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02" r:id="rId2"/>
    <p:sldId id="256" r:id="rId3"/>
    <p:sldId id="279" r:id="rId4"/>
    <p:sldId id="304" r:id="rId5"/>
    <p:sldId id="309" r:id="rId6"/>
    <p:sldId id="299" r:id="rId7"/>
    <p:sldId id="311" r:id="rId8"/>
    <p:sldId id="300" r:id="rId9"/>
    <p:sldId id="310" r:id="rId10"/>
    <p:sldId id="276" r:id="rId11"/>
  </p:sldIdLst>
  <p:sldSz cx="12192000" cy="6858000"/>
  <p:notesSz cx="6858000" cy="9144000"/>
  <p:embeddedFontLst>
    <p:embeddedFont>
      <p:font typeface="黑体" panose="02010609060101010101" pitchFamily="49" charset="-122"/>
      <p:regular r:id="rId12"/>
    </p:embeddedFont>
    <p:embeddedFont>
      <p:font typeface="微软雅黑" panose="020B0503020204020204" pitchFamily="34" charset="-122"/>
      <p:regular r:id="rId13"/>
      <p:bold r:id="rId14"/>
    </p:embeddedFont>
    <p:embeddedFont>
      <p:font typeface="新蒂下午茶基本版" panose="02010600030101010101" charset="-122"/>
      <p:regular r:id="rId15"/>
    </p:embeddedFont>
    <p:embeddedFont>
      <p:font typeface="Batang" panose="02030600000101010101" pitchFamily="18" charset="-127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lonna MT" panose="04020805060202030203" pitchFamily="82" charset="0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3F1"/>
    <a:srgbClr val="404040"/>
    <a:srgbClr val="565659"/>
    <a:srgbClr val="BDE5E0"/>
    <a:srgbClr val="222222"/>
    <a:srgbClr val="E1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5240" y="0"/>
            <a:ext cx="12205970" cy="6842760"/>
          </a:xfrm>
          <a:prstGeom prst="rect">
            <a:avLst/>
          </a:prstGeom>
          <a:solidFill>
            <a:srgbClr val="DF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5240" y="0"/>
            <a:ext cx="12205970" cy="6842760"/>
          </a:xfrm>
          <a:prstGeom prst="rect">
            <a:avLst/>
          </a:prstGeom>
          <a:solidFill>
            <a:srgbClr val="DF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6"/>
          <p:cNvSpPr>
            <a:spLocks noGrp="1"/>
          </p:cNvSpPr>
          <p:nvPr userDrawn="1"/>
        </p:nvSpPr>
        <p:spPr>
          <a:xfrm>
            <a:off x="724535" y="211455"/>
            <a:ext cx="4453890" cy="6311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3600" b="1" dirty="0">
                <a:solidFill>
                  <a:srgbClr val="444245"/>
                </a:solidFill>
                <a:latin typeface="Batang" panose="02030600000101010101" charset="-127"/>
                <a:ea typeface="Batang" panose="02030600000101010101" charset="-127"/>
                <a:sym typeface="+mn-ea"/>
              </a:rPr>
              <a:t>Business Templates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6985" y="248285"/>
            <a:ext cx="428625" cy="557213"/>
          </a:xfrm>
          <a:prstGeom prst="rect">
            <a:avLst/>
          </a:prstGeom>
          <a:solidFill>
            <a:srgbClr val="444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atang" panose="02030600000101010101" charset="-127"/>
              <a:ea typeface="Batang" panose="02030600000101010101" charset="-127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96570" y="248285"/>
            <a:ext cx="76200" cy="557530"/>
          </a:xfrm>
          <a:prstGeom prst="rect">
            <a:avLst/>
          </a:prstGeom>
          <a:solidFill>
            <a:srgbClr val="4442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Batang" panose="02030600000101010101" charset="-127"/>
              <a:ea typeface="Batang" panose="02030600000101010101" charset="-127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5240" y="0"/>
            <a:ext cx="12205970" cy="6842760"/>
          </a:xfrm>
          <a:prstGeom prst="rect">
            <a:avLst/>
          </a:prstGeom>
          <a:solidFill>
            <a:srgbClr val="DFF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af16225ddc869fae05273ac3904cec3e8633dcd6e9b-DEPJl3_fw658"/>
          <p:cNvPicPr>
            <a:picLocks noChangeAspect="1"/>
          </p:cNvPicPr>
          <p:nvPr/>
        </p:nvPicPr>
        <p:blipFill>
          <a:blip r:embed="rId2"/>
          <a:srcRect l="3738" t="5282" r="50217" b="5501"/>
          <a:stretch>
            <a:fillRect/>
          </a:stretch>
        </p:blipFill>
        <p:spPr>
          <a:xfrm>
            <a:off x="-15875" y="-17780"/>
            <a:ext cx="4236720" cy="687387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717415" y="1427480"/>
            <a:ext cx="6623050" cy="3245485"/>
          </a:xfrm>
          <a:prstGeom prst="ellipse">
            <a:avLst/>
          </a:prstGeom>
          <a:solidFill>
            <a:srgbClr val="56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41620" y="1976120"/>
            <a:ext cx="53752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新蒂下午茶基本版" panose="03000600000000000000" charset="-122"/>
                <a:ea typeface="新蒂下午茶基本版" panose="03000600000000000000" charset="-122"/>
              </a:rPr>
              <a:t>立项汇报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95320" y="3470655"/>
            <a:ext cx="55010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olonna MT" panose="04020805060202030203" charset="0"/>
              </a:rPr>
              <a:t>By </a:t>
            </a:r>
            <a:r>
              <a:rPr lang="zh-CN" altLang="en-US" sz="3200" dirty="0">
                <a:solidFill>
                  <a:schemeClr val="bg1"/>
                </a:solidFill>
                <a:latin typeface="Colonna MT" panose="04020805060202030203" charset="0"/>
              </a:rPr>
              <a:t>一根藤上七朵花</a:t>
            </a:r>
            <a:endParaRPr lang="en-US" altLang="zh-CN" sz="3200" dirty="0">
              <a:solidFill>
                <a:schemeClr val="bg1"/>
              </a:solidFill>
              <a:latin typeface="Colonna MT" panose="04020805060202030203" charset="0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Colonna MT" panose="04020805060202030203" charset="0"/>
              </a:rPr>
              <a:t>2020.11.9</a:t>
            </a:r>
          </a:p>
        </p:txBody>
      </p:sp>
    </p:spTree>
    <p:extLst>
      <p:ext uri="{BB962C8B-B14F-4D97-AF65-F5344CB8AC3E}">
        <p14:creationId xmlns:p14="http://schemas.microsoft.com/office/powerpoint/2010/main" val="187483507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af16225ddc869fae05273ac3904cec3e8633dcd6e9b-DEPJl3_fw658"/>
          <p:cNvPicPr>
            <a:picLocks noChangeAspect="1"/>
          </p:cNvPicPr>
          <p:nvPr/>
        </p:nvPicPr>
        <p:blipFill>
          <a:blip r:embed="rId2"/>
          <a:srcRect l="3738" t="5282" r="50217" b="5501"/>
          <a:stretch>
            <a:fillRect/>
          </a:stretch>
        </p:blipFill>
        <p:spPr>
          <a:xfrm>
            <a:off x="-15875" y="-17780"/>
            <a:ext cx="4236720" cy="687387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717415" y="1427480"/>
            <a:ext cx="6623050" cy="3245485"/>
          </a:xfrm>
          <a:prstGeom prst="ellipse">
            <a:avLst/>
          </a:prstGeom>
          <a:solidFill>
            <a:srgbClr val="56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41620" y="1976120"/>
            <a:ext cx="5375275" cy="197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latin typeface="新蒂下午茶基本版" panose="03000600000000000000" charset="-122"/>
                <a:ea typeface="新蒂下午茶基本版" panose="03000600000000000000" charset="-122"/>
              </a:rPr>
              <a:t>谢谢聆听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41620" y="3389630"/>
            <a:ext cx="5501005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olonna MT" panose="04020805060202030203" charset="0"/>
              </a:rPr>
              <a:t>Thanks  For  Your  Listening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4af16225ddc869fae05273ac3904cec3e8633dcd6e9b-DEPJl3_fw658"/>
          <p:cNvPicPr>
            <a:picLocks noChangeAspect="1"/>
          </p:cNvPicPr>
          <p:nvPr/>
        </p:nvPicPr>
        <p:blipFill>
          <a:blip r:embed="rId2"/>
          <a:srcRect l="3738" t="5282" r="50217" b="5501"/>
          <a:stretch>
            <a:fillRect/>
          </a:stretch>
        </p:blipFill>
        <p:spPr>
          <a:xfrm>
            <a:off x="-15875" y="-17780"/>
            <a:ext cx="4236720" cy="687387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8237398" y="1704115"/>
            <a:ext cx="3245485" cy="3245485"/>
          </a:xfrm>
          <a:prstGeom prst="ellipse">
            <a:avLst/>
          </a:prstGeom>
          <a:solidFill>
            <a:srgbClr val="56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03592" y="1968880"/>
            <a:ext cx="23130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latin typeface="Colonna MT" panose="04020805060202030203" charset="0"/>
                <a:ea typeface="方正静蕾简体" panose="02000000000000000000" charset="-122"/>
              </a:rPr>
              <a:t>Our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03592" y="3180747"/>
            <a:ext cx="2313096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Colonna MT" panose="04020805060202030203" charset="0"/>
                <a:ea typeface="方正静蕾简体" panose="02000000000000000000" charset="-122"/>
              </a:rPr>
              <a:t>Team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F4EA18-C3E2-4B8E-ADE3-B6391362B418}"/>
              </a:ext>
            </a:extLst>
          </p:cNvPr>
          <p:cNvSpPr txBox="1"/>
          <p:nvPr/>
        </p:nvSpPr>
        <p:spPr>
          <a:xfrm>
            <a:off x="4915394" y="982176"/>
            <a:ext cx="26274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latin typeface="新蒂下午茶基本版" panose="02010600030101010101" charset="-122"/>
                <a:ea typeface="新蒂下午茶基本版" panose="02010600030101010101" charset="-122"/>
              </a:rPr>
              <a:t>蔡艳菲✿</a:t>
            </a:r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  <a:p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  <a:p>
            <a:r>
              <a:rPr lang="zh-CN" altLang="en-US" sz="2400" b="1" dirty="0">
                <a:latin typeface="新蒂下午茶基本版" panose="02010600030101010101" charset="-122"/>
                <a:ea typeface="新蒂下午茶基本版" panose="02010600030101010101" charset="-122"/>
              </a:rPr>
              <a:t>丁溪✿</a:t>
            </a:r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  <a:p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  <a:p>
            <a:pPr algn="r"/>
            <a:r>
              <a:rPr lang="zh-CN" altLang="en-US" sz="2400" b="1" dirty="0">
                <a:latin typeface="新蒂下午茶基本版" panose="02010600030101010101" charset="-122"/>
                <a:ea typeface="新蒂下午茶基本版" panose="02010600030101010101" charset="-122"/>
              </a:rPr>
              <a:t>洪林旭✿</a:t>
            </a:r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  <a:p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  <a:p>
            <a:r>
              <a:rPr lang="zh-CN" altLang="en-US" sz="2400" b="1" dirty="0">
                <a:latin typeface="新蒂下午茶基本版" panose="02010600030101010101" charset="-122"/>
                <a:ea typeface="新蒂下午茶基本版" panose="02010600030101010101" charset="-122"/>
              </a:rPr>
              <a:t>王方璇✿</a:t>
            </a:r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  <a:p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  <a:p>
            <a:pPr algn="r"/>
            <a:r>
              <a:rPr lang="zh-CN" altLang="en-US" sz="2400" b="1" dirty="0">
                <a:latin typeface="新蒂下午茶基本版" panose="02010600030101010101" charset="-122"/>
                <a:ea typeface="新蒂下午茶基本版" panose="02010600030101010101" charset="-122"/>
              </a:rPr>
              <a:t>俞思霖✿</a:t>
            </a:r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  <a:p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  <a:p>
            <a:r>
              <a:rPr lang="zh-CN" altLang="en-US" sz="2400" b="1" dirty="0">
                <a:latin typeface="新蒂下午茶基本版" panose="02010600030101010101" charset="-122"/>
                <a:ea typeface="新蒂下午茶基本版" panose="02010600030101010101" charset="-122"/>
              </a:rPr>
              <a:t>张乃川✿</a:t>
            </a:r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  <a:p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  <a:p>
            <a:pPr algn="r"/>
            <a:r>
              <a:rPr lang="zh-CN" altLang="en-US" sz="2400" b="1" dirty="0">
                <a:latin typeface="新蒂下午茶基本版" panose="02010600030101010101" charset="-122"/>
                <a:ea typeface="新蒂下午茶基本版" panose="02010600030101010101" charset="-122"/>
              </a:rPr>
              <a:t>张玉涵✿</a:t>
            </a:r>
            <a:endParaRPr lang="en-US" altLang="zh-CN" sz="2400" b="1" dirty="0">
              <a:latin typeface="新蒂下午茶基本版" panose="02010600030101010101" charset="-122"/>
              <a:ea typeface="新蒂下午茶基本版" panose="02010600030101010101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7446" y="4126230"/>
            <a:ext cx="7497445" cy="640715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  <a:sym typeface="+mn-ea"/>
              </a:rPr>
              <a:t>需求分析</a:t>
            </a:r>
            <a:endParaRPr lang="en-US" altLang="zh-CN" sz="3200" b="1" dirty="0">
              <a:solidFill>
                <a:schemeClr val="bg1"/>
              </a:solidFill>
              <a:latin typeface="Batang" panose="02030600000101010101" charset="-127"/>
              <a:ea typeface="Batang" panose="02030600000101010101" charset="-127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7560" y="3281680"/>
            <a:ext cx="57785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01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 descr="8fc92adc44356ce84a5a2ad0faff9aa1"/>
          <p:cNvPicPr>
            <a:picLocks noChangeAspect="1"/>
          </p:cNvPicPr>
          <p:nvPr/>
        </p:nvPicPr>
        <p:blipFill>
          <a:blip r:embed="rId2"/>
          <a:srcRect r="71926" b="44391"/>
          <a:stretch>
            <a:fillRect/>
          </a:stretch>
        </p:blipFill>
        <p:spPr>
          <a:xfrm>
            <a:off x="4970780" y="1636395"/>
            <a:ext cx="2250440" cy="24898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EBFE9AD-DBD5-4065-98A4-BF6BFE6E2437}"/>
              </a:ext>
            </a:extLst>
          </p:cNvPr>
          <p:cNvGrpSpPr/>
          <p:nvPr/>
        </p:nvGrpSpPr>
        <p:grpSpPr>
          <a:xfrm>
            <a:off x="3040380" y="2531110"/>
            <a:ext cx="6120130" cy="4290060"/>
            <a:chOff x="2494956" y="1770063"/>
            <a:chExt cx="3763312" cy="337978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7F23DE8-CC94-4AB9-B330-762AB3B9EA13}"/>
                </a:ext>
              </a:extLst>
            </p:cNvPr>
            <p:cNvSpPr/>
            <p:nvPr/>
          </p:nvSpPr>
          <p:spPr bwMode="auto">
            <a:xfrm>
              <a:off x="2494956" y="2365229"/>
              <a:ext cx="1657913" cy="2784622"/>
            </a:xfrm>
            <a:custGeom>
              <a:avLst/>
              <a:gdLst>
                <a:gd name="T0" fmla="*/ 417 w 492"/>
                <a:gd name="T1" fmla="*/ 473 h 789"/>
                <a:gd name="T2" fmla="*/ 273 w 492"/>
                <a:gd name="T3" fmla="*/ 181 h 789"/>
                <a:gd name="T4" fmla="*/ 22 w 492"/>
                <a:gd name="T5" fmla="*/ 2 h 789"/>
                <a:gd name="T6" fmla="*/ 2 w 492"/>
                <a:gd name="T7" fmla="*/ 14 h 789"/>
                <a:gd name="T8" fmla="*/ 14 w 492"/>
                <a:gd name="T9" fmla="*/ 34 h 789"/>
                <a:gd name="T10" fmla="*/ 29 w 492"/>
                <a:gd name="T11" fmla="*/ 37 h 789"/>
                <a:gd name="T12" fmla="*/ 387 w 492"/>
                <a:gd name="T13" fmla="*/ 483 h 789"/>
                <a:gd name="T14" fmla="*/ 460 w 492"/>
                <a:gd name="T15" fmla="*/ 789 h 789"/>
                <a:gd name="T16" fmla="*/ 476 w 492"/>
                <a:gd name="T17" fmla="*/ 789 h 789"/>
                <a:gd name="T18" fmla="*/ 492 w 492"/>
                <a:gd name="T19" fmla="*/ 789 h 789"/>
                <a:gd name="T20" fmla="*/ 417 w 492"/>
                <a:gd name="T21" fmla="*/ 473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789">
                  <a:moveTo>
                    <a:pt x="417" y="473"/>
                  </a:moveTo>
                  <a:cubicBezTo>
                    <a:pt x="378" y="355"/>
                    <a:pt x="329" y="257"/>
                    <a:pt x="273" y="181"/>
                  </a:cubicBezTo>
                  <a:cubicBezTo>
                    <a:pt x="201" y="85"/>
                    <a:pt x="117" y="25"/>
                    <a:pt x="22" y="2"/>
                  </a:cubicBezTo>
                  <a:cubicBezTo>
                    <a:pt x="13" y="0"/>
                    <a:pt x="5" y="6"/>
                    <a:pt x="2" y="14"/>
                  </a:cubicBezTo>
                  <a:cubicBezTo>
                    <a:pt x="0" y="23"/>
                    <a:pt x="6" y="31"/>
                    <a:pt x="14" y="34"/>
                  </a:cubicBezTo>
                  <a:cubicBezTo>
                    <a:pt x="19" y="35"/>
                    <a:pt x="24" y="36"/>
                    <a:pt x="29" y="37"/>
                  </a:cubicBezTo>
                  <a:cubicBezTo>
                    <a:pt x="219" y="92"/>
                    <a:pt x="328" y="308"/>
                    <a:pt x="387" y="483"/>
                  </a:cubicBezTo>
                  <a:cubicBezTo>
                    <a:pt x="426" y="601"/>
                    <a:pt x="448" y="716"/>
                    <a:pt x="460" y="789"/>
                  </a:cubicBezTo>
                  <a:cubicBezTo>
                    <a:pt x="476" y="789"/>
                    <a:pt x="476" y="789"/>
                    <a:pt x="476" y="789"/>
                  </a:cubicBezTo>
                  <a:cubicBezTo>
                    <a:pt x="492" y="789"/>
                    <a:pt x="492" y="789"/>
                    <a:pt x="492" y="789"/>
                  </a:cubicBezTo>
                  <a:cubicBezTo>
                    <a:pt x="481" y="715"/>
                    <a:pt x="458" y="596"/>
                    <a:pt x="417" y="47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C707DCF-0DB8-485B-9940-B3140E839FF9}"/>
                </a:ext>
              </a:extLst>
            </p:cNvPr>
            <p:cNvSpPr/>
            <p:nvPr/>
          </p:nvSpPr>
          <p:spPr bwMode="auto">
            <a:xfrm>
              <a:off x="4618123" y="2278973"/>
              <a:ext cx="1640145" cy="2870878"/>
            </a:xfrm>
            <a:custGeom>
              <a:avLst/>
              <a:gdLst>
                <a:gd name="T0" fmla="*/ 489 w 491"/>
                <a:gd name="T1" fmla="*/ 14 h 789"/>
                <a:gd name="T2" fmla="*/ 470 w 491"/>
                <a:gd name="T3" fmla="*/ 2 h 789"/>
                <a:gd name="T4" fmla="*/ 219 w 491"/>
                <a:gd name="T5" fmla="*/ 181 h 789"/>
                <a:gd name="T6" fmla="*/ 74 w 491"/>
                <a:gd name="T7" fmla="*/ 473 h 789"/>
                <a:gd name="T8" fmla="*/ 0 w 491"/>
                <a:gd name="T9" fmla="*/ 789 h 789"/>
                <a:gd name="T10" fmla="*/ 16 w 491"/>
                <a:gd name="T11" fmla="*/ 789 h 789"/>
                <a:gd name="T12" fmla="*/ 32 w 491"/>
                <a:gd name="T13" fmla="*/ 789 h 789"/>
                <a:gd name="T14" fmla="*/ 105 w 491"/>
                <a:gd name="T15" fmla="*/ 483 h 789"/>
                <a:gd name="T16" fmla="*/ 463 w 491"/>
                <a:gd name="T17" fmla="*/ 37 h 789"/>
                <a:gd name="T18" fmla="*/ 477 w 491"/>
                <a:gd name="T19" fmla="*/ 34 h 789"/>
                <a:gd name="T20" fmla="*/ 489 w 491"/>
                <a:gd name="T21" fmla="*/ 14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789">
                  <a:moveTo>
                    <a:pt x="489" y="14"/>
                  </a:moveTo>
                  <a:cubicBezTo>
                    <a:pt x="487" y="6"/>
                    <a:pt x="479" y="0"/>
                    <a:pt x="470" y="2"/>
                  </a:cubicBezTo>
                  <a:cubicBezTo>
                    <a:pt x="375" y="25"/>
                    <a:pt x="291" y="85"/>
                    <a:pt x="219" y="181"/>
                  </a:cubicBezTo>
                  <a:cubicBezTo>
                    <a:pt x="163" y="257"/>
                    <a:pt x="114" y="355"/>
                    <a:pt x="74" y="473"/>
                  </a:cubicBezTo>
                  <a:cubicBezTo>
                    <a:pt x="33" y="596"/>
                    <a:pt x="11" y="715"/>
                    <a:pt x="0" y="789"/>
                  </a:cubicBezTo>
                  <a:cubicBezTo>
                    <a:pt x="16" y="789"/>
                    <a:pt x="16" y="789"/>
                    <a:pt x="16" y="789"/>
                  </a:cubicBezTo>
                  <a:cubicBezTo>
                    <a:pt x="32" y="789"/>
                    <a:pt x="32" y="789"/>
                    <a:pt x="32" y="789"/>
                  </a:cubicBezTo>
                  <a:cubicBezTo>
                    <a:pt x="43" y="716"/>
                    <a:pt x="65" y="601"/>
                    <a:pt x="105" y="483"/>
                  </a:cubicBezTo>
                  <a:cubicBezTo>
                    <a:pt x="163" y="309"/>
                    <a:pt x="272" y="92"/>
                    <a:pt x="463" y="37"/>
                  </a:cubicBezTo>
                  <a:cubicBezTo>
                    <a:pt x="468" y="36"/>
                    <a:pt x="473" y="35"/>
                    <a:pt x="477" y="34"/>
                  </a:cubicBezTo>
                  <a:cubicBezTo>
                    <a:pt x="486" y="31"/>
                    <a:pt x="491" y="23"/>
                    <a:pt x="489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A03DCB02-810E-4414-B1A0-F66F811F14AB}"/>
                </a:ext>
              </a:extLst>
            </p:cNvPr>
            <p:cNvSpPr/>
            <p:nvPr/>
          </p:nvSpPr>
          <p:spPr bwMode="auto">
            <a:xfrm>
              <a:off x="3829050" y="1770063"/>
              <a:ext cx="427038" cy="3379788"/>
            </a:xfrm>
            <a:custGeom>
              <a:avLst/>
              <a:gdLst>
                <a:gd name="T0" fmla="*/ 33 w 110"/>
                <a:gd name="T1" fmla="*/ 13 h 869"/>
                <a:gd name="T2" fmla="*/ 13 w 110"/>
                <a:gd name="T3" fmla="*/ 3 h 869"/>
                <a:gd name="T4" fmla="*/ 2 w 110"/>
                <a:gd name="T5" fmla="*/ 23 h 869"/>
                <a:gd name="T6" fmla="*/ 25 w 110"/>
                <a:gd name="T7" fmla="*/ 107 h 869"/>
                <a:gd name="T8" fmla="*/ 76 w 110"/>
                <a:gd name="T9" fmla="*/ 760 h 869"/>
                <a:gd name="T10" fmla="*/ 75 w 110"/>
                <a:gd name="T11" fmla="*/ 869 h 869"/>
                <a:gd name="T12" fmla="*/ 84 w 110"/>
                <a:gd name="T13" fmla="*/ 869 h 869"/>
                <a:gd name="T14" fmla="*/ 91 w 110"/>
                <a:gd name="T15" fmla="*/ 869 h 869"/>
                <a:gd name="T16" fmla="*/ 107 w 110"/>
                <a:gd name="T17" fmla="*/ 869 h 869"/>
                <a:gd name="T18" fmla="*/ 33 w 110"/>
                <a:gd name="T19" fmla="*/ 1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33" y="13"/>
                  </a:moveTo>
                  <a:cubicBezTo>
                    <a:pt x="30" y="5"/>
                    <a:pt x="21" y="0"/>
                    <a:pt x="13" y="3"/>
                  </a:cubicBezTo>
                  <a:cubicBezTo>
                    <a:pt x="4" y="6"/>
                    <a:pt x="0" y="15"/>
                    <a:pt x="2" y="23"/>
                  </a:cubicBezTo>
                  <a:cubicBezTo>
                    <a:pt x="11" y="48"/>
                    <a:pt x="18" y="77"/>
                    <a:pt x="25" y="107"/>
                  </a:cubicBezTo>
                  <a:cubicBezTo>
                    <a:pt x="66" y="301"/>
                    <a:pt x="75" y="580"/>
                    <a:pt x="76" y="760"/>
                  </a:cubicBezTo>
                  <a:cubicBezTo>
                    <a:pt x="76" y="803"/>
                    <a:pt x="76" y="840"/>
                    <a:pt x="75" y="869"/>
                  </a:cubicBezTo>
                  <a:cubicBezTo>
                    <a:pt x="84" y="869"/>
                    <a:pt x="84" y="869"/>
                    <a:pt x="84" y="869"/>
                  </a:cubicBezTo>
                  <a:cubicBezTo>
                    <a:pt x="91" y="869"/>
                    <a:pt x="91" y="869"/>
                    <a:pt x="91" y="869"/>
                  </a:cubicBezTo>
                  <a:cubicBezTo>
                    <a:pt x="107" y="869"/>
                    <a:pt x="107" y="869"/>
                    <a:pt x="107" y="869"/>
                  </a:cubicBezTo>
                  <a:cubicBezTo>
                    <a:pt x="110" y="693"/>
                    <a:pt x="108" y="246"/>
                    <a:pt x="33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3E8C960C-993B-4D90-AAC7-446A2110FA5A}"/>
                </a:ext>
              </a:extLst>
            </p:cNvPr>
            <p:cNvSpPr/>
            <p:nvPr/>
          </p:nvSpPr>
          <p:spPr bwMode="auto">
            <a:xfrm>
              <a:off x="4502150" y="1770063"/>
              <a:ext cx="427038" cy="3379788"/>
            </a:xfrm>
            <a:custGeom>
              <a:avLst/>
              <a:gdLst>
                <a:gd name="T0" fmla="*/ 97 w 110"/>
                <a:gd name="T1" fmla="*/ 3 h 869"/>
                <a:gd name="T2" fmla="*/ 77 w 110"/>
                <a:gd name="T3" fmla="*/ 13 h 869"/>
                <a:gd name="T4" fmla="*/ 2 w 110"/>
                <a:gd name="T5" fmla="*/ 869 h 869"/>
                <a:gd name="T6" fmla="*/ 19 w 110"/>
                <a:gd name="T7" fmla="*/ 869 h 869"/>
                <a:gd name="T8" fmla="*/ 26 w 110"/>
                <a:gd name="T9" fmla="*/ 869 h 869"/>
                <a:gd name="T10" fmla="*/ 35 w 110"/>
                <a:gd name="T11" fmla="*/ 869 h 869"/>
                <a:gd name="T12" fmla="*/ 34 w 110"/>
                <a:gd name="T13" fmla="*/ 760 h 869"/>
                <a:gd name="T14" fmla="*/ 85 w 110"/>
                <a:gd name="T15" fmla="*/ 107 h 869"/>
                <a:gd name="T16" fmla="*/ 107 w 110"/>
                <a:gd name="T17" fmla="*/ 23 h 869"/>
                <a:gd name="T18" fmla="*/ 97 w 110"/>
                <a:gd name="T19" fmla="*/ 3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869">
                  <a:moveTo>
                    <a:pt x="97" y="3"/>
                  </a:moveTo>
                  <a:cubicBezTo>
                    <a:pt x="89" y="0"/>
                    <a:pt x="80" y="5"/>
                    <a:pt x="77" y="13"/>
                  </a:cubicBezTo>
                  <a:cubicBezTo>
                    <a:pt x="1" y="246"/>
                    <a:pt x="0" y="693"/>
                    <a:pt x="2" y="869"/>
                  </a:cubicBezTo>
                  <a:cubicBezTo>
                    <a:pt x="19" y="869"/>
                    <a:pt x="19" y="869"/>
                    <a:pt x="19" y="869"/>
                  </a:cubicBezTo>
                  <a:cubicBezTo>
                    <a:pt x="26" y="869"/>
                    <a:pt x="26" y="869"/>
                    <a:pt x="26" y="869"/>
                  </a:cubicBezTo>
                  <a:cubicBezTo>
                    <a:pt x="35" y="869"/>
                    <a:pt x="35" y="869"/>
                    <a:pt x="35" y="869"/>
                  </a:cubicBezTo>
                  <a:cubicBezTo>
                    <a:pt x="34" y="840"/>
                    <a:pt x="34" y="803"/>
                    <a:pt x="34" y="760"/>
                  </a:cubicBezTo>
                  <a:cubicBezTo>
                    <a:pt x="35" y="580"/>
                    <a:pt x="44" y="301"/>
                    <a:pt x="85" y="107"/>
                  </a:cubicBezTo>
                  <a:cubicBezTo>
                    <a:pt x="92" y="77"/>
                    <a:pt x="99" y="48"/>
                    <a:pt x="107" y="23"/>
                  </a:cubicBezTo>
                  <a:cubicBezTo>
                    <a:pt x="110" y="15"/>
                    <a:pt x="105" y="6"/>
                    <a:pt x="97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64DFF71-695E-4EF3-9AC8-F8B9ACBA9F8B}"/>
              </a:ext>
            </a:extLst>
          </p:cNvPr>
          <p:cNvGrpSpPr/>
          <p:nvPr/>
        </p:nvGrpSpPr>
        <p:grpSpPr>
          <a:xfrm>
            <a:off x="1726565" y="2881630"/>
            <a:ext cx="875665" cy="875665"/>
            <a:chOff x="1661160" y="2430780"/>
            <a:chExt cx="609600" cy="60960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ACE2E7D-A081-4E96-ACD0-158B631FDE73}"/>
                </a:ext>
              </a:extLst>
            </p:cNvPr>
            <p:cNvSpPr/>
            <p:nvPr/>
          </p:nvSpPr>
          <p:spPr>
            <a:xfrm>
              <a:off x="1661160" y="2430780"/>
              <a:ext cx="609600" cy="6096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6856BFC-3A10-4BDB-A84C-D54DD1D5E4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5625" y="2574925"/>
              <a:ext cx="282575" cy="320675"/>
            </a:xfrm>
            <a:custGeom>
              <a:avLst/>
              <a:gdLst>
                <a:gd name="T0" fmla="*/ 1451 w 2904"/>
                <a:gd name="T1" fmla="*/ 0 h 3295"/>
                <a:gd name="T2" fmla="*/ 0 w 2904"/>
                <a:gd name="T3" fmla="*/ 425 h 3295"/>
                <a:gd name="T4" fmla="*/ 1451 w 2904"/>
                <a:gd name="T5" fmla="*/ 3295 h 3295"/>
                <a:gd name="T6" fmla="*/ 2904 w 2904"/>
                <a:gd name="T7" fmla="*/ 425 h 3295"/>
                <a:gd name="T8" fmla="*/ 2694 w 2904"/>
                <a:gd name="T9" fmla="*/ 1967 h 3295"/>
                <a:gd name="T10" fmla="*/ 208 w 2904"/>
                <a:gd name="T11" fmla="*/ 1967 h 3295"/>
                <a:gd name="T12" fmla="*/ 798 w 2904"/>
                <a:gd name="T13" fmla="*/ 571 h 3295"/>
                <a:gd name="T14" fmla="*/ 2104 w 2904"/>
                <a:gd name="T15" fmla="*/ 571 h 3295"/>
                <a:gd name="T16" fmla="*/ 2694 w 2904"/>
                <a:gd name="T17" fmla="*/ 1967 h 3295"/>
                <a:gd name="T18" fmla="*/ 885 w 2904"/>
                <a:gd name="T19" fmla="*/ 943 h 3295"/>
                <a:gd name="T20" fmla="*/ 695 w 2904"/>
                <a:gd name="T21" fmla="*/ 1307 h 3295"/>
                <a:gd name="T22" fmla="*/ 597 w 2904"/>
                <a:gd name="T23" fmla="*/ 1562 h 3295"/>
                <a:gd name="T24" fmla="*/ 662 w 2904"/>
                <a:gd name="T25" fmla="*/ 1613 h 3295"/>
                <a:gd name="T26" fmla="*/ 720 w 2904"/>
                <a:gd name="T27" fmla="*/ 1564 h 3295"/>
                <a:gd name="T28" fmla="*/ 973 w 2904"/>
                <a:gd name="T29" fmla="*/ 2236 h 3295"/>
                <a:gd name="T30" fmla="*/ 1053 w 2904"/>
                <a:gd name="T31" fmla="*/ 1198 h 3295"/>
                <a:gd name="T32" fmla="*/ 1146 w 2904"/>
                <a:gd name="T33" fmla="*/ 1035 h 3295"/>
                <a:gd name="T34" fmla="*/ 1923 w 2904"/>
                <a:gd name="T35" fmla="*/ 1727 h 3295"/>
                <a:gd name="T36" fmla="*/ 2268 w 2904"/>
                <a:gd name="T37" fmla="*/ 1611 h 3295"/>
                <a:gd name="T38" fmla="*/ 1811 w 2904"/>
                <a:gd name="T39" fmla="*/ 1455 h 3295"/>
                <a:gd name="T40" fmla="*/ 2148 w 2904"/>
                <a:gd name="T41" fmla="*/ 1408 h 3295"/>
                <a:gd name="T42" fmla="*/ 2182 w 2904"/>
                <a:gd name="T43" fmla="*/ 1158 h 3295"/>
                <a:gd name="T44" fmla="*/ 2051 w 2904"/>
                <a:gd name="T45" fmla="*/ 989 h 3295"/>
                <a:gd name="T46" fmla="*/ 1414 w 2904"/>
                <a:gd name="T47" fmla="*/ 1024 h 3295"/>
                <a:gd name="T48" fmla="*/ 1163 w 2904"/>
                <a:gd name="T49" fmla="*/ 993 h 3295"/>
                <a:gd name="T50" fmla="*/ 1414 w 2904"/>
                <a:gd name="T51" fmla="*/ 1479 h 3295"/>
                <a:gd name="T52" fmla="*/ 1547 w 2904"/>
                <a:gd name="T53" fmla="*/ 1455 h 3295"/>
                <a:gd name="T54" fmla="*/ 1076 w 2904"/>
                <a:gd name="T55" fmla="*/ 1611 h 3295"/>
                <a:gd name="T56" fmla="*/ 1318 w 2904"/>
                <a:gd name="T57" fmla="*/ 1727 h 3295"/>
                <a:gd name="T58" fmla="*/ 1254 w 2904"/>
                <a:gd name="T59" fmla="*/ 1909 h 3295"/>
                <a:gd name="T60" fmla="*/ 1076 w 2904"/>
                <a:gd name="T61" fmla="*/ 2126 h 3295"/>
                <a:gd name="T62" fmla="*/ 1327 w 2904"/>
                <a:gd name="T63" fmla="*/ 2094 h 3295"/>
                <a:gd name="T64" fmla="*/ 1505 w 2904"/>
                <a:gd name="T65" fmla="*/ 1875 h 3295"/>
                <a:gd name="T66" fmla="*/ 1547 w 2904"/>
                <a:gd name="T67" fmla="*/ 2234 h 3295"/>
                <a:gd name="T68" fmla="*/ 1811 w 2904"/>
                <a:gd name="T69" fmla="*/ 1787 h 3295"/>
                <a:gd name="T70" fmla="*/ 1928 w 2904"/>
                <a:gd name="T71" fmla="*/ 1976 h 3295"/>
                <a:gd name="T72" fmla="*/ 2161 w 2904"/>
                <a:gd name="T73" fmla="*/ 2200 h 3295"/>
                <a:gd name="T74" fmla="*/ 2163 w 2904"/>
                <a:gd name="T75" fmla="*/ 1943 h 3295"/>
                <a:gd name="T76" fmla="*/ 1414 w 2904"/>
                <a:gd name="T77" fmla="*/ 1343 h 3295"/>
                <a:gd name="T78" fmla="*/ 1541 w 2904"/>
                <a:gd name="T79" fmla="*/ 1111 h 3295"/>
                <a:gd name="T80" fmla="*/ 1811 w 2904"/>
                <a:gd name="T81" fmla="*/ 1091 h 3295"/>
                <a:gd name="T82" fmla="*/ 1931 w 2904"/>
                <a:gd name="T83" fmla="*/ 1182 h 3295"/>
                <a:gd name="T84" fmla="*/ 1918 w 2904"/>
                <a:gd name="T85" fmla="*/ 1299 h 3295"/>
                <a:gd name="T86" fmla="*/ 1811 w 2904"/>
                <a:gd name="T87" fmla="*/ 1343 h 3295"/>
                <a:gd name="T88" fmla="*/ 1414 w 2904"/>
                <a:gd name="T89" fmla="*/ 1343 h 3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04" h="3295">
                  <a:moveTo>
                    <a:pt x="2196" y="390"/>
                  </a:moveTo>
                  <a:cubicBezTo>
                    <a:pt x="1571" y="264"/>
                    <a:pt x="1451" y="0"/>
                    <a:pt x="1451" y="0"/>
                  </a:cubicBezTo>
                  <a:cubicBezTo>
                    <a:pt x="1451" y="0"/>
                    <a:pt x="1062" y="319"/>
                    <a:pt x="708" y="390"/>
                  </a:cubicBezTo>
                  <a:cubicBezTo>
                    <a:pt x="354" y="461"/>
                    <a:pt x="0" y="425"/>
                    <a:pt x="0" y="425"/>
                  </a:cubicBezTo>
                  <a:cubicBezTo>
                    <a:pt x="0" y="425"/>
                    <a:pt x="35" y="1311"/>
                    <a:pt x="35" y="2020"/>
                  </a:cubicBezTo>
                  <a:cubicBezTo>
                    <a:pt x="35" y="2728"/>
                    <a:pt x="1451" y="3295"/>
                    <a:pt x="1451" y="3295"/>
                  </a:cubicBezTo>
                  <a:cubicBezTo>
                    <a:pt x="1451" y="3295"/>
                    <a:pt x="2869" y="2709"/>
                    <a:pt x="2869" y="2020"/>
                  </a:cubicBezTo>
                  <a:cubicBezTo>
                    <a:pt x="2869" y="1311"/>
                    <a:pt x="2904" y="425"/>
                    <a:pt x="2904" y="425"/>
                  </a:cubicBezTo>
                  <a:cubicBezTo>
                    <a:pt x="2904" y="425"/>
                    <a:pt x="2550" y="461"/>
                    <a:pt x="2196" y="390"/>
                  </a:cubicBezTo>
                  <a:close/>
                  <a:moveTo>
                    <a:pt x="2694" y="1967"/>
                  </a:moveTo>
                  <a:cubicBezTo>
                    <a:pt x="2694" y="2558"/>
                    <a:pt x="1450" y="3060"/>
                    <a:pt x="1450" y="3060"/>
                  </a:cubicBezTo>
                  <a:cubicBezTo>
                    <a:pt x="1450" y="3060"/>
                    <a:pt x="208" y="2575"/>
                    <a:pt x="208" y="1967"/>
                  </a:cubicBezTo>
                  <a:cubicBezTo>
                    <a:pt x="208" y="1360"/>
                    <a:pt x="177" y="601"/>
                    <a:pt x="177" y="601"/>
                  </a:cubicBezTo>
                  <a:cubicBezTo>
                    <a:pt x="177" y="601"/>
                    <a:pt x="488" y="632"/>
                    <a:pt x="798" y="571"/>
                  </a:cubicBezTo>
                  <a:cubicBezTo>
                    <a:pt x="1109" y="510"/>
                    <a:pt x="1450" y="237"/>
                    <a:pt x="1450" y="237"/>
                  </a:cubicBezTo>
                  <a:cubicBezTo>
                    <a:pt x="1450" y="237"/>
                    <a:pt x="1555" y="464"/>
                    <a:pt x="2104" y="571"/>
                  </a:cubicBezTo>
                  <a:cubicBezTo>
                    <a:pt x="2414" y="632"/>
                    <a:pt x="2725" y="601"/>
                    <a:pt x="2725" y="601"/>
                  </a:cubicBezTo>
                  <a:cubicBezTo>
                    <a:pt x="2725" y="601"/>
                    <a:pt x="2694" y="1360"/>
                    <a:pt x="2694" y="1967"/>
                  </a:cubicBezTo>
                  <a:close/>
                  <a:moveTo>
                    <a:pt x="1146" y="1035"/>
                  </a:moveTo>
                  <a:cubicBezTo>
                    <a:pt x="885" y="943"/>
                    <a:pt x="885" y="943"/>
                    <a:pt x="885" y="943"/>
                  </a:cubicBezTo>
                  <a:cubicBezTo>
                    <a:pt x="864" y="1001"/>
                    <a:pt x="837" y="1061"/>
                    <a:pt x="805" y="1124"/>
                  </a:cubicBezTo>
                  <a:cubicBezTo>
                    <a:pt x="776" y="1178"/>
                    <a:pt x="739" y="1239"/>
                    <a:pt x="695" y="1307"/>
                  </a:cubicBezTo>
                  <a:cubicBezTo>
                    <a:pt x="651" y="1374"/>
                    <a:pt x="597" y="1443"/>
                    <a:pt x="533" y="1511"/>
                  </a:cubicBezTo>
                  <a:cubicBezTo>
                    <a:pt x="597" y="1562"/>
                    <a:pt x="597" y="1562"/>
                    <a:pt x="597" y="1562"/>
                  </a:cubicBezTo>
                  <a:cubicBezTo>
                    <a:pt x="613" y="1575"/>
                    <a:pt x="628" y="1588"/>
                    <a:pt x="641" y="1598"/>
                  </a:cubicBezTo>
                  <a:cubicBezTo>
                    <a:pt x="654" y="1609"/>
                    <a:pt x="661" y="1614"/>
                    <a:pt x="662" y="1613"/>
                  </a:cubicBezTo>
                  <a:cubicBezTo>
                    <a:pt x="672" y="1604"/>
                    <a:pt x="682" y="1596"/>
                    <a:pt x="691" y="1588"/>
                  </a:cubicBezTo>
                  <a:cubicBezTo>
                    <a:pt x="701" y="1581"/>
                    <a:pt x="710" y="1572"/>
                    <a:pt x="720" y="1564"/>
                  </a:cubicBezTo>
                  <a:cubicBezTo>
                    <a:pt x="720" y="2236"/>
                    <a:pt x="720" y="2236"/>
                    <a:pt x="720" y="2236"/>
                  </a:cubicBezTo>
                  <a:cubicBezTo>
                    <a:pt x="973" y="2236"/>
                    <a:pt x="973" y="2236"/>
                    <a:pt x="973" y="2236"/>
                  </a:cubicBezTo>
                  <a:cubicBezTo>
                    <a:pt x="973" y="1305"/>
                    <a:pt x="973" y="1305"/>
                    <a:pt x="973" y="1305"/>
                  </a:cubicBezTo>
                  <a:cubicBezTo>
                    <a:pt x="1004" y="1266"/>
                    <a:pt x="1031" y="1231"/>
                    <a:pt x="1053" y="1198"/>
                  </a:cubicBezTo>
                  <a:cubicBezTo>
                    <a:pt x="1075" y="1165"/>
                    <a:pt x="1093" y="1137"/>
                    <a:pt x="1106" y="1113"/>
                  </a:cubicBezTo>
                  <a:cubicBezTo>
                    <a:pt x="1123" y="1084"/>
                    <a:pt x="1136" y="1058"/>
                    <a:pt x="1146" y="1035"/>
                  </a:cubicBezTo>
                  <a:close/>
                  <a:moveTo>
                    <a:pt x="2035" y="1848"/>
                  </a:moveTo>
                  <a:cubicBezTo>
                    <a:pt x="1990" y="1811"/>
                    <a:pt x="1953" y="1771"/>
                    <a:pt x="1923" y="1727"/>
                  </a:cubicBezTo>
                  <a:cubicBezTo>
                    <a:pt x="2268" y="1727"/>
                    <a:pt x="2268" y="1727"/>
                    <a:pt x="2268" y="1727"/>
                  </a:cubicBezTo>
                  <a:cubicBezTo>
                    <a:pt x="2268" y="1611"/>
                    <a:pt x="2268" y="1611"/>
                    <a:pt x="2268" y="1611"/>
                  </a:cubicBezTo>
                  <a:cubicBezTo>
                    <a:pt x="1811" y="1611"/>
                    <a:pt x="1811" y="1611"/>
                    <a:pt x="1811" y="1611"/>
                  </a:cubicBezTo>
                  <a:cubicBezTo>
                    <a:pt x="1811" y="1455"/>
                    <a:pt x="1811" y="1455"/>
                    <a:pt x="1811" y="1455"/>
                  </a:cubicBezTo>
                  <a:cubicBezTo>
                    <a:pt x="2011" y="1455"/>
                    <a:pt x="2011" y="1455"/>
                    <a:pt x="2011" y="1455"/>
                  </a:cubicBezTo>
                  <a:cubicBezTo>
                    <a:pt x="2080" y="1455"/>
                    <a:pt x="2125" y="1440"/>
                    <a:pt x="2148" y="1408"/>
                  </a:cubicBezTo>
                  <a:cubicBezTo>
                    <a:pt x="2170" y="1377"/>
                    <a:pt x="2182" y="1334"/>
                    <a:pt x="2182" y="1280"/>
                  </a:cubicBezTo>
                  <a:cubicBezTo>
                    <a:pt x="2182" y="1158"/>
                    <a:pt x="2182" y="1158"/>
                    <a:pt x="2182" y="1158"/>
                  </a:cubicBezTo>
                  <a:cubicBezTo>
                    <a:pt x="2182" y="1111"/>
                    <a:pt x="2173" y="1074"/>
                    <a:pt x="2156" y="1046"/>
                  </a:cubicBezTo>
                  <a:cubicBezTo>
                    <a:pt x="2140" y="1018"/>
                    <a:pt x="2104" y="999"/>
                    <a:pt x="2051" y="989"/>
                  </a:cubicBezTo>
                  <a:cubicBezTo>
                    <a:pt x="1997" y="978"/>
                    <a:pt x="1919" y="977"/>
                    <a:pt x="1818" y="983"/>
                  </a:cubicBezTo>
                  <a:cubicBezTo>
                    <a:pt x="1717" y="990"/>
                    <a:pt x="1582" y="1004"/>
                    <a:pt x="1414" y="1024"/>
                  </a:cubicBezTo>
                  <a:cubicBezTo>
                    <a:pt x="1414" y="993"/>
                    <a:pt x="1414" y="993"/>
                    <a:pt x="1414" y="993"/>
                  </a:cubicBezTo>
                  <a:cubicBezTo>
                    <a:pt x="1163" y="993"/>
                    <a:pt x="1163" y="993"/>
                    <a:pt x="1163" y="993"/>
                  </a:cubicBezTo>
                  <a:cubicBezTo>
                    <a:pt x="1163" y="1479"/>
                    <a:pt x="1163" y="1479"/>
                    <a:pt x="1163" y="1479"/>
                  </a:cubicBezTo>
                  <a:cubicBezTo>
                    <a:pt x="1414" y="1479"/>
                    <a:pt x="1414" y="1479"/>
                    <a:pt x="1414" y="1479"/>
                  </a:cubicBezTo>
                  <a:cubicBezTo>
                    <a:pt x="1414" y="1455"/>
                    <a:pt x="1414" y="1455"/>
                    <a:pt x="1414" y="1455"/>
                  </a:cubicBezTo>
                  <a:cubicBezTo>
                    <a:pt x="1547" y="1455"/>
                    <a:pt x="1547" y="1455"/>
                    <a:pt x="1547" y="1455"/>
                  </a:cubicBezTo>
                  <a:cubicBezTo>
                    <a:pt x="1547" y="1611"/>
                    <a:pt x="1547" y="1611"/>
                    <a:pt x="1547" y="1611"/>
                  </a:cubicBezTo>
                  <a:cubicBezTo>
                    <a:pt x="1076" y="1611"/>
                    <a:pt x="1076" y="1611"/>
                    <a:pt x="1076" y="1611"/>
                  </a:cubicBezTo>
                  <a:cubicBezTo>
                    <a:pt x="1076" y="1727"/>
                    <a:pt x="1076" y="1727"/>
                    <a:pt x="1076" y="1727"/>
                  </a:cubicBezTo>
                  <a:cubicBezTo>
                    <a:pt x="1318" y="1727"/>
                    <a:pt x="1318" y="1727"/>
                    <a:pt x="1318" y="1727"/>
                  </a:cubicBezTo>
                  <a:cubicBezTo>
                    <a:pt x="1313" y="1749"/>
                    <a:pt x="1306" y="1776"/>
                    <a:pt x="1296" y="1808"/>
                  </a:cubicBezTo>
                  <a:cubicBezTo>
                    <a:pt x="1287" y="1840"/>
                    <a:pt x="1273" y="1873"/>
                    <a:pt x="1254" y="1909"/>
                  </a:cubicBezTo>
                  <a:cubicBezTo>
                    <a:pt x="1236" y="1945"/>
                    <a:pt x="1212" y="1981"/>
                    <a:pt x="1183" y="2019"/>
                  </a:cubicBezTo>
                  <a:cubicBezTo>
                    <a:pt x="1154" y="2056"/>
                    <a:pt x="1119" y="2092"/>
                    <a:pt x="1076" y="2126"/>
                  </a:cubicBezTo>
                  <a:cubicBezTo>
                    <a:pt x="1176" y="2220"/>
                    <a:pt x="1176" y="2220"/>
                    <a:pt x="1176" y="2220"/>
                  </a:cubicBezTo>
                  <a:cubicBezTo>
                    <a:pt x="1234" y="2176"/>
                    <a:pt x="1285" y="2134"/>
                    <a:pt x="1327" y="2094"/>
                  </a:cubicBezTo>
                  <a:cubicBezTo>
                    <a:pt x="1370" y="2053"/>
                    <a:pt x="1406" y="2015"/>
                    <a:pt x="1435" y="1978"/>
                  </a:cubicBezTo>
                  <a:cubicBezTo>
                    <a:pt x="1464" y="1941"/>
                    <a:pt x="1488" y="1907"/>
                    <a:pt x="1505" y="1875"/>
                  </a:cubicBezTo>
                  <a:cubicBezTo>
                    <a:pt x="1523" y="1843"/>
                    <a:pt x="1537" y="1814"/>
                    <a:pt x="1547" y="1789"/>
                  </a:cubicBezTo>
                  <a:cubicBezTo>
                    <a:pt x="1547" y="2234"/>
                    <a:pt x="1547" y="2234"/>
                    <a:pt x="1547" y="2234"/>
                  </a:cubicBezTo>
                  <a:cubicBezTo>
                    <a:pt x="1811" y="2234"/>
                    <a:pt x="1811" y="2234"/>
                    <a:pt x="1811" y="2234"/>
                  </a:cubicBezTo>
                  <a:cubicBezTo>
                    <a:pt x="1811" y="1787"/>
                    <a:pt x="1811" y="1787"/>
                    <a:pt x="1811" y="1787"/>
                  </a:cubicBezTo>
                  <a:cubicBezTo>
                    <a:pt x="1823" y="1812"/>
                    <a:pt x="1839" y="1841"/>
                    <a:pt x="1858" y="1874"/>
                  </a:cubicBezTo>
                  <a:cubicBezTo>
                    <a:pt x="1876" y="1906"/>
                    <a:pt x="1900" y="1941"/>
                    <a:pt x="1928" y="1976"/>
                  </a:cubicBezTo>
                  <a:cubicBezTo>
                    <a:pt x="1956" y="2012"/>
                    <a:pt x="1989" y="2049"/>
                    <a:pt x="2027" y="2087"/>
                  </a:cubicBezTo>
                  <a:cubicBezTo>
                    <a:pt x="2065" y="2125"/>
                    <a:pt x="2110" y="2162"/>
                    <a:pt x="2161" y="2200"/>
                  </a:cubicBezTo>
                  <a:cubicBezTo>
                    <a:pt x="2311" y="2026"/>
                    <a:pt x="2311" y="2026"/>
                    <a:pt x="2311" y="2026"/>
                  </a:cubicBezTo>
                  <a:cubicBezTo>
                    <a:pt x="2261" y="2002"/>
                    <a:pt x="2212" y="1974"/>
                    <a:pt x="2163" y="1943"/>
                  </a:cubicBezTo>
                  <a:cubicBezTo>
                    <a:pt x="2122" y="1916"/>
                    <a:pt x="2079" y="1884"/>
                    <a:pt x="2035" y="1848"/>
                  </a:cubicBezTo>
                  <a:close/>
                  <a:moveTo>
                    <a:pt x="1414" y="1343"/>
                  </a:moveTo>
                  <a:cubicBezTo>
                    <a:pt x="1414" y="1129"/>
                    <a:pt x="1414" y="1129"/>
                    <a:pt x="1414" y="1129"/>
                  </a:cubicBezTo>
                  <a:cubicBezTo>
                    <a:pt x="1455" y="1122"/>
                    <a:pt x="1497" y="1116"/>
                    <a:pt x="1541" y="1111"/>
                  </a:cubicBezTo>
                  <a:cubicBezTo>
                    <a:pt x="1578" y="1106"/>
                    <a:pt x="1621" y="1102"/>
                    <a:pt x="1668" y="1097"/>
                  </a:cubicBezTo>
                  <a:cubicBezTo>
                    <a:pt x="1716" y="1093"/>
                    <a:pt x="1763" y="1091"/>
                    <a:pt x="1811" y="1091"/>
                  </a:cubicBezTo>
                  <a:cubicBezTo>
                    <a:pt x="1863" y="1091"/>
                    <a:pt x="1896" y="1100"/>
                    <a:pt x="1910" y="1116"/>
                  </a:cubicBezTo>
                  <a:cubicBezTo>
                    <a:pt x="1924" y="1133"/>
                    <a:pt x="1931" y="1155"/>
                    <a:pt x="1931" y="1182"/>
                  </a:cubicBezTo>
                  <a:cubicBezTo>
                    <a:pt x="1931" y="1254"/>
                    <a:pt x="1931" y="1254"/>
                    <a:pt x="1931" y="1254"/>
                  </a:cubicBezTo>
                  <a:cubicBezTo>
                    <a:pt x="1929" y="1271"/>
                    <a:pt x="1925" y="1286"/>
                    <a:pt x="1918" y="1299"/>
                  </a:cubicBezTo>
                  <a:cubicBezTo>
                    <a:pt x="1910" y="1310"/>
                    <a:pt x="1899" y="1320"/>
                    <a:pt x="1883" y="1329"/>
                  </a:cubicBezTo>
                  <a:cubicBezTo>
                    <a:pt x="1867" y="1338"/>
                    <a:pt x="1843" y="1343"/>
                    <a:pt x="1811" y="1343"/>
                  </a:cubicBezTo>
                  <a:cubicBezTo>
                    <a:pt x="1414" y="1343"/>
                    <a:pt x="1414" y="1343"/>
                    <a:pt x="1414" y="1343"/>
                  </a:cubicBezTo>
                  <a:close/>
                  <a:moveTo>
                    <a:pt x="1414" y="1343"/>
                  </a:moveTo>
                  <a:cubicBezTo>
                    <a:pt x="1414" y="1343"/>
                    <a:pt x="1414" y="1343"/>
                    <a:pt x="1414" y="13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817246-9E38-47AA-B901-3860B814B8C9}"/>
              </a:ext>
            </a:extLst>
          </p:cNvPr>
          <p:cNvGrpSpPr/>
          <p:nvPr/>
        </p:nvGrpSpPr>
        <p:grpSpPr>
          <a:xfrm>
            <a:off x="6588125" y="1490980"/>
            <a:ext cx="875665" cy="875665"/>
            <a:chOff x="5128260" y="2514600"/>
            <a:chExt cx="609600" cy="6096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03FBB24-CE52-479A-9CF6-BA568385C747}"/>
                </a:ext>
              </a:extLst>
            </p:cNvPr>
            <p:cNvSpPr/>
            <p:nvPr/>
          </p:nvSpPr>
          <p:spPr>
            <a:xfrm>
              <a:off x="5128260" y="2514600"/>
              <a:ext cx="609600" cy="60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C93FDE07-53AD-49D7-8593-59F3E42FE2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147" y="2683944"/>
              <a:ext cx="367316" cy="287855"/>
            </a:xfrm>
            <a:custGeom>
              <a:avLst/>
              <a:gdLst>
                <a:gd name="T0" fmla="*/ 2734 w 2822"/>
                <a:gd name="T1" fmla="*/ 134 h 2210"/>
                <a:gd name="T2" fmla="*/ 2612 w 2822"/>
                <a:gd name="T3" fmla="*/ 209 h 2210"/>
                <a:gd name="T4" fmla="*/ 2583 w 2822"/>
                <a:gd name="T5" fmla="*/ 333 h 2210"/>
                <a:gd name="T6" fmla="*/ 720 w 2822"/>
                <a:gd name="T7" fmla="*/ 333 h 2210"/>
                <a:gd name="T8" fmla="*/ 666 w 2822"/>
                <a:gd name="T9" fmla="*/ 80 h 2210"/>
                <a:gd name="T10" fmla="*/ 567 w 2822"/>
                <a:gd name="T11" fmla="*/ 0 h 2210"/>
                <a:gd name="T12" fmla="*/ 101 w 2822"/>
                <a:gd name="T13" fmla="*/ 0 h 2210"/>
                <a:gd name="T14" fmla="*/ 0 w 2822"/>
                <a:gd name="T15" fmla="*/ 101 h 2210"/>
                <a:gd name="T16" fmla="*/ 101 w 2822"/>
                <a:gd name="T17" fmla="*/ 203 h 2210"/>
                <a:gd name="T18" fmla="*/ 485 w 2822"/>
                <a:gd name="T19" fmla="*/ 203 h 2210"/>
                <a:gd name="T20" fmla="*/ 746 w 2822"/>
                <a:gd name="T21" fmla="*/ 1432 h 2210"/>
                <a:gd name="T22" fmla="*/ 846 w 2822"/>
                <a:gd name="T23" fmla="*/ 1512 h 2210"/>
                <a:gd name="T24" fmla="*/ 2435 w 2822"/>
                <a:gd name="T25" fmla="*/ 1512 h 2210"/>
                <a:gd name="T26" fmla="*/ 2534 w 2822"/>
                <a:gd name="T27" fmla="*/ 1433 h 2210"/>
                <a:gd name="T28" fmla="*/ 2809 w 2822"/>
                <a:gd name="T29" fmla="*/ 255 h 2210"/>
                <a:gd name="T30" fmla="*/ 2734 w 2822"/>
                <a:gd name="T31" fmla="*/ 134 h 2210"/>
                <a:gd name="T32" fmla="*/ 1404 w 2822"/>
                <a:gd name="T33" fmla="*/ 842 h 2210"/>
                <a:gd name="T34" fmla="*/ 1404 w 2822"/>
                <a:gd name="T35" fmla="*/ 536 h 2210"/>
                <a:gd name="T36" fmla="*/ 1895 w 2822"/>
                <a:gd name="T37" fmla="*/ 536 h 2210"/>
                <a:gd name="T38" fmla="*/ 1895 w 2822"/>
                <a:gd name="T39" fmla="*/ 842 h 2210"/>
                <a:gd name="T40" fmla="*/ 1404 w 2822"/>
                <a:gd name="T41" fmla="*/ 842 h 2210"/>
                <a:gd name="T42" fmla="*/ 1895 w 2822"/>
                <a:gd name="T43" fmla="*/ 963 h 2210"/>
                <a:gd name="T44" fmla="*/ 1895 w 2822"/>
                <a:gd name="T45" fmla="*/ 1309 h 2210"/>
                <a:gd name="T46" fmla="*/ 1404 w 2822"/>
                <a:gd name="T47" fmla="*/ 1309 h 2210"/>
                <a:gd name="T48" fmla="*/ 1404 w 2822"/>
                <a:gd name="T49" fmla="*/ 963 h 2210"/>
                <a:gd name="T50" fmla="*/ 1895 w 2822"/>
                <a:gd name="T51" fmla="*/ 963 h 2210"/>
                <a:gd name="T52" fmla="*/ 2016 w 2822"/>
                <a:gd name="T53" fmla="*/ 536 h 2210"/>
                <a:gd name="T54" fmla="*/ 2536 w 2822"/>
                <a:gd name="T55" fmla="*/ 536 h 2210"/>
                <a:gd name="T56" fmla="*/ 2464 w 2822"/>
                <a:gd name="T57" fmla="*/ 842 h 2210"/>
                <a:gd name="T58" fmla="*/ 2016 w 2822"/>
                <a:gd name="T59" fmla="*/ 842 h 2210"/>
                <a:gd name="T60" fmla="*/ 2016 w 2822"/>
                <a:gd name="T61" fmla="*/ 536 h 2210"/>
                <a:gd name="T62" fmla="*/ 1282 w 2822"/>
                <a:gd name="T63" fmla="*/ 536 h 2210"/>
                <a:gd name="T64" fmla="*/ 1282 w 2822"/>
                <a:gd name="T65" fmla="*/ 842 h 2210"/>
                <a:gd name="T66" fmla="*/ 828 w 2822"/>
                <a:gd name="T67" fmla="*/ 842 h 2210"/>
                <a:gd name="T68" fmla="*/ 763 w 2822"/>
                <a:gd name="T69" fmla="*/ 536 h 2210"/>
                <a:gd name="T70" fmla="*/ 1282 w 2822"/>
                <a:gd name="T71" fmla="*/ 536 h 2210"/>
                <a:gd name="T72" fmla="*/ 854 w 2822"/>
                <a:gd name="T73" fmla="*/ 963 h 2210"/>
                <a:gd name="T74" fmla="*/ 1282 w 2822"/>
                <a:gd name="T75" fmla="*/ 963 h 2210"/>
                <a:gd name="T76" fmla="*/ 1282 w 2822"/>
                <a:gd name="T77" fmla="*/ 1309 h 2210"/>
                <a:gd name="T78" fmla="*/ 928 w 2822"/>
                <a:gd name="T79" fmla="*/ 1309 h 2210"/>
                <a:gd name="T80" fmla="*/ 854 w 2822"/>
                <a:gd name="T81" fmla="*/ 963 h 2210"/>
                <a:gd name="T82" fmla="*/ 2355 w 2822"/>
                <a:gd name="T83" fmla="*/ 1309 h 2210"/>
                <a:gd name="T84" fmla="*/ 2016 w 2822"/>
                <a:gd name="T85" fmla="*/ 1309 h 2210"/>
                <a:gd name="T86" fmla="*/ 2016 w 2822"/>
                <a:gd name="T87" fmla="*/ 963 h 2210"/>
                <a:gd name="T88" fmla="*/ 2436 w 2822"/>
                <a:gd name="T89" fmla="*/ 963 h 2210"/>
                <a:gd name="T90" fmla="*/ 2355 w 2822"/>
                <a:gd name="T91" fmla="*/ 1309 h 2210"/>
                <a:gd name="T92" fmla="*/ 1153 w 2822"/>
                <a:gd name="T93" fmla="*/ 1757 h 2210"/>
                <a:gd name="T94" fmla="*/ 927 w 2822"/>
                <a:gd name="T95" fmla="*/ 1984 h 2210"/>
                <a:gd name="T96" fmla="*/ 1153 w 2822"/>
                <a:gd name="T97" fmla="*/ 2210 h 2210"/>
                <a:gd name="T98" fmla="*/ 1379 w 2822"/>
                <a:gd name="T99" fmla="*/ 1984 h 2210"/>
                <a:gd name="T100" fmla="*/ 1153 w 2822"/>
                <a:gd name="T101" fmla="*/ 1757 h 2210"/>
                <a:gd name="T102" fmla="*/ 2126 w 2822"/>
                <a:gd name="T103" fmla="*/ 1757 h 2210"/>
                <a:gd name="T104" fmla="*/ 1900 w 2822"/>
                <a:gd name="T105" fmla="*/ 1984 h 2210"/>
                <a:gd name="T106" fmla="*/ 2126 w 2822"/>
                <a:gd name="T107" fmla="*/ 2210 h 2210"/>
                <a:gd name="T108" fmla="*/ 2353 w 2822"/>
                <a:gd name="T109" fmla="*/ 1984 h 2210"/>
                <a:gd name="T110" fmla="*/ 2126 w 2822"/>
                <a:gd name="T111" fmla="*/ 1757 h 2210"/>
                <a:gd name="T112" fmla="*/ 2126 w 2822"/>
                <a:gd name="T113" fmla="*/ 1757 h 2210"/>
                <a:gd name="T114" fmla="*/ 2126 w 2822"/>
                <a:gd name="T115" fmla="*/ 1757 h 2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822" h="2210">
                  <a:moveTo>
                    <a:pt x="2734" y="134"/>
                  </a:moveTo>
                  <a:cubicBezTo>
                    <a:pt x="2679" y="121"/>
                    <a:pt x="2625" y="155"/>
                    <a:pt x="2612" y="209"/>
                  </a:cubicBezTo>
                  <a:cubicBezTo>
                    <a:pt x="2583" y="333"/>
                    <a:pt x="2583" y="333"/>
                    <a:pt x="2583" y="333"/>
                  </a:cubicBezTo>
                  <a:cubicBezTo>
                    <a:pt x="720" y="333"/>
                    <a:pt x="720" y="333"/>
                    <a:pt x="720" y="333"/>
                  </a:cubicBezTo>
                  <a:cubicBezTo>
                    <a:pt x="666" y="80"/>
                    <a:pt x="666" y="80"/>
                    <a:pt x="666" y="80"/>
                  </a:cubicBezTo>
                  <a:cubicBezTo>
                    <a:pt x="656" y="33"/>
                    <a:pt x="615" y="0"/>
                    <a:pt x="5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0" y="157"/>
                    <a:pt x="45" y="203"/>
                    <a:pt x="101" y="203"/>
                  </a:cubicBezTo>
                  <a:cubicBezTo>
                    <a:pt x="485" y="203"/>
                    <a:pt x="485" y="203"/>
                    <a:pt x="485" y="203"/>
                  </a:cubicBezTo>
                  <a:cubicBezTo>
                    <a:pt x="746" y="1432"/>
                    <a:pt x="746" y="1432"/>
                    <a:pt x="746" y="1432"/>
                  </a:cubicBezTo>
                  <a:cubicBezTo>
                    <a:pt x="756" y="1478"/>
                    <a:pt x="798" y="1512"/>
                    <a:pt x="846" y="1512"/>
                  </a:cubicBezTo>
                  <a:cubicBezTo>
                    <a:pt x="2435" y="1512"/>
                    <a:pt x="2435" y="1512"/>
                    <a:pt x="2435" y="1512"/>
                  </a:cubicBezTo>
                  <a:cubicBezTo>
                    <a:pt x="2482" y="1512"/>
                    <a:pt x="2523" y="1479"/>
                    <a:pt x="2534" y="1433"/>
                  </a:cubicBezTo>
                  <a:cubicBezTo>
                    <a:pt x="2809" y="255"/>
                    <a:pt x="2809" y="255"/>
                    <a:pt x="2809" y="255"/>
                  </a:cubicBezTo>
                  <a:cubicBezTo>
                    <a:pt x="2822" y="201"/>
                    <a:pt x="2788" y="146"/>
                    <a:pt x="2734" y="134"/>
                  </a:cubicBezTo>
                  <a:close/>
                  <a:moveTo>
                    <a:pt x="1404" y="842"/>
                  </a:moveTo>
                  <a:cubicBezTo>
                    <a:pt x="1404" y="536"/>
                    <a:pt x="1404" y="536"/>
                    <a:pt x="1404" y="536"/>
                  </a:cubicBezTo>
                  <a:cubicBezTo>
                    <a:pt x="1895" y="536"/>
                    <a:pt x="1895" y="536"/>
                    <a:pt x="1895" y="536"/>
                  </a:cubicBezTo>
                  <a:cubicBezTo>
                    <a:pt x="1895" y="842"/>
                    <a:pt x="1895" y="842"/>
                    <a:pt x="1895" y="842"/>
                  </a:cubicBezTo>
                  <a:cubicBezTo>
                    <a:pt x="1404" y="842"/>
                    <a:pt x="1404" y="842"/>
                    <a:pt x="1404" y="842"/>
                  </a:cubicBezTo>
                  <a:close/>
                  <a:moveTo>
                    <a:pt x="1895" y="963"/>
                  </a:moveTo>
                  <a:cubicBezTo>
                    <a:pt x="1895" y="1309"/>
                    <a:pt x="1895" y="1309"/>
                    <a:pt x="1895" y="1309"/>
                  </a:cubicBezTo>
                  <a:cubicBezTo>
                    <a:pt x="1404" y="1309"/>
                    <a:pt x="1404" y="1309"/>
                    <a:pt x="1404" y="1309"/>
                  </a:cubicBezTo>
                  <a:cubicBezTo>
                    <a:pt x="1404" y="963"/>
                    <a:pt x="1404" y="963"/>
                    <a:pt x="1404" y="963"/>
                  </a:cubicBezTo>
                  <a:cubicBezTo>
                    <a:pt x="1895" y="963"/>
                    <a:pt x="1895" y="963"/>
                    <a:pt x="1895" y="963"/>
                  </a:cubicBezTo>
                  <a:close/>
                  <a:moveTo>
                    <a:pt x="2016" y="536"/>
                  </a:moveTo>
                  <a:cubicBezTo>
                    <a:pt x="2536" y="536"/>
                    <a:pt x="2536" y="536"/>
                    <a:pt x="2536" y="536"/>
                  </a:cubicBezTo>
                  <a:cubicBezTo>
                    <a:pt x="2464" y="842"/>
                    <a:pt x="2464" y="842"/>
                    <a:pt x="2464" y="842"/>
                  </a:cubicBezTo>
                  <a:cubicBezTo>
                    <a:pt x="2016" y="842"/>
                    <a:pt x="2016" y="842"/>
                    <a:pt x="2016" y="842"/>
                  </a:cubicBezTo>
                  <a:cubicBezTo>
                    <a:pt x="2016" y="536"/>
                    <a:pt x="2016" y="536"/>
                    <a:pt x="2016" y="536"/>
                  </a:cubicBezTo>
                  <a:close/>
                  <a:moveTo>
                    <a:pt x="1282" y="536"/>
                  </a:moveTo>
                  <a:cubicBezTo>
                    <a:pt x="1282" y="842"/>
                    <a:pt x="1282" y="842"/>
                    <a:pt x="1282" y="842"/>
                  </a:cubicBezTo>
                  <a:cubicBezTo>
                    <a:pt x="828" y="842"/>
                    <a:pt x="828" y="842"/>
                    <a:pt x="828" y="842"/>
                  </a:cubicBezTo>
                  <a:cubicBezTo>
                    <a:pt x="763" y="536"/>
                    <a:pt x="763" y="536"/>
                    <a:pt x="763" y="536"/>
                  </a:cubicBezTo>
                  <a:cubicBezTo>
                    <a:pt x="1282" y="536"/>
                    <a:pt x="1282" y="536"/>
                    <a:pt x="1282" y="536"/>
                  </a:cubicBezTo>
                  <a:close/>
                  <a:moveTo>
                    <a:pt x="854" y="963"/>
                  </a:moveTo>
                  <a:cubicBezTo>
                    <a:pt x="1282" y="963"/>
                    <a:pt x="1282" y="963"/>
                    <a:pt x="1282" y="963"/>
                  </a:cubicBezTo>
                  <a:cubicBezTo>
                    <a:pt x="1282" y="1309"/>
                    <a:pt x="1282" y="1309"/>
                    <a:pt x="1282" y="1309"/>
                  </a:cubicBezTo>
                  <a:cubicBezTo>
                    <a:pt x="928" y="1309"/>
                    <a:pt x="928" y="1309"/>
                    <a:pt x="928" y="1309"/>
                  </a:cubicBezTo>
                  <a:cubicBezTo>
                    <a:pt x="854" y="963"/>
                    <a:pt x="854" y="963"/>
                    <a:pt x="854" y="963"/>
                  </a:cubicBezTo>
                  <a:close/>
                  <a:moveTo>
                    <a:pt x="2355" y="1309"/>
                  </a:moveTo>
                  <a:cubicBezTo>
                    <a:pt x="2016" y="1309"/>
                    <a:pt x="2016" y="1309"/>
                    <a:pt x="2016" y="1309"/>
                  </a:cubicBezTo>
                  <a:cubicBezTo>
                    <a:pt x="2016" y="963"/>
                    <a:pt x="2016" y="963"/>
                    <a:pt x="2016" y="963"/>
                  </a:cubicBezTo>
                  <a:cubicBezTo>
                    <a:pt x="2436" y="963"/>
                    <a:pt x="2436" y="963"/>
                    <a:pt x="2436" y="963"/>
                  </a:cubicBezTo>
                  <a:cubicBezTo>
                    <a:pt x="2355" y="1309"/>
                    <a:pt x="2355" y="1309"/>
                    <a:pt x="2355" y="1309"/>
                  </a:cubicBezTo>
                  <a:close/>
                  <a:moveTo>
                    <a:pt x="1153" y="1757"/>
                  </a:moveTo>
                  <a:cubicBezTo>
                    <a:pt x="1028" y="1757"/>
                    <a:pt x="927" y="1859"/>
                    <a:pt x="927" y="1984"/>
                  </a:cubicBezTo>
                  <a:cubicBezTo>
                    <a:pt x="927" y="2109"/>
                    <a:pt x="1028" y="2210"/>
                    <a:pt x="1153" y="2210"/>
                  </a:cubicBezTo>
                  <a:cubicBezTo>
                    <a:pt x="1278" y="2210"/>
                    <a:pt x="1379" y="2109"/>
                    <a:pt x="1379" y="1984"/>
                  </a:cubicBezTo>
                  <a:cubicBezTo>
                    <a:pt x="1379" y="1859"/>
                    <a:pt x="1278" y="1757"/>
                    <a:pt x="1153" y="1757"/>
                  </a:cubicBezTo>
                  <a:close/>
                  <a:moveTo>
                    <a:pt x="2126" y="1757"/>
                  </a:moveTo>
                  <a:cubicBezTo>
                    <a:pt x="2001" y="1757"/>
                    <a:pt x="1900" y="1859"/>
                    <a:pt x="1900" y="1984"/>
                  </a:cubicBezTo>
                  <a:cubicBezTo>
                    <a:pt x="1900" y="2109"/>
                    <a:pt x="2001" y="2210"/>
                    <a:pt x="2126" y="2210"/>
                  </a:cubicBezTo>
                  <a:cubicBezTo>
                    <a:pt x="2251" y="2210"/>
                    <a:pt x="2353" y="2109"/>
                    <a:pt x="2353" y="1984"/>
                  </a:cubicBezTo>
                  <a:cubicBezTo>
                    <a:pt x="2353" y="1859"/>
                    <a:pt x="2251" y="1757"/>
                    <a:pt x="2126" y="1757"/>
                  </a:cubicBezTo>
                  <a:close/>
                  <a:moveTo>
                    <a:pt x="2126" y="1757"/>
                  </a:moveTo>
                  <a:cubicBezTo>
                    <a:pt x="2126" y="1757"/>
                    <a:pt x="2126" y="1757"/>
                    <a:pt x="2126" y="175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E471DA7-5D9A-4C57-B44E-677ABB39F9B8}"/>
              </a:ext>
            </a:extLst>
          </p:cNvPr>
          <p:cNvGrpSpPr/>
          <p:nvPr/>
        </p:nvGrpSpPr>
        <p:grpSpPr>
          <a:xfrm>
            <a:off x="4739640" y="1503680"/>
            <a:ext cx="875665" cy="875665"/>
            <a:chOff x="3383280" y="1615440"/>
            <a:chExt cx="609600" cy="609600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8AB2432-C8FE-4E76-B7FC-5645DB1C3521}"/>
                </a:ext>
              </a:extLst>
            </p:cNvPr>
            <p:cNvSpPr/>
            <p:nvPr/>
          </p:nvSpPr>
          <p:spPr>
            <a:xfrm>
              <a:off x="3383280" y="1615440"/>
              <a:ext cx="609600" cy="60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8604BE4-95D4-401F-80C0-CCFBD8AF32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9488" y="1751013"/>
              <a:ext cx="338137" cy="338137"/>
            </a:xfrm>
            <a:custGeom>
              <a:avLst/>
              <a:gdLst>
                <a:gd name="T0" fmla="*/ 2767 w 3278"/>
                <a:gd name="T1" fmla="*/ 1785 h 3276"/>
                <a:gd name="T2" fmla="*/ 2897 w 3278"/>
                <a:gd name="T3" fmla="*/ 1239 h 3276"/>
                <a:gd name="T4" fmla="*/ 1639 w 3278"/>
                <a:gd name="T5" fmla="*/ 0 h 3276"/>
                <a:gd name="T6" fmla="*/ 381 w 3278"/>
                <a:gd name="T7" fmla="*/ 1239 h 3276"/>
                <a:gd name="T8" fmla="*/ 511 w 3278"/>
                <a:gd name="T9" fmla="*/ 1785 h 3276"/>
                <a:gd name="T10" fmla="*/ 0 w 3278"/>
                <a:gd name="T11" fmla="*/ 2657 h 3276"/>
                <a:gd name="T12" fmla="*/ 653 w 3278"/>
                <a:gd name="T13" fmla="*/ 2789 h 3276"/>
                <a:gd name="T14" fmla="*/ 1090 w 3278"/>
                <a:gd name="T15" fmla="*/ 3276 h 3276"/>
                <a:gd name="T16" fmla="*/ 1559 w 3278"/>
                <a:gd name="T17" fmla="*/ 2475 h 3276"/>
                <a:gd name="T18" fmla="*/ 1639 w 3278"/>
                <a:gd name="T19" fmla="*/ 2479 h 3276"/>
                <a:gd name="T20" fmla="*/ 1719 w 3278"/>
                <a:gd name="T21" fmla="*/ 2475 h 3276"/>
                <a:gd name="T22" fmla="*/ 2189 w 3278"/>
                <a:gd name="T23" fmla="*/ 3276 h 3276"/>
                <a:gd name="T24" fmla="*/ 2626 w 3278"/>
                <a:gd name="T25" fmla="*/ 2789 h 3276"/>
                <a:gd name="T26" fmla="*/ 3278 w 3278"/>
                <a:gd name="T27" fmla="*/ 2657 h 3276"/>
                <a:gd name="T28" fmla="*/ 2767 w 3278"/>
                <a:gd name="T29" fmla="*/ 1785 h 3276"/>
                <a:gd name="T30" fmla="*/ 1065 w 3278"/>
                <a:gd name="T31" fmla="*/ 2905 h 3276"/>
                <a:gd name="T32" fmla="*/ 760 w 3278"/>
                <a:gd name="T33" fmla="*/ 2612 h 3276"/>
                <a:gd name="T34" fmla="*/ 339 w 3278"/>
                <a:gd name="T35" fmla="*/ 2491 h 3276"/>
                <a:gd name="T36" fmla="*/ 636 w 3278"/>
                <a:gd name="T37" fmla="*/ 1985 h 3276"/>
                <a:gd name="T38" fmla="*/ 1337 w 3278"/>
                <a:gd name="T39" fmla="*/ 2441 h 3276"/>
                <a:gd name="T40" fmla="*/ 1065 w 3278"/>
                <a:gd name="T41" fmla="*/ 2905 h 3276"/>
                <a:gd name="T42" fmla="*/ 1639 w 3278"/>
                <a:gd name="T43" fmla="*/ 2253 h 3276"/>
                <a:gd name="T44" fmla="*/ 616 w 3278"/>
                <a:gd name="T45" fmla="*/ 1228 h 3276"/>
                <a:gd name="T46" fmla="*/ 1639 w 3278"/>
                <a:gd name="T47" fmla="*/ 203 h 3276"/>
                <a:gd name="T48" fmla="*/ 2662 w 3278"/>
                <a:gd name="T49" fmla="*/ 1228 h 3276"/>
                <a:gd name="T50" fmla="*/ 1639 w 3278"/>
                <a:gd name="T51" fmla="*/ 2253 h 3276"/>
                <a:gd name="T52" fmla="*/ 2518 w 3278"/>
                <a:gd name="T53" fmla="*/ 2612 h 3276"/>
                <a:gd name="T54" fmla="*/ 2213 w 3278"/>
                <a:gd name="T55" fmla="*/ 2905 h 3276"/>
                <a:gd name="T56" fmla="*/ 1941 w 3278"/>
                <a:gd name="T57" fmla="*/ 2442 h 3276"/>
                <a:gd name="T58" fmla="*/ 2642 w 3278"/>
                <a:gd name="T59" fmla="*/ 1985 h 3276"/>
                <a:gd name="T60" fmla="*/ 2939 w 3278"/>
                <a:gd name="T61" fmla="*/ 2492 h 3276"/>
                <a:gd name="T62" fmla="*/ 2518 w 3278"/>
                <a:gd name="T63" fmla="*/ 2612 h 3276"/>
                <a:gd name="T64" fmla="*/ 1639 w 3278"/>
                <a:gd name="T65" fmla="*/ 512 h 3276"/>
                <a:gd name="T66" fmla="*/ 922 w 3278"/>
                <a:gd name="T67" fmla="*/ 1229 h 3276"/>
                <a:gd name="T68" fmla="*/ 1639 w 3278"/>
                <a:gd name="T69" fmla="*/ 1945 h 3276"/>
                <a:gd name="T70" fmla="*/ 2356 w 3278"/>
                <a:gd name="T71" fmla="*/ 1229 h 3276"/>
                <a:gd name="T72" fmla="*/ 1639 w 3278"/>
                <a:gd name="T73" fmla="*/ 512 h 3276"/>
                <a:gd name="T74" fmla="*/ 1639 w 3278"/>
                <a:gd name="T75" fmla="*/ 1741 h 3276"/>
                <a:gd name="T76" fmla="*/ 1127 w 3278"/>
                <a:gd name="T77" fmla="*/ 1229 h 3276"/>
                <a:gd name="T78" fmla="*/ 1639 w 3278"/>
                <a:gd name="T79" fmla="*/ 717 h 3276"/>
                <a:gd name="T80" fmla="*/ 2151 w 3278"/>
                <a:gd name="T81" fmla="*/ 1229 h 3276"/>
                <a:gd name="T82" fmla="*/ 1639 w 3278"/>
                <a:gd name="T83" fmla="*/ 1741 h 3276"/>
                <a:gd name="T84" fmla="*/ 1639 w 3278"/>
                <a:gd name="T85" fmla="*/ 1741 h 3276"/>
                <a:gd name="T86" fmla="*/ 1639 w 3278"/>
                <a:gd name="T87" fmla="*/ 1741 h 3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78" h="3276">
                  <a:moveTo>
                    <a:pt x="2767" y="1785"/>
                  </a:moveTo>
                  <a:cubicBezTo>
                    <a:pt x="2850" y="1620"/>
                    <a:pt x="2897" y="1436"/>
                    <a:pt x="2897" y="1239"/>
                  </a:cubicBezTo>
                  <a:cubicBezTo>
                    <a:pt x="2897" y="555"/>
                    <a:pt x="2334" y="0"/>
                    <a:pt x="1639" y="0"/>
                  </a:cubicBezTo>
                  <a:cubicBezTo>
                    <a:pt x="944" y="0"/>
                    <a:pt x="381" y="555"/>
                    <a:pt x="381" y="1239"/>
                  </a:cubicBezTo>
                  <a:cubicBezTo>
                    <a:pt x="381" y="1436"/>
                    <a:pt x="428" y="1620"/>
                    <a:pt x="511" y="1785"/>
                  </a:cubicBezTo>
                  <a:cubicBezTo>
                    <a:pt x="0" y="2657"/>
                    <a:pt x="0" y="2657"/>
                    <a:pt x="0" y="2657"/>
                  </a:cubicBezTo>
                  <a:cubicBezTo>
                    <a:pt x="0" y="2657"/>
                    <a:pt x="324" y="2721"/>
                    <a:pt x="653" y="2789"/>
                  </a:cubicBezTo>
                  <a:cubicBezTo>
                    <a:pt x="872" y="3033"/>
                    <a:pt x="1090" y="3276"/>
                    <a:pt x="1090" y="3276"/>
                  </a:cubicBezTo>
                  <a:cubicBezTo>
                    <a:pt x="1559" y="2475"/>
                    <a:pt x="1559" y="2475"/>
                    <a:pt x="1559" y="2475"/>
                  </a:cubicBezTo>
                  <a:cubicBezTo>
                    <a:pt x="1586" y="2477"/>
                    <a:pt x="1612" y="2479"/>
                    <a:pt x="1639" y="2479"/>
                  </a:cubicBezTo>
                  <a:cubicBezTo>
                    <a:pt x="1666" y="2479"/>
                    <a:pt x="1692" y="2477"/>
                    <a:pt x="1719" y="2475"/>
                  </a:cubicBezTo>
                  <a:cubicBezTo>
                    <a:pt x="2189" y="3276"/>
                    <a:pt x="2189" y="3276"/>
                    <a:pt x="2189" y="3276"/>
                  </a:cubicBezTo>
                  <a:cubicBezTo>
                    <a:pt x="2189" y="3276"/>
                    <a:pt x="2407" y="3033"/>
                    <a:pt x="2626" y="2789"/>
                  </a:cubicBezTo>
                  <a:cubicBezTo>
                    <a:pt x="2954" y="2722"/>
                    <a:pt x="3278" y="2657"/>
                    <a:pt x="3278" y="2657"/>
                  </a:cubicBezTo>
                  <a:cubicBezTo>
                    <a:pt x="2767" y="1785"/>
                    <a:pt x="2767" y="1785"/>
                    <a:pt x="2767" y="1785"/>
                  </a:cubicBezTo>
                  <a:close/>
                  <a:moveTo>
                    <a:pt x="1065" y="2905"/>
                  </a:moveTo>
                  <a:cubicBezTo>
                    <a:pt x="1065" y="2905"/>
                    <a:pt x="908" y="2756"/>
                    <a:pt x="760" y="2612"/>
                  </a:cubicBezTo>
                  <a:cubicBezTo>
                    <a:pt x="550" y="2552"/>
                    <a:pt x="339" y="2491"/>
                    <a:pt x="339" y="2491"/>
                  </a:cubicBezTo>
                  <a:cubicBezTo>
                    <a:pt x="636" y="1985"/>
                    <a:pt x="636" y="1985"/>
                    <a:pt x="636" y="1985"/>
                  </a:cubicBezTo>
                  <a:cubicBezTo>
                    <a:pt x="807" y="2208"/>
                    <a:pt x="1052" y="2372"/>
                    <a:pt x="1337" y="2441"/>
                  </a:cubicBezTo>
                  <a:cubicBezTo>
                    <a:pt x="1065" y="2905"/>
                    <a:pt x="1065" y="2905"/>
                    <a:pt x="1065" y="2905"/>
                  </a:cubicBezTo>
                  <a:close/>
                  <a:moveTo>
                    <a:pt x="1639" y="2253"/>
                  </a:moveTo>
                  <a:cubicBezTo>
                    <a:pt x="1074" y="2253"/>
                    <a:pt x="616" y="1794"/>
                    <a:pt x="616" y="1228"/>
                  </a:cubicBezTo>
                  <a:cubicBezTo>
                    <a:pt x="616" y="662"/>
                    <a:pt x="1074" y="203"/>
                    <a:pt x="1639" y="203"/>
                  </a:cubicBezTo>
                  <a:cubicBezTo>
                    <a:pt x="2204" y="203"/>
                    <a:pt x="2662" y="662"/>
                    <a:pt x="2662" y="1228"/>
                  </a:cubicBezTo>
                  <a:cubicBezTo>
                    <a:pt x="2662" y="1794"/>
                    <a:pt x="2204" y="2253"/>
                    <a:pt x="1639" y="2253"/>
                  </a:cubicBezTo>
                  <a:close/>
                  <a:moveTo>
                    <a:pt x="2518" y="2612"/>
                  </a:moveTo>
                  <a:cubicBezTo>
                    <a:pt x="2370" y="2756"/>
                    <a:pt x="2213" y="2905"/>
                    <a:pt x="2213" y="2905"/>
                  </a:cubicBezTo>
                  <a:cubicBezTo>
                    <a:pt x="1941" y="2442"/>
                    <a:pt x="1941" y="2442"/>
                    <a:pt x="1941" y="2442"/>
                  </a:cubicBezTo>
                  <a:cubicBezTo>
                    <a:pt x="2226" y="2372"/>
                    <a:pt x="2471" y="2208"/>
                    <a:pt x="2642" y="1985"/>
                  </a:cubicBezTo>
                  <a:cubicBezTo>
                    <a:pt x="2939" y="2492"/>
                    <a:pt x="2939" y="2492"/>
                    <a:pt x="2939" y="2492"/>
                  </a:cubicBezTo>
                  <a:cubicBezTo>
                    <a:pt x="2939" y="2492"/>
                    <a:pt x="2728" y="2552"/>
                    <a:pt x="2518" y="2612"/>
                  </a:cubicBezTo>
                  <a:close/>
                  <a:moveTo>
                    <a:pt x="1639" y="512"/>
                  </a:moveTo>
                  <a:cubicBezTo>
                    <a:pt x="1243" y="512"/>
                    <a:pt x="922" y="833"/>
                    <a:pt x="922" y="1229"/>
                  </a:cubicBezTo>
                  <a:cubicBezTo>
                    <a:pt x="922" y="1624"/>
                    <a:pt x="1243" y="1945"/>
                    <a:pt x="1639" y="1945"/>
                  </a:cubicBezTo>
                  <a:cubicBezTo>
                    <a:pt x="2035" y="1945"/>
                    <a:pt x="2356" y="1624"/>
                    <a:pt x="2356" y="1229"/>
                  </a:cubicBezTo>
                  <a:cubicBezTo>
                    <a:pt x="2356" y="833"/>
                    <a:pt x="2035" y="512"/>
                    <a:pt x="1639" y="512"/>
                  </a:cubicBezTo>
                  <a:close/>
                  <a:moveTo>
                    <a:pt x="1639" y="1741"/>
                  </a:moveTo>
                  <a:cubicBezTo>
                    <a:pt x="1356" y="1741"/>
                    <a:pt x="1127" y="1511"/>
                    <a:pt x="1127" y="1229"/>
                  </a:cubicBezTo>
                  <a:cubicBezTo>
                    <a:pt x="1127" y="946"/>
                    <a:pt x="1356" y="717"/>
                    <a:pt x="1639" y="717"/>
                  </a:cubicBezTo>
                  <a:cubicBezTo>
                    <a:pt x="1922" y="717"/>
                    <a:pt x="2151" y="946"/>
                    <a:pt x="2151" y="1229"/>
                  </a:cubicBezTo>
                  <a:cubicBezTo>
                    <a:pt x="2151" y="1511"/>
                    <a:pt x="1922" y="1741"/>
                    <a:pt x="1639" y="1741"/>
                  </a:cubicBezTo>
                  <a:close/>
                  <a:moveTo>
                    <a:pt x="1639" y="1741"/>
                  </a:moveTo>
                  <a:cubicBezTo>
                    <a:pt x="1639" y="1741"/>
                    <a:pt x="1639" y="1741"/>
                    <a:pt x="1639" y="17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E41B3F7-88A7-4EAC-8B2C-4F86B0C92DD3}"/>
              </a:ext>
            </a:extLst>
          </p:cNvPr>
          <p:cNvGrpSpPr/>
          <p:nvPr/>
        </p:nvGrpSpPr>
        <p:grpSpPr>
          <a:xfrm>
            <a:off x="9554845" y="2750185"/>
            <a:ext cx="875665" cy="875665"/>
            <a:chOff x="6865620" y="1615440"/>
            <a:chExt cx="609600" cy="609600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3B931F4-F621-4443-BE2F-5B6587C5D6A8}"/>
                </a:ext>
              </a:extLst>
            </p:cNvPr>
            <p:cNvSpPr/>
            <p:nvPr/>
          </p:nvSpPr>
          <p:spPr>
            <a:xfrm>
              <a:off x="6865620" y="1615440"/>
              <a:ext cx="609600" cy="609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54FB889C-FAE8-40D1-9A9A-EFCEE63E83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6431" y="1780381"/>
              <a:ext cx="279400" cy="279400"/>
            </a:xfrm>
            <a:custGeom>
              <a:avLst/>
              <a:gdLst>
                <a:gd name="T0" fmla="*/ 1434 w 2867"/>
                <a:gd name="T1" fmla="*/ 205 h 2867"/>
                <a:gd name="T2" fmla="*/ 2662 w 2867"/>
                <a:gd name="T3" fmla="*/ 1434 h 2867"/>
                <a:gd name="T4" fmla="*/ 1434 w 2867"/>
                <a:gd name="T5" fmla="*/ 2662 h 2867"/>
                <a:gd name="T6" fmla="*/ 205 w 2867"/>
                <a:gd name="T7" fmla="*/ 1434 h 2867"/>
                <a:gd name="T8" fmla="*/ 1434 w 2867"/>
                <a:gd name="T9" fmla="*/ 205 h 2867"/>
                <a:gd name="T10" fmla="*/ 1434 w 2867"/>
                <a:gd name="T11" fmla="*/ 0 h 2867"/>
                <a:gd name="T12" fmla="*/ 0 w 2867"/>
                <a:gd name="T13" fmla="*/ 1434 h 2867"/>
                <a:gd name="T14" fmla="*/ 1434 w 2867"/>
                <a:gd name="T15" fmla="*/ 2867 h 2867"/>
                <a:gd name="T16" fmla="*/ 2867 w 2867"/>
                <a:gd name="T17" fmla="*/ 1434 h 2867"/>
                <a:gd name="T18" fmla="*/ 1434 w 2867"/>
                <a:gd name="T19" fmla="*/ 0 h 2867"/>
                <a:gd name="T20" fmla="*/ 1434 w 2867"/>
                <a:gd name="T21" fmla="*/ 0 h 2867"/>
                <a:gd name="T22" fmla="*/ 901 w 2867"/>
                <a:gd name="T23" fmla="*/ 573 h 2867"/>
                <a:gd name="T24" fmla="*/ 1341 w 2867"/>
                <a:gd name="T25" fmla="*/ 393 h 2867"/>
                <a:gd name="T26" fmla="*/ 2232 w 2867"/>
                <a:gd name="T27" fmla="*/ 737 h 2867"/>
                <a:gd name="T28" fmla="*/ 2212 w 2867"/>
                <a:gd name="T29" fmla="*/ 860 h 2867"/>
                <a:gd name="T30" fmla="*/ 2089 w 2867"/>
                <a:gd name="T31" fmla="*/ 840 h 2867"/>
                <a:gd name="T32" fmla="*/ 1399 w 2867"/>
                <a:gd name="T33" fmla="*/ 573 h 2867"/>
                <a:gd name="T34" fmla="*/ 1004 w 2867"/>
                <a:gd name="T35" fmla="*/ 717 h 2867"/>
                <a:gd name="T36" fmla="*/ 895 w 2867"/>
                <a:gd name="T37" fmla="*/ 702 h 2867"/>
                <a:gd name="T38" fmla="*/ 901 w 2867"/>
                <a:gd name="T39" fmla="*/ 573 h 2867"/>
                <a:gd name="T40" fmla="*/ 2253 w 2867"/>
                <a:gd name="T41" fmla="*/ 1106 h 2867"/>
                <a:gd name="T42" fmla="*/ 2314 w 2867"/>
                <a:gd name="T43" fmla="*/ 998 h 2867"/>
                <a:gd name="T44" fmla="*/ 2437 w 2867"/>
                <a:gd name="T45" fmla="*/ 1044 h 2867"/>
                <a:gd name="T46" fmla="*/ 2478 w 2867"/>
                <a:gd name="T47" fmla="*/ 1208 h 2867"/>
                <a:gd name="T48" fmla="*/ 2416 w 2867"/>
                <a:gd name="T49" fmla="*/ 1316 h 2867"/>
                <a:gd name="T50" fmla="*/ 2314 w 2867"/>
                <a:gd name="T51" fmla="*/ 1290 h 2867"/>
                <a:gd name="T52" fmla="*/ 2253 w 2867"/>
                <a:gd name="T53" fmla="*/ 1106 h 2867"/>
                <a:gd name="T54" fmla="*/ 942 w 2867"/>
                <a:gd name="T55" fmla="*/ 1925 h 2867"/>
                <a:gd name="T56" fmla="*/ 1434 w 2867"/>
                <a:gd name="T57" fmla="*/ 1843 h 2867"/>
                <a:gd name="T58" fmla="*/ 1925 w 2867"/>
                <a:gd name="T59" fmla="*/ 1925 h 2867"/>
                <a:gd name="T60" fmla="*/ 1843 w 2867"/>
                <a:gd name="T61" fmla="*/ 1434 h 2867"/>
                <a:gd name="T62" fmla="*/ 1925 w 2867"/>
                <a:gd name="T63" fmla="*/ 942 h 2867"/>
                <a:gd name="T64" fmla="*/ 1434 w 2867"/>
                <a:gd name="T65" fmla="*/ 1024 h 2867"/>
                <a:gd name="T66" fmla="*/ 942 w 2867"/>
                <a:gd name="T67" fmla="*/ 942 h 2867"/>
                <a:gd name="T68" fmla="*/ 1024 w 2867"/>
                <a:gd name="T69" fmla="*/ 1434 h 2867"/>
                <a:gd name="T70" fmla="*/ 942 w 2867"/>
                <a:gd name="T71" fmla="*/ 1925 h 2867"/>
                <a:gd name="T72" fmla="*/ 819 w 2867"/>
                <a:gd name="T73" fmla="*/ 2048 h 2867"/>
                <a:gd name="T74" fmla="*/ 819 w 2867"/>
                <a:gd name="T75" fmla="*/ 2048 h 2867"/>
                <a:gd name="T76" fmla="*/ 819 w 2867"/>
                <a:gd name="T77" fmla="*/ 2048 h 2867"/>
                <a:gd name="T78" fmla="*/ 819 w 2867"/>
                <a:gd name="T79" fmla="*/ 2048 h 2867"/>
                <a:gd name="T80" fmla="*/ 819 w 2867"/>
                <a:gd name="T81" fmla="*/ 819 h 2867"/>
                <a:gd name="T82" fmla="*/ 819 w 2867"/>
                <a:gd name="T83" fmla="*/ 819 h 2867"/>
                <a:gd name="T84" fmla="*/ 819 w 2867"/>
                <a:gd name="T85" fmla="*/ 819 h 2867"/>
                <a:gd name="T86" fmla="*/ 819 w 2867"/>
                <a:gd name="T87" fmla="*/ 819 h 2867"/>
                <a:gd name="T88" fmla="*/ 819 w 2867"/>
                <a:gd name="T89" fmla="*/ 819 h 2867"/>
                <a:gd name="T90" fmla="*/ 819 w 2867"/>
                <a:gd name="T91" fmla="*/ 819 h 2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67" h="2867">
                  <a:moveTo>
                    <a:pt x="1434" y="205"/>
                  </a:moveTo>
                  <a:cubicBezTo>
                    <a:pt x="2109" y="205"/>
                    <a:pt x="2662" y="758"/>
                    <a:pt x="2662" y="1434"/>
                  </a:cubicBezTo>
                  <a:cubicBezTo>
                    <a:pt x="2662" y="2109"/>
                    <a:pt x="2109" y="2662"/>
                    <a:pt x="1434" y="2662"/>
                  </a:cubicBezTo>
                  <a:cubicBezTo>
                    <a:pt x="758" y="2662"/>
                    <a:pt x="205" y="2109"/>
                    <a:pt x="205" y="1434"/>
                  </a:cubicBezTo>
                  <a:cubicBezTo>
                    <a:pt x="205" y="758"/>
                    <a:pt x="758" y="205"/>
                    <a:pt x="1434" y="205"/>
                  </a:cubicBezTo>
                  <a:moveTo>
                    <a:pt x="1434" y="0"/>
                  </a:moveTo>
                  <a:cubicBezTo>
                    <a:pt x="655" y="0"/>
                    <a:pt x="0" y="655"/>
                    <a:pt x="0" y="1434"/>
                  </a:cubicBezTo>
                  <a:cubicBezTo>
                    <a:pt x="0" y="2212"/>
                    <a:pt x="655" y="2867"/>
                    <a:pt x="1434" y="2867"/>
                  </a:cubicBezTo>
                  <a:cubicBezTo>
                    <a:pt x="2212" y="2867"/>
                    <a:pt x="2867" y="2232"/>
                    <a:pt x="2867" y="1434"/>
                  </a:cubicBezTo>
                  <a:cubicBezTo>
                    <a:pt x="2867" y="635"/>
                    <a:pt x="2232" y="0"/>
                    <a:pt x="1434" y="0"/>
                  </a:cubicBezTo>
                  <a:cubicBezTo>
                    <a:pt x="1434" y="0"/>
                    <a:pt x="1434" y="0"/>
                    <a:pt x="1434" y="0"/>
                  </a:cubicBezTo>
                  <a:close/>
                  <a:moveTo>
                    <a:pt x="901" y="573"/>
                  </a:moveTo>
                  <a:cubicBezTo>
                    <a:pt x="1030" y="479"/>
                    <a:pt x="1147" y="420"/>
                    <a:pt x="1341" y="393"/>
                  </a:cubicBezTo>
                  <a:cubicBezTo>
                    <a:pt x="1646" y="350"/>
                    <a:pt x="2037" y="463"/>
                    <a:pt x="2232" y="737"/>
                  </a:cubicBezTo>
                  <a:cubicBezTo>
                    <a:pt x="2266" y="784"/>
                    <a:pt x="2257" y="831"/>
                    <a:pt x="2212" y="860"/>
                  </a:cubicBezTo>
                  <a:cubicBezTo>
                    <a:pt x="2161" y="893"/>
                    <a:pt x="2118" y="881"/>
                    <a:pt x="2089" y="840"/>
                  </a:cubicBezTo>
                  <a:cubicBezTo>
                    <a:pt x="1938" y="625"/>
                    <a:pt x="1599" y="539"/>
                    <a:pt x="1399" y="573"/>
                  </a:cubicBezTo>
                  <a:cubicBezTo>
                    <a:pt x="1200" y="607"/>
                    <a:pt x="1116" y="650"/>
                    <a:pt x="1004" y="717"/>
                  </a:cubicBezTo>
                  <a:cubicBezTo>
                    <a:pt x="978" y="732"/>
                    <a:pt x="924" y="739"/>
                    <a:pt x="895" y="702"/>
                  </a:cubicBezTo>
                  <a:cubicBezTo>
                    <a:pt x="864" y="664"/>
                    <a:pt x="861" y="603"/>
                    <a:pt x="901" y="573"/>
                  </a:cubicBezTo>
                  <a:close/>
                  <a:moveTo>
                    <a:pt x="2253" y="1106"/>
                  </a:moveTo>
                  <a:cubicBezTo>
                    <a:pt x="2248" y="1050"/>
                    <a:pt x="2271" y="1012"/>
                    <a:pt x="2314" y="998"/>
                  </a:cubicBezTo>
                  <a:cubicBezTo>
                    <a:pt x="2362" y="982"/>
                    <a:pt x="2417" y="1004"/>
                    <a:pt x="2437" y="1044"/>
                  </a:cubicBezTo>
                  <a:cubicBezTo>
                    <a:pt x="2456" y="1082"/>
                    <a:pt x="2466" y="1140"/>
                    <a:pt x="2478" y="1208"/>
                  </a:cubicBezTo>
                  <a:cubicBezTo>
                    <a:pt x="2485" y="1249"/>
                    <a:pt x="2472" y="1310"/>
                    <a:pt x="2416" y="1316"/>
                  </a:cubicBezTo>
                  <a:cubicBezTo>
                    <a:pt x="2375" y="1320"/>
                    <a:pt x="2348" y="1324"/>
                    <a:pt x="2314" y="1290"/>
                  </a:cubicBezTo>
                  <a:cubicBezTo>
                    <a:pt x="2280" y="1256"/>
                    <a:pt x="2256" y="1147"/>
                    <a:pt x="2253" y="1106"/>
                  </a:cubicBezTo>
                  <a:close/>
                  <a:moveTo>
                    <a:pt x="942" y="1925"/>
                  </a:moveTo>
                  <a:cubicBezTo>
                    <a:pt x="1044" y="1884"/>
                    <a:pt x="1229" y="1843"/>
                    <a:pt x="1434" y="1843"/>
                  </a:cubicBezTo>
                  <a:cubicBezTo>
                    <a:pt x="1638" y="1843"/>
                    <a:pt x="1823" y="1884"/>
                    <a:pt x="1925" y="1925"/>
                  </a:cubicBezTo>
                  <a:cubicBezTo>
                    <a:pt x="1884" y="1823"/>
                    <a:pt x="1843" y="1638"/>
                    <a:pt x="1843" y="1434"/>
                  </a:cubicBezTo>
                  <a:cubicBezTo>
                    <a:pt x="1843" y="1229"/>
                    <a:pt x="1884" y="1044"/>
                    <a:pt x="1925" y="942"/>
                  </a:cubicBezTo>
                  <a:cubicBezTo>
                    <a:pt x="1823" y="983"/>
                    <a:pt x="1638" y="1024"/>
                    <a:pt x="1434" y="1024"/>
                  </a:cubicBezTo>
                  <a:cubicBezTo>
                    <a:pt x="1229" y="1024"/>
                    <a:pt x="1044" y="983"/>
                    <a:pt x="942" y="942"/>
                  </a:cubicBezTo>
                  <a:cubicBezTo>
                    <a:pt x="983" y="1044"/>
                    <a:pt x="1024" y="1229"/>
                    <a:pt x="1024" y="1434"/>
                  </a:cubicBezTo>
                  <a:cubicBezTo>
                    <a:pt x="1024" y="1638"/>
                    <a:pt x="983" y="1823"/>
                    <a:pt x="942" y="1925"/>
                  </a:cubicBezTo>
                  <a:close/>
                  <a:moveTo>
                    <a:pt x="819" y="2048"/>
                  </a:move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ubicBezTo>
                    <a:pt x="819" y="2048"/>
                    <a:pt x="819" y="2048"/>
                    <a:pt x="819" y="2048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ubicBezTo>
                    <a:pt x="819" y="819"/>
                    <a:pt x="819" y="819"/>
                    <a:pt x="819" y="819"/>
                  </a:cubicBezTo>
                  <a:close/>
                  <a:moveTo>
                    <a:pt x="819" y="819"/>
                  </a:moveTo>
                  <a:cubicBezTo>
                    <a:pt x="819" y="819"/>
                    <a:pt x="819" y="819"/>
                    <a:pt x="819" y="8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40" name="椭圆 39">
            <a:extLst>
              <a:ext uri="{FF2B5EF4-FFF2-40B4-BE49-F238E27FC236}">
                <a16:creationId xmlns:a16="http://schemas.microsoft.com/office/drawing/2014/main" id="{41DE16E4-61FF-4959-B8A1-7F6BAFFF4698}"/>
              </a:ext>
            </a:extLst>
          </p:cNvPr>
          <p:cNvSpPr/>
          <p:nvPr/>
        </p:nvSpPr>
        <p:spPr>
          <a:xfrm>
            <a:off x="4759325" y="3971290"/>
            <a:ext cx="421640" cy="421640"/>
          </a:xfrm>
          <a:prstGeom prst="ellipse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3C4820F-2E8A-4C7F-BACC-F95F69A9E54A}"/>
              </a:ext>
            </a:extLst>
          </p:cNvPr>
          <p:cNvSpPr/>
          <p:nvPr/>
        </p:nvSpPr>
        <p:spPr>
          <a:xfrm>
            <a:off x="4376420" y="4997450"/>
            <a:ext cx="585470" cy="58547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07C6126-D7E1-407A-A4E7-F7FD814DF0B3}"/>
              </a:ext>
            </a:extLst>
          </p:cNvPr>
          <p:cNvSpPr/>
          <p:nvPr/>
        </p:nvSpPr>
        <p:spPr>
          <a:xfrm>
            <a:off x="6716395" y="4080510"/>
            <a:ext cx="257175" cy="25717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B34368C7-4B67-430C-9EC2-78F4ABC219AB}"/>
              </a:ext>
            </a:extLst>
          </p:cNvPr>
          <p:cNvSpPr/>
          <p:nvPr/>
        </p:nvSpPr>
        <p:spPr>
          <a:xfrm>
            <a:off x="6015355" y="2941955"/>
            <a:ext cx="481965" cy="4819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1A2C33EF-A4ED-462D-A1F8-B00E205510B3}"/>
              </a:ext>
            </a:extLst>
          </p:cNvPr>
          <p:cNvSpPr/>
          <p:nvPr/>
        </p:nvSpPr>
        <p:spPr>
          <a:xfrm>
            <a:off x="7277735" y="4928870"/>
            <a:ext cx="421640" cy="421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16ECEDE3-A524-418C-A53E-82A10240C901}"/>
              </a:ext>
            </a:extLst>
          </p:cNvPr>
          <p:cNvSpPr/>
          <p:nvPr/>
        </p:nvSpPr>
        <p:spPr>
          <a:xfrm>
            <a:off x="8043545" y="3190875"/>
            <a:ext cx="257175" cy="2571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1735A3-CF25-418D-9E5D-6439806B6D95}"/>
              </a:ext>
            </a:extLst>
          </p:cNvPr>
          <p:cNvSpPr txBox="1"/>
          <p:nvPr/>
        </p:nvSpPr>
        <p:spPr>
          <a:xfrm>
            <a:off x="1429271" y="868975"/>
            <a:ext cx="5158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新蒂下午茶基本版" panose="02010600030101010101" charset="-122"/>
                <a:ea typeface="新蒂下午茶基本版" panose="02010600030101010101" charset="-122"/>
              </a:rPr>
              <a:t>中小学生（主要用户群体）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ABF106-4262-4A57-BFB1-CF1C625716E4}"/>
              </a:ext>
            </a:extLst>
          </p:cNvPr>
          <p:cNvSpPr txBox="1"/>
          <p:nvPr/>
        </p:nvSpPr>
        <p:spPr>
          <a:xfrm>
            <a:off x="950442" y="3994150"/>
            <a:ext cx="1418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新蒂下午茶基本版" panose="02010600030101010101" charset="-122"/>
                <a:ea typeface="新蒂下午茶基本版" panose="02010600030101010101" charset="-122"/>
              </a:rPr>
              <a:t>家长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E23A3DA-67A6-4DDE-8542-3550B7A5FC91}"/>
              </a:ext>
            </a:extLst>
          </p:cNvPr>
          <p:cNvSpPr txBox="1"/>
          <p:nvPr/>
        </p:nvSpPr>
        <p:spPr>
          <a:xfrm>
            <a:off x="8043545" y="1636424"/>
            <a:ext cx="12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新蒂下午茶基本版" panose="02010600030101010101" charset="-122"/>
                <a:ea typeface="新蒂下午茶基本版" panose="02010600030101010101" charset="-122"/>
              </a:rPr>
              <a:t>老师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C9BDA22-56EC-4DC9-B0CC-DC4C319EB933}"/>
              </a:ext>
            </a:extLst>
          </p:cNvPr>
          <p:cNvSpPr txBox="1"/>
          <p:nvPr/>
        </p:nvSpPr>
        <p:spPr>
          <a:xfrm>
            <a:off x="9554845" y="4013041"/>
            <a:ext cx="2069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新蒂下午茶基本版" panose="02010600030101010101" charset="-122"/>
                <a:ea typeface="新蒂下午茶基本版" panose="02010600030101010101" charset="-122"/>
              </a:rPr>
              <a:t>国家政策</a:t>
            </a:r>
          </a:p>
        </p:txBody>
      </p:sp>
    </p:spTree>
    <p:extLst>
      <p:ext uri="{BB962C8B-B14F-4D97-AF65-F5344CB8AC3E}">
        <p14:creationId xmlns:p14="http://schemas.microsoft.com/office/powerpoint/2010/main" val="42717729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92179D-5FEA-448D-9924-98D99CB44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64" y="0"/>
            <a:ext cx="9201436" cy="68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624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417446" y="4126230"/>
            <a:ext cx="7497445" cy="640715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  <a:sym typeface="+mn-ea"/>
              </a:rPr>
              <a:t>功能设计</a:t>
            </a:r>
            <a:endParaRPr lang="en-US" altLang="zh-CN" sz="3200" b="1" dirty="0">
              <a:solidFill>
                <a:schemeClr val="bg1"/>
              </a:solidFill>
              <a:latin typeface="Batang" panose="02030600000101010101" charset="-127"/>
              <a:ea typeface="Batang" panose="02030600000101010101" charset="-127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3776" y="3281680"/>
            <a:ext cx="585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02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8fc92adc44356ce84a5a2ad0faff9aa1"/>
          <p:cNvPicPr>
            <a:picLocks noChangeAspect="1"/>
          </p:cNvPicPr>
          <p:nvPr/>
        </p:nvPicPr>
        <p:blipFill>
          <a:blip r:embed="rId2"/>
          <a:srcRect l="39084" r="36946" b="46164"/>
          <a:stretch>
            <a:fillRect/>
          </a:stretch>
        </p:blipFill>
        <p:spPr>
          <a:xfrm>
            <a:off x="5135245" y="1629728"/>
            <a:ext cx="1921510" cy="24104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57">
            <a:extLst>
              <a:ext uri="{FF2B5EF4-FFF2-40B4-BE49-F238E27FC236}">
                <a16:creationId xmlns:a16="http://schemas.microsoft.com/office/drawing/2014/main" id="{2ACEF1C1-035F-43DD-A9CE-53EFA225D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790" y="1679575"/>
            <a:ext cx="12251055" cy="457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73062F0-B80F-451D-BAC4-FE518C742E48}"/>
              </a:ext>
            </a:extLst>
          </p:cNvPr>
          <p:cNvGrpSpPr/>
          <p:nvPr/>
        </p:nvGrpSpPr>
        <p:grpSpPr>
          <a:xfrm>
            <a:off x="2102160" y="1558290"/>
            <a:ext cx="256540" cy="259715"/>
            <a:chOff x="1857375" y="3949700"/>
            <a:chExt cx="255588" cy="258763"/>
          </a:xfrm>
        </p:grpSpPr>
        <p:sp>
          <p:nvSpPr>
            <p:cNvPr id="11" name="Oval 360">
              <a:extLst>
                <a:ext uri="{FF2B5EF4-FFF2-40B4-BE49-F238E27FC236}">
                  <a16:creationId xmlns:a16="http://schemas.microsoft.com/office/drawing/2014/main" id="{DC90FEE2-8A2A-487A-B6FE-1D0B25271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7375" y="3949700"/>
              <a:ext cx="255588" cy="258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2" name="Oval 361">
              <a:extLst>
                <a:ext uri="{FF2B5EF4-FFF2-40B4-BE49-F238E27FC236}">
                  <a16:creationId xmlns:a16="http://schemas.microsoft.com/office/drawing/2014/main" id="{F73CDCC5-EDC9-4D42-A70B-F53D6756B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525" y="4010025"/>
              <a:ext cx="141288" cy="13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E69DB46-183B-443E-B96C-3F442F4BF708}"/>
              </a:ext>
            </a:extLst>
          </p:cNvPr>
          <p:cNvGrpSpPr/>
          <p:nvPr/>
        </p:nvGrpSpPr>
        <p:grpSpPr>
          <a:xfrm>
            <a:off x="6085235" y="1553575"/>
            <a:ext cx="259715" cy="259715"/>
            <a:chOff x="3249612" y="3949700"/>
            <a:chExt cx="258763" cy="258763"/>
          </a:xfrm>
        </p:grpSpPr>
        <p:sp>
          <p:nvSpPr>
            <p:cNvPr id="14" name="Oval 362">
              <a:extLst>
                <a:ext uri="{FF2B5EF4-FFF2-40B4-BE49-F238E27FC236}">
                  <a16:creationId xmlns:a16="http://schemas.microsoft.com/office/drawing/2014/main" id="{E6EB7032-7FB9-4A96-AEFC-393C1B8E4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612" y="3949700"/>
              <a:ext cx="258763" cy="2587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15" name="Oval 363">
              <a:extLst>
                <a:ext uri="{FF2B5EF4-FFF2-40B4-BE49-F238E27FC236}">
                  <a16:creationId xmlns:a16="http://schemas.microsoft.com/office/drawing/2014/main" id="{65C84B3A-C6D2-4700-A18D-8C96699A8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175" y="4010025"/>
              <a:ext cx="142875" cy="138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907E342-C7DF-4BD2-ADC5-1071A87FB1F3}"/>
              </a:ext>
            </a:extLst>
          </p:cNvPr>
          <p:cNvGrpSpPr/>
          <p:nvPr/>
        </p:nvGrpSpPr>
        <p:grpSpPr>
          <a:xfrm>
            <a:off x="5770275" y="2812780"/>
            <a:ext cx="915035" cy="921385"/>
            <a:chOff x="3387725" y="2178050"/>
            <a:chExt cx="911225" cy="917575"/>
          </a:xfrm>
        </p:grpSpPr>
        <p:sp>
          <p:nvSpPr>
            <p:cNvPr id="28" name="Oval 375">
              <a:extLst>
                <a:ext uri="{FF2B5EF4-FFF2-40B4-BE49-F238E27FC236}">
                  <a16:creationId xmlns:a16="http://schemas.microsoft.com/office/drawing/2014/main" id="{ADF61139-2DA8-44A8-B57D-80C32030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725" y="2178050"/>
              <a:ext cx="911225" cy="9175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29" name="Freeform 393">
              <a:extLst>
                <a:ext uri="{FF2B5EF4-FFF2-40B4-BE49-F238E27FC236}">
                  <a16:creationId xmlns:a16="http://schemas.microsoft.com/office/drawing/2014/main" id="{23E628D0-6503-4E9D-9728-8906733EAA00}"/>
                </a:ext>
              </a:extLst>
            </p:cNvPr>
            <p:cNvSpPr/>
            <p:nvPr/>
          </p:nvSpPr>
          <p:spPr bwMode="auto">
            <a:xfrm>
              <a:off x="3732212" y="2416175"/>
              <a:ext cx="223838" cy="473075"/>
            </a:xfrm>
            <a:custGeom>
              <a:avLst/>
              <a:gdLst>
                <a:gd name="T0" fmla="*/ 48 w 63"/>
                <a:gd name="T1" fmla="*/ 0 h 133"/>
                <a:gd name="T2" fmla="*/ 16 w 63"/>
                <a:gd name="T3" fmla="*/ 0 h 133"/>
                <a:gd name="T4" fmla="*/ 0 w 63"/>
                <a:gd name="T5" fmla="*/ 13 h 133"/>
                <a:gd name="T6" fmla="*/ 0 w 63"/>
                <a:gd name="T7" fmla="*/ 13 h 133"/>
                <a:gd name="T8" fmla="*/ 0 w 63"/>
                <a:gd name="T9" fmla="*/ 15 h 133"/>
                <a:gd name="T10" fmla="*/ 0 w 63"/>
                <a:gd name="T11" fmla="*/ 60 h 133"/>
                <a:gd name="T12" fmla="*/ 5 w 63"/>
                <a:gd name="T13" fmla="*/ 65 h 133"/>
                <a:gd name="T14" fmla="*/ 11 w 63"/>
                <a:gd name="T15" fmla="*/ 60 h 133"/>
                <a:gd name="T16" fmla="*/ 11 w 63"/>
                <a:gd name="T17" fmla="*/ 21 h 133"/>
                <a:gd name="T18" fmla="*/ 15 w 63"/>
                <a:gd name="T19" fmla="*/ 21 h 133"/>
                <a:gd name="T20" fmla="*/ 15 w 63"/>
                <a:gd name="T21" fmla="*/ 58 h 133"/>
                <a:gd name="T22" fmla="*/ 15 w 63"/>
                <a:gd name="T23" fmla="*/ 60 h 133"/>
                <a:gd name="T24" fmla="*/ 15 w 63"/>
                <a:gd name="T25" fmla="*/ 126 h 133"/>
                <a:gd name="T26" fmla="*/ 23 w 63"/>
                <a:gd name="T27" fmla="*/ 133 h 133"/>
                <a:gd name="T28" fmla="*/ 30 w 63"/>
                <a:gd name="T29" fmla="*/ 126 h 133"/>
                <a:gd name="T30" fmla="*/ 30 w 63"/>
                <a:gd name="T31" fmla="*/ 68 h 133"/>
                <a:gd name="T32" fmla="*/ 34 w 63"/>
                <a:gd name="T33" fmla="*/ 68 h 133"/>
                <a:gd name="T34" fmla="*/ 34 w 63"/>
                <a:gd name="T35" fmla="*/ 126 h 133"/>
                <a:gd name="T36" fmla="*/ 41 w 63"/>
                <a:gd name="T37" fmla="*/ 133 h 133"/>
                <a:gd name="T38" fmla="*/ 48 w 63"/>
                <a:gd name="T39" fmla="*/ 126 h 133"/>
                <a:gd name="T40" fmla="*/ 48 w 63"/>
                <a:gd name="T41" fmla="*/ 58 h 133"/>
                <a:gd name="T42" fmla="*/ 48 w 63"/>
                <a:gd name="T43" fmla="*/ 58 h 133"/>
                <a:gd name="T44" fmla="*/ 48 w 63"/>
                <a:gd name="T45" fmla="*/ 21 h 133"/>
                <a:gd name="T46" fmla="*/ 52 w 63"/>
                <a:gd name="T47" fmla="*/ 21 h 133"/>
                <a:gd name="T48" fmla="*/ 52 w 63"/>
                <a:gd name="T49" fmla="*/ 60 h 133"/>
                <a:gd name="T50" fmla="*/ 58 w 63"/>
                <a:gd name="T51" fmla="*/ 65 h 133"/>
                <a:gd name="T52" fmla="*/ 63 w 63"/>
                <a:gd name="T53" fmla="*/ 60 h 133"/>
                <a:gd name="T54" fmla="*/ 63 w 63"/>
                <a:gd name="T55" fmla="*/ 15 h 133"/>
                <a:gd name="T56" fmla="*/ 63 w 63"/>
                <a:gd name="T57" fmla="*/ 13 h 133"/>
                <a:gd name="T58" fmla="*/ 63 w 63"/>
                <a:gd name="T59" fmla="*/ 12 h 133"/>
                <a:gd name="T60" fmla="*/ 48 w 63"/>
                <a:gd name="T6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3" h="133">
                  <a:moveTo>
                    <a:pt x="48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5" y="0"/>
                    <a:pt x="0" y="1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3"/>
                    <a:pt x="3" y="65"/>
                    <a:pt x="5" y="65"/>
                  </a:cubicBezTo>
                  <a:cubicBezTo>
                    <a:pt x="8" y="65"/>
                    <a:pt x="11" y="63"/>
                    <a:pt x="11" y="6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9"/>
                    <a:pt x="15" y="59"/>
                    <a:pt x="15" y="60"/>
                  </a:cubicBezTo>
                  <a:cubicBezTo>
                    <a:pt x="15" y="126"/>
                    <a:pt x="15" y="126"/>
                    <a:pt x="15" y="126"/>
                  </a:cubicBezTo>
                  <a:cubicBezTo>
                    <a:pt x="15" y="130"/>
                    <a:pt x="19" y="133"/>
                    <a:pt x="23" y="133"/>
                  </a:cubicBezTo>
                  <a:cubicBezTo>
                    <a:pt x="27" y="133"/>
                    <a:pt x="30" y="130"/>
                    <a:pt x="30" y="126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4" y="126"/>
                    <a:pt x="34" y="126"/>
                    <a:pt x="34" y="126"/>
                  </a:cubicBezTo>
                  <a:cubicBezTo>
                    <a:pt x="34" y="130"/>
                    <a:pt x="37" y="133"/>
                    <a:pt x="41" y="133"/>
                  </a:cubicBezTo>
                  <a:cubicBezTo>
                    <a:pt x="45" y="133"/>
                    <a:pt x="48" y="130"/>
                    <a:pt x="48" y="126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52" y="21"/>
                    <a:pt x="52" y="21"/>
                    <a:pt x="52" y="21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3"/>
                    <a:pt x="55" y="65"/>
                    <a:pt x="58" y="65"/>
                  </a:cubicBezTo>
                  <a:cubicBezTo>
                    <a:pt x="61" y="65"/>
                    <a:pt x="63" y="63"/>
                    <a:pt x="63" y="60"/>
                  </a:cubicBezTo>
                  <a:cubicBezTo>
                    <a:pt x="63" y="15"/>
                    <a:pt x="63" y="15"/>
                    <a:pt x="63" y="15"/>
                  </a:cubicBezTo>
                  <a:cubicBezTo>
                    <a:pt x="63" y="13"/>
                    <a:pt x="63" y="13"/>
                    <a:pt x="63" y="13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3" y="8"/>
                    <a:pt x="58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0" name="Oval 394">
              <a:extLst>
                <a:ext uri="{FF2B5EF4-FFF2-40B4-BE49-F238E27FC236}">
                  <a16:creationId xmlns:a16="http://schemas.microsoft.com/office/drawing/2014/main" id="{C73A197E-8811-4560-BFD1-6F9EA2D0C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887" y="2316163"/>
              <a:ext cx="92075" cy="936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971C30A-71BA-4ECF-8677-BF02F817A642}"/>
              </a:ext>
            </a:extLst>
          </p:cNvPr>
          <p:cNvGrpSpPr/>
          <p:nvPr/>
        </p:nvGrpSpPr>
        <p:grpSpPr>
          <a:xfrm>
            <a:off x="1784660" y="2820670"/>
            <a:ext cx="919480" cy="918210"/>
            <a:chOff x="1992312" y="5100638"/>
            <a:chExt cx="915988" cy="914400"/>
          </a:xfrm>
        </p:grpSpPr>
        <p:sp>
          <p:nvSpPr>
            <p:cNvPr id="35" name="Oval 378">
              <a:extLst>
                <a:ext uri="{FF2B5EF4-FFF2-40B4-BE49-F238E27FC236}">
                  <a16:creationId xmlns:a16="http://schemas.microsoft.com/office/drawing/2014/main" id="{67839074-1C69-438F-94C7-098C91D23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312" y="5100638"/>
              <a:ext cx="915988" cy="914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6" name="Freeform 401">
              <a:extLst>
                <a:ext uri="{FF2B5EF4-FFF2-40B4-BE49-F238E27FC236}">
                  <a16:creationId xmlns:a16="http://schemas.microsoft.com/office/drawing/2014/main" id="{A82B33DB-7704-4DB8-8923-9FB50DECBBC8}"/>
                </a:ext>
              </a:extLst>
            </p:cNvPr>
            <p:cNvSpPr/>
            <p:nvPr/>
          </p:nvSpPr>
          <p:spPr bwMode="auto">
            <a:xfrm>
              <a:off x="2297112" y="5324475"/>
              <a:ext cx="301625" cy="369888"/>
            </a:xfrm>
            <a:custGeom>
              <a:avLst/>
              <a:gdLst>
                <a:gd name="T0" fmla="*/ 85 w 85"/>
                <a:gd name="T1" fmla="*/ 39 h 104"/>
                <a:gd name="T2" fmla="*/ 43 w 85"/>
                <a:gd name="T3" fmla="*/ 0 h 104"/>
                <a:gd name="T4" fmla="*/ 0 w 85"/>
                <a:gd name="T5" fmla="*/ 39 h 104"/>
                <a:gd name="T6" fmla="*/ 4 w 85"/>
                <a:gd name="T7" fmla="*/ 55 h 104"/>
                <a:gd name="T8" fmla="*/ 4 w 85"/>
                <a:gd name="T9" fmla="*/ 55 h 104"/>
                <a:gd name="T10" fmla="*/ 8 w 85"/>
                <a:gd name="T11" fmla="*/ 62 h 104"/>
                <a:gd name="T12" fmla="*/ 22 w 85"/>
                <a:gd name="T13" fmla="*/ 99 h 104"/>
                <a:gd name="T14" fmla="*/ 28 w 85"/>
                <a:gd name="T15" fmla="*/ 104 h 104"/>
                <a:gd name="T16" fmla="*/ 57 w 85"/>
                <a:gd name="T17" fmla="*/ 104 h 104"/>
                <a:gd name="T18" fmla="*/ 63 w 85"/>
                <a:gd name="T19" fmla="*/ 99 h 104"/>
                <a:gd name="T20" fmla="*/ 77 w 85"/>
                <a:gd name="T21" fmla="*/ 62 h 104"/>
                <a:gd name="T22" fmla="*/ 82 w 85"/>
                <a:gd name="T23" fmla="*/ 55 h 104"/>
                <a:gd name="T24" fmla="*/ 82 w 85"/>
                <a:gd name="T25" fmla="*/ 55 h 104"/>
                <a:gd name="T26" fmla="*/ 82 w 85"/>
                <a:gd name="T27" fmla="*/ 55 h 104"/>
                <a:gd name="T28" fmla="*/ 85 w 85"/>
                <a:gd name="T29" fmla="*/ 3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04">
                  <a:moveTo>
                    <a:pt x="85" y="39"/>
                  </a:moveTo>
                  <a:cubicBezTo>
                    <a:pt x="85" y="17"/>
                    <a:pt x="66" y="0"/>
                    <a:pt x="43" y="0"/>
                  </a:cubicBezTo>
                  <a:cubicBezTo>
                    <a:pt x="19" y="0"/>
                    <a:pt x="0" y="17"/>
                    <a:pt x="0" y="39"/>
                  </a:cubicBezTo>
                  <a:cubicBezTo>
                    <a:pt x="0" y="45"/>
                    <a:pt x="1" y="50"/>
                    <a:pt x="4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5" y="58"/>
                    <a:pt x="6" y="60"/>
                    <a:pt x="8" y="62"/>
                  </a:cubicBezTo>
                  <a:cubicBezTo>
                    <a:pt x="15" y="73"/>
                    <a:pt x="22" y="95"/>
                    <a:pt x="22" y="99"/>
                  </a:cubicBezTo>
                  <a:cubicBezTo>
                    <a:pt x="22" y="102"/>
                    <a:pt x="25" y="104"/>
                    <a:pt x="28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60" y="104"/>
                    <a:pt x="63" y="102"/>
                    <a:pt x="63" y="99"/>
                  </a:cubicBezTo>
                  <a:cubicBezTo>
                    <a:pt x="63" y="95"/>
                    <a:pt x="71" y="73"/>
                    <a:pt x="77" y="62"/>
                  </a:cubicBezTo>
                  <a:cubicBezTo>
                    <a:pt x="79" y="60"/>
                    <a:pt x="80" y="58"/>
                    <a:pt x="82" y="55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82" y="55"/>
                    <a:pt x="82" y="55"/>
                    <a:pt x="82" y="55"/>
                  </a:cubicBezTo>
                  <a:cubicBezTo>
                    <a:pt x="84" y="50"/>
                    <a:pt x="85" y="45"/>
                    <a:pt x="85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7" name="Freeform 402">
              <a:extLst>
                <a:ext uri="{FF2B5EF4-FFF2-40B4-BE49-F238E27FC236}">
                  <a16:creationId xmlns:a16="http://schemas.microsoft.com/office/drawing/2014/main" id="{DBCEB216-6533-4907-9E4B-F3865313A5BF}"/>
                </a:ext>
              </a:extLst>
            </p:cNvPr>
            <p:cNvSpPr/>
            <p:nvPr/>
          </p:nvSpPr>
          <p:spPr bwMode="auto">
            <a:xfrm>
              <a:off x="2376487" y="5713413"/>
              <a:ext cx="144463" cy="28575"/>
            </a:xfrm>
            <a:custGeom>
              <a:avLst/>
              <a:gdLst>
                <a:gd name="T0" fmla="*/ 41 w 41"/>
                <a:gd name="T1" fmla="*/ 4 h 8"/>
                <a:gd name="T2" fmla="*/ 36 w 41"/>
                <a:gd name="T3" fmla="*/ 0 h 8"/>
                <a:gd name="T4" fmla="*/ 5 w 41"/>
                <a:gd name="T5" fmla="*/ 0 h 8"/>
                <a:gd name="T6" fmla="*/ 0 w 41"/>
                <a:gd name="T7" fmla="*/ 4 h 8"/>
                <a:gd name="T8" fmla="*/ 0 w 41"/>
                <a:gd name="T9" fmla="*/ 4 h 8"/>
                <a:gd name="T10" fmla="*/ 5 w 41"/>
                <a:gd name="T11" fmla="*/ 8 h 8"/>
                <a:gd name="T12" fmla="*/ 36 w 41"/>
                <a:gd name="T13" fmla="*/ 8 h 8"/>
                <a:gd name="T14" fmla="*/ 41 w 4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8">
                  <a:moveTo>
                    <a:pt x="41" y="4"/>
                  </a:moveTo>
                  <a:cubicBezTo>
                    <a:pt x="41" y="2"/>
                    <a:pt x="39" y="0"/>
                    <a:pt x="3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3" y="8"/>
                    <a:pt x="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9" y="8"/>
                    <a:pt x="41" y="6"/>
                    <a:pt x="4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8" name="Freeform 403">
              <a:extLst>
                <a:ext uri="{FF2B5EF4-FFF2-40B4-BE49-F238E27FC236}">
                  <a16:creationId xmlns:a16="http://schemas.microsoft.com/office/drawing/2014/main" id="{E9A648CF-5F61-4FF4-987D-8CAF940B99A8}"/>
                </a:ext>
              </a:extLst>
            </p:cNvPr>
            <p:cNvSpPr/>
            <p:nvPr/>
          </p:nvSpPr>
          <p:spPr bwMode="auto">
            <a:xfrm>
              <a:off x="2376487" y="5759450"/>
              <a:ext cx="144463" cy="28575"/>
            </a:xfrm>
            <a:custGeom>
              <a:avLst/>
              <a:gdLst>
                <a:gd name="T0" fmla="*/ 41 w 41"/>
                <a:gd name="T1" fmla="*/ 4 h 8"/>
                <a:gd name="T2" fmla="*/ 36 w 41"/>
                <a:gd name="T3" fmla="*/ 0 h 8"/>
                <a:gd name="T4" fmla="*/ 5 w 41"/>
                <a:gd name="T5" fmla="*/ 0 h 8"/>
                <a:gd name="T6" fmla="*/ 0 w 41"/>
                <a:gd name="T7" fmla="*/ 4 h 8"/>
                <a:gd name="T8" fmla="*/ 0 w 41"/>
                <a:gd name="T9" fmla="*/ 4 h 8"/>
                <a:gd name="T10" fmla="*/ 5 w 41"/>
                <a:gd name="T11" fmla="*/ 8 h 8"/>
                <a:gd name="T12" fmla="*/ 36 w 41"/>
                <a:gd name="T13" fmla="*/ 8 h 8"/>
                <a:gd name="T14" fmla="*/ 41 w 4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8">
                  <a:moveTo>
                    <a:pt x="41" y="4"/>
                  </a:moveTo>
                  <a:cubicBezTo>
                    <a:pt x="41" y="2"/>
                    <a:pt x="39" y="0"/>
                    <a:pt x="3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3" y="8"/>
                    <a:pt x="5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9" y="8"/>
                    <a:pt x="41" y="6"/>
                    <a:pt x="4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9" name="Freeform 404">
              <a:extLst>
                <a:ext uri="{FF2B5EF4-FFF2-40B4-BE49-F238E27FC236}">
                  <a16:creationId xmlns:a16="http://schemas.microsoft.com/office/drawing/2014/main" id="{A9E4E344-2C98-437D-B4BC-18BA4C3AE37B}"/>
                </a:ext>
              </a:extLst>
            </p:cNvPr>
            <p:cNvSpPr/>
            <p:nvPr/>
          </p:nvSpPr>
          <p:spPr bwMode="auto">
            <a:xfrm>
              <a:off x="2411412" y="5805488"/>
              <a:ext cx="77788" cy="28575"/>
            </a:xfrm>
            <a:custGeom>
              <a:avLst/>
              <a:gdLst>
                <a:gd name="T0" fmla="*/ 22 w 22"/>
                <a:gd name="T1" fmla="*/ 4 h 8"/>
                <a:gd name="T2" fmla="*/ 18 w 22"/>
                <a:gd name="T3" fmla="*/ 8 h 8"/>
                <a:gd name="T4" fmla="*/ 3 w 22"/>
                <a:gd name="T5" fmla="*/ 8 h 8"/>
                <a:gd name="T6" fmla="*/ 0 w 22"/>
                <a:gd name="T7" fmla="*/ 4 h 8"/>
                <a:gd name="T8" fmla="*/ 0 w 22"/>
                <a:gd name="T9" fmla="*/ 4 h 8"/>
                <a:gd name="T10" fmla="*/ 3 w 22"/>
                <a:gd name="T11" fmla="*/ 0 h 8"/>
                <a:gd name="T12" fmla="*/ 18 w 22"/>
                <a:gd name="T13" fmla="*/ 0 h 8"/>
                <a:gd name="T14" fmla="*/ 22 w 22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">
                  <a:moveTo>
                    <a:pt x="22" y="4"/>
                  </a:moveTo>
                  <a:cubicBezTo>
                    <a:pt x="22" y="6"/>
                    <a:pt x="20" y="8"/>
                    <a:pt x="18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2" y="2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44" name="任意多边形 39">
            <a:extLst>
              <a:ext uri="{FF2B5EF4-FFF2-40B4-BE49-F238E27FC236}">
                <a16:creationId xmlns:a16="http://schemas.microsoft.com/office/drawing/2014/main" id="{EDF7F6B1-AAD8-4C23-B08E-D79D3734CE6F}"/>
              </a:ext>
            </a:extLst>
          </p:cNvPr>
          <p:cNvSpPr/>
          <p:nvPr/>
        </p:nvSpPr>
        <p:spPr>
          <a:xfrm>
            <a:off x="2223445" y="1851660"/>
            <a:ext cx="0" cy="930910"/>
          </a:xfrm>
          <a:custGeom>
            <a:avLst/>
            <a:gdLst>
              <a:gd name="connsiteX0" fmla="*/ 0 w 0"/>
              <a:gd name="connsiteY0" fmla="*/ 0 h 927100"/>
              <a:gd name="connsiteX1" fmla="*/ 0 w 0"/>
              <a:gd name="connsiteY1" fmla="*/ 92710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27100">
                <a:moveTo>
                  <a:pt x="0" y="0"/>
                </a:moveTo>
                <a:lnTo>
                  <a:pt x="0" y="92710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45" name="任意多边形 40">
            <a:extLst>
              <a:ext uri="{FF2B5EF4-FFF2-40B4-BE49-F238E27FC236}">
                <a16:creationId xmlns:a16="http://schemas.microsoft.com/office/drawing/2014/main" id="{2F19DA17-E142-4B03-AF0E-4AD8AB260E48}"/>
              </a:ext>
            </a:extLst>
          </p:cNvPr>
          <p:cNvSpPr/>
          <p:nvPr/>
        </p:nvSpPr>
        <p:spPr>
          <a:xfrm>
            <a:off x="6227475" y="1846945"/>
            <a:ext cx="0" cy="930910"/>
          </a:xfrm>
          <a:custGeom>
            <a:avLst/>
            <a:gdLst>
              <a:gd name="connsiteX0" fmla="*/ 0 w 0"/>
              <a:gd name="connsiteY0" fmla="*/ 0 h 927100"/>
              <a:gd name="connsiteX1" fmla="*/ 0 w 0"/>
              <a:gd name="connsiteY1" fmla="*/ 92710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27100">
                <a:moveTo>
                  <a:pt x="0" y="0"/>
                </a:moveTo>
                <a:lnTo>
                  <a:pt x="0" y="927100"/>
                </a:lnTo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5A3E687-CE16-4C14-9130-8CE36AAD4BF0}"/>
              </a:ext>
            </a:extLst>
          </p:cNvPr>
          <p:cNvSpPr/>
          <p:nvPr/>
        </p:nvSpPr>
        <p:spPr>
          <a:xfrm>
            <a:off x="595870" y="3857770"/>
            <a:ext cx="3556850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小学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4/5/6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年级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语法段，涉及较为基础的语法知识；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初中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1/2/3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年级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算法段，涉及基础的算法和结构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4D7F3B3-68FC-42FD-A499-EE4E4148BABE}"/>
              </a:ext>
            </a:extLst>
          </p:cNvPr>
          <p:cNvSpPr txBox="1"/>
          <p:nvPr/>
        </p:nvSpPr>
        <p:spPr>
          <a:xfrm>
            <a:off x="519043" y="983482"/>
            <a:ext cx="3800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分年龄段设定“段位”</a:t>
            </a:r>
            <a:endParaRPr lang="en-US" altLang="zh-CN" sz="28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A240D6-573A-4CE5-A309-937E962EA871}"/>
              </a:ext>
            </a:extLst>
          </p:cNvPr>
          <p:cNvSpPr txBox="1"/>
          <p:nvPr/>
        </p:nvSpPr>
        <p:spPr>
          <a:xfrm>
            <a:off x="5251310" y="977918"/>
            <a:ext cx="2058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小游戏形式</a:t>
            </a:r>
            <a:endParaRPr lang="en-US" altLang="zh-CN" sz="2800" dirty="0">
              <a:solidFill>
                <a:prstClr val="black">
                  <a:lumMod val="65000"/>
                  <a:lumOff val="3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D09F2F3-946A-4FA0-BF9C-D21E223737DC}"/>
              </a:ext>
            </a:extLst>
          </p:cNvPr>
          <p:cNvGrpSpPr/>
          <p:nvPr/>
        </p:nvGrpSpPr>
        <p:grpSpPr>
          <a:xfrm>
            <a:off x="8813656" y="982633"/>
            <a:ext cx="2356015" cy="2760088"/>
            <a:chOff x="8843152" y="978792"/>
            <a:chExt cx="2356015" cy="276008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9F81ACA-6D1B-42B6-A727-D01EAF8952B2}"/>
                </a:ext>
              </a:extLst>
            </p:cNvPr>
            <p:cNvGrpSpPr/>
            <p:nvPr/>
          </p:nvGrpSpPr>
          <p:grpSpPr>
            <a:xfrm>
              <a:off x="9885365" y="1558290"/>
              <a:ext cx="259715" cy="259715"/>
              <a:chOff x="7270750" y="3949700"/>
              <a:chExt cx="258763" cy="258763"/>
            </a:xfrm>
          </p:grpSpPr>
          <p:sp>
            <p:nvSpPr>
              <p:cNvPr id="17" name="Oval 368">
                <a:extLst>
                  <a:ext uri="{FF2B5EF4-FFF2-40B4-BE49-F238E27FC236}">
                    <a16:creationId xmlns:a16="http://schemas.microsoft.com/office/drawing/2014/main" id="{C8BFEE25-5CCF-4DCD-BE4A-91DC80145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0750" y="3949700"/>
                <a:ext cx="258763" cy="258763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Oval 369">
                <a:extLst>
                  <a:ext uri="{FF2B5EF4-FFF2-40B4-BE49-F238E27FC236}">
                    <a16:creationId xmlns:a16="http://schemas.microsoft.com/office/drawing/2014/main" id="{F75EF245-026B-49C4-A49F-F62338963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31075" y="4010025"/>
                <a:ext cx="138113" cy="13811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99F9BF92-3F36-4642-98FC-197FD5BC454C}"/>
                </a:ext>
              </a:extLst>
            </p:cNvPr>
            <p:cNvGrpSpPr/>
            <p:nvPr/>
          </p:nvGrpSpPr>
          <p:grpSpPr>
            <a:xfrm>
              <a:off x="9564055" y="2820670"/>
              <a:ext cx="915035" cy="918210"/>
              <a:chOff x="7239000" y="5100638"/>
              <a:chExt cx="911225" cy="914400"/>
            </a:xfrm>
          </p:grpSpPr>
          <p:sp>
            <p:nvSpPr>
              <p:cNvPr id="32" name="Oval 380">
                <a:extLst>
                  <a:ext uri="{FF2B5EF4-FFF2-40B4-BE49-F238E27FC236}">
                    <a16:creationId xmlns:a16="http://schemas.microsoft.com/office/drawing/2014/main" id="{7942E0D7-4976-4AD8-9C53-8280CAB1A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5100638"/>
                <a:ext cx="911225" cy="91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95">
                <a:extLst>
                  <a:ext uri="{FF2B5EF4-FFF2-40B4-BE49-F238E27FC236}">
                    <a16:creationId xmlns:a16="http://schemas.microsoft.com/office/drawing/2014/main" id="{43564A61-1F98-42F6-B8AD-4A7683100C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1413" y="5292725"/>
                <a:ext cx="407988" cy="484188"/>
              </a:xfrm>
              <a:custGeom>
                <a:avLst/>
                <a:gdLst>
                  <a:gd name="T0" fmla="*/ 257 w 257"/>
                  <a:gd name="T1" fmla="*/ 72 h 305"/>
                  <a:gd name="T2" fmla="*/ 214 w 257"/>
                  <a:gd name="T3" fmla="*/ 61 h 305"/>
                  <a:gd name="T4" fmla="*/ 129 w 257"/>
                  <a:gd name="T5" fmla="*/ 61 h 305"/>
                  <a:gd name="T6" fmla="*/ 87 w 257"/>
                  <a:gd name="T7" fmla="*/ 72 h 305"/>
                  <a:gd name="T8" fmla="*/ 87 w 257"/>
                  <a:gd name="T9" fmla="*/ 72 h 305"/>
                  <a:gd name="T10" fmla="*/ 87 w 257"/>
                  <a:gd name="T11" fmla="*/ 220 h 305"/>
                  <a:gd name="T12" fmla="*/ 53 w 257"/>
                  <a:gd name="T13" fmla="*/ 0 h 305"/>
                  <a:gd name="T14" fmla="*/ 22 w 257"/>
                  <a:gd name="T15" fmla="*/ 220 h 305"/>
                  <a:gd name="T16" fmla="*/ 0 w 257"/>
                  <a:gd name="T17" fmla="*/ 305 h 305"/>
                  <a:gd name="T18" fmla="*/ 89 w 257"/>
                  <a:gd name="T19" fmla="*/ 305 h 305"/>
                  <a:gd name="T20" fmla="*/ 257 w 257"/>
                  <a:gd name="T21" fmla="*/ 72 h 305"/>
                  <a:gd name="T22" fmla="*/ 257 w 257"/>
                  <a:gd name="T23" fmla="*/ 72 h 305"/>
                  <a:gd name="T24" fmla="*/ 111 w 257"/>
                  <a:gd name="T25" fmla="*/ 236 h 305"/>
                  <a:gd name="T26" fmla="*/ 127 w 257"/>
                  <a:gd name="T27" fmla="*/ 202 h 305"/>
                  <a:gd name="T28" fmla="*/ 127 w 257"/>
                  <a:gd name="T29" fmla="*/ 188 h 305"/>
                  <a:gd name="T30" fmla="*/ 111 w 257"/>
                  <a:gd name="T31" fmla="*/ 155 h 305"/>
                  <a:gd name="T32" fmla="*/ 127 w 257"/>
                  <a:gd name="T33" fmla="*/ 188 h 305"/>
                  <a:gd name="T34" fmla="*/ 111 w 257"/>
                  <a:gd name="T35" fmla="*/ 141 h 305"/>
                  <a:gd name="T36" fmla="*/ 127 w 257"/>
                  <a:gd name="T37" fmla="*/ 108 h 305"/>
                  <a:gd name="T38" fmla="*/ 178 w 257"/>
                  <a:gd name="T39" fmla="*/ 236 h 305"/>
                  <a:gd name="T40" fmla="*/ 163 w 257"/>
                  <a:gd name="T41" fmla="*/ 202 h 305"/>
                  <a:gd name="T42" fmla="*/ 178 w 257"/>
                  <a:gd name="T43" fmla="*/ 236 h 305"/>
                  <a:gd name="T44" fmla="*/ 163 w 257"/>
                  <a:gd name="T45" fmla="*/ 188 h 305"/>
                  <a:gd name="T46" fmla="*/ 178 w 257"/>
                  <a:gd name="T47" fmla="*/ 155 h 305"/>
                  <a:gd name="T48" fmla="*/ 178 w 257"/>
                  <a:gd name="T49" fmla="*/ 141 h 305"/>
                  <a:gd name="T50" fmla="*/ 163 w 257"/>
                  <a:gd name="T51" fmla="*/ 108 h 305"/>
                  <a:gd name="T52" fmla="*/ 178 w 257"/>
                  <a:gd name="T53" fmla="*/ 141 h 305"/>
                  <a:gd name="T54" fmla="*/ 214 w 257"/>
                  <a:gd name="T55" fmla="*/ 236 h 305"/>
                  <a:gd name="T56" fmla="*/ 230 w 257"/>
                  <a:gd name="T57" fmla="*/ 202 h 305"/>
                  <a:gd name="T58" fmla="*/ 230 w 257"/>
                  <a:gd name="T59" fmla="*/ 188 h 305"/>
                  <a:gd name="T60" fmla="*/ 214 w 257"/>
                  <a:gd name="T61" fmla="*/ 155 h 305"/>
                  <a:gd name="T62" fmla="*/ 230 w 257"/>
                  <a:gd name="T63" fmla="*/ 188 h 305"/>
                  <a:gd name="T64" fmla="*/ 214 w 257"/>
                  <a:gd name="T65" fmla="*/ 141 h 305"/>
                  <a:gd name="T66" fmla="*/ 230 w 257"/>
                  <a:gd name="T67" fmla="*/ 108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57" h="305">
                    <a:moveTo>
                      <a:pt x="257" y="72"/>
                    </a:moveTo>
                    <a:lnTo>
                      <a:pt x="257" y="72"/>
                    </a:lnTo>
                    <a:lnTo>
                      <a:pt x="257" y="72"/>
                    </a:lnTo>
                    <a:lnTo>
                      <a:pt x="214" y="61"/>
                    </a:lnTo>
                    <a:lnTo>
                      <a:pt x="172" y="50"/>
                    </a:lnTo>
                    <a:lnTo>
                      <a:pt x="129" y="61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7" y="72"/>
                    </a:lnTo>
                    <a:lnTo>
                      <a:pt x="87" y="220"/>
                    </a:lnTo>
                    <a:lnTo>
                      <a:pt x="67" y="220"/>
                    </a:lnTo>
                    <a:lnTo>
                      <a:pt x="53" y="0"/>
                    </a:lnTo>
                    <a:lnTo>
                      <a:pt x="33" y="0"/>
                    </a:lnTo>
                    <a:lnTo>
                      <a:pt x="22" y="220"/>
                    </a:lnTo>
                    <a:lnTo>
                      <a:pt x="0" y="220"/>
                    </a:lnTo>
                    <a:lnTo>
                      <a:pt x="0" y="305"/>
                    </a:lnTo>
                    <a:lnTo>
                      <a:pt x="87" y="305"/>
                    </a:lnTo>
                    <a:lnTo>
                      <a:pt x="89" y="305"/>
                    </a:lnTo>
                    <a:lnTo>
                      <a:pt x="257" y="305"/>
                    </a:lnTo>
                    <a:lnTo>
                      <a:pt x="257" y="72"/>
                    </a:lnTo>
                    <a:lnTo>
                      <a:pt x="257" y="72"/>
                    </a:lnTo>
                    <a:lnTo>
                      <a:pt x="257" y="72"/>
                    </a:lnTo>
                    <a:close/>
                    <a:moveTo>
                      <a:pt x="127" y="236"/>
                    </a:moveTo>
                    <a:lnTo>
                      <a:pt x="111" y="236"/>
                    </a:lnTo>
                    <a:lnTo>
                      <a:pt x="111" y="202"/>
                    </a:lnTo>
                    <a:lnTo>
                      <a:pt x="127" y="202"/>
                    </a:lnTo>
                    <a:lnTo>
                      <a:pt x="127" y="236"/>
                    </a:lnTo>
                    <a:close/>
                    <a:moveTo>
                      <a:pt x="127" y="188"/>
                    </a:moveTo>
                    <a:lnTo>
                      <a:pt x="111" y="188"/>
                    </a:lnTo>
                    <a:lnTo>
                      <a:pt x="111" y="155"/>
                    </a:lnTo>
                    <a:lnTo>
                      <a:pt x="127" y="155"/>
                    </a:lnTo>
                    <a:lnTo>
                      <a:pt x="127" y="188"/>
                    </a:lnTo>
                    <a:close/>
                    <a:moveTo>
                      <a:pt x="127" y="141"/>
                    </a:moveTo>
                    <a:lnTo>
                      <a:pt x="111" y="141"/>
                    </a:lnTo>
                    <a:lnTo>
                      <a:pt x="111" y="108"/>
                    </a:lnTo>
                    <a:lnTo>
                      <a:pt x="127" y="108"/>
                    </a:lnTo>
                    <a:lnTo>
                      <a:pt x="127" y="141"/>
                    </a:lnTo>
                    <a:close/>
                    <a:moveTo>
                      <a:pt x="178" y="236"/>
                    </a:moveTo>
                    <a:lnTo>
                      <a:pt x="163" y="236"/>
                    </a:lnTo>
                    <a:lnTo>
                      <a:pt x="163" y="202"/>
                    </a:lnTo>
                    <a:lnTo>
                      <a:pt x="178" y="202"/>
                    </a:lnTo>
                    <a:lnTo>
                      <a:pt x="178" y="236"/>
                    </a:lnTo>
                    <a:close/>
                    <a:moveTo>
                      <a:pt x="178" y="188"/>
                    </a:moveTo>
                    <a:lnTo>
                      <a:pt x="163" y="188"/>
                    </a:lnTo>
                    <a:lnTo>
                      <a:pt x="163" y="155"/>
                    </a:lnTo>
                    <a:lnTo>
                      <a:pt x="178" y="155"/>
                    </a:lnTo>
                    <a:lnTo>
                      <a:pt x="178" y="188"/>
                    </a:lnTo>
                    <a:close/>
                    <a:moveTo>
                      <a:pt x="178" y="141"/>
                    </a:moveTo>
                    <a:lnTo>
                      <a:pt x="163" y="141"/>
                    </a:lnTo>
                    <a:lnTo>
                      <a:pt x="163" y="108"/>
                    </a:lnTo>
                    <a:lnTo>
                      <a:pt x="178" y="108"/>
                    </a:lnTo>
                    <a:lnTo>
                      <a:pt x="178" y="141"/>
                    </a:lnTo>
                    <a:close/>
                    <a:moveTo>
                      <a:pt x="230" y="236"/>
                    </a:moveTo>
                    <a:lnTo>
                      <a:pt x="214" y="236"/>
                    </a:lnTo>
                    <a:lnTo>
                      <a:pt x="214" y="202"/>
                    </a:lnTo>
                    <a:lnTo>
                      <a:pt x="230" y="202"/>
                    </a:lnTo>
                    <a:lnTo>
                      <a:pt x="230" y="236"/>
                    </a:lnTo>
                    <a:close/>
                    <a:moveTo>
                      <a:pt x="230" y="188"/>
                    </a:moveTo>
                    <a:lnTo>
                      <a:pt x="214" y="188"/>
                    </a:lnTo>
                    <a:lnTo>
                      <a:pt x="214" y="155"/>
                    </a:lnTo>
                    <a:lnTo>
                      <a:pt x="230" y="155"/>
                    </a:lnTo>
                    <a:lnTo>
                      <a:pt x="230" y="188"/>
                    </a:lnTo>
                    <a:close/>
                    <a:moveTo>
                      <a:pt x="230" y="141"/>
                    </a:moveTo>
                    <a:lnTo>
                      <a:pt x="214" y="141"/>
                    </a:lnTo>
                    <a:lnTo>
                      <a:pt x="214" y="108"/>
                    </a:lnTo>
                    <a:lnTo>
                      <a:pt x="230" y="108"/>
                    </a:lnTo>
                    <a:lnTo>
                      <a:pt x="230" y="1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0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6" name="任意多边形 41">
              <a:extLst>
                <a:ext uri="{FF2B5EF4-FFF2-40B4-BE49-F238E27FC236}">
                  <a16:creationId xmlns:a16="http://schemas.microsoft.com/office/drawing/2014/main" id="{E72C854F-BEBA-42D9-8D72-43EF12746F84}"/>
                </a:ext>
              </a:extLst>
            </p:cNvPr>
            <p:cNvSpPr/>
            <p:nvPr/>
          </p:nvSpPr>
          <p:spPr>
            <a:xfrm>
              <a:off x="10018080" y="1851660"/>
              <a:ext cx="0" cy="930910"/>
            </a:xfrm>
            <a:custGeom>
              <a:avLst/>
              <a:gdLst>
                <a:gd name="connsiteX0" fmla="*/ 0 w 0"/>
                <a:gd name="connsiteY0" fmla="*/ 0 h 927100"/>
                <a:gd name="connsiteX1" fmla="*/ 0 w 0"/>
                <a:gd name="connsiteY1" fmla="*/ 927100 h 92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7100">
                  <a:moveTo>
                    <a:pt x="0" y="0"/>
                  </a:moveTo>
                  <a:lnTo>
                    <a:pt x="0" y="92710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6A512A6-0CCC-4B2F-B7A9-7F68AA253DE5}"/>
                </a:ext>
              </a:extLst>
            </p:cNvPr>
            <p:cNvSpPr txBox="1"/>
            <p:nvPr/>
          </p:nvSpPr>
          <p:spPr>
            <a:xfrm>
              <a:off x="8843152" y="978792"/>
              <a:ext cx="23560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Arial" panose="020B0604020202020204" pitchFamily="34" charset="0"/>
                </a:rPr>
                <a:t>过关星级奖励</a:t>
              </a:r>
              <a:endParaRPr lang="en-US" altLang="zh-CN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67" name="矩形 66">
            <a:extLst>
              <a:ext uri="{FF2B5EF4-FFF2-40B4-BE49-F238E27FC236}">
                <a16:creationId xmlns:a16="http://schemas.microsoft.com/office/drawing/2014/main" id="{4EB069D4-A23A-4363-A790-AB0FD1F66343}"/>
              </a:ext>
            </a:extLst>
          </p:cNvPr>
          <p:cNvSpPr/>
          <p:nvPr/>
        </p:nvSpPr>
        <p:spPr>
          <a:xfrm>
            <a:off x="4332742" y="3850444"/>
            <a:ext cx="3556849" cy="2541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闯关模式，一个关卡为一张新地图并设置一个知识点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难度由易到难。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似于</a:t>
            </a:r>
            <a:r>
              <a: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版泡泡堂，玩家通过几个命令按钮来控制人物的前进完成各种场景的任务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DA4932E-E073-462B-BDCA-405AE246DEC2}"/>
              </a:ext>
            </a:extLst>
          </p:cNvPr>
          <p:cNvSpPr/>
          <p:nvPr/>
        </p:nvSpPr>
        <p:spPr>
          <a:xfrm>
            <a:off x="8195143" y="3857770"/>
            <a:ext cx="3556849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每次通关后，根据过关策略给出相应星级奖励，三颗星为最高等级。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根据累计星数解锁段位，以此激发孩子兴趣。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4608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8fc92adc44356ce84a5a2ad0faff9aa1"/>
          <p:cNvPicPr>
            <a:picLocks noChangeAspect="1"/>
          </p:cNvPicPr>
          <p:nvPr/>
        </p:nvPicPr>
        <p:blipFill>
          <a:blip r:embed="rId2"/>
          <a:srcRect l="65518" t="56162" r="2464"/>
          <a:stretch>
            <a:fillRect/>
          </a:stretch>
        </p:blipFill>
        <p:spPr>
          <a:xfrm rot="16200000" flipH="1" flipV="1">
            <a:off x="5107305" y="1867535"/>
            <a:ext cx="2566670" cy="196278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2417446" y="4126230"/>
            <a:ext cx="7497445" cy="640715"/>
          </a:xfrm>
          <a:prstGeom prst="rect">
            <a:avLst/>
          </a:prstGeom>
          <a:solidFill>
            <a:schemeClr val="tx1">
              <a:lumMod val="50000"/>
              <a:lumOff val="5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eaLnBrk="1" hangingPunct="1"/>
            <a:r>
              <a:rPr lang="en-US" altLang="zh-CN" sz="3200" b="1" dirty="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  <a:sym typeface="+mn-ea"/>
              </a:rPr>
              <a:t>ABC</a:t>
            </a:r>
            <a:r>
              <a:rPr lang="zh-CN" altLang="en-US" sz="3200" b="1" dirty="0">
                <a:solidFill>
                  <a:schemeClr val="bg1"/>
                </a:solidFill>
                <a:latin typeface="Batang" panose="02030600000101010101" charset="-127"/>
                <a:ea typeface="Batang" panose="02030600000101010101" charset="-127"/>
                <a:sym typeface="+mn-ea"/>
              </a:rPr>
              <a:t>分析</a:t>
            </a:r>
            <a:endParaRPr lang="en-US" altLang="zh-CN" sz="3200" b="1" dirty="0">
              <a:solidFill>
                <a:schemeClr val="bg1"/>
              </a:solidFill>
              <a:latin typeface="Batang" panose="02030600000101010101" charset="-127"/>
              <a:ea typeface="Batang" panose="02030600000101010101" charset="-127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7560" y="3281680"/>
            <a:ext cx="577850" cy="51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03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D333EC9-77B3-4E12-9F0F-909D462AA866}"/>
              </a:ext>
            </a:extLst>
          </p:cNvPr>
          <p:cNvSpPr/>
          <p:nvPr/>
        </p:nvSpPr>
        <p:spPr bwMode="auto">
          <a:xfrm>
            <a:off x="1145540" y="1445260"/>
            <a:ext cx="2606675" cy="2870200"/>
          </a:xfrm>
          <a:custGeom>
            <a:avLst/>
            <a:gdLst>
              <a:gd name="T0" fmla="*/ 60 w 864"/>
              <a:gd name="T1" fmla="*/ 577 h 949"/>
              <a:gd name="T2" fmla="*/ 0 w 864"/>
              <a:gd name="T3" fmla="*/ 432 h 949"/>
              <a:gd name="T4" fmla="*/ 60 w 864"/>
              <a:gd name="T5" fmla="*/ 287 h 949"/>
              <a:gd name="T6" fmla="*/ 287 w 864"/>
              <a:gd name="T7" fmla="*/ 60 h 949"/>
              <a:gd name="T8" fmla="*/ 432 w 864"/>
              <a:gd name="T9" fmla="*/ 0 h 949"/>
              <a:gd name="T10" fmla="*/ 577 w 864"/>
              <a:gd name="T11" fmla="*/ 60 h 949"/>
              <a:gd name="T12" fmla="*/ 804 w 864"/>
              <a:gd name="T13" fmla="*/ 287 h 949"/>
              <a:gd name="T14" fmla="*/ 864 w 864"/>
              <a:gd name="T15" fmla="*/ 432 h 949"/>
              <a:gd name="T16" fmla="*/ 804 w 864"/>
              <a:gd name="T17" fmla="*/ 577 h 949"/>
              <a:gd name="T18" fmla="*/ 432 w 864"/>
              <a:gd name="T19" fmla="*/ 949 h 949"/>
              <a:gd name="T20" fmla="*/ 60 w 864"/>
              <a:gd name="T21" fmla="*/ 577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4" h="949">
                <a:moveTo>
                  <a:pt x="60" y="577"/>
                </a:moveTo>
                <a:cubicBezTo>
                  <a:pt x="22" y="539"/>
                  <a:pt x="0" y="487"/>
                  <a:pt x="0" y="432"/>
                </a:cubicBezTo>
                <a:cubicBezTo>
                  <a:pt x="0" y="377"/>
                  <a:pt x="22" y="325"/>
                  <a:pt x="60" y="287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325" y="22"/>
                  <a:pt x="377" y="0"/>
                  <a:pt x="432" y="0"/>
                </a:cubicBezTo>
                <a:cubicBezTo>
                  <a:pt x="487" y="0"/>
                  <a:pt x="539" y="22"/>
                  <a:pt x="577" y="60"/>
                </a:cubicBezTo>
                <a:cubicBezTo>
                  <a:pt x="804" y="287"/>
                  <a:pt x="804" y="287"/>
                  <a:pt x="804" y="287"/>
                </a:cubicBezTo>
                <a:cubicBezTo>
                  <a:pt x="842" y="325"/>
                  <a:pt x="864" y="377"/>
                  <a:pt x="864" y="432"/>
                </a:cubicBezTo>
                <a:cubicBezTo>
                  <a:pt x="864" y="487"/>
                  <a:pt x="842" y="539"/>
                  <a:pt x="804" y="577"/>
                </a:cubicBezTo>
                <a:cubicBezTo>
                  <a:pt x="432" y="949"/>
                  <a:pt x="432" y="949"/>
                  <a:pt x="432" y="949"/>
                </a:cubicBezTo>
                <a:lnTo>
                  <a:pt x="60" y="57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9F3DB7D4-8147-4492-AFAD-6E44DB2DCB94}"/>
              </a:ext>
            </a:extLst>
          </p:cNvPr>
          <p:cNvSpPr/>
          <p:nvPr/>
        </p:nvSpPr>
        <p:spPr bwMode="auto">
          <a:xfrm>
            <a:off x="4767580" y="1445260"/>
            <a:ext cx="2606675" cy="2870200"/>
          </a:xfrm>
          <a:custGeom>
            <a:avLst/>
            <a:gdLst>
              <a:gd name="T0" fmla="*/ 60 w 864"/>
              <a:gd name="T1" fmla="*/ 577 h 949"/>
              <a:gd name="T2" fmla="*/ 0 w 864"/>
              <a:gd name="T3" fmla="*/ 432 h 949"/>
              <a:gd name="T4" fmla="*/ 60 w 864"/>
              <a:gd name="T5" fmla="*/ 287 h 949"/>
              <a:gd name="T6" fmla="*/ 287 w 864"/>
              <a:gd name="T7" fmla="*/ 60 h 949"/>
              <a:gd name="T8" fmla="*/ 432 w 864"/>
              <a:gd name="T9" fmla="*/ 0 h 949"/>
              <a:gd name="T10" fmla="*/ 577 w 864"/>
              <a:gd name="T11" fmla="*/ 60 h 949"/>
              <a:gd name="T12" fmla="*/ 804 w 864"/>
              <a:gd name="T13" fmla="*/ 287 h 949"/>
              <a:gd name="T14" fmla="*/ 864 w 864"/>
              <a:gd name="T15" fmla="*/ 432 h 949"/>
              <a:gd name="T16" fmla="*/ 804 w 864"/>
              <a:gd name="T17" fmla="*/ 577 h 949"/>
              <a:gd name="T18" fmla="*/ 432 w 864"/>
              <a:gd name="T19" fmla="*/ 949 h 949"/>
              <a:gd name="T20" fmla="*/ 60 w 864"/>
              <a:gd name="T21" fmla="*/ 577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4" h="949">
                <a:moveTo>
                  <a:pt x="60" y="577"/>
                </a:moveTo>
                <a:cubicBezTo>
                  <a:pt x="22" y="539"/>
                  <a:pt x="0" y="487"/>
                  <a:pt x="0" y="432"/>
                </a:cubicBezTo>
                <a:cubicBezTo>
                  <a:pt x="0" y="377"/>
                  <a:pt x="22" y="325"/>
                  <a:pt x="60" y="287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325" y="22"/>
                  <a:pt x="377" y="0"/>
                  <a:pt x="432" y="0"/>
                </a:cubicBezTo>
                <a:cubicBezTo>
                  <a:pt x="487" y="0"/>
                  <a:pt x="539" y="22"/>
                  <a:pt x="577" y="60"/>
                </a:cubicBezTo>
                <a:cubicBezTo>
                  <a:pt x="804" y="287"/>
                  <a:pt x="804" y="287"/>
                  <a:pt x="804" y="287"/>
                </a:cubicBezTo>
                <a:cubicBezTo>
                  <a:pt x="842" y="325"/>
                  <a:pt x="864" y="377"/>
                  <a:pt x="864" y="432"/>
                </a:cubicBezTo>
                <a:cubicBezTo>
                  <a:pt x="864" y="487"/>
                  <a:pt x="842" y="539"/>
                  <a:pt x="804" y="577"/>
                </a:cubicBezTo>
                <a:cubicBezTo>
                  <a:pt x="432" y="949"/>
                  <a:pt x="432" y="949"/>
                  <a:pt x="432" y="949"/>
                </a:cubicBezTo>
                <a:lnTo>
                  <a:pt x="60" y="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703FB609-5F9F-4DEB-910C-8B0323A728C2}"/>
              </a:ext>
            </a:extLst>
          </p:cNvPr>
          <p:cNvSpPr/>
          <p:nvPr/>
        </p:nvSpPr>
        <p:spPr bwMode="auto">
          <a:xfrm>
            <a:off x="8387715" y="1445260"/>
            <a:ext cx="2607945" cy="2870200"/>
          </a:xfrm>
          <a:custGeom>
            <a:avLst/>
            <a:gdLst>
              <a:gd name="T0" fmla="*/ 60 w 864"/>
              <a:gd name="T1" fmla="*/ 577 h 949"/>
              <a:gd name="T2" fmla="*/ 0 w 864"/>
              <a:gd name="T3" fmla="*/ 432 h 949"/>
              <a:gd name="T4" fmla="*/ 60 w 864"/>
              <a:gd name="T5" fmla="*/ 287 h 949"/>
              <a:gd name="T6" fmla="*/ 287 w 864"/>
              <a:gd name="T7" fmla="*/ 60 h 949"/>
              <a:gd name="T8" fmla="*/ 432 w 864"/>
              <a:gd name="T9" fmla="*/ 0 h 949"/>
              <a:gd name="T10" fmla="*/ 577 w 864"/>
              <a:gd name="T11" fmla="*/ 60 h 949"/>
              <a:gd name="T12" fmla="*/ 804 w 864"/>
              <a:gd name="T13" fmla="*/ 287 h 949"/>
              <a:gd name="T14" fmla="*/ 864 w 864"/>
              <a:gd name="T15" fmla="*/ 432 h 949"/>
              <a:gd name="T16" fmla="*/ 804 w 864"/>
              <a:gd name="T17" fmla="*/ 577 h 949"/>
              <a:gd name="T18" fmla="*/ 432 w 864"/>
              <a:gd name="T19" fmla="*/ 949 h 949"/>
              <a:gd name="T20" fmla="*/ 60 w 864"/>
              <a:gd name="T21" fmla="*/ 577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4" h="949">
                <a:moveTo>
                  <a:pt x="60" y="577"/>
                </a:moveTo>
                <a:cubicBezTo>
                  <a:pt x="22" y="539"/>
                  <a:pt x="0" y="487"/>
                  <a:pt x="0" y="432"/>
                </a:cubicBezTo>
                <a:cubicBezTo>
                  <a:pt x="0" y="377"/>
                  <a:pt x="22" y="325"/>
                  <a:pt x="60" y="287"/>
                </a:cubicBezTo>
                <a:cubicBezTo>
                  <a:pt x="287" y="60"/>
                  <a:pt x="287" y="60"/>
                  <a:pt x="287" y="60"/>
                </a:cubicBezTo>
                <a:cubicBezTo>
                  <a:pt x="325" y="22"/>
                  <a:pt x="377" y="0"/>
                  <a:pt x="432" y="0"/>
                </a:cubicBezTo>
                <a:cubicBezTo>
                  <a:pt x="487" y="0"/>
                  <a:pt x="539" y="22"/>
                  <a:pt x="577" y="60"/>
                </a:cubicBezTo>
                <a:cubicBezTo>
                  <a:pt x="804" y="287"/>
                  <a:pt x="804" y="287"/>
                  <a:pt x="804" y="287"/>
                </a:cubicBezTo>
                <a:cubicBezTo>
                  <a:pt x="842" y="325"/>
                  <a:pt x="864" y="377"/>
                  <a:pt x="864" y="432"/>
                </a:cubicBezTo>
                <a:cubicBezTo>
                  <a:pt x="864" y="487"/>
                  <a:pt x="842" y="539"/>
                  <a:pt x="804" y="577"/>
                </a:cubicBezTo>
                <a:cubicBezTo>
                  <a:pt x="432" y="949"/>
                  <a:pt x="432" y="949"/>
                  <a:pt x="432" y="949"/>
                </a:cubicBezTo>
                <a:lnTo>
                  <a:pt x="60" y="5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8F35766-565F-497C-8C52-BC711930053B}"/>
              </a:ext>
            </a:extLst>
          </p:cNvPr>
          <p:cNvGrpSpPr/>
          <p:nvPr/>
        </p:nvGrpSpPr>
        <p:grpSpPr>
          <a:xfrm>
            <a:off x="1501299" y="2215720"/>
            <a:ext cx="1960563" cy="1068347"/>
            <a:chOff x="1856861" y="2641154"/>
            <a:chExt cx="1817655" cy="99034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B2BA8A-5EDA-427C-BF5E-77652D862C23}"/>
                </a:ext>
              </a:extLst>
            </p:cNvPr>
            <p:cNvSpPr/>
            <p:nvPr/>
          </p:nvSpPr>
          <p:spPr>
            <a:xfrm>
              <a:off x="1998002" y="3203540"/>
              <a:ext cx="1440993" cy="42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做法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F0348B8-5FF9-4625-ACF0-C4A395B80585}"/>
                </a:ext>
              </a:extLst>
            </p:cNvPr>
            <p:cNvSpPr txBox="1"/>
            <p:nvPr/>
          </p:nvSpPr>
          <p:spPr>
            <a:xfrm>
              <a:off x="1856861" y="2641154"/>
              <a:ext cx="1817655" cy="54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Approach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6033432-C33C-41F4-9766-4A112BC02A93}"/>
              </a:ext>
            </a:extLst>
          </p:cNvPr>
          <p:cNvSpPr/>
          <p:nvPr/>
        </p:nvSpPr>
        <p:spPr>
          <a:xfrm>
            <a:off x="1360169" y="5085920"/>
            <a:ext cx="26066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Android app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开发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C521D66-2C41-48DF-9D96-B38F85F64403}"/>
              </a:ext>
            </a:extLst>
          </p:cNvPr>
          <p:cNvSpPr/>
          <p:nvPr/>
        </p:nvSpPr>
        <p:spPr>
          <a:xfrm>
            <a:off x="4828856" y="4524052"/>
            <a:ext cx="2606675" cy="1422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趣味性：有趣不突兀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实用性：能学到东西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易操作：符合年龄段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123A05-2CAE-4E94-B70C-352BD7591709}"/>
              </a:ext>
            </a:extLst>
          </p:cNvPr>
          <p:cNvSpPr/>
          <p:nvPr/>
        </p:nvSpPr>
        <p:spPr>
          <a:xfrm>
            <a:off x="8286432" y="4524052"/>
            <a:ext cx="3154548" cy="1884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市场上已有编程游戏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/app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，但数量不多；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已有的编程游戏</a:t>
            </a:r>
            <a:r>
              <a:rPr lang="en-US" altLang="zh-C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app</a:t>
            </a: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质量良莠不齐。</a:t>
            </a:r>
            <a:endParaRPr lang="en-US" altLang="zh-CN" sz="20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ADBD7C-D588-4D0B-B211-1E6C69E32A81}"/>
              </a:ext>
            </a:extLst>
          </p:cNvPr>
          <p:cNvSpPr/>
          <p:nvPr/>
        </p:nvSpPr>
        <p:spPr>
          <a:xfrm>
            <a:off x="0" y="214313"/>
            <a:ext cx="442913" cy="7143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C89EC4-C3DA-432C-8A6A-C657770353C8}"/>
              </a:ext>
            </a:extLst>
          </p:cNvPr>
          <p:cNvSpPr txBox="1"/>
          <p:nvPr/>
        </p:nvSpPr>
        <p:spPr>
          <a:xfrm>
            <a:off x="549691" y="285751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ABC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8087173-DA5A-4A8B-9D76-F57AAFE82DC4}"/>
              </a:ext>
            </a:extLst>
          </p:cNvPr>
          <p:cNvGrpSpPr/>
          <p:nvPr/>
        </p:nvGrpSpPr>
        <p:grpSpPr>
          <a:xfrm>
            <a:off x="5312468" y="2213609"/>
            <a:ext cx="1596870" cy="1437679"/>
            <a:chOff x="1998002" y="2641154"/>
            <a:chExt cx="1480472" cy="1332709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999277A-F5B7-40AF-848A-C208991B21F6}"/>
                </a:ext>
              </a:extLst>
            </p:cNvPr>
            <p:cNvSpPr/>
            <p:nvPr/>
          </p:nvSpPr>
          <p:spPr>
            <a:xfrm>
              <a:off x="1998002" y="3203540"/>
              <a:ext cx="1440993" cy="770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4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期望的</a:t>
              </a:r>
              <a:r>
                <a:rPr lang="en-US" altLang="zh-CN" sz="24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 sz="24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优势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518D92D-BFC0-4CAB-965C-7E2507C78250}"/>
                </a:ext>
              </a:extLst>
            </p:cNvPr>
            <p:cNvSpPr txBox="1"/>
            <p:nvPr/>
          </p:nvSpPr>
          <p:spPr>
            <a:xfrm>
              <a:off x="2037481" y="2641154"/>
              <a:ext cx="1440993" cy="54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Benefit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8A8A471-BD84-43E9-9A74-D68132DAEF31}"/>
              </a:ext>
            </a:extLst>
          </p:cNvPr>
          <p:cNvGrpSpPr/>
          <p:nvPr/>
        </p:nvGrpSpPr>
        <p:grpSpPr>
          <a:xfrm>
            <a:off x="8543010" y="2235514"/>
            <a:ext cx="2565362" cy="1046440"/>
            <a:chOff x="1620615" y="2661461"/>
            <a:chExt cx="2378369" cy="970036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62AE46A-F794-485C-90A8-F11A8A81FDFF}"/>
                </a:ext>
              </a:extLst>
            </p:cNvPr>
            <p:cNvSpPr/>
            <p:nvPr/>
          </p:nvSpPr>
          <p:spPr>
            <a:xfrm>
              <a:off x="1998002" y="3203540"/>
              <a:ext cx="1440993" cy="42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竞争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F53FC7-660C-4995-A991-63185893A06D}"/>
                </a:ext>
              </a:extLst>
            </p:cNvPr>
            <p:cNvSpPr txBox="1"/>
            <p:nvPr/>
          </p:nvSpPr>
          <p:spPr>
            <a:xfrm>
              <a:off x="1620615" y="2661461"/>
              <a:ext cx="2378369" cy="542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Competitors</a:t>
              </a:r>
              <a:endParaRPr lang="zh-CN" alt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2290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227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Colonna MT</vt:lpstr>
      <vt:lpstr>新蒂下午茶基本版</vt:lpstr>
      <vt:lpstr>黑体</vt:lpstr>
      <vt:lpstr>Arial</vt:lpstr>
      <vt:lpstr>Calibri</vt:lpstr>
      <vt:lpstr>微软雅黑</vt:lpstr>
      <vt:lpstr>Batang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yanfeiCai</dc:creator>
  <cp:lastModifiedBy>Yu Silin</cp:lastModifiedBy>
  <cp:revision>60</cp:revision>
  <dcterms:created xsi:type="dcterms:W3CDTF">2015-05-05T08:02:00Z</dcterms:created>
  <dcterms:modified xsi:type="dcterms:W3CDTF">2020-11-08T13:54:02Z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