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Proxima Nova"/>
      <p:regular r:id="rId34"/>
      <p:bold r:id="rId35"/>
      <p:italic r:id="rId36"/>
      <p:boldItalic r:id="rId37"/>
    </p:embeddedFont>
    <p:embeddedFont>
      <p:font typeface="Roboto"/>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000000"/>
          </p15:clr>
        </p15:guide>
        <p15:guide id="2" pos="639">
          <p15:clr>
            <a:srgbClr val="000000"/>
          </p15:clr>
        </p15:guide>
        <p15:guide id="3" pos="1272">
          <p15:clr>
            <a:srgbClr val="000000"/>
          </p15:clr>
        </p15:guide>
        <p15:guide id="4" pos="1944">
          <p15:clr>
            <a:srgbClr val="000000"/>
          </p15:clr>
        </p15:guide>
        <p15:guide id="5" pos="2568">
          <p15:clr>
            <a:srgbClr val="000000"/>
          </p15:clr>
        </p15:guide>
        <p15:guide id="6" pos="3192">
          <p15:clr>
            <a:srgbClr val="000000"/>
          </p15:clr>
        </p15:guide>
        <p15:guide id="7" pos="4488">
          <p15:clr>
            <a:srgbClr val="000000"/>
          </p15:clr>
        </p15:guide>
        <p15:guide id="8" pos="5112">
          <p15:clr>
            <a:srgbClr val="000000"/>
          </p15:clr>
        </p15:guide>
        <p15:guide id="9" pos="5808">
          <p15:clr>
            <a:srgbClr val="000000"/>
          </p15:clr>
        </p15:guide>
        <p15:guide id="10" pos="6408">
          <p15:clr>
            <a:srgbClr val="000000"/>
          </p15:clr>
        </p15:guide>
        <p15:guide id="11" pos="7032">
          <p15:clr>
            <a:srgbClr val="000000"/>
          </p15:clr>
        </p15:guide>
        <p15:guide id="12" orient="horz"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A9914B-6820-460A-8337-F4567F37375B}">
  <a:tblStyle styleId="{AFA9914B-6820-460A-8337-F4567F37375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639"/>
        <p:guide pos="1272"/>
        <p:guide pos="1944"/>
        <p:guide pos="2568"/>
        <p:guide pos="3192"/>
        <p:guide pos="4488"/>
        <p:guide pos="5112"/>
        <p:guide pos="5808"/>
        <p:guide pos="6408"/>
        <p:guide pos="7032"/>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RobotoMono-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RobotoMono-italic.fntdata"/><Relationship Id="rId21" Type="http://schemas.openxmlformats.org/officeDocument/2006/relationships/slide" Target="slides/slide15.xml"/><Relationship Id="rId43" Type="http://schemas.openxmlformats.org/officeDocument/2006/relationships/font" Target="fonts/RobotoMon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bold.fntdata"/><Relationship Id="rId12" Type="http://schemas.openxmlformats.org/officeDocument/2006/relationships/slide" Target="slides/slide6.xml"/><Relationship Id="rId34" Type="http://schemas.openxmlformats.org/officeDocument/2006/relationships/font" Target="fonts/ProximaNova-regular.fntdata"/><Relationship Id="rId15" Type="http://schemas.openxmlformats.org/officeDocument/2006/relationships/slide" Target="slides/slide9.xml"/><Relationship Id="rId37" Type="http://schemas.openxmlformats.org/officeDocument/2006/relationships/font" Target="fonts/ProximaNova-boldItalic.fntdata"/><Relationship Id="rId14" Type="http://schemas.openxmlformats.org/officeDocument/2006/relationships/slide" Target="slides/slide8.xml"/><Relationship Id="rId36" Type="http://schemas.openxmlformats.org/officeDocument/2006/relationships/font" Target="fonts/ProximaNova-italic.fntdata"/><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8" name="Google Shape;178;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5" name="Google Shape;195;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7787f6a0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d7787f6a0f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3" name="Google Shape;203;gd7787f6a0f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do you need RedisGears based pipeline? While 50 thousands articles is a small dataset by modern standard, it’s more than single laptop can handle. Redis Gears provides a very easy way to create a distributed data processing. We will be re-using half of the pipeline - until matcher step, but then we fork and adjust pipeline to use Redis AI</a:t>
            </a:r>
            <a:endParaRPr/>
          </a:p>
        </p:txBody>
      </p:sp>
      <p:sp>
        <p:nvSpPr>
          <p:cNvPr id="209" name="Google Shape;20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do you need RedisGears based pipeline? While 50 thousands articles is a small dataset by modern standard, it’s more than single laptop can handle. Redis Gears provides a very easy way to create a distributed data processing. We will be re-using half of the pipeline - until matcher step, but then we fork and adjust pipeline to use Redis AI</a:t>
            </a:r>
            <a:endParaRPr/>
          </a:p>
        </p:txBody>
      </p:sp>
      <p:sp>
        <p:nvSpPr>
          <p:cNvPr id="232" name="Google Shape;23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7" name="Google Shape;25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4" name="Google Shape;264;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2" name="Google Shape;272;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100"/>
              <a:buFont typeface="Arial"/>
              <a:buNone/>
            </a:pPr>
            <a:r>
              <a:rPr lang="en-US"/>
              <a:t>vision which I have been thinking about for a while: work with information should not be limited to 2D and we are looking for “things not strings”.  Using Redis technologies whenever possible.</a:t>
            </a:r>
            <a:endParaRPr/>
          </a:p>
          <a:p>
            <a:pPr indent="0" lvl="0" marL="0" rtl="0" algn="l">
              <a:lnSpc>
                <a:spcPct val="100000"/>
              </a:lnSpc>
              <a:spcBef>
                <a:spcPts val="0"/>
              </a:spcBef>
              <a:spcAft>
                <a:spcPts val="0"/>
              </a:spcAft>
              <a:buSzPts val="1400"/>
              <a:buNone/>
            </a:pPr>
            <a:r>
              <a:t/>
            </a:r>
            <a:endParaRPr/>
          </a:p>
        </p:txBody>
      </p:sp>
      <p:sp>
        <p:nvSpPr>
          <p:cNvPr id="293" name="Google Shape;293;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3" name="Google Shape;12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7787f6a0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d7787f6a0f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2" name="Google Shape;302;gd7787f6a0f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0" name="Google Shape;310;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8" name="Google Shape;31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26" name="Google Shape;326;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3" name="Google Shape;333;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1" name="Google Shape;341;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8" name="Google Shape;348;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5" name="Google Shape;355;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0" name="Google Shape;140;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7" name="Google Shape;14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4" name="Google Shape;15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1" name="Google Shape;16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8" name="Google Shape;16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p2"/>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15" name="Google Shape;15;p2"/>
          <p:cNvSpPr txBox="1"/>
          <p:nvPr>
            <p:ph type="ctrTitle"/>
          </p:nvPr>
        </p:nvSpPr>
        <p:spPr>
          <a:xfrm>
            <a:off x="680600" y="1676400"/>
            <a:ext cx="10830900" cy="21180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chemeClr val="lt1"/>
              </a:buClr>
              <a:buSzPts val="6400"/>
              <a:buFont typeface="Trebuchet MS"/>
              <a:buNone/>
              <a:defRPr sz="6400">
                <a:solidFill>
                  <a:schemeClr val="lt1"/>
                </a:solidFill>
                <a:latin typeface="Trebuchet MS"/>
                <a:ea typeface="Trebuchet MS"/>
                <a:cs typeface="Trebuchet MS"/>
                <a:sym typeface="Trebuchet MS"/>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16" name="Google Shape;16;p2"/>
          <p:cNvSpPr txBox="1"/>
          <p:nvPr>
            <p:ph idx="1" type="subTitle"/>
          </p:nvPr>
        </p:nvSpPr>
        <p:spPr>
          <a:xfrm>
            <a:off x="680600" y="4243083"/>
            <a:ext cx="10830900" cy="840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Clr>
                <a:schemeClr val="lt1"/>
              </a:buClr>
              <a:buSzPts val="3200"/>
              <a:buNone/>
              <a:defRPr sz="3200">
                <a:solidFill>
                  <a:schemeClr val="lt1"/>
                </a:solidFill>
              </a:defRPr>
            </a:lvl2pPr>
            <a:lvl3pPr lvl="2" algn="l">
              <a:lnSpc>
                <a:spcPct val="100000"/>
              </a:lnSpc>
              <a:spcBef>
                <a:spcPts val="0"/>
              </a:spcBef>
              <a:spcAft>
                <a:spcPts val="0"/>
              </a:spcAft>
              <a:buClr>
                <a:schemeClr val="lt1"/>
              </a:buClr>
              <a:buSzPts val="3200"/>
              <a:buNone/>
              <a:defRPr sz="3200">
                <a:solidFill>
                  <a:schemeClr val="lt1"/>
                </a:solidFill>
              </a:defRPr>
            </a:lvl3pPr>
            <a:lvl4pPr lvl="3" algn="l">
              <a:lnSpc>
                <a:spcPct val="100000"/>
              </a:lnSpc>
              <a:spcBef>
                <a:spcPts val="0"/>
              </a:spcBef>
              <a:spcAft>
                <a:spcPts val="0"/>
              </a:spcAft>
              <a:buClr>
                <a:schemeClr val="lt1"/>
              </a:buClr>
              <a:buSzPts val="3200"/>
              <a:buNone/>
              <a:defRPr sz="3200">
                <a:solidFill>
                  <a:schemeClr val="lt1"/>
                </a:solidFill>
              </a:defRPr>
            </a:lvl4pPr>
            <a:lvl5pPr lvl="4" algn="l">
              <a:lnSpc>
                <a:spcPct val="100000"/>
              </a:lnSpc>
              <a:spcBef>
                <a:spcPts val="0"/>
              </a:spcBef>
              <a:spcAft>
                <a:spcPts val="0"/>
              </a:spcAft>
              <a:buClr>
                <a:schemeClr val="lt1"/>
              </a:buClr>
              <a:buSzPts val="3200"/>
              <a:buNone/>
              <a:defRPr sz="3200">
                <a:solidFill>
                  <a:schemeClr val="lt1"/>
                </a:solidFill>
              </a:defRPr>
            </a:lvl5pPr>
            <a:lvl6pPr lvl="5" algn="l">
              <a:lnSpc>
                <a:spcPct val="100000"/>
              </a:lnSpc>
              <a:spcBef>
                <a:spcPts val="0"/>
              </a:spcBef>
              <a:spcAft>
                <a:spcPts val="0"/>
              </a:spcAft>
              <a:buClr>
                <a:schemeClr val="lt1"/>
              </a:buClr>
              <a:buSzPts val="3200"/>
              <a:buNone/>
              <a:defRPr sz="3200">
                <a:solidFill>
                  <a:schemeClr val="lt1"/>
                </a:solidFill>
              </a:defRPr>
            </a:lvl6pPr>
            <a:lvl7pPr lvl="6" algn="l">
              <a:lnSpc>
                <a:spcPct val="100000"/>
              </a:lnSpc>
              <a:spcBef>
                <a:spcPts val="0"/>
              </a:spcBef>
              <a:spcAft>
                <a:spcPts val="0"/>
              </a:spcAft>
              <a:buClr>
                <a:schemeClr val="lt1"/>
              </a:buClr>
              <a:buSzPts val="3200"/>
              <a:buNone/>
              <a:defRPr sz="3200">
                <a:solidFill>
                  <a:schemeClr val="lt1"/>
                </a:solidFill>
              </a:defRPr>
            </a:lvl7pPr>
            <a:lvl8pPr lvl="7" algn="l">
              <a:lnSpc>
                <a:spcPct val="100000"/>
              </a:lnSpc>
              <a:spcBef>
                <a:spcPts val="0"/>
              </a:spcBef>
              <a:spcAft>
                <a:spcPts val="0"/>
              </a:spcAft>
              <a:buClr>
                <a:schemeClr val="lt1"/>
              </a:buClr>
              <a:buSzPts val="3200"/>
              <a:buNone/>
              <a:defRPr sz="3200">
                <a:solidFill>
                  <a:schemeClr val="lt1"/>
                </a:solidFill>
              </a:defRPr>
            </a:lvl8pPr>
            <a:lvl9pPr lvl="8" algn="l">
              <a:lnSpc>
                <a:spcPct val="100000"/>
              </a:lnSpc>
              <a:spcBef>
                <a:spcPts val="0"/>
              </a:spcBef>
              <a:spcAft>
                <a:spcPts val="0"/>
              </a:spcAft>
              <a:buClr>
                <a:schemeClr val="lt1"/>
              </a:buClr>
              <a:buSzPts val="3200"/>
              <a:buNone/>
              <a:defRPr sz="3200">
                <a:solidFill>
                  <a:schemeClr val="lt1"/>
                </a:solidFill>
              </a:defRPr>
            </a:lvl9pPr>
          </a:lstStyle>
          <a:p/>
        </p:txBody>
      </p:sp>
      <p:sp>
        <p:nvSpPr>
          <p:cNvPr id="17" name="Google Shape;17;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
          <p:cNvSpPr/>
          <p:nvPr/>
        </p:nvSpPr>
        <p:spPr>
          <a:xfrm>
            <a:off x="0" y="-16267"/>
            <a:ext cx="12192000" cy="105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0" y="6742433"/>
            <a:ext cx="12192000" cy="1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a:blip r:embed="rId2">
            <a:alphaModFix/>
          </a:blip>
          <a:stretch>
            <a:fillRect/>
          </a:stretch>
        </p:blipFill>
        <p:spPr>
          <a:xfrm>
            <a:off x="9981075" y="61975"/>
            <a:ext cx="2052101" cy="899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txBox="1"/>
          <p:nvPr>
            <p:ph idx="1" type="body"/>
          </p:nvPr>
        </p:nvSpPr>
        <p:spPr>
          <a:xfrm>
            <a:off x="415600" y="5649100"/>
            <a:ext cx="7998300" cy="7983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800"/>
              <a:buFont typeface="Trebuchet MS"/>
              <a:buNone/>
              <a:defRPr sz="2800">
                <a:latin typeface="Trebuchet MS"/>
                <a:ea typeface="Trebuchet MS"/>
                <a:cs typeface="Trebuchet MS"/>
                <a:sym typeface="Trebuchet MS"/>
              </a:defRPr>
            </a:lvl1pPr>
          </a:lstStyle>
          <a:p/>
        </p:txBody>
      </p:sp>
      <p:sp>
        <p:nvSpPr>
          <p:cNvPr id="63" name="Google Shape;63;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txBox="1"/>
          <p:nvPr>
            <p:ph hasCustomPrompt="1" type="title"/>
          </p:nvPr>
        </p:nvSpPr>
        <p:spPr>
          <a:xfrm>
            <a:off x="415600" y="1321967"/>
            <a:ext cx="11360700" cy="25572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8700"/>
              <a:buFont typeface="Trebuchet MS"/>
              <a:buNone/>
              <a:defRPr sz="18700">
                <a:latin typeface="Trebuchet MS"/>
                <a:ea typeface="Trebuchet MS"/>
                <a:cs typeface="Trebuchet MS"/>
                <a:sym typeface="Trebuchet MS"/>
              </a:defRPr>
            </a:lvl1pPr>
            <a:lvl2pPr lvl="1" algn="ctr">
              <a:lnSpc>
                <a:spcPct val="100000"/>
              </a:lnSpc>
              <a:spcBef>
                <a:spcPts val="0"/>
              </a:spcBef>
              <a:spcAft>
                <a:spcPts val="0"/>
              </a:spcAft>
              <a:buSzPts val="18700"/>
              <a:buNone/>
              <a:defRPr b="1" sz="18700"/>
            </a:lvl2pPr>
            <a:lvl3pPr lvl="2" algn="ctr">
              <a:lnSpc>
                <a:spcPct val="100000"/>
              </a:lnSpc>
              <a:spcBef>
                <a:spcPts val="0"/>
              </a:spcBef>
              <a:spcAft>
                <a:spcPts val="0"/>
              </a:spcAft>
              <a:buSzPts val="18700"/>
              <a:buNone/>
              <a:defRPr b="1" sz="18700"/>
            </a:lvl3pPr>
            <a:lvl4pPr lvl="3" algn="ctr">
              <a:lnSpc>
                <a:spcPct val="100000"/>
              </a:lnSpc>
              <a:spcBef>
                <a:spcPts val="0"/>
              </a:spcBef>
              <a:spcAft>
                <a:spcPts val="0"/>
              </a:spcAft>
              <a:buSzPts val="18700"/>
              <a:buNone/>
              <a:defRPr b="1" sz="18700"/>
            </a:lvl4pPr>
            <a:lvl5pPr lvl="4" algn="ctr">
              <a:lnSpc>
                <a:spcPct val="100000"/>
              </a:lnSpc>
              <a:spcBef>
                <a:spcPts val="0"/>
              </a:spcBef>
              <a:spcAft>
                <a:spcPts val="0"/>
              </a:spcAft>
              <a:buSzPts val="18700"/>
              <a:buNone/>
              <a:defRPr b="1" sz="18700"/>
            </a:lvl5pPr>
            <a:lvl6pPr lvl="5" algn="ctr">
              <a:lnSpc>
                <a:spcPct val="100000"/>
              </a:lnSpc>
              <a:spcBef>
                <a:spcPts val="0"/>
              </a:spcBef>
              <a:spcAft>
                <a:spcPts val="0"/>
              </a:spcAft>
              <a:buSzPts val="18700"/>
              <a:buNone/>
              <a:defRPr b="1" sz="18700"/>
            </a:lvl6pPr>
            <a:lvl7pPr lvl="6" algn="ctr">
              <a:lnSpc>
                <a:spcPct val="100000"/>
              </a:lnSpc>
              <a:spcBef>
                <a:spcPts val="0"/>
              </a:spcBef>
              <a:spcAft>
                <a:spcPts val="0"/>
              </a:spcAft>
              <a:buSzPts val="18700"/>
              <a:buNone/>
              <a:defRPr b="1" sz="18700"/>
            </a:lvl7pPr>
            <a:lvl8pPr lvl="7" algn="ctr">
              <a:lnSpc>
                <a:spcPct val="100000"/>
              </a:lnSpc>
              <a:spcBef>
                <a:spcPts val="0"/>
              </a:spcBef>
              <a:spcAft>
                <a:spcPts val="0"/>
              </a:spcAft>
              <a:buSzPts val="18700"/>
              <a:buNone/>
              <a:defRPr b="1" sz="18700"/>
            </a:lvl8pPr>
            <a:lvl9pPr lvl="8" algn="ctr">
              <a:lnSpc>
                <a:spcPct val="100000"/>
              </a:lnSpc>
              <a:spcBef>
                <a:spcPts val="0"/>
              </a:spcBef>
              <a:spcAft>
                <a:spcPts val="0"/>
              </a:spcAft>
              <a:buSzPts val="18700"/>
              <a:buNone/>
              <a:defRPr b="1" sz="18700"/>
            </a:lvl9pPr>
          </a:lstStyle>
          <a:p>
            <a:r>
              <a:t>xx%</a:t>
            </a:r>
          </a:p>
        </p:txBody>
      </p:sp>
      <p:sp>
        <p:nvSpPr>
          <p:cNvPr id="68" name="Google Shape;68;p12"/>
          <p:cNvSpPr txBox="1"/>
          <p:nvPr>
            <p:ph idx="1" type="body"/>
          </p:nvPr>
        </p:nvSpPr>
        <p:spPr>
          <a:xfrm>
            <a:off x="415600" y="4095067"/>
            <a:ext cx="11360700" cy="12024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Font typeface="Trebuchet MS"/>
              <a:buChar char="●"/>
              <a:defRPr>
                <a:latin typeface="Trebuchet MS"/>
                <a:ea typeface="Trebuchet MS"/>
                <a:cs typeface="Trebuchet MS"/>
                <a:sym typeface="Trebuchet MS"/>
              </a:defRPr>
            </a:lvl1pPr>
            <a:lvl2pPr indent="-349250" lvl="1" marL="9144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2pPr>
            <a:lvl3pPr indent="-349250" lvl="2" marL="13716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3pPr>
            <a:lvl4pPr indent="-349250" lvl="3" marL="18288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4pPr>
            <a:lvl5pPr indent="-349250" lvl="4" marL="22860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5pPr>
            <a:lvl6pPr indent="-349250" lvl="5" marL="27432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6pPr>
            <a:lvl7pPr indent="-349250" lvl="6" marL="32004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7pPr>
            <a:lvl8pPr indent="-349250" lvl="7" marL="3657600" algn="ctr">
              <a:lnSpc>
                <a:spcPct val="115000"/>
              </a:lnSpc>
              <a:spcBef>
                <a:spcPts val="2100"/>
              </a:spcBef>
              <a:spcAft>
                <a:spcPts val="0"/>
              </a:spcAft>
              <a:buSzPts val="1900"/>
              <a:buFont typeface="Trebuchet MS"/>
              <a:buChar char="○"/>
              <a:defRPr>
                <a:latin typeface="Trebuchet MS"/>
                <a:ea typeface="Trebuchet MS"/>
                <a:cs typeface="Trebuchet MS"/>
                <a:sym typeface="Trebuchet MS"/>
              </a:defRPr>
            </a:lvl8pPr>
            <a:lvl9pPr indent="-349250" lvl="8" marL="4114800" algn="ctr">
              <a:lnSpc>
                <a:spcPct val="115000"/>
              </a:lnSpc>
              <a:spcBef>
                <a:spcPts val="2100"/>
              </a:spcBef>
              <a:spcAft>
                <a:spcPts val="2100"/>
              </a:spcAft>
              <a:buSzPts val="1900"/>
              <a:buFont typeface="Trebuchet MS"/>
              <a:buChar char="■"/>
              <a:defRPr>
                <a:latin typeface="Trebuchet MS"/>
                <a:ea typeface="Trebuchet MS"/>
                <a:cs typeface="Trebuchet MS"/>
                <a:sym typeface="Trebuchet MS"/>
              </a:defRPr>
            </a:lvl9pPr>
          </a:lstStyle>
          <a:p/>
        </p:txBody>
      </p:sp>
      <p:sp>
        <p:nvSpPr>
          <p:cNvPr id="69" name="Google Shape;69;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info" type="twoObj">
  <p:cSld name="TWO_OBJECTS">
    <p:spTree>
      <p:nvGrpSpPr>
        <p:cNvPr id="73" name="Shape 73"/>
        <p:cNvGrpSpPr/>
        <p:nvPr/>
      </p:nvGrpSpPr>
      <p:grpSpPr>
        <a:xfrm>
          <a:off x="0" y="0"/>
          <a:ext cx="0" cy="0"/>
          <a:chOff x="0" y="0"/>
          <a:chExt cx="0" cy="0"/>
        </a:xfrm>
      </p:grpSpPr>
      <p:pic>
        <p:nvPicPr>
          <p:cNvPr id="74" name="Google Shape;74;p14"/>
          <p:cNvPicPr preferRelativeResize="0"/>
          <p:nvPr/>
        </p:nvPicPr>
        <p:blipFill rotWithShape="1">
          <a:blip r:embed="rId2">
            <a:alphaModFix/>
          </a:blip>
          <a:srcRect b="0" l="0" r="0" t="0"/>
          <a:stretch/>
        </p:blipFill>
        <p:spPr>
          <a:xfrm>
            <a:off x="8834625" y="5859175"/>
            <a:ext cx="3156150" cy="526025"/>
          </a:xfrm>
          <a:prstGeom prst="rect">
            <a:avLst/>
          </a:prstGeom>
          <a:noFill/>
          <a:ln>
            <a:noFill/>
          </a:ln>
        </p:spPr>
      </p:pic>
      <p:pic>
        <p:nvPicPr>
          <p:cNvPr descr="Icon&#10;&#10;Description automatically generated with low confidence" id="75" name="Google Shape;75;p14"/>
          <p:cNvPicPr preferRelativeResize="0"/>
          <p:nvPr/>
        </p:nvPicPr>
        <p:blipFill rotWithShape="1">
          <a:blip r:embed="rId3">
            <a:alphaModFix/>
          </a:blip>
          <a:srcRect b="0" l="0" r="0" t="0"/>
          <a:stretch/>
        </p:blipFill>
        <p:spPr>
          <a:xfrm>
            <a:off x="7052733" y="0"/>
            <a:ext cx="5152310" cy="5164666"/>
          </a:xfrm>
          <a:prstGeom prst="rect">
            <a:avLst/>
          </a:prstGeom>
          <a:noFill/>
          <a:ln>
            <a:noFill/>
          </a:ln>
        </p:spPr>
      </p:pic>
      <p:pic>
        <p:nvPicPr>
          <p:cNvPr descr="Icon&#10;&#10;Description automatically generated" id="76" name="Google Shape;76;p14"/>
          <p:cNvPicPr preferRelativeResize="0"/>
          <p:nvPr/>
        </p:nvPicPr>
        <p:blipFill rotWithShape="1">
          <a:blip r:embed="rId4">
            <a:alphaModFix/>
          </a:blip>
          <a:srcRect b="0" l="0" r="0" t="0"/>
          <a:stretch/>
        </p:blipFill>
        <p:spPr>
          <a:xfrm>
            <a:off x="5063" y="5169780"/>
            <a:ext cx="5085064" cy="1703131"/>
          </a:xfrm>
          <a:prstGeom prst="rect">
            <a:avLst/>
          </a:prstGeom>
          <a:noFill/>
          <a:ln>
            <a:noFill/>
          </a:ln>
        </p:spPr>
      </p:pic>
      <p:sp>
        <p:nvSpPr>
          <p:cNvPr id="77" name="Google Shape;77;p14"/>
          <p:cNvSpPr txBox="1"/>
          <p:nvPr>
            <p:ph idx="1" type="subTitle"/>
          </p:nvPr>
        </p:nvSpPr>
        <p:spPr>
          <a:xfrm>
            <a:off x="990640" y="928900"/>
            <a:ext cx="65391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00000"/>
              </a:lnSpc>
              <a:spcBef>
                <a:spcPts val="2100"/>
              </a:spcBef>
              <a:spcAft>
                <a:spcPts val="0"/>
              </a:spcAft>
              <a:buSzPts val="1900"/>
              <a:buNone/>
              <a:defRPr b="1"/>
            </a:lvl2pPr>
            <a:lvl3pPr lvl="2" algn="l">
              <a:lnSpc>
                <a:spcPct val="100000"/>
              </a:lnSpc>
              <a:spcBef>
                <a:spcPts val="2100"/>
              </a:spcBef>
              <a:spcAft>
                <a:spcPts val="0"/>
              </a:spcAft>
              <a:buSzPts val="1900"/>
              <a:buNone/>
              <a:defRPr b="1"/>
            </a:lvl3pPr>
            <a:lvl4pPr lvl="3" algn="l">
              <a:lnSpc>
                <a:spcPct val="100000"/>
              </a:lnSpc>
              <a:spcBef>
                <a:spcPts val="2100"/>
              </a:spcBef>
              <a:spcAft>
                <a:spcPts val="0"/>
              </a:spcAft>
              <a:buSzPts val="1900"/>
              <a:buNone/>
              <a:defRPr b="1"/>
            </a:lvl4pPr>
            <a:lvl5pPr lvl="4" algn="l">
              <a:lnSpc>
                <a:spcPct val="100000"/>
              </a:lnSpc>
              <a:spcBef>
                <a:spcPts val="2100"/>
              </a:spcBef>
              <a:spcAft>
                <a:spcPts val="0"/>
              </a:spcAft>
              <a:buSzPts val="1900"/>
              <a:buNone/>
              <a:defRPr b="1"/>
            </a:lvl5pPr>
            <a:lvl6pPr lvl="5" algn="l">
              <a:lnSpc>
                <a:spcPct val="100000"/>
              </a:lnSpc>
              <a:spcBef>
                <a:spcPts val="2100"/>
              </a:spcBef>
              <a:spcAft>
                <a:spcPts val="0"/>
              </a:spcAft>
              <a:buSzPts val="1900"/>
              <a:buNone/>
              <a:defRPr b="1"/>
            </a:lvl6pPr>
            <a:lvl7pPr lvl="6" algn="l">
              <a:lnSpc>
                <a:spcPct val="100000"/>
              </a:lnSpc>
              <a:spcBef>
                <a:spcPts val="2100"/>
              </a:spcBef>
              <a:spcAft>
                <a:spcPts val="0"/>
              </a:spcAft>
              <a:buSzPts val="1900"/>
              <a:buNone/>
              <a:defRPr b="1"/>
            </a:lvl7pPr>
            <a:lvl8pPr lvl="7" algn="l">
              <a:lnSpc>
                <a:spcPct val="100000"/>
              </a:lnSpc>
              <a:spcBef>
                <a:spcPts val="2100"/>
              </a:spcBef>
              <a:spcAft>
                <a:spcPts val="0"/>
              </a:spcAft>
              <a:buSzPts val="1900"/>
              <a:buNone/>
              <a:defRPr b="1"/>
            </a:lvl8pPr>
            <a:lvl9pPr lvl="8" algn="l">
              <a:lnSpc>
                <a:spcPct val="100000"/>
              </a:lnSpc>
              <a:spcBef>
                <a:spcPts val="2100"/>
              </a:spcBef>
              <a:spcAft>
                <a:spcPts val="2100"/>
              </a:spcAft>
              <a:buSzPts val="1900"/>
              <a:buNone/>
              <a:defRPr b="1"/>
            </a:lvl9pPr>
          </a:lstStyle>
          <a:p/>
        </p:txBody>
      </p:sp>
      <p:sp>
        <p:nvSpPr>
          <p:cNvPr id="78" name="Google Shape;78;p14"/>
          <p:cNvSpPr txBox="1"/>
          <p:nvPr>
            <p:ph idx="2" type="body"/>
          </p:nvPr>
        </p:nvSpPr>
        <p:spPr>
          <a:xfrm>
            <a:off x="989800" y="2277325"/>
            <a:ext cx="6539100" cy="23220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a:solidFill>
                  <a:srgbClr val="FFFFFF"/>
                </a:solidFill>
              </a:defRPr>
            </a:lvl1pPr>
            <a:lvl2pPr indent="-311150" lvl="1" marL="914400" algn="l">
              <a:lnSpc>
                <a:spcPct val="110000"/>
              </a:lnSpc>
              <a:spcBef>
                <a:spcPts val="2100"/>
              </a:spcBef>
              <a:spcAft>
                <a:spcPts val="0"/>
              </a:spcAft>
              <a:buClr>
                <a:srgbClr val="FF2620"/>
              </a:buClr>
              <a:buSzPts val="1300"/>
              <a:buChar char="○"/>
              <a:defRPr sz="1300">
                <a:solidFill>
                  <a:srgbClr val="FFFFFF"/>
                </a:solidFill>
              </a:defRPr>
            </a:lvl2pPr>
            <a:lvl3pPr indent="-311150" lvl="2" marL="1371600" algn="l">
              <a:lnSpc>
                <a:spcPct val="110000"/>
              </a:lnSpc>
              <a:spcBef>
                <a:spcPts val="2100"/>
              </a:spcBef>
              <a:spcAft>
                <a:spcPts val="0"/>
              </a:spcAft>
              <a:buClr>
                <a:srgbClr val="FF2620"/>
              </a:buClr>
              <a:buSzPts val="1300"/>
              <a:buChar char="■"/>
              <a:defRPr sz="1300">
                <a:solidFill>
                  <a:srgbClr val="FFFFFF"/>
                </a:solidFill>
              </a:defRPr>
            </a:lvl3pPr>
            <a:lvl4pPr indent="-304800" lvl="3" marL="1828800" algn="l">
              <a:lnSpc>
                <a:spcPct val="110000"/>
              </a:lnSpc>
              <a:spcBef>
                <a:spcPts val="2100"/>
              </a:spcBef>
              <a:spcAft>
                <a:spcPts val="0"/>
              </a:spcAft>
              <a:buClr>
                <a:srgbClr val="FF2620"/>
              </a:buClr>
              <a:buSzPts val="1200"/>
              <a:buChar char="●"/>
              <a:defRPr sz="1200">
                <a:solidFill>
                  <a:srgbClr val="FFFFFF"/>
                </a:solidFill>
              </a:defRPr>
            </a:lvl4pPr>
            <a:lvl5pPr indent="-304800" lvl="4" marL="2286000" algn="l">
              <a:lnSpc>
                <a:spcPct val="110000"/>
              </a:lnSpc>
              <a:spcBef>
                <a:spcPts val="2100"/>
              </a:spcBef>
              <a:spcAft>
                <a:spcPts val="0"/>
              </a:spcAft>
              <a:buClr>
                <a:srgbClr val="FF2620"/>
              </a:buClr>
              <a:buSzPts val="1200"/>
              <a:buChar char="○"/>
              <a:defRPr sz="1200">
                <a:solidFill>
                  <a:srgbClr val="FFFFFF"/>
                </a:solidFill>
              </a:defRPr>
            </a:lvl5pPr>
            <a:lvl6pPr indent="-304800" lvl="5" marL="2743200" algn="l">
              <a:lnSpc>
                <a:spcPct val="110000"/>
              </a:lnSpc>
              <a:spcBef>
                <a:spcPts val="2100"/>
              </a:spcBef>
              <a:spcAft>
                <a:spcPts val="0"/>
              </a:spcAft>
              <a:buClr>
                <a:srgbClr val="FF2620"/>
              </a:buClr>
              <a:buSzPts val="1200"/>
              <a:buChar char="■"/>
              <a:defRPr sz="1200">
                <a:solidFill>
                  <a:srgbClr val="FFFFFF"/>
                </a:solidFill>
              </a:defRPr>
            </a:lvl6pPr>
            <a:lvl7pPr indent="-304800" lvl="6" marL="3200400" algn="l">
              <a:lnSpc>
                <a:spcPct val="110000"/>
              </a:lnSpc>
              <a:spcBef>
                <a:spcPts val="2100"/>
              </a:spcBef>
              <a:spcAft>
                <a:spcPts val="0"/>
              </a:spcAft>
              <a:buClr>
                <a:srgbClr val="FF2620"/>
              </a:buClr>
              <a:buSzPts val="1200"/>
              <a:buChar char="●"/>
              <a:defRPr sz="1200">
                <a:solidFill>
                  <a:srgbClr val="FFFFFF"/>
                </a:solidFill>
              </a:defRPr>
            </a:lvl7pPr>
            <a:lvl8pPr indent="-304800" lvl="7" marL="3657600" algn="l">
              <a:lnSpc>
                <a:spcPct val="110000"/>
              </a:lnSpc>
              <a:spcBef>
                <a:spcPts val="2100"/>
              </a:spcBef>
              <a:spcAft>
                <a:spcPts val="0"/>
              </a:spcAft>
              <a:buClr>
                <a:srgbClr val="FF2620"/>
              </a:buClr>
              <a:buSzPts val="1200"/>
              <a:buChar char="○"/>
              <a:defRPr sz="1200">
                <a:solidFill>
                  <a:srgbClr val="FFFFFF"/>
                </a:solidFill>
              </a:defRPr>
            </a:lvl8pPr>
            <a:lvl9pPr indent="-304800" lvl="8" marL="4114800" algn="l">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ype="twoTxTwoObj">
  <p:cSld name="TWO_OBJECTS_WITH_TEXT">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2">
            <a:alphaModFix/>
          </a:blip>
          <a:srcRect b="0" l="0" r="0" t="0"/>
          <a:stretch/>
        </p:blipFill>
        <p:spPr>
          <a:xfrm>
            <a:off x="8834625" y="5859175"/>
            <a:ext cx="3156150" cy="526025"/>
          </a:xfrm>
          <a:prstGeom prst="rect">
            <a:avLst/>
          </a:prstGeom>
          <a:noFill/>
          <a:ln>
            <a:noFill/>
          </a:ln>
        </p:spPr>
      </p:pic>
      <p:pic>
        <p:nvPicPr>
          <p:cNvPr descr="Icon&#10;&#10;Description automatically generated" id="81" name="Google Shape;81;p15"/>
          <p:cNvPicPr preferRelativeResize="0"/>
          <p:nvPr/>
        </p:nvPicPr>
        <p:blipFill rotWithShape="1">
          <a:blip r:embed="rId3">
            <a:alphaModFix/>
          </a:blip>
          <a:srcRect b="0" l="0" r="0" t="0"/>
          <a:stretch/>
        </p:blipFill>
        <p:spPr>
          <a:xfrm>
            <a:off x="7044752" y="0"/>
            <a:ext cx="5152310" cy="5164666"/>
          </a:xfrm>
          <a:prstGeom prst="rect">
            <a:avLst/>
          </a:prstGeom>
          <a:noFill/>
          <a:ln>
            <a:noFill/>
          </a:ln>
        </p:spPr>
      </p:pic>
      <p:pic>
        <p:nvPicPr>
          <p:cNvPr descr="A picture containing icon&#10;&#10;Description automatically generated" id="82" name="Google Shape;82;p15"/>
          <p:cNvPicPr preferRelativeResize="0"/>
          <p:nvPr/>
        </p:nvPicPr>
        <p:blipFill rotWithShape="1">
          <a:blip r:embed="rId4">
            <a:alphaModFix/>
          </a:blip>
          <a:srcRect b="0" l="0" r="0" t="0"/>
          <a:stretch/>
        </p:blipFill>
        <p:spPr>
          <a:xfrm>
            <a:off x="-13448" y="5164666"/>
            <a:ext cx="4336885" cy="1693334"/>
          </a:xfrm>
          <a:prstGeom prst="rect">
            <a:avLst/>
          </a:prstGeom>
          <a:noFill/>
          <a:ln>
            <a:noFill/>
          </a:ln>
        </p:spPr>
      </p:pic>
      <p:sp>
        <p:nvSpPr>
          <p:cNvPr id="83" name="Google Shape;83;p15"/>
          <p:cNvSpPr txBox="1"/>
          <p:nvPr>
            <p:ph idx="1" type="subTitle"/>
          </p:nvPr>
        </p:nvSpPr>
        <p:spPr>
          <a:xfrm>
            <a:off x="990640" y="928900"/>
            <a:ext cx="65391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00000"/>
              </a:lnSpc>
              <a:spcBef>
                <a:spcPts val="2100"/>
              </a:spcBef>
              <a:spcAft>
                <a:spcPts val="0"/>
              </a:spcAft>
              <a:buSzPts val="1900"/>
              <a:buNone/>
              <a:defRPr b="1"/>
            </a:lvl2pPr>
            <a:lvl3pPr lvl="2" algn="l">
              <a:lnSpc>
                <a:spcPct val="100000"/>
              </a:lnSpc>
              <a:spcBef>
                <a:spcPts val="2100"/>
              </a:spcBef>
              <a:spcAft>
                <a:spcPts val="0"/>
              </a:spcAft>
              <a:buSzPts val="1900"/>
              <a:buNone/>
              <a:defRPr b="1"/>
            </a:lvl3pPr>
            <a:lvl4pPr lvl="3" algn="l">
              <a:lnSpc>
                <a:spcPct val="100000"/>
              </a:lnSpc>
              <a:spcBef>
                <a:spcPts val="2100"/>
              </a:spcBef>
              <a:spcAft>
                <a:spcPts val="0"/>
              </a:spcAft>
              <a:buSzPts val="1900"/>
              <a:buNone/>
              <a:defRPr b="1"/>
            </a:lvl4pPr>
            <a:lvl5pPr lvl="4" algn="l">
              <a:lnSpc>
                <a:spcPct val="100000"/>
              </a:lnSpc>
              <a:spcBef>
                <a:spcPts val="2100"/>
              </a:spcBef>
              <a:spcAft>
                <a:spcPts val="0"/>
              </a:spcAft>
              <a:buSzPts val="1900"/>
              <a:buNone/>
              <a:defRPr b="1"/>
            </a:lvl5pPr>
            <a:lvl6pPr lvl="5" algn="l">
              <a:lnSpc>
                <a:spcPct val="100000"/>
              </a:lnSpc>
              <a:spcBef>
                <a:spcPts val="2100"/>
              </a:spcBef>
              <a:spcAft>
                <a:spcPts val="0"/>
              </a:spcAft>
              <a:buSzPts val="1900"/>
              <a:buNone/>
              <a:defRPr b="1"/>
            </a:lvl6pPr>
            <a:lvl7pPr lvl="6" algn="l">
              <a:lnSpc>
                <a:spcPct val="100000"/>
              </a:lnSpc>
              <a:spcBef>
                <a:spcPts val="2100"/>
              </a:spcBef>
              <a:spcAft>
                <a:spcPts val="0"/>
              </a:spcAft>
              <a:buSzPts val="1900"/>
              <a:buNone/>
              <a:defRPr b="1"/>
            </a:lvl7pPr>
            <a:lvl8pPr lvl="7" algn="l">
              <a:lnSpc>
                <a:spcPct val="100000"/>
              </a:lnSpc>
              <a:spcBef>
                <a:spcPts val="2100"/>
              </a:spcBef>
              <a:spcAft>
                <a:spcPts val="0"/>
              </a:spcAft>
              <a:buSzPts val="1900"/>
              <a:buNone/>
              <a:defRPr b="1"/>
            </a:lvl8pPr>
            <a:lvl9pPr lvl="8" algn="l">
              <a:lnSpc>
                <a:spcPct val="100000"/>
              </a:lnSpc>
              <a:spcBef>
                <a:spcPts val="2100"/>
              </a:spcBef>
              <a:spcAft>
                <a:spcPts val="2100"/>
              </a:spcAft>
              <a:buSzPts val="1900"/>
              <a:buNone/>
              <a:defRPr b="1"/>
            </a:lvl9pPr>
          </a:lstStyle>
          <a:p/>
        </p:txBody>
      </p:sp>
      <p:sp>
        <p:nvSpPr>
          <p:cNvPr id="84" name="Google Shape;84;p15"/>
          <p:cNvSpPr txBox="1"/>
          <p:nvPr>
            <p:ph idx="2" type="body"/>
          </p:nvPr>
        </p:nvSpPr>
        <p:spPr>
          <a:xfrm>
            <a:off x="989800" y="1896325"/>
            <a:ext cx="6539100" cy="23220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a:solidFill>
                  <a:srgbClr val="FFFFFF"/>
                </a:solidFill>
              </a:defRPr>
            </a:lvl1pPr>
            <a:lvl2pPr indent="-311150" lvl="1" marL="914400" algn="l">
              <a:lnSpc>
                <a:spcPct val="110000"/>
              </a:lnSpc>
              <a:spcBef>
                <a:spcPts val="2100"/>
              </a:spcBef>
              <a:spcAft>
                <a:spcPts val="0"/>
              </a:spcAft>
              <a:buClr>
                <a:srgbClr val="FF2620"/>
              </a:buClr>
              <a:buSzPts val="1300"/>
              <a:buChar char="○"/>
              <a:defRPr sz="1300">
                <a:solidFill>
                  <a:srgbClr val="FFFFFF"/>
                </a:solidFill>
              </a:defRPr>
            </a:lvl2pPr>
            <a:lvl3pPr indent="-311150" lvl="2" marL="1371600" algn="l">
              <a:lnSpc>
                <a:spcPct val="110000"/>
              </a:lnSpc>
              <a:spcBef>
                <a:spcPts val="2100"/>
              </a:spcBef>
              <a:spcAft>
                <a:spcPts val="0"/>
              </a:spcAft>
              <a:buClr>
                <a:srgbClr val="FF2620"/>
              </a:buClr>
              <a:buSzPts val="1300"/>
              <a:buChar char="■"/>
              <a:defRPr sz="1300">
                <a:solidFill>
                  <a:srgbClr val="FFFFFF"/>
                </a:solidFill>
              </a:defRPr>
            </a:lvl3pPr>
            <a:lvl4pPr indent="-304800" lvl="3" marL="1828800" algn="l">
              <a:lnSpc>
                <a:spcPct val="110000"/>
              </a:lnSpc>
              <a:spcBef>
                <a:spcPts val="2100"/>
              </a:spcBef>
              <a:spcAft>
                <a:spcPts val="0"/>
              </a:spcAft>
              <a:buClr>
                <a:srgbClr val="FF2620"/>
              </a:buClr>
              <a:buSzPts val="1200"/>
              <a:buChar char="●"/>
              <a:defRPr sz="1200">
                <a:solidFill>
                  <a:srgbClr val="FFFFFF"/>
                </a:solidFill>
              </a:defRPr>
            </a:lvl4pPr>
            <a:lvl5pPr indent="-304800" lvl="4" marL="2286000" algn="l">
              <a:lnSpc>
                <a:spcPct val="110000"/>
              </a:lnSpc>
              <a:spcBef>
                <a:spcPts val="2100"/>
              </a:spcBef>
              <a:spcAft>
                <a:spcPts val="0"/>
              </a:spcAft>
              <a:buClr>
                <a:srgbClr val="FF2620"/>
              </a:buClr>
              <a:buSzPts val="1200"/>
              <a:buChar char="○"/>
              <a:defRPr sz="1200">
                <a:solidFill>
                  <a:srgbClr val="FFFFFF"/>
                </a:solidFill>
              </a:defRPr>
            </a:lvl5pPr>
            <a:lvl6pPr indent="-304800" lvl="5" marL="2743200" algn="l">
              <a:lnSpc>
                <a:spcPct val="110000"/>
              </a:lnSpc>
              <a:spcBef>
                <a:spcPts val="2100"/>
              </a:spcBef>
              <a:spcAft>
                <a:spcPts val="0"/>
              </a:spcAft>
              <a:buClr>
                <a:srgbClr val="FF2620"/>
              </a:buClr>
              <a:buSzPts val="1200"/>
              <a:buChar char="■"/>
              <a:defRPr sz="1200">
                <a:solidFill>
                  <a:srgbClr val="FFFFFF"/>
                </a:solidFill>
              </a:defRPr>
            </a:lvl6pPr>
            <a:lvl7pPr indent="-304800" lvl="6" marL="3200400" algn="l">
              <a:lnSpc>
                <a:spcPct val="110000"/>
              </a:lnSpc>
              <a:spcBef>
                <a:spcPts val="2100"/>
              </a:spcBef>
              <a:spcAft>
                <a:spcPts val="0"/>
              </a:spcAft>
              <a:buClr>
                <a:srgbClr val="FF2620"/>
              </a:buClr>
              <a:buSzPts val="1200"/>
              <a:buChar char="●"/>
              <a:defRPr sz="1200">
                <a:solidFill>
                  <a:srgbClr val="FFFFFF"/>
                </a:solidFill>
              </a:defRPr>
            </a:lvl7pPr>
            <a:lvl8pPr indent="-304800" lvl="7" marL="3657600" algn="l">
              <a:lnSpc>
                <a:spcPct val="110000"/>
              </a:lnSpc>
              <a:spcBef>
                <a:spcPts val="2100"/>
              </a:spcBef>
              <a:spcAft>
                <a:spcPts val="0"/>
              </a:spcAft>
              <a:buClr>
                <a:srgbClr val="FF2620"/>
              </a:buClr>
              <a:buSzPts val="1200"/>
              <a:buChar char="○"/>
              <a:defRPr sz="1200">
                <a:solidFill>
                  <a:srgbClr val="FFFFFF"/>
                </a:solidFill>
              </a:defRPr>
            </a:lvl8pPr>
            <a:lvl9pPr indent="-304800" lvl="8" marL="4114800" algn="l">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ONLY_1">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2">
            <a:alphaModFix/>
          </a:blip>
          <a:srcRect b="0" l="0" r="0" t="0"/>
          <a:stretch/>
        </p:blipFill>
        <p:spPr>
          <a:xfrm>
            <a:off x="8834625" y="5859175"/>
            <a:ext cx="3156150" cy="526025"/>
          </a:xfrm>
          <a:prstGeom prst="rect">
            <a:avLst/>
          </a:prstGeom>
          <a:noFill/>
          <a:ln>
            <a:noFill/>
          </a:ln>
        </p:spPr>
      </p:pic>
      <p:pic>
        <p:nvPicPr>
          <p:cNvPr descr="Icon&#10;&#10;Description automatically generated with medium confidence" id="87" name="Google Shape;87;p16"/>
          <p:cNvPicPr preferRelativeResize="0"/>
          <p:nvPr/>
        </p:nvPicPr>
        <p:blipFill rotWithShape="1">
          <a:blip r:embed="rId3">
            <a:alphaModFix/>
          </a:blip>
          <a:srcRect b="0" l="0" r="0" t="0"/>
          <a:stretch/>
        </p:blipFill>
        <p:spPr>
          <a:xfrm>
            <a:off x="0" y="5169780"/>
            <a:ext cx="4323786" cy="1688220"/>
          </a:xfrm>
          <a:prstGeom prst="rect">
            <a:avLst/>
          </a:prstGeom>
          <a:noFill/>
          <a:ln>
            <a:noFill/>
          </a:ln>
        </p:spPr>
      </p:pic>
      <p:sp>
        <p:nvSpPr>
          <p:cNvPr id="88" name="Google Shape;88;p16"/>
          <p:cNvSpPr txBox="1"/>
          <p:nvPr>
            <p:ph idx="1" type="subTitle"/>
          </p:nvPr>
        </p:nvSpPr>
        <p:spPr>
          <a:xfrm>
            <a:off x="990391" y="928900"/>
            <a:ext cx="46002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00000"/>
              </a:lnSpc>
              <a:spcBef>
                <a:spcPts val="2100"/>
              </a:spcBef>
              <a:spcAft>
                <a:spcPts val="0"/>
              </a:spcAft>
              <a:buSzPts val="1900"/>
              <a:buNone/>
              <a:defRPr b="1"/>
            </a:lvl2pPr>
            <a:lvl3pPr lvl="2" algn="l">
              <a:lnSpc>
                <a:spcPct val="100000"/>
              </a:lnSpc>
              <a:spcBef>
                <a:spcPts val="2100"/>
              </a:spcBef>
              <a:spcAft>
                <a:spcPts val="0"/>
              </a:spcAft>
              <a:buSzPts val="1900"/>
              <a:buNone/>
              <a:defRPr b="1"/>
            </a:lvl3pPr>
            <a:lvl4pPr lvl="3" algn="l">
              <a:lnSpc>
                <a:spcPct val="100000"/>
              </a:lnSpc>
              <a:spcBef>
                <a:spcPts val="2100"/>
              </a:spcBef>
              <a:spcAft>
                <a:spcPts val="0"/>
              </a:spcAft>
              <a:buSzPts val="1900"/>
              <a:buNone/>
              <a:defRPr b="1"/>
            </a:lvl4pPr>
            <a:lvl5pPr lvl="4" algn="l">
              <a:lnSpc>
                <a:spcPct val="100000"/>
              </a:lnSpc>
              <a:spcBef>
                <a:spcPts val="2100"/>
              </a:spcBef>
              <a:spcAft>
                <a:spcPts val="0"/>
              </a:spcAft>
              <a:buSzPts val="1900"/>
              <a:buNone/>
              <a:defRPr b="1"/>
            </a:lvl5pPr>
            <a:lvl6pPr lvl="5" algn="l">
              <a:lnSpc>
                <a:spcPct val="100000"/>
              </a:lnSpc>
              <a:spcBef>
                <a:spcPts val="2100"/>
              </a:spcBef>
              <a:spcAft>
                <a:spcPts val="0"/>
              </a:spcAft>
              <a:buSzPts val="1900"/>
              <a:buNone/>
              <a:defRPr b="1"/>
            </a:lvl6pPr>
            <a:lvl7pPr lvl="6" algn="l">
              <a:lnSpc>
                <a:spcPct val="100000"/>
              </a:lnSpc>
              <a:spcBef>
                <a:spcPts val="2100"/>
              </a:spcBef>
              <a:spcAft>
                <a:spcPts val="0"/>
              </a:spcAft>
              <a:buSzPts val="1900"/>
              <a:buNone/>
              <a:defRPr b="1"/>
            </a:lvl7pPr>
            <a:lvl8pPr lvl="7" algn="l">
              <a:lnSpc>
                <a:spcPct val="100000"/>
              </a:lnSpc>
              <a:spcBef>
                <a:spcPts val="2100"/>
              </a:spcBef>
              <a:spcAft>
                <a:spcPts val="0"/>
              </a:spcAft>
              <a:buSzPts val="1900"/>
              <a:buNone/>
              <a:defRPr b="1"/>
            </a:lvl8pPr>
            <a:lvl9pPr lvl="8" algn="l">
              <a:lnSpc>
                <a:spcPct val="100000"/>
              </a:lnSpc>
              <a:spcBef>
                <a:spcPts val="2100"/>
              </a:spcBef>
              <a:spcAft>
                <a:spcPts val="2100"/>
              </a:spcAft>
              <a:buSzPts val="1900"/>
              <a:buNone/>
              <a:defRPr b="1"/>
            </a:lvl9pPr>
          </a:lstStyle>
          <a:p/>
        </p:txBody>
      </p:sp>
      <p:sp>
        <p:nvSpPr>
          <p:cNvPr id="89" name="Google Shape;89;p16"/>
          <p:cNvSpPr txBox="1"/>
          <p:nvPr>
            <p:ph idx="2" type="subTitle"/>
          </p:nvPr>
        </p:nvSpPr>
        <p:spPr>
          <a:xfrm>
            <a:off x="6129666" y="928900"/>
            <a:ext cx="46002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00000"/>
              </a:lnSpc>
              <a:spcBef>
                <a:spcPts val="2100"/>
              </a:spcBef>
              <a:spcAft>
                <a:spcPts val="0"/>
              </a:spcAft>
              <a:buSzPts val="1900"/>
              <a:buNone/>
              <a:defRPr b="1"/>
            </a:lvl2pPr>
            <a:lvl3pPr lvl="2" algn="l">
              <a:lnSpc>
                <a:spcPct val="100000"/>
              </a:lnSpc>
              <a:spcBef>
                <a:spcPts val="2100"/>
              </a:spcBef>
              <a:spcAft>
                <a:spcPts val="0"/>
              </a:spcAft>
              <a:buSzPts val="1900"/>
              <a:buNone/>
              <a:defRPr b="1"/>
            </a:lvl3pPr>
            <a:lvl4pPr lvl="3" algn="l">
              <a:lnSpc>
                <a:spcPct val="100000"/>
              </a:lnSpc>
              <a:spcBef>
                <a:spcPts val="2100"/>
              </a:spcBef>
              <a:spcAft>
                <a:spcPts val="0"/>
              </a:spcAft>
              <a:buSzPts val="1900"/>
              <a:buNone/>
              <a:defRPr b="1"/>
            </a:lvl4pPr>
            <a:lvl5pPr lvl="4" algn="l">
              <a:lnSpc>
                <a:spcPct val="100000"/>
              </a:lnSpc>
              <a:spcBef>
                <a:spcPts val="2100"/>
              </a:spcBef>
              <a:spcAft>
                <a:spcPts val="0"/>
              </a:spcAft>
              <a:buSzPts val="1900"/>
              <a:buNone/>
              <a:defRPr b="1"/>
            </a:lvl5pPr>
            <a:lvl6pPr lvl="5" algn="l">
              <a:lnSpc>
                <a:spcPct val="100000"/>
              </a:lnSpc>
              <a:spcBef>
                <a:spcPts val="2100"/>
              </a:spcBef>
              <a:spcAft>
                <a:spcPts val="0"/>
              </a:spcAft>
              <a:buSzPts val="1900"/>
              <a:buNone/>
              <a:defRPr b="1"/>
            </a:lvl6pPr>
            <a:lvl7pPr lvl="6" algn="l">
              <a:lnSpc>
                <a:spcPct val="100000"/>
              </a:lnSpc>
              <a:spcBef>
                <a:spcPts val="2100"/>
              </a:spcBef>
              <a:spcAft>
                <a:spcPts val="0"/>
              </a:spcAft>
              <a:buSzPts val="1900"/>
              <a:buNone/>
              <a:defRPr b="1"/>
            </a:lvl7pPr>
            <a:lvl8pPr lvl="7" algn="l">
              <a:lnSpc>
                <a:spcPct val="100000"/>
              </a:lnSpc>
              <a:spcBef>
                <a:spcPts val="2100"/>
              </a:spcBef>
              <a:spcAft>
                <a:spcPts val="0"/>
              </a:spcAft>
              <a:buSzPts val="1900"/>
              <a:buNone/>
              <a:defRPr b="1"/>
            </a:lvl8pPr>
            <a:lvl9pPr lvl="8" algn="l">
              <a:lnSpc>
                <a:spcPct val="100000"/>
              </a:lnSpc>
              <a:spcBef>
                <a:spcPts val="2100"/>
              </a:spcBef>
              <a:spcAft>
                <a:spcPts val="2100"/>
              </a:spcAft>
              <a:buSzPts val="1900"/>
              <a:buNone/>
              <a:defRPr b="1"/>
            </a:lvl9pPr>
          </a:lstStyle>
          <a:p/>
        </p:txBody>
      </p:sp>
      <p:sp>
        <p:nvSpPr>
          <p:cNvPr id="90" name="Google Shape;90;p16"/>
          <p:cNvSpPr txBox="1"/>
          <p:nvPr>
            <p:ph idx="3" type="body"/>
          </p:nvPr>
        </p:nvSpPr>
        <p:spPr>
          <a:xfrm>
            <a:off x="989800" y="1896325"/>
            <a:ext cx="4600200" cy="23220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a:solidFill>
                  <a:srgbClr val="FFFFFF"/>
                </a:solidFill>
              </a:defRPr>
            </a:lvl1pPr>
            <a:lvl2pPr indent="-311150" lvl="1" marL="914400" algn="l">
              <a:lnSpc>
                <a:spcPct val="110000"/>
              </a:lnSpc>
              <a:spcBef>
                <a:spcPts val="2100"/>
              </a:spcBef>
              <a:spcAft>
                <a:spcPts val="0"/>
              </a:spcAft>
              <a:buClr>
                <a:srgbClr val="FF2620"/>
              </a:buClr>
              <a:buSzPts val="1300"/>
              <a:buChar char="○"/>
              <a:defRPr sz="1300">
                <a:solidFill>
                  <a:srgbClr val="FFFFFF"/>
                </a:solidFill>
              </a:defRPr>
            </a:lvl2pPr>
            <a:lvl3pPr indent="-311150" lvl="2" marL="1371600" algn="l">
              <a:lnSpc>
                <a:spcPct val="110000"/>
              </a:lnSpc>
              <a:spcBef>
                <a:spcPts val="2100"/>
              </a:spcBef>
              <a:spcAft>
                <a:spcPts val="0"/>
              </a:spcAft>
              <a:buClr>
                <a:srgbClr val="FF2620"/>
              </a:buClr>
              <a:buSzPts val="1300"/>
              <a:buChar char="■"/>
              <a:defRPr sz="1300">
                <a:solidFill>
                  <a:srgbClr val="FFFFFF"/>
                </a:solidFill>
              </a:defRPr>
            </a:lvl3pPr>
            <a:lvl4pPr indent="-304800" lvl="3" marL="1828800" algn="l">
              <a:lnSpc>
                <a:spcPct val="110000"/>
              </a:lnSpc>
              <a:spcBef>
                <a:spcPts val="2100"/>
              </a:spcBef>
              <a:spcAft>
                <a:spcPts val="0"/>
              </a:spcAft>
              <a:buClr>
                <a:srgbClr val="FF2620"/>
              </a:buClr>
              <a:buSzPts val="1200"/>
              <a:buChar char="●"/>
              <a:defRPr sz="1200">
                <a:solidFill>
                  <a:srgbClr val="FFFFFF"/>
                </a:solidFill>
              </a:defRPr>
            </a:lvl4pPr>
            <a:lvl5pPr indent="-304800" lvl="4" marL="2286000" algn="l">
              <a:lnSpc>
                <a:spcPct val="110000"/>
              </a:lnSpc>
              <a:spcBef>
                <a:spcPts val="2100"/>
              </a:spcBef>
              <a:spcAft>
                <a:spcPts val="0"/>
              </a:spcAft>
              <a:buClr>
                <a:srgbClr val="FF2620"/>
              </a:buClr>
              <a:buSzPts val="1200"/>
              <a:buChar char="○"/>
              <a:defRPr sz="1200">
                <a:solidFill>
                  <a:srgbClr val="FFFFFF"/>
                </a:solidFill>
              </a:defRPr>
            </a:lvl5pPr>
            <a:lvl6pPr indent="-304800" lvl="5" marL="2743200" algn="l">
              <a:lnSpc>
                <a:spcPct val="110000"/>
              </a:lnSpc>
              <a:spcBef>
                <a:spcPts val="2100"/>
              </a:spcBef>
              <a:spcAft>
                <a:spcPts val="0"/>
              </a:spcAft>
              <a:buClr>
                <a:srgbClr val="FF2620"/>
              </a:buClr>
              <a:buSzPts val="1200"/>
              <a:buChar char="■"/>
              <a:defRPr sz="1200">
                <a:solidFill>
                  <a:srgbClr val="FFFFFF"/>
                </a:solidFill>
              </a:defRPr>
            </a:lvl6pPr>
            <a:lvl7pPr indent="-304800" lvl="6" marL="3200400" algn="l">
              <a:lnSpc>
                <a:spcPct val="110000"/>
              </a:lnSpc>
              <a:spcBef>
                <a:spcPts val="2100"/>
              </a:spcBef>
              <a:spcAft>
                <a:spcPts val="0"/>
              </a:spcAft>
              <a:buClr>
                <a:srgbClr val="FF2620"/>
              </a:buClr>
              <a:buSzPts val="1200"/>
              <a:buChar char="●"/>
              <a:defRPr sz="1200">
                <a:solidFill>
                  <a:srgbClr val="FFFFFF"/>
                </a:solidFill>
              </a:defRPr>
            </a:lvl7pPr>
            <a:lvl8pPr indent="-304800" lvl="7" marL="3657600" algn="l">
              <a:lnSpc>
                <a:spcPct val="110000"/>
              </a:lnSpc>
              <a:spcBef>
                <a:spcPts val="2100"/>
              </a:spcBef>
              <a:spcAft>
                <a:spcPts val="0"/>
              </a:spcAft>
              <a:buClr>
                <a:srgbClr val="FF2620"/>
              </a:buClr>
              <a:buSzPts val="1200"/>
              <a:buChar char="○"/>
              <a:defRPr sz="1200">
                <a:solidFill>
                  <a:srgbClr val="FFFFFF"/>
                </a:solidFill>
              </a:defRPr>
            </a:lvl8pPr>
            <a:lvl9pPr indent="-304800" lvl="8" marL="4114800" algn="l">
              <a:lnSpc>
                <a:spcPct val="110000"/>
              </a:lnSpc>
              <a:spcBef>
                <a:spcPts val="2100"/>
              </a:spcBef>
              <a:spcAft>
                <a:spcPts val="2100"/>
              </a:spcAft>
              <a:buClr>
                <a:srgbClr val="FF2620"/>
              </a:buClr>
              <a:buSzPts val="1200"/>
              <a:buChar char="■"/>
              <a:defRPr sz="1200">
                <a:solidFill>
                  <a:srgbClr val="FFFFFF"/>
                </a:solidFill>
              </a:defRPr>
            </a:lvl9pPr>
          </a:lstStyle>
          <a:p/>
        </p:txBody>
      </p:sp>
      <p:sp>
        <p:nvSpPr>
          <p:cNvPr id="91" name="Google Shape;91;p16"/>
          <p:cNvSpPr txBox="1"/>
          <p:nvPr>
            <p:ph idx="4" type="body"/>
          </p:nvPr>
        </p:nvSpPr>
        <p:spPr>
          <a:xfrm>
            <a:off x="6129675" y="1896325"/>
            <a:ext cx="4600200" cy="23220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a:solidFill>
                  <a:srgbClr val="FFFFFF"/>
                </a:solidFill>
              </a:defRPr>
            </a:lvl1pPr>
            <a:lvl2pPr indent="-311150" lvl="1" marL="914400" algn="l">
              <a:lnSpc>
                <a:spcPct val="110000"/>
              </a:lnSpc>
              <a:spcBef>
                <a:spcPts val="2100"/>
              </a:spcBef>
              <a:spcAft>
                <a:spcPts val="0"/>
              </a:spcAft>
              <a:buClr>
                <a:srgbClr val="FF2620"/>
              </a:buClr>
              <a:buSzPts val="1300"/>
              <a:buChar char="○"/>
              <a:defRPr sz="1300">
                <a:solidFill>
                  <a:srgbClr val="FFFFFF"/>
                </a:solidFill>
              </a:defRPr>
            </a:lvl2pPr>
            <a:lvl3pPr indent="-311150" lvl="2" marL="1371600" algn="l">
              <a:lnSpc>
                <a:spcPct val="110000"/>
              </a:lnSpc>
              <a:spcBef>
                <a:spcPts val="2100"/>
              </a:spcBef>
              <a:spcAft>
                <a:spcPts val="0"/>
              </a:spcAft>
              <a:buClr>
                <a:srgbClr val="FF2620"/>
              </a:buClr>
              <a:buSzPts val="1300"/>
              <a:buChar char="■"/>
              <a:defRPr sz="1300">
                <a:solidFill>
                  <a:srgbClr val="FFFFFF"/>
                </a:solidFill>
              </a:defRPr>
            </a:lvl3pPr>
            <a:lvl4pPr indent="-304800" lvl="3" marL="1828800" algn="l">
              <a:lnSpc>
                <a:spcPct val="110000"/>
              </a:lnSpc>
              <a:spcBef>
                <a:spcPts val="2100"/>
              </a:spcBef>
              <a:spcAft>
                <a:spcPts val="0"/>
              </a:spcAft>
              <a:buClr>
                <a:srgbClr val="FF2620"/>
              </a:buClr>
              <a:buSzPts val="1200"/>
              <a:buChar char="●"/>
              <a:defRPr sz="1200">
                <a:solidFill>
                  <a:srgbClr val="FFFFFF"/>
                </a:solidFill>
              </a:defRPr>
            </a:lvl4pPr>
            <a:lvl5pPr indent="-304800" lvl="4" marL="2286000" algn="l">
              <a:lnSpc>
                <a:spcPct val="110000"/>
              </a:lnSpc>
              <a:spcBef>
                <a:spcPts val="2100"/>
              </a:spcBef>
              <a:spcAft>
                <a:spcPts val="0"/>
              </a:spcAft>
              <a:buClr>
                <a:srgbClr val="FF2620"/>
              </a:buClr>
              <a:buSzPts val="1200"/>
              <a:buChar char="○"/>
              <a:defRPr sz="1200">
                <a:solidFill>
                  <a:srgbClr val="FFFFFF"/>
                </a:solidFill>
              </a:defRPr>
            </a:lvl5pPr>
            <a:lvl6pPr indent="-304800" lvl="5" marL="2743200" algn="l">
              <a:lnSpc>
                <a:spcPct val="110000"/>
              </a:lnSpc>
              <a:spcBef>
                <a:spcPts val="2100"/>
              </a:spcBef>
              <a:spcAft>
                <a:spcPts val="0"/>
              </a:spcAft>
              <a:buClr>
                <a:srgbClr val="FF2620"/>
              </a:buClr>
              <a:buSzPts val="1200"/>
              <a:buChar char="■"/>
              <a:defRPr sz="1200">
                <a:solidFill>
                  <a:srgbClr val="FFFFFF"/>
                </a:solidFill>
              </a:defRPr>
            </a:lvl6pPr>
            <a:lvl7pPr indent="-304800" lvl="6" marL="3200400" algn="l">
              <a:lnSpc>
                <a:spcPct val="110000"/>
              </a:lnSpc>
              <a:spcBef>
                <a:spcPts val="2100"/>
              </a:spcBef>
              <a:spcAft>
                <a:spcPts val="0"/>
              </a:spcAft>
              <a:buClr>
                <a:srgbClr val="FF2620"/>
              </a:buClr>
              <a:buSzPts val="1200"/>
              <a:buChar char="●"/>
              <a:defRPr sz="1200">
                <a:solidFill>
                  <a:srgbClr val="FFFFFF"/>
                </a:solidFill>
              </a:defRPr>
            </a:lvl7pPr>
            <a:lvl8pPr indent="-304800" lvl="7" marL="3657600" algn="l">
              <a:lnSpc>
                <a:spcPct val="110000"/>
              </a:lnSpc>
              <a:spcBef>
                <a:spcPts val="2100"/>
              </a:spcBef>
              <a:spcAft>
                <a:spcPts val="0"/>
              </a:spcAft>
              <a:buClr>
                <a:srgbClr val="FF2620"/>
              </a:buClr>
              <a:buSzPts val="1200"/>
              <a:buChar char="○"/>
              <a:defRPr sz="1200">
                <a:solidFill>
                  <a:srgbClr val="FFFFFF"/>
                </a:solidFill>
              </a:defRPr>
            </a:lvl8pPr>
            <a:lvl9pPr indent="-304800" lvl="8" marL="4114800" algn="l">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 Image">
  <p:cSld name="BLANK_1">
    <p:spTree>
      <p:nvGrpSpPr>
        <p:cNvPr id="92" name="Shape 92"/>
        <p:cNvGrpSpPr/>
        <p:nvPr/>
      </p:nvGrpSpPr>
      <p:grpSpPr>
        <a:xfrm>
          <a:off x="0" y="0"/>
          <a:ext cx="0" cy="0"/>
          <a:chOff x="0" y="0"/>
          <a:chExt cx="0" cy="0"/>
        </a:xfrm>
      </p:grpSpPr>
      <p:pic>
        <p:nvPicPr>
          <p:cNvPr id="93" name="Google Shape;93;p17"/>
          <p:cNvPicPr preferRelativeResize="0"/>
          <p:nvPr/>
        </p:nvPicPr>
        <p:blipFill rotWithShape="1">
          <a:blip r:embed="rId2">
            <a:alphaModFix/>
          </a:blip>
          <a:srcRect b="0" l="0" r="0" t="0"/>
          <a:stretch/>
        </p:blipFill>
        <p:spPr>
          <a:xfrm>
            <a:off x="8834625" y="5859175"/>
            <a:ext cx="3156150" cy="526025"/>
          </a:xfrm>
          <a:prstGeom prst="rect">
            <a:avLst/>
          </a:prstGeom>
          <a:noFill/>
          <a:ln>
            <a:noFill/>
          </a:ln>
        </p:spPr>
      </p:pic>
      <p:pic>
        <p:nvPicPr>
          <p:cNvPr descr="Icon&#10;&#10;Description automatically generated" id="94" name="Google Shape;94;p17"/>
          <p:cNvPicPr preferRelativeResize="0"/>
          <p:nvPr/>
        </p:nvPicPr>
        <p:blipFill rotWithShape="1">
          <a:blip r:embed="rId3">
            <a:alphaModFix/>
          </a:blip>
          <a:srcRect b="0" l="0" r="0" t="0"/>
          <a:stretch/>
        </p:blipFill>
        <p:spPr>
          <a:xfrm>
            <a:off x="5063" y="5169780"/>
            <a:ext cx="5085064" cy="1703131"/>
          </a:xfrm>
          <a:prstGeom prst="rect">
            <a:avLst/>
          </a:prstGeom>
          <a:noFill/>
          <a:ln>
            <a:noFill/>
          </a:ln>
        </p:spPr>
      </p:pic>
      <p:sp>
        <p:nvSpPr>
          <p:cNvPr id="95" name="Google Shape;95;p17"/>
          <p:cNvSpPr txBox="1"/>
          <p:nvPr>
            <p:ph idx="1" type="subTitle"/>
          </p:nvPr>
        </p:nvSpPr>
        <p:spPr>
          <a:xfrm>
            <a:off x="990460" y="928900"/>
            <a:ext cx="51333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10000"/>
              </a:lnSpc>
              <a:spcBef>
                <a:spcPts val="2100"/>
              </a:spcBef>
              <a:spcAft>
                <a:spcPts val="0"/>
              </a:spcAft>
              <a:buSzPts val="1900"/>
              <a:buNone/>
              <a:defRPr b="1"/>
            </a:lvl2pPr>
            <a:lvl3pPr lvl="2" algn="l">
              <a:lnSpc>
                <a:spcPct val="110000"/>
              </a:lnSpc>
              <a:spcBef>
                <a:spcPts val="2100"/>
              </a:spcBef>
              <a:spcAft>
                <a:spcPts val="0"/>
              </a:spcAft>
              <a:buSzPts val="1900"/>
              <a:buNone/>
              <a:defRPr b="1"/>
            </a:lvl3pPr>
            <a:lvl4pPr lvl="3" algn="l">
              <a:lnSpc>
                <a:spcPct val="110000"/>
              </a:lnSpc>
              <a:spcBef>
                <a:spcPts val="2100"/>
              </a:spcBef>
              <a:spcAft>
                <a:spcPts val="0"/>
              </a:spcAft>
              <a:buSzPts val="1900"/>
              <a:buNone/>
              <a:defRPr b="1"/>
            </a:lvl4pPr>
            <a:lvl5pPr lvl="4" algn="l">
              <a:lnSpc>
                <a:spcPct val="110000"/>
              </a:lnSpc>
              <a:spcBef>
                <a:spcPts val="2100"/>
              </a:spcBef>
              <a:spcAft>
                <a:spcPts val="0"/>
              </a:spcAft>
              <a:buSzPts val="1900"/>
              <a:buNone/>
              <a:defRPr b="1"/>
            </a:lvl5pPr>
            <a:lvl6pPr lvl="5" algn="l">
              <a:lnSpc>
                <a:spcPct val="110000"/>
              </a:lnSpc>
              <a:spcBef>
                <a:spcPts val="2100"/>
              </a:spcBef>
              <a:spcAft>
                <a:spcPts val="0"/>
              </a:spcAft>
              <a:buSzPts val="1900"/>
              <a:buNone/>
              <a:defRPr b="1"/>
            </a:lvl6pPr>
            <a:lvl7pPr lvl="6" algn="l">
              <a:lnSpc>
                <a:spcPct val="110000"/>
              </a:lnSpc>
              <a:spcBef>
                <a:spcPts val="2100"/>
              </a:spcBef>
              <a:spcAft>
                <a:spcPts val="0"/>
              </a:spcAft>
              <a:buSzPts val="1900"/>
              <a:buNone/>
              <a:defRPr b="1"/>
            </a:lvl7pPr>
            <a:lvl8pPr lvl="7" algn="l">
              <a:lnSpc>
                <a:spcPct val="110000"/>
              </a:lnSpc>
              <a:spcBef>
                <a:spcPts val="2100"/>
              </a:spcBef>
              <a:spcAft>
                <a:spcPts val="0"/>
              </a:spcAft>
              <a:buSzPts val="1900"/>
              <a:buNone/>
              <a:defRPr b="1"/>
            </a:lvl8pPr>
            <a:lvl9pPr lvl="8" algn="l">
              <a:lnSpc>
                <a:spcPct val="110000"/>
              </a:lnSpc>
              <a:spcBef>
                <a:spcPts val="2100"/>
              </a:spcBef>
              <a:spcAft>
                <a:spcPts val="2100"/>
              </a:spcAft>
              <a:buSzPts val="1900"/>
              <a:buNone/>
              <a:defRPr b="1"/>
            </a:lvl9pPr>
          </a:lstStyle>
          <a:p/>
        </p:txBody>
      </p:sp>
      <p:sp>
        <p:nvSpPr>
          <p:cNvPr id="96" name="Google Shape;96;p17"/>
          <p:cNvSpPr txBox="1"/>
          <p:nvPr>
            <p:ph idx="2" type="body"/>
          </p:nvPr>
        </p:nvSpPr>
        <p:spPr>
          <a:xfrm>
            <a:off x="989800" y="1896325"/>
            <a:ext cx="5133300" cy="23220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a:solidFill>
                  <a:srgbClr val="FFFFFF"/>
                </a:solidFill>
              </a:defRPr>
            </a:lvl1pPr>
            <a:lvl2pPr indent="-311150" lvl="1" marL="914400" algn="l">
              <a:lnSpc>
                <a:spcPct val="110000"/>
              </a:lnSpc>
              <a:spcBef>
                <a:spcPts val="2100"/>
              </a:spcBef>
              <a:spcAft>
                <a:spcPts val="0"/>
              </a:spcAft>
              <a:buClr>
                <a:srgbClr val="FF2620"/>
              </a:buClr>
              <a:buSzPts val="1300"/>
              <a:buChar char="○"/>
              <a:defRPr sz="1300">
                <a:solidFill>
                  <a:srgbClr val="FFFFFF"/>
                </a:solidFill>
              </a:defRPr>
            </a:lvl2pPr>
            <a:lvl3pPr indent="-311150" lvl="2" marL="1371600" algn="l">
              <a:lnSpc>
                <a:spcPct val="110000"/>
              </a:lnSpc>
              <a:spcBef>
                <a:spcPts val="2100"/>
              </a:spcBef>
              <a:spcAft>
                <a:spcPts val="0"/>
              </a:spcAft>
              <a:buClr>
                <a:srgbClr val="FF2620"/>
              </a:buClr>
              <a:buSzPts val="1300"/>
              <a:buChar char="■"/>
              <a:defRPr sz="1300">
                <a:solidFill>
                  <a:srgbClr val="FFFFFF"/>
                </a:solidFill>
              </a:defRPr>
            </a:lvl3pPr>
            <a:lvl4pPr indent="-304800" lvl="3" marL="1828800" algn="l">
              <a:lnSpc>
                <a:spcPct val="110000"/>
              </a:lnSpc>
              <a:spcBef>
                <a:spcPts val="2100"/>
              </a:spcBef>
              <a:spcAft>
                <a:spcPts val="0"/>
              </a:spcAft>
              <a:buClr>
                <a:srgbClr val="FF2620"/>
              </a:buClr>
              <a:buSzPts val="1200"/>
              <a:buChar char="●"/>
              <a:defRPr sz="1200">
                <a:solidFill>
                  <a:srgbClr val="FFFFFF"/>
                </a:solidFill>
              </a:defRPr>
            </a:lvl4pPr>
            <a:lvl5pPr indent="-304800" lvl="4" marL="2286000" algn="l">
              <a:lnSpc>
                <a:spcPct val="110000"/>
              </a:lnSpc>
              <a:spcBef>
                <a:spcPts val="2100"/>
              </a:spcBef>
              <a:spcAft>
                <a:spcPts val="0"/>
              </a:spcAft>
              <a:buClr>
                <a:srgbClr val="FF2620"/>
              </a:buClr>
              <a:buSzPts val="1200"/>
              <a:buChar char="○"/>
              <a:defRPr sz="1200">
                <a:solidFill>
                  <a:srgbClr val="FFFFFF"/>
                </a:solidFill>
              </a:defRPr>
            </a:lvl5pPr>
            <a:lvl6pPr indent="-304800" lvl="5" marL="2743200" algn="l">
              <a:lnSpc>
                <a:spcPct val="110000"/>
              </a:lnSpc>
              <a:spcBef>
                <a:spcPts val="2100"/>
              </a:spcBef>
              <a:spcAft>
                <a:spcPts val="0"/>
              </a:spcAft>
              <a:buClr>
                <a:srgbClr val="FF2620"/>
              </a:buClr>
              <a:buSzPts val="1200"/>
              <a:buChar char="■"/>
              <a:defRPr sz="1200">
                <a:solidFill>
                  <a:srgbClr val="FFFFFF"/>
                </a:solidFill>
              </a:defRPr>
            </a:lvl6pPr>
            <a:lvl7pPr indent="-304800" lvl="6" marL="3200400" algn="l">
              <a:lnSpc>
                <a:spcPct val="110000"/>
              </a:lnSpc>
              <a:spcBef>
                <a:spcPts val="2100"/>
              </a:spcBef>
              <a:spcAft>
                <a:spcPts val="0"/>
              </a:spcAft>
              <a:buClr>
                <a:srgbClr val="FF2620"/>
              </a:buClr>
              <a:buSzPts val="1200"/>
              <a:buChar char="●"/>
              <a:defRPr sz="1200">
                <a:solidFill>
                  <a:srgbClr val="FFFFFF"/>
                </a:solidFill>
              </a:defRPr>
            </a:lvl7pPr>
            <a:lvl8pPr indent="-304800" lvl="7" marL="3657600" algn="l">
              <a:lnSpc>
                <a:spcPct val="110000"/>
              </a:lnSpc>
              <a:spcBef>
                <a:spcPts val="2100"/>
              </a:spcBef>
              <a:spcAft>
                <a:spcPts val="0"/>
              </a:spcAft>
              <a:buClr>
                <a:srgbClr val="FF2620"/>
              </a:buClr>
              <a:buSzPts val="1200"/>
              <a:buChar char="○"/>
              <a:defRPr sz="1200">
                <a:solidFill>
                  <a:srgbClr val="FFFFFF"/>
                </a:solidFill>
              </a:defRPr>
            </a:lvl8pPr>
            <a:lvl9pPr indent="-304800" lvl="8" marL="4114800" algn="l">
              <a:lnSpc>
                <a:spcPct val="110000"/>
              </a:lnSpc>
              <a:spcBef>
                <a:spcPts val="2100"/>
              </a:spcBef>
              <a:spcAft>
                <a:spcPts val="2100"/>
              </a:spcAft>
              <a:buClr>
                <a:srgbClr val="FF2620"/>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_HEADER_1">
    <p:spTree>
      <p:nvGrpSpPr>
        <p:cNvPr id="97" name="Shape 97"/>
        <p:cNvGrpSpPr/>
        <p:nvPr/>
      </p:nvGrpSpPr>
      <p:grpSpPr>
        <a:xfrm>
          <a:off x="0" y="0"/>
          <a:ext cx="0" cy="0"/>
          <a:chOff x="0" y="0"/>
          <a:chExt cx="0" cy="0"/>
        </a:xfrm>
      </p:grpSpPr>
      <p:pic>
        <p:nvPicPr>
          <p:cNvPr descr="Icon&#10;&#10;Description automatically generated" id="98" name="Google Shape;98;p18"/>
          <p:cNvPicPr preferRelativeResize="0"/>
          <p:nvPr/>
        </p:nvPicPr>
        <p:blipFill rotWithShape="1">
          <a:blip r:embed="rId2">
            <a:alphaModFix/>
          </a:blip>
          <a:srcRect b="0" l="0" r="0" t="0"/>
          <a:stretch/>
        </p:blipFill>
        <p:spPr>
          <a:xfrm>
            <a:off x="5063" y="5169780"/>
            <a:ext cx="5085064" cy="1703131"/>
          </a:xfrm>
          <a:prstGeom prst="rect">
            <a:avLst/>
          </a:prstGeom>
          <a:noFill/>
          <a:ln>
            <a:noFill/>
          </a:ln>
        </p:spPr>
      </p:pic>
      <p:pic>
        <p:nvPicPr>
          <p:cNvPr descr="Icon&#10;&#10;Description automatically generated" id="99" name="Google Shape;99;p18"/>
          <p:cNvPicPr preferRelativeResize="0"/>
          <p:nvPr/>
        </p:nvPicPr>
        <p:blipFill rotWithShape="1">
          <a:blip r:embed="rId3">
            <a:alphaModFix/>
          </a:blip>
          <a:srcRect b="0" l="0" r="0" t="0"/>
          <a:stretch/>
        </p:blipFill>
        <p:spPr>
          <a:xfrm>
            <a:off x="7044752" y="0"/>
            <a:ext cx="5152310" cy="5164666"/>
          </a:xfrm>
          <a:prstGeom prst="rect">
            <a:avLst/>
          </a:prstGeom>
          <a:noFill/>
          <a:ln>
            <a:noFill/>
          </a:ln>
        </p:spPr>
      </p:pic>
      <p:sp>
        <p:nvSpPr>
          <p:cNvPr id="100" name="Google Shape;100;p18"/>
          <p:cNvSpPr txBox="1"/>
          <p:nvPr>
            <p:ph type="title"/>
          </p:nvPr>
        </p:nvSpPr>
        <p:spPr>
          <a:xfrm>
            <a:off x="978350" y="871075"/>
            <a:ext cx="6227700" cy="1461300"/>
          </a:xfrm>
          <a:prstGeom prst="rect">
            <a:avLst/>
          </a:prstGeom>
          <a:noFill/>
          <a:ln>
            <a:noFill/>
          </a:ln>
        </p:spPr>
        <p:txBody>
          <a:bodyPr anchorCtr="0" anchor="t" bIns="121900" lIns="121900" spcFirstLastPara="1" rIns="121900" wrap="square" tIns="121900">
            <a:noAutofit/>
          </a:bodyPr>
          <a:lstStyle>
            <a:lvl1pPr lvl="0"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1pPr>
            <a:lvl2pPr lvl="1"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2pPr>
            <a:lvl3pPr lvl="2"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3pPr>
            <a:lvl4pPr lvl="3"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4pPr>
            <a:lvl5pPr lvl="4"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5pPr>
            <a:lvl6pPr lvl="5"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6pPr>
            <a:lvl7pPr lvl="6"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7pPr>
            <a:lvl8pPr lvl="7"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8pPr>
            <a:lvl9pPr lvl="8" algn="l">
              <a:lnSpc>
                <a:spcPct val="110000"/>
              </a:lnSpc>
              <a:spcBef>
                <a:spcPts val="0"/>
              </a:spcBef>
              <a:spcAft>
                <a:spcPts val="0"/>
              </a:spcAft>
              <a:buClr>
                <a:srgbClr val="FFFFFF"/>
              </a:buClr>
              <a:buSzPts val="4000"/>
              <a:buFont typeface="Roboto Mono"/>
              <a:buNone/>
              <a:defRPr sz="4000">
                <a:solidFill>
                  <a:srgbClr val="FFFFFF"/>
                </a:solidFill>
                <a:latin typeface="Roboto Mono"/>
                <a:ea typeface="Roboto Mono"/>
                <a:cs typeface="Roboto Mono"/>
                <a:sym typeface="Roboto Mono"/>
              </a:defRPr>
            </a:lvl9pPr>
          </a:lstStyle>
          <a:p/>
        </p:txBody>
      </p:sp>
      <p:sp>
        <p:nvSpPr>
          <p:cNvPr id="101" name="Google Shape;101;p18"/>
          <p:cNvSpPr txBox="1"/>
          <p:nvPr>
            <p:ph idx="1" type="subTitle"/>
          </p:nvPr>
        </p:nvSpPr>
        <p:spPr>
          <a:xfrm>
            <a:off x="990600" y="2556950"/>
            <a:ext cx="4245000" cy="721500"/>
          </a:xfrm>
          <a:prstGeom prst="rect">
            <a:avLst/>
          </a:prstGeom>
          <a:noFill/>
          <a:ln>
            <a:noFill/>
          </a:ln>
        </p:spPr>
        <p:txBody>
          <a:bodyPr anchorCtr="0" anchor="t" bIns="121900" lIns="121900" spcFirstLastPara="1" rIns="121900" wrap="square" tIns="121900">
            <a:noAutofit/>
          </a:bodyPr>
          <a:lstStyle>
            <a:lvl1pPr lvl="0" algn="l">
              <a:lnSpc>
                <a:spcPct val="110000"/>
              </a:lnSpc>
              <a:spcBef>
                <a:spcPts val="0"/>
              </a:spcBef>
              <a:spcAft>
                <a:spcPts val="0"/>
              </a:spcAft>
              <a:buClr>
                <a:srgbClr val="FFFFFF"/>
              </a:buClr>
              <a:buSzPts val="2200"/>
              <a:buNone/>
              <a:defRPr b="1" sz="2200">
                <a:solidFill>
                  <a:srgbClr val="FFFFFF"/>
                </a:solidFill>
              </a:defRPr>
            </a:lvl1pPr>
            <a:lvl2pPr lvl="1" algn="l">
              <a:lnSpc>
                <a:spcPct val="110000"/>
              </a:lnSpc>
              <a:spcBef>
                <a:spcPts val="2100"/>
              </a:spcBef>
              <a:spcAft>
                <a:spcPts val="0"/>
              </a:spcAft>
              <a:buSzPts val="1900"/>
              <a:buNone/>
              <a:defRPr b="1"/>
            </a:lvl2pPr>
            <a:lvl3pPr lvl="2" algn="l">
              <a:lnSpc>
                <a:spcPct val="110000"/>
              </a:lnSpc>
              <a:spcBef>
                <a:spcPts val="2100"/>
              </a:spcBef>
              <a:spcAft>
                <a:spcPts val="0"/>
              </a:spcAft>
              <a:buSzPts val="1900"/>
              <a:buNone/>
              <a:defRPr b="1"/>
            </a:lvl3pPr>
            <a:lvl4pPr lvl="3" algn="l">
              <a:lnSpc>
                <a:spcPct val="110000"/>
              </a:lnSpc>
              <a:spcBef>
                <a:spcPts val="2100"/>
              </a:spcBef>
              <a:spcAft>
                <a:spcPts val="0"/>
              </a:spcAft>
              <a:buSzPts val="1900"/>
              <a:buNone/>
              <a:defRPr b="1"/>
            </a:lvl4pPr>
            <a:lvl5pPr lvl="4" algn="l">
              <a:lnSpc>
                <a:spcPct val="110000"/>
              </a:lnSpc>
              <a:spcBef>
                <a:spcPts val="2100"/>
              </a:spcBef>
              <a:spcAft>
                <a:spcPts val="0"/>
              </a:spcAft>
              <a:buSzPts val="1900"/>
              <a:buNone/>
              <a:defRPr b="1"/>
            </a:lvl5pPr>
            <a:lvl6pPr lvl="5" algn="l">
              <a:lnSpc>
                <a:spcPct val="110000"/>
              </a:lnSpc>
              <a:spcBef>
                <a:spcPts val="2100"/>
              </a:spcBef>
              <a:spcAft>
                <a:spcPts val="0"/>
              </a:spcAft>
              <a:buSzPts val="1900"/>
              <a:buNone/>
              <a:defRPr b="1"/>
            </a:lvl6pPr>
            <a:lvl7pPr lvl="6" algn="l">
              <a:lnSpc>
                <a:spcPct val="110000"/>
              </a:lnSpc>
              <a:spcBef>
                <a:spcPts val="2100"/>
              </a:spcBef>
              <a:spcAft>
                <a:spcPts val="0"/>
              </a:spcAft>
              <a:buSzPts val="1900"/>
              <a:buNone/>
              <a:defRPr b="1"/>
            </a:lvl7pPr>
            <a:lvl8pPr lvl="7" algn="l">
              <a:lnSpc>
                <a:spcPct val="110000"/>
              </a:lnSpc>
              <a:spcBef>
                <a:spcPts val="2100"/>
              </a:spcBef>
              <a:spcAft>
                <a:spcPts val="0"/>
              </a:spcAft>
              <a:buSzPts val="1900"/>
              <a:buNone/>
              <a:defRPr b="1"/>
            </a:lvl8pPr>
            <a:lvl9pPr lvl="8" algn="l">
              <a:lnSpc>
                <a:spcPct val="110000"/>
              </a:lnSpc>
              <a:spcBef>
                <a:spcPts val="2100"/>
              </a:spcBef>
              <a:spcAft>
                <a:spcPts val="2100"/>
              </a:spcAft>
              <a:buSzPts val="1900"/>
              <a:buNone/>
              <a:defRPr b="1"/>
            </a:lvl9pPr>
          </a:lstStyle>
          <a:p/>
        </p:txBody>
      </p:sp>
      <p:pic>
        <p:nvPicPr>
          <p:cNvPr id="102" name="Google Shape;102;p18"/>
          <p:cNvPicPr preferRelativeResize="0"/>
          <p:nvPr/>
        </p:nvPicPr>
        <p:blipFill rotWithShape="1">
          <a:blip r:embed="rId4">
            <a:alphaModFix/>
          </a:blip>
          <a:srcRect b="0" l="0" r="0" t="0"/>
          <a:stretch/>
        </p:blipFill>
        <p:spPr>
          <a:xfrm>
            <a:off x="8834625" y="5859175"/>
            <a:ext cx="3156150" cy="5260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type="picTx">
  <p:cSld name="PICTURE_WITH_CAPTION_TEXT">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2">
            <a:alphaModFix/>
          </a:blip>
          <a:srcRect b="0" l="0" r="0" t="0"/>
          <a:stretch/>
        </p:blipFill>
        <p:spPr>
          <a:xfrm>
            <a:off x="8834625" y="5859175"/>
            <a:ext cx="3156150" cy="526025"/>
          </a:xfrm>
          <a:prstGeom prst="rect">
            <a:avLst/>
          </a:prstGeom>
          <a:noFill/>
          <a:ln>
            <a:noFill/>
          </a:ln>
        </p:spPr>
      </p:pic>
      <p:pic>
        <p:nvPicPr>
          <p:cNvPr descr="Icon&#10;&#10;Description automatically generated with medium confidence" id="105" name="Google Shape;105;p19"/>
          <p:cNvPicPr preferRelativeResize="0"/>
          <p:nvPr/>
        </p:nvPicPr>
        <p:blipFill rotWithShape="1">
          <a:blip r:embed="rId3">
            <a:alphaModFix/>
          </a:blip>
          <a:srcRect b="0" l="0" r="0" t="0"/>
          <a:stretch/>
        </p:blipFill>
        <p:spPr>
          <a:xfrm>
            <a:off x="0" y="5169780"/>
            <a:ext cx="4323786" cy="1688220"/>
          </a:xfrm>
          <a:prstGeom prst="rect">
            <a:avLst/>
          </a:prstGeom>
          <a:noFill/>
          <a:ln>
            <a:noFill/>
          </a:ln>
        </p:spPr>
      </p:pic>
      <p:sp>
        <p:nvSpPr>
          <p:cNvPr id="106" name="Google Shape;106;p19"/>
          <p:cNvSpPr txBox="1"/>
          <p:nvPr>
            <p:ph idx="1" type="subTitle"/>
          </p:nvPr>
        </p:nvSpPr>
        <p:spPr>
          <a:xfrm>
            <a:off x="990460" y="928900"/>
            <a:ext cx="51333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10000"/>
              </a:lnSpc>
              <a:spcBef>
                <a:spcPts val="2100"/>
              </a:spcBef>
              <a:spcAft>
                <a:spcPts val="0"/>
              </a:spcAft>
              <a:buSzPts val="1900"/>
              <a:buNone/>
              <a:defRPr b="1"/>
            </a:lvl2pPr>
            <a:lvl3pPr lvl="2" algn="l">
              <a:lnSpc>
                <a:spcPct val="110000"/>
              </a:lnSpc>
              <a:spcBef>
                <a:spcPts val="2100"/>
              </a:spcBef>
              <a:spcAft>
                <a:spcPts val="0"/>
              </a:spcAft>
              <a:buSzPts val="1900"/>
              <a:buNone/>
              <a:defRPr b="1"/>
            </a:lvl3pPr>
            <a:lvl4pPr lvl="3" algn="l">
              <a:lnSpc>
                <a:spcPct val="110000"/>
              </a:lnSpc>
              <a:spcBef>
                <a:spcPts val="2100"/>
              </a:spcBef>
              <a:spcAft>
                <a:spcPts val="0"/>
              </a:spcAft>
              <a:buSzPts val="1900"/>
              <a:buNone/>
              <a:defRPr b="1"/>
            </a:lvl4pPr>
            <a:lvl5pPr lvl="4" algn="l">
              <a:lnSpc>
                <a:spcPct val="110000"/>
              </a:lnSpc>
              <a:spcBef>
                <a:spcPts val="2100"/>
              </a:spcBef>
              <a:spcAft>
                <a:spcPts val="0"/>
              </a:spcAft>
              <a:buSzPts val="1900"/>
              <a:buNone/>
              <a:defRPr b="1"/>
            </a:lvl5pPr>
            <a:lvl6pPr lvl="5" algn="l">
              <a:lnSpc>
                <a:spcPct val="110000"/>
              </a:lnSpc>
              <a:spcBef>
                <a:spcPts val="2100"/>
              </a:spcBef>
              <a:spcAft>
                <a:spcPts val="0"/>
              </a:spcAft>
              <a:buSzPts val="1900"/>
              <a:buNone/>
              <a:defRPr b="1"/>
            </a:lvl6pPr>
            <a:lvl7pPr lvl="6" algn="l">
              <a:lnSpc>
                <a:spcPct val="110000"/>
              </a:lnSpc>
              <a:spcBef>
                <a:spcPts val="2100"/>
              </a:spcBef>
              <a:spcAft>
                <a:spcPts val="0"/>
              </a:spcAft>
              <a:buSzPts val="1900"/>
              <a:buNone/>
              <a:defRPr b="1"/>
            </a:lvl7pPr>
            <a:lvl8pPr lvl="7" algn="l">
              <a:lnSpc>
                <a:spcPct val="110000"/>
              </a:lnSpc>
              <a:spcBef>
                <a:spcPts val="2100"/>
              </a:spcBef>
              <a:spcAft>
                <a:spcPts val="0"/>
              </a:spcAft>
              <a:buSzPts val="1900"/>
              <a:buNone/>
              <a:defRPr b="1"/>
            </a:lvl8pPr>
            <a:lvl9pPr lvl="8" algn="l">
              <a:lnSpc>
                <a:spcPct val="110000"/>
              </a:lnSpc>
              <a:spcBef>
                <a:spcPts val="2100"/>
              </a:spcBef>
              <a:spcAft>
                <a:spcPts val="2100"/>
              </a:spcAft>
              <a:buSzPts val="1900"/>
              <a:buNone/>
              <a:defRPr b="1"/>
            </a:lvl9pPr>
          </a:lstStyle>
          <a:p/>
        </p:txBody>
      </p:sp>
      <p:sp>
        <p:nvSpPr>
          <p:cNvPr id="107" name="Google Shape;107;p19"/>
          <p:cNvSpPr txBox="1"/>
          <p:nvPr>
            <p:ph idx="2" type="body"/>
          </p:nvPr>
        </p:nvSpPr>
        <p:spPr>
          <a:xfrm>
            <a:off x="989800" y="1896325"/>
            <a:ext cx="5133300" cy="23220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a:solidFill>
                  <a:srgbClr val="FFFFFF"/>
                </a:solidFill>
              </a:defRPr>
            </a:lvl1pPr>
            <a:lvl2pPr indent="-311150" lvl="1" marL="914400" algn="l">
              <a:lnSpc>
                <a:spcPct val="110000"/>
              </a:lnSpc>
              <a:spcBef>
                <a:spcPts val="2100"/>
              </a:spcBef>
              <a:spcAft>
                <a:spcPts val="0"/>
              </a:spcAft>
              <a:buClr>
                <a:srgbClr val="FF2620"/>
              </a:buClr>
              <a:buSzPts val="1300"/>
              <a:buChar char="○"/>
              <a:defRPr sz="1300">
                <a:solidFill>
                  <a:srgbClr val="FFFFFF"/>
                </a:solidFill>
              </a:defRPr>
            </a:lvl2pPr>
            <a:lvl3pPr indent="-311150" lvl="2" marL="1371600" algn="l">
              <a:lnSpc>
                <a:spcPct val="110000"/>
              </a:lnSpc>
              <a:spcBef>
                <a:spcPts val="2100"/>
              </a:spcBef>
              <a:spcAft>
                <a:spcPts val="0"/>
              </a:spcAft>
              <a:buClr>
                <a:srgbClr val="FF2620"/>
              </a:buClr>
              <a:buSzPts val="1300"/>
              <a:buChar char="■"/>
              <a:defRPr sz="1300">
                <a:solidFill>
                  <a:srgbClr val="FFFFFF"/>
                </a:solidFill>
              </a:defRPr>
            </a:lvl3pPr>
            <a:lvl4pPr indent="-304800" lvl="3" marL="1828800" algn="l">
              <a:lnSpc>
                <a:spcPct val="110000"/>
              </a:lnSpc>
              <a:spcBef>
                <a:spcPts val="2100"/>
              </a:spcBef>
              <a:spcAft>
                <a:spcPts val="0"/>
              </a:spcAft>
              <a:buClr>
                <a:srgbClr val="FF2620"/>
              </a:buClr>
              <a:buSzPts val="1200"/>
              <a:buChar char="●"/>
              <a:defRPr sz="1200">
                <a:solidFill>
                  <a:srgbClr val="FFFFFF"/>
                </a:solidFill>
              </a:defRPr>
            </a:lvl4pPr>
            <a:lvl5pPr indent="-304800" lvl="4" marL="2286000" algn="l">
              <a:lnSpc>
                <a:spcPct val="110000"/>
              </a:lnSpc>
              <a:spcBef>
                <a:spcPts val="2100"/>
              </a:spcBef>
              <a:spcAft>
                <a:spcPts val="0"/>
              </a:spcAft>
              <a:buClr>
                <a:srgbClr val="FF2620"/>
              </a:buClr>
              <a:buSzPts val="1200"/>
              <a:buChar char="○"/>
              <a:defRPr sz="1200">
                <a:solidFill>
                  <a:srgbClr val="FFFFFF"/>
                </a:solidFill>
              </a:defRPr>
            </a:lvl5pPr>
            <a:lvl6pPr indent="-304800" lvl="5" marL="2743200" algn="l">
              <a:lnSpc>
                <a:spcPct val="110000"/>
              </a:lnSpc>
              <a:spcBef>
                <a:spcPts val="2100"/>
              </a:spcBef>
              <a:spcAft>
                <a:spcPts val="0"/>
              </a:spcAft>
              <a:buClr>
                <a:srgbClr val="FF2620"/>
              </a:buClr>
              <a:buSzPts val="1200"/>
              <a:buChar char="■"/>
              <a:defRPr sz="1200">
                <a:solidFill>
                  <a:srgbClr val="FFFFFF"/>
                </a:solidFill>
              </a:defRPr>
            </a:lvl6pPr>
            <a:lvl7pPr indent="-304800" lvl="6" marL="3200400" algn="l">
              <a:lnSpc>
                <a:spcPct val="110000"/>
              </a:lnSpc>
              <a:spcBef>
                <a:spcPts val="2100"/>
              </a:spcBef>
              <a:spcAft>
                <a:spcPts val="0"/>
              </a:spcAft>
              <a:buClr>
                <a:srgbClr val="FF2620"/>
              </a:buClr>
              <a:buSzPts val="1200"/>
              <a:buChar char="●"/>
              <a:defRPr sz="1200">
                <a:solidFill>
                  <a:srgbClr val="FFFFFF"/>
                </a:solidFill>
              </a:defRPr>
            </a:lvl7pPr>
            <a:lvl8pPr indent="-304800" lvl="7" marL="3657600" algn="l">
              <a:lnSpc>
                <a:spcPct val="110000"/>
              </a:lnSpc>
              <a:spcBef>
                <a:spcPts val="2100"/>
              </a:spcBef>
              <a:spcAft>
                <a:spcPts val="0"/>
              </a:spcAft>
              <a:buClr>
                <a:srgbClr val="FF2620"/>
              </a:buClr>
              <a:buSzPts val="1200"/>
              <a:buChar char="○"/>
              <a:defRPr sz="1200">
                <a:solidFill>
                  <a:srgbClr val="FFFFFF"/>
                </a:solidFill>
              </a:defRPr>
            </a:lvl8pPr>
            <a:lvl9pPr indent="-304800" lvl="8" marL="4114800" algn="l">
              <a:lnSpc>
                <a:spcPct val="110000"/>
              </a:lnSpc>
              <a:spcBef>
                <a:spcPts val="2100"/>
              </a:spcBef>
              <a:spcAft>
                <a:spcPts val="2100"/>
              </a:spcAft>
              <a:buClr>
                <a:srgbClr val="FF2620"/>
              </a:buClr>
              <a:buSzPts val="1200"/>
              <a:buChar char="■"/>
              <a:defRPr sz="1200">
                <a:solidFill>
                  <a:srgbClr val="FFFFFF"/>
                </a:solidFill>
              </a:defRPr>
            </a:lvl9pPr>
          </a:lstStyle>
          <a:p/>
        </p:txBody>
      </p:sp>
      <p:sp>
        <p:nvSpPr>
          <p:cNvPr id="108" name="Google Shape;108;p19"/>
          <p:cNvSpPr txBox="1"/>
          <p:nvPr>
            <p:ph idx="3" type="body"/>
          </p:nvPr>
        </p:nvSpPr>
        <p:spPr>
          <a:xfrm>
            <a:off x="6988900" y="1009353"/>
            <a:ext cx="4051800" cy="3173100"/>
          </a:xfrm>
          <a:prstGeom prst="rect">
            <a:avLst/>
          </a:prstGeom>
          <a:noFill/>
          <a:ln>
            <a:noFill/>
          </a:ln>
        </p:spPr>
        <p:txBody>
          <a:bodyPr anchorCtr="0" anchor="t" bIns="121900" lIns="121900" spcFirstLastPara="1" rIns="121900" wrap="square" tIns="121900">
            <a:noAutofit/>
          </a:bodyPr>
          <a:lstStyle>
            <a:lvl1pPr indent="-381000" lvl="0" marL="457200" algn="l">
              <a:lnSpc>
                <a:spcPct val="110000"/>
              </a:lnSpc>
              <a:spcBef>
                <a:spcPts val="0"/>
              </a:spcBef>
              <a:spcAft>
                <a:spcPts val="0"/>
              </a:spcAft>
              <a:buClr>
                <a:srgbClr val="FF2620"/>
              </a:buClr>
              <a:buSzPts val="2400"/>
              <a:buChar char="●"/>
              <a:defRPr b="1">
                <a:solidFill>
                  <a:srgbClr val="FFFFFF"/>
                </a:solidFill>
              </a:defRPr>
            </a:lvl1pPr>
            <a:lvl2pPr indent="-349250" lvl="1" marL="914400" algn="l">
              <a:lnSpc>
                <a:spcPct val="110000"/>
              </a:lnSpc>
              <a:spcBef>
                <a:spcPts val="2100"/>
              </a:spcBef>
              <a:spcAft>
                <a:spcPts val="0"/>
              </a:spcAft>
              <a:buClr>
                <a:srgbClr val="FF2620"/>
              </a:buClr>
              <a:buSzPts val="1900"/>
              <a:buChar char="○"/>
              <a:defRPr b="1">
                <a:solidFill>
                  <a:srgbClr val="FFFFFF"/>
                </a:solidFill>
              </a:defRPr>
            </a:lvl2pPr>
            <a:lvl3pPr indent="-349250" lvl="2" marL="1371600" algn="l">
              <a:lnSpc>
                <a:spcPct val="110000"/>
              </a:lnSpc>
              <a:spcBef>
                <a:spcPts val="2100"/>
              </a:spcBef>
              <a:spcAft>
                <a:spcPts val="0"/>
              </a:spcAft>
              <a:buClr>
                <a:srgbClr val="FF2620"/>
              </a:buClr>
              <a:buSzPts val="1900"/>
              <a:buChar char="■"/>
              <a:defRPr b="1">
                <a:solidFill>
                  <a:srgbClr val="FFFFFF"/>
                </a:solidFill>
              </a:defRPr>
            </a:lvl3pPr>
            <a:lvl4pPr indent="-349250" lvl="3" marL="1828800" algn="l">
              <a:lnSpc>
                <a:spcPct val="110000"/>
              </a:lnSpc>
              <a:spcBef>
                <a:spcPts val="2100"/>
              </a:spcBef>
              <a:spcAft>
                <a:spcPts val="0"/>
              </a:spcAft>
              <a:buClr>
                <a:srgbClr val="FF2620"/>
              </a:buClr>
              <a:buSzPts val="1900"/>
              <a:buChar char="●"/>
              <a:defRPr b="1">
                <a:solidFill>
                  <a:srgbClr val="FFFFFF"/>
                </a:solidFill>
              </a:defRPr>
            </a:lvl4pPr>
            <a:lvl5pPr indent="-349250" lvl="4" marL="2286000" algn="l">
              <a:lnSpc>
                <a:spcPct val="110000"/>
              </a:lnSpc>
              <a:spcBef>
                <a:spcPts val="2100"/>
              </a:spcBef>
              <a:spcAft>
                <a:spcPts val="0"/>
              </a:spcAft>
              <a:buClr>
                <a:srgbClr val="FF2620"/>
              </a:buClr>
              <a:buSzPts val="1900"/>
              <a:buChar char="○"/>
              <a:defRPr b="1">
                <a:solidFill>
                  <a:srgbClr val="FFFFFF"/>
                </a:solidFill>
              </a:defRPr>
            </a:lvl5pPr>
            <a:lvl6pPr indent="-349250" lvl="5" marL="2743200" algn="l">
              <a:lnSpc>
                <a:spcPct val="110000"/>
              </a:lnSpc>
              <a:spcBef>
                <a:spcPts val="2100"/>
              </a:spcBef>
              <a:spcAft>
                <a:spcPts val="0"/>
              </a:spcAft>
              <a:buClr>
                <a:srgbClr val="FF2620"/>
              </a:buClr>
              <a:buSzPts val="1900"/>
              <a:buChar char="■"/>
              <a:defRPr b="1">
                <a:solidFill>
                  <a:srgbClr val="FFFFFF"/>
                </a:solidFill>
              </a:defRPr>
            </a:lvl6pPr>
            <a:lvl7pPr indent="-349250" lvl="6" marL="3200400" algn="l">
              <a:lnSpc>
                <a:spcPct val="110000"/>
              </a:lnSpc>
              <a:spcBef>
                <a:spcPts val="2100"/>
              </a:spcBef>
              <a:spcAft>
                <a:spcPts val="0"/>
              </a:spcAft>
              <a:buClr>
                <a:srgbClr val="FF2620"/>
              </a:buClr>
              <a:buSzPts val="1900"/>
              <a:buChar char="●"/>
              <a:defRPr b="1">
                <a:solidFill>
                  <a:srgbClr val="FFFFFF"/>
                </a:solidFill>
              </a:defRPr>
            </a:lvl7pPr>
            <a:lvl8pPr indent="-349250" lvl="7" marL="3657600" algn="l">
              <a:lnSpc>
                <a:spcPct val="110000"/>
              </a:lnSpc>
              <a:spcBef>
                <a:spcPts val="2100"/>
              </a:spcBef>
              <a:spcAft>
                <a:spcPts val="0"/>
              </a:spcAft>
              <a:buClr>
                <a:srgbClr val="FF2620"/>
              </a:buClr>
              <a:buSzPts val="1900"/>
              <a:buChar char="○"/>
              <a:defRPr b="1">
                <a:solidFill>
                  <a:srgbClr val="FFFFFF"/>
                </a:solidFill>
              </a:defRPr>
            </a:lvl8pPr>
            <a:lvl9pPr indent="-349250" lvl="8" marL="4114800" algn="l">
              <a:lnSpc>
                <a:spcPct val="110000"/>
              </a:lnSpc>
              <a:spcBef>
                <a:spcPts val="2100"/>
              </a:spcBef>
              <a:spcAft>
                <a:spcPts val="2100"/>
              </a:spcAft>
              <a:buClr>
                <a:srgbClr val="FF2620"/>
              </a:buClr>
              <a:buSzPts val="1900"/>
              <a:buChar char="●"/>
              <a:defRPr b="1">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Contact / Last slide" type="vertTitleAndTx">
  <p:cSld name="VERTICAL_TITLE_AND_VERTICAL_TEXT">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b="0" l="0" r="0" t="0"/>
          <a:stretch/>
        </p:blipFill>
        <p:spPr>
          <a:xfrm>
            <a:off x="5362453" y="0"/>
            <a:ext cx="6829542" cy="6857998"/>
          </a:xfrm>
          <a:prstGeom prst="rect">
            <a:avLst/>
          </a:prstGeom>
          <a:noFill/>
          <a:ln>
            <a:noFill/>
          </a:ln>
        </p:spPr>
      </p:pic>
      <p:pic>
        <p:nvPicPr>
          <p:cNvPr id="111" name="Google Shape;111;p20"/>
          <p:cNvPicPr preferRelativeResize="0"/>
          <p:nvPr/>
        </p:nvPicPr>
        <p:blipFill rotWithShape="1">
          <a:blip r:embed="rId3">
            <a:alphaModFix/>
          </a:blip>
          <a:srcRect b="0" l="0" r="0" t="0"/>
          <a:stretch/>
        </p:blipFill>
        <p:spPr>
          <a:xfrm>
            <a:off x="990600" y="5830425"/>
            <a:ext cx="3375476" cy="562575"/>
          </a:xfrm>
          <a:prstGeom prst="rect">
            <a:avLst/>
          </a:prstGeom>
          <a:noFill/>
          <a:ln>
            <a:noFill/>
          </a:ln>
        </p:spPr>
      </p:pic>
      <p:sp>
        <p:nvSpPr>
          <p:cNvPr id="112" name="Google Shape;112;p20"/>
          <p:cNvSpPr txBox="1"/>
          <p:nvPr>
            <p:ph idx="1" type="subTitle"/>
          </p:nvPr>
        </p:nvSpPr>
        <p:spPr>
          <a:xfrm>
            <a:off x="1008300" y="2049202"/>
            <a:ext cx="6530700" cy="869400"/>
          </a:xfrm>
          <a:prstGeom prst="rect">
            <a:avLst/>
          </a:prstGeom>
          <a:noFill/>
          <a:ln>
            <a:noFill/>
          </a:ln>
        </p:spPr>
        <p:txBody>
          <a:bodyPr anchorCtr="0" anchor="t" bIns="121900" lIns="121900" spcFirstLastPara="1" rIns="121900" wrap="square" tIns="121900">
            <a:noAutofit/>
          </a:bodyPr>
          <a:lstStyle>
            <a:lvl1pPr lvl="0" algn="l">
              <a:lnSpc>
                <a:spcPct val="110000"/>
              </a:lnSpc>
              <a:spcBef>
                <a:spcPts val="0"/>
              </a:spcBef>
              <a:spcAft>
                <a:spcPts val="0"/>
              </a:spcAft>
              <a:buClr>
                <a:srgbClr val="FFFFFF"/>
              </a:buClr>
              <a:buSzPts val="2200"/>
              <a:buNone/>
              <a:defRPr b="1" sz="2200">
                <a:solidFill>
                  <a:srgbClr val="FFFFFF"/>
                </a:solidFill>
              </a:defRPr>
            </a:lvl1pPr>
            <a:lvl2pPr lvl="1" algn="l">
              <a:lnSpc>
                <a:spcPct val="110000"/>
              </a:lnSpc>
              <a:spcBef>
                <a:spcPts val="2100"/>
              </a:spcBef>
              <a:spcAft>
                <a:spcPts val="0"/>
              </a:spcAft>
              <a:buClr>
                <a:srgbClr val="FFFFFF"/>
              </a:buClr>
              <a:buSzPts val="1900"/>
              <a:buNone/>
              <a:defRPr>
                <a:solidFill>
                  <a:srgbClr val="FFFFFF"/>
                </a:solidFill>
              </a:defRPr>
            </a:lvl2pPr>
            <a:lvl3pPr lvl="2" algn="l">
              <a:lnSpc>
                <a:spcPct val="110000"/>
              </a:lnSpc>
              <a:spcBef>
                <a:spcPts val="2100"/>
              </a:spcBef>
              <a:spcAft>
                <a:spcPts val="0"/>
              </a:spcAft>
              <a:buClr>
                <a:srgbClr val="FFFFFF"/>
              </a:buClr>
              <a:buSzPts val="1900"/>
              <a:buNone/>
              <a:defRPr>
                <a:solidFill>
                  <a:srgbClr val="FFFFFF"/>
                </a:solidFill>
              </a:defRPr>
            </a:lvl3pPr>
            <a:lvl4pPr lvl="3" algn="l">
              <a:lnSpc>
                <a:spcPct val="110000"/>
              </a:lnSpc>
              <a:spcBef>
                <a:spcPts val="2100"/>
              </a:spcBef>
              <a:spcAft>
                <a:spcPts val="0"/>
              </a:spcAft>
              <a:buClr>
                <a:srgbClr val="FFFFFF"/>
              </a:buClr>
              <a:buSzPts val="1900"/>
              <a:buNone/>
              <a:defRPr>
                <a:solidFill>
                  <a:srgbClr val="FFFFFF"/>
                </a:solidFill>
              </a:defRPr>
            </a:lvl4pPr>
            <a:lvl5pPr lvl="4" algn="l">
              <a:lnSpc>
                <a:spcPct val="110000"/>
              </a:lnSpc>
              <a:spcBef>
                <a:spcPts val="2100"/>
              </a:spcBef>
              <a:spcAft>
                <a:spcPts val="0"/>
              </a:spcAft>
              <a:buClr>
                <a:srgbClr val="FFFFFF"/>
              </a:buClr>
              <a:buSzPts val="1900"/>
              <a:buNone/>
              <a:defRPr>
                <a:solidFill>
                  <a:srgbClr val="FFFFFF"/>
                </a:solidFill>
              </a:defRPr>
            </a:lvl5pPr>
            <a:lvl6pPr lvl="5" algn="l">
              <a:lnSpc>
                <a:spcPct val="110000"/>
              </a:lnSpc>
              <a:spcBef>
                <a:spcPts val="2100"/>
              </a:spcBef>
              <a:spcAft>
                <a:spcPts val="0"/>
              </a:spcAft>
              <a:buClr>
                <a:srgbClr val="FFFFFF"/>
              </a:buClr>
              <a:buSzPts val="1900"/>
              <a:buNone/>
              <a:defRPr>
                <a:solidFill>
                  <a:srgbClr val="FFFFFF"/>
                </a:solidFill>
              </a:defRPr>
            </a:lvl6pPr>
            <a:lvl7pPr lvl="6" algn="l">
              <a:lnSpc>
                <a:spcPct val="110000"/>
              </a:lnSpc>
              <a:spcBef>
                <a:spcPts val="2100"/>
              </a:spcBef>
              <a:spcAft>
                <a:spcPts val="0"/>
              </a:spcAft>
              <a:buClr>
                <a:srgbClr val="FFFFFF"/>
              </a:buClr>
              <a:buSzPts val="1900"/>
              <a:buNone/>
              <a:defRPr>
                <a:solidFill>
                  <a:srgbClr val="FFFFFF"/>
                </a:solidFill>
              </a:defRPr>
            </a:lvl7pPr>
            <a:lvl8pPr lvl="7" algn="l">
              <a:lnSpc>
                <a:spcPct val="110000"/>
              </a:lnSpc>
              <a:spcBef>
                <a:spcPts val="2100"/>
              </a:spcBef>
              <a:spcAft>
                <a:spcPts val="0"/>
              </a:spcAft>
              <a:buClr>
                <a:srgbClr val="FFFFFF"/>
              </a:buClr>
              <a:buSzPts val="1900"/>
              <a:buNone/>
              <a:defRPr>
                <a:solidFill>
                  <a:srgbClr val="FFFFFF"/>
                </a:solidFill>
              </a:defRPr>
            </a:lvl8pPr>
            <a:lvl9pPr lvl="8" algn="l">
              <a:lnSpc>
                <a:spcPct val="110000"/>
              </a:lnSpc>
              <a:spcBef>
                <a:spcPts val="2100"/>
              </a:spcBef>
              <a:spcAft>
                <a:spcPts val="2100"/>
              </a:spcAft>
              <a:buClr>
                <a:srgbClr val="FFFFFF"/>
              </a:buClr>
              <a:buSzPts val="1900"/>
              <a:buNone/>
              <a:defRPr>
                <a:solidFill>
                  <a:srgbClr val="FFFFFF"/>
                </a:solidFill>
              </a:defRPr>
            </a:lvl9pPr>
          </a:lstStyle>
          <a:p/>
        </p:txBody>
      </p:sp>
      <p:sp>
        <p:nvSpPr>
          <p:cNvPr id="113" name="Google Shape;113;p20"/>
          <p:cNvSpPr txBox="1"/>
          <p:nvPr/>
        </p:nvSpPr>
        <p:spPr>
          <a:xfrm>
            <a:off x="989800" y="857600"/>
            <a:ext cx="5994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lt1"/>
                </a:solidFill>
                <a:latin typeface="Roboto Mono"/>
                <a:ea typeface="Roboto Mono"/>
                <a:cs typeface="Roboto Mono"/>
                <a:sym typeface="Roboto Mono"/>
              </a:rPr>
              <a:t>Thank you.</a:t>
            </a:r>
            <a:endParaRPr b="0" i="0" sz="5600" u="none" cap="none" strike="noStrike">
              <a:solidFill>
                <a:schemeClr val="lt1"/>
              </a:solidFill>
              <a:latin typeface="Roboto Mono"/>
              <a:ea typeface="Roboto Mono"/>
              <a:cs typeface="Roboto Mono"/>
              <a:sym typeface="Roboto Mon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without splitter">
  <p:cSld name="TITLE_1">
    <p:bg>
      <p:bgPr>
        <a:solidFill>
          <a:schemeClr val="dk1"/>
        </a:solidFill>
      </p:bgPr>
    </p:bg>
    <p:spTree>
      <p:nvGrpSpPr>
        <p:cNvPr id="21" name="Shape 21"/>
        <p:cNvGrpSpPr/>
        <p:nvPr/>
      </p:nvGrpSpPr>
      <p:grpSpPr>
        <a:xfrm>
          <a:off x="0" y="0"/>
          <a:ext cx="0" cy="0"/>
          <a:chOff x="0" y="0"/>
          <a:chExt cx="0" cy="0"/>
        </a:xfrm>
      </p:grpSpPr>
      <p:sp>
        <p:nvSpPr>
          <p:cNvPr id="22" name="Google Shape;22;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
          <p:cNvSpPr/>
          <p:nvPr/>
        </p:nvSpPr>
        <p:spPr>
          <a:xfrm>
            <a:off x="0" y="-16267"/>
            <a:ext cx="12192000" cy="105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0" y="6742433"/>
            <a:ext cx="12192000" cy="1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3"/>
          <p:cNvPicPr preferRelativeResize="0"/>
          <p:nvPr/>
        </p:nvPicPr>
        <p:blipFill>
          <a:blip r:embed="rId2">
            <a:alphaModFix/>
          </a:blip>
          <a:stretch>
            <a:fillRect/>
          </a:stretch>
        </p:blipFill>
        <p:spPr>
          <a:xfrm>
            <a:off x="9976200" y="64025"/>
            <a:ext cx="2052101" cy="899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cxnSp>
        <p:nvCxnSpPr>
          <p:cNvPr id="27" name="Google Shape;27;p4"/>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28" name="Google Shape;28;p4"/>
          <p:cNvSpPr txBox="1"/>
          <p:nvPr>
            <p:ph type="title"/>
          </p:nvPr>
        </p:nvSpPr>
        <p:spPr>
          <a:xfrm>
            <a:off x="680600" y="2743200"/>
            <a:ext cx="10830900" cy="10383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chemeClr val="lt1"/>
              </a:buClr>
              <a:buSzPts val="4800"/>
              <a:buFont typeface="Trebuchet MS"/>
              <a:buNone/>
              <a:defRPr sz="4800">
                <a:solidFill>
                  <a:schemeClr val="lt1"/>
                </a:solidFill>
                <a:latin typeface="Trebuchet MS"/>
                <a:ea typeface="Trebuchet MS"/>
                <a:cs typeface="Trebuchet MS"/>
                <a:sym typeface="Trebuchet MS"/>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9" name="Google Shape;29;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5"/>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4" name="Google Shape;34;p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Font typeface="Trebuchet MS"/>
              <a:buChar char="●"/>
              <a:defRPr>
                <a:latin typeface="Trebuchet MS"/>
                <a:ea typeface="Trebuchet MS"/>
                <a:cs typeface="Trebuchet MS"/>
                <a:sym typeface="Trebuchet MS"/>
              </a:defRPr>
            </a:lvl1pPr>
            <a:lvl2pPr indent="-349250" lvl="1" marL="9144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2pPr>
            <a:lvl3pPr indent="-349250" lvl="2" marL="13716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3pPr>
            <a:lvl4pPr indent="-349250" lvl="3" marL="18288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4pPr>
            <a:lvl5pPr indent="-349250" lvl="4" marL="22860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5pPr>
            <a:lvl6pPr indent="-349250" lvl="5" marL="27432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6pPr>
            <a:lvl7pPr indent="-349250" lvl="6" marL="32004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7pPr>
            <a:lvl8pPr indent="-349250" lvl="7" marL="3657600" algn="l">
              <a:lnSpc>
                <a:spcPct val="115000"/>
              </a:lnSpc>
              <a:spcBef>
                <a:spcPts val="2100"/>
              </a:spcBef>
              <a:spcAft>
                <a:spcPts val="0"/>
              </a:spcAft>
              <a:buSzPts val="1900"/>
              <a:buFont typeface="Trebuchet MS"/>
              <a:buChar char="○"/>
              <a:defRPr>
                <a:latin typeface="Trebuchet MS"/>
                <a:ea typeface="Trebuchet MS"/>
                <a:cs typeface="Trebuchet MS"/>
                <a:sym typeface="Trebuchet MS"/>
              </a:defRPr>
            </a:lvl8pPr>
            <a:lvl9pPr indent="-349250" lvl="8" marL="4114800" algn="l">
              <a:lnSpc>
                <a:spcPct val="115000"/>
              </a:lnSpc>
              <a:spcBef>
                <a:spcPts val="2100"/>
              </a:spcBef>
              <a:spcAft>
                <a:spcPts val="2100"/>
              </a:spcAft>
              <a:buSzPts val="1900"/>
              <a:buFont typeface="Trebuchet MS"/>
              <a:buChar char="■"/>
              <a:defRPr>
                <a:latin typeface="Trebuchet MS"/>
                <a:ea typeface="Trebuchet MS"/>
                <a:cs typeface="Trebuchet MS"/>
                <a:sym typeface="Trebuchet MS"/>
              </a:defRPr>
            </a:lvl9pPr>
          </a:lstStyle>
          <a:p/>
        </p:txBody>
      </p:sp>
      <p:sp>
        <p:nvSpPr>
          <p:cNvPr id="35" name="Google Shape;35;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 name="Google Shape;38;p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Font typeface="Trebuchet MS"/>
              <a:buChar char="●"/>
              <a:defRPr sz="1900">
                <a:latin typeface="Trebuchet MS"/>
                <a:ea typeface="Trebuchet MS"/>
                <a:cs typeface="Trebuchet MS"/>
                <a:sym typeface="Trebuchet MS"/>
              </a:defRPr>
            </a:lvl1pPr>
            <a:lvl2pPr indent="-330200" lvl="1" marL="9144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2pPr>
            <a:lvl3pPr indent="-330200" lvl="2" marL="13716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3pPr>
            <a:lvl4pPr indent="-330200" lvl="3" marL="18288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4pPr>
            <a:lvl5pPr indent="-330200" lvl="4" marL="22860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5pPr>
            <a:lvl6pPr indent="-330200" lvl="5" marL="27432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6pPr>
            <a:lvl7pPr indent="-330200" lvl="6" marL="32004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7pPr>
            <a:lvl8pPr indent="-330200" lvl="7" marL="36576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8pPr>
            <a:lvl9pPr indent="-330200" lvl="8" marL="4114800" algn="l">
              <a:lnSpc>
                <a:spcPct val="115000"/>
              </a:lnSpc>
              <a:spcBef>
                <a:spcPts val="2100"/>
              </a:spcBef>
              <a:spcAft>
                <a:spcPts val="2100"/>
              </a:spcAft>
              <a:buSzPts val="1600"/>
              <a:buFont typeface="Trebuchet MS"/>
              <a:buChar char="■"/>
              <a:defRPr sz="1600">
                <a:latin typeface="Trebuchet MS"/>
                <a:ea typeface="Trebuchet MS"/>
                <a:cs typeface="Trebuchet MS"/>
                <a:sym typeface="Trebuchet MS"/>
              </a:defRPr>
            </a:lvl9pPr>
          </a:lstStyle>
          <a:p/>
        </p:txBody>
      </p:sp>
      <p:sp>
        <p:nvSpPr>
          <p:cNvPr id="39" name="Google Shape;39;p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Font typeface="Trebuchet MS"/>
              <a:buChar char="●"/>
              <a:defRPr sz="1900">
                <a:latin typeface="Trebuchet MS"/>
                <a:ea typeface="Trebuchet MS"/>
                <a:cs typeface="Trebuchet MS"/>
                <a:sym typeface="Trebuchet MS"/>
              </a:defRPr>
            </a:lvl1pPr>
            <a:lvl2pPr indent="-330200" lvl="1" marL="9144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2pPr>
            <a:lvl3pPr indent="-330200" lvl="2" marL="13716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3pPr>
            <a:lvl4pPr indent="-330200" lvl="3" marL="18288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4pPr>
            <a:lvl5pPr indent="-330200" lvl="4" marL="22860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5pPr>
            <a:lvl6pPr indent="-330200" lvl="5" marL="27432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6pPr>
            <a:lvl7pPr indent="-330200" lvl="6" marL="32004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7pPr>
            <a:lvl8pPr indent="-330200" lvl="7" marL="36576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8pPr>
            <a:lvl9pPr indent="-330200" lvl="8" marL="4114800" algn="l">
              <a:lnSpc>
                <a:spcPct val="115000"/>
              </a:lnSpc>
              <a:spcBef>
                <a:spcPts val="2100"/>
              </a:spcBef>
              <a:spcAft>
                <a:spcPts val="2100"/>
              </a:spcAft>
              <a:buSzPts val="1600"/>
              <a:buFont typeface="Trebuchet MS"/>
              <a:buChar char="■"/>
              <a:defRPr sz="1600">
                <a:latin typeface="Trebuchet MS"/>
                <a:ea typeface="Trebuchet MS"/>
                <a:cs typeface="Trebuchet MS"/>
                <a:sym typeface="Trebuchet MS"/>
              </a:defRPr>
            </a:lvl9pPr>
          </a:lstStyle>
          <a:p/>
        </p:txBody>
      </p:sp>
      <p:sp>
        <p:nvSpPr>
          <p:cNvPr id="40" name="Google Shape;40;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6"/>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Font typeface="Trebuchet MS"/>
              <a:buNone/>
              <a:defRPr>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4" name="Google Shape;44;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Font typeface="Trebuchet MS"/>
              <a:buNone/>
              <a:defRPr sz="3200">
                <a:latin typeface="Trebuchet MS"/>
                <a:ea typeface="Trebuchet MS"/>
                <a:cs typeface="Trebuchet MS"/>
                <a:sym typeface="Trebuchet MS"/>
              </a:defRPr>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8" name="Google Shape;48;p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Font typeface="Trebuchet MS"/>
              <a:buChar char="●"/>
              <a:defRPr sz="1600">
                <a:latin typeface="Trebuchet MS"/>
                <a:ea typeface="Trebuchet MS"/>
                <a:cs typeface="Trebuchet MS"/>
                <a:sym typeface="Trebuchet MS"/>
              </a:defRPr>
            </a:lvl1pPr>
            <a:lvl2pPr indent="-330200" lvl="1" marL="9144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2pPr>
            <a:lvl3pPr indent="-330200" lvl="2" marL="13716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3pPr>
            <a:lvl4pPr indent="-330200" lvl="3" marL="18288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4pPr>
            <a:lvl5pPr indent="-330200" lvl="4" marL="22860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5pPr>
            <a:lvl6pPr indent="-330200" lvl="5" marL="27432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6pPr>
            <a:lvl7pPr indent="-330200" lvl="6" marL="32004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7pPr>
            <a:lvl8pPr indent="-330200" lvl="7" marL="3657600" algn="l">
              <a:lnSpc>
                <a:spcPct val="115000"/>
              </a:lnSpc>
              <a:spcBef>
                <a:spcPts val="2100"/>
              </a:spcBef>
              <a:spcAft>
                <a:spcPts val="0"/>
              </a:spcAft>
              <a:buSzPts val="1600"/>
              <a:buFont typeface="Trebuchet MS"/>
              <a:buChar char="○"/>
              <a:defRPr sz="1600">
                <a:latin typeface="Trebuchet MS"/>
                <a:ea typeface="Trebuchet MS"/>
                <a:cs typeface="Trebuchet MS"/>
                <a:sym typeface="Trebuchet MS"/>
              </a:defRPr>
            </a:lvl8pPr>
            <a:lvl9pPr indent="-330200" lvl="8" marL="4114800" algn="l">
              <a:lnSpc>
                <a:spcPct val="115000"/>
              </a:lnSpc>
              <a:spcBef>
                <a:spcPts val="2100"/>
              </a:spcBef>
              <a:spcAft>
                <a:spcPts val="2100"/>
              </a:spcAft>
              <a:buSzPts val="1600"/>
              <a:buFont typeface="Trebuchet MS"/>
              <a:buChar char="■"/>
              <a:defRPr sz="1600">
                <a:latin typeface="Trebuchet MS"/>
                <a:ea typeface="Trebuchet MS"/>
                <a:cs typeface="Trebuchet MS"/>
                <a:sym typeface="Trebuchet MS"/>
              </a:defRPr>
            </a:lvl9pPr>
          </a:lstStyle>
          <a:p/>
        </p:txBody>
      </p:sp>
      <p:sp>
        <p:nvSpPr>
          <p:cNvPr id="49" name="Google Shape;49;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653667" y="701800"/>
            <a:ext cx="77301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Font typeface="Trebuchet MS"/>
              <a:buNone/>
              <a:defRPr sz="6400">
                <a:latin typeface="Trebuchet MS"/>
                <a:ea typeface="Trebuchet MS"/>
                <a:cs typeface="Trebuchet MS"/>
                <a:sym typeface="Trebuchet MS"/>
              </a:defRPr>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53" name="Google Shape;53;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0"/>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0"/>
          <p:cNvCxnSpPr/>
          <p:nvPr/>
        </p:nvCxnSpPr>
        <p:spPr>
          <a:xfrm>
            <a:off x="6706233" y="5994000"/>
            <a:ext cx="624300" cy="0"/>
          </a:xfrm>
          <a:prstGeom prst="straightConnector1">
            <a:avLst/>
          </a:prstGeom>
          <a:noFill/>
          <a:ln cap="flat" cmpd="sng" w="19050">
            <a:solidFill>
              <a:schemeClr val="lt2"/>
            </a:solidFill>
            <a:prstDash val="solid"/>
            <a:round/>
            <a:headEnd len="sm" w="sm" type="none"/>
            <a:tailEnd len="sm" w="sm" type="none"/>
          </a:ln>
        </p:spPr>
      </p:cxnSp>
      <p:sp>
        <p:nvSpPr>
          <p:cNvPr id="57" name="Google Shape;57;p10"/>
          <p:cNvSpPr txBox="1"/>
          <p:nvPr>
            <p:ph type="title"/>
          </p:nvPr>
        </p:nvSpPr>
        <p:spPr>
          <a:xfrm>
            <a:off x="354000" y="1607767"/>
            <a:ext cx="5393700" cy="20127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Font typeface="Trebuchet MS"/>
              <a:buNone/>
              <a:defRPr sz="5600">
                <a:latin typeface="Trebuchet MS"/>
                <a:ea typeface="Trebuchet MS"/>
                <a:cs typeface="Trebuchet MS"/>
                <a:sym typeface="Trebuchet MS"/>
              </a:defRPr>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8" name="Google Shape;58;p10"/>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Font typeface="Trebuchet MS"/>
              <a:buNone/>
              <a:defRPr sz="2800">
                <a:latin typeface="Trebuchet MS"/>
                <a:ea typeface="Trebuchet MS"/>
                <a:cs typeface="Trebuchet MS"/>
                <a:sym typeface="Trebuchet M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 name="Google Shape;59;p10"/>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Clr>
                <a:schemeClr val="lt1"/>
              </a:buClr>
              <a:buSzPts val="2400"/>
              <a:buFont typeface="Trebuchet MS"/>
              <a:buChar char="●"/>
              <a:defRPr>
                <a:solidFill>
                  <a:schemeClr val="lt1"/>
                </a:solidFill>
                <a:latin typeface="Trebuchet MS"/>
                <a:ea typeface="Trebuchet MS"/>
                <a:cs typeface="Trebuchet MS"/>
                <a:sym typeface="Trebuchet MS"/>
              </a:defRPr>
            </a:lvl1pPr>
            <a:lvl2pPr indent="-349250" lvl="1" marL="9144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2pPr>
            <a:lvl3pPr indent="-349250" lvl="2" marL="13716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3pPr>
            <a:lvl4pPr indent="-349250" lvl="3" marL="18288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4pPr>
            <a:lvl5pPr indent="-349250" lvl="4" marL="22860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5pPr>
            <a:lvl6pPr indent="-349250" lvl="5" marL="27432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6pPr>
            <a:lvl7pPr indent="-349250" lvl="6" marL="32004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7pPr>
            <a:lvl8pPr indent="-349250" lvl="7" marL="3657600" algn="l">
              <a:lnSpc>
                <a:spcPct val="115000"/>
              </a:lnSpc>
              <a:spcBef>
                <a:spcPts val="2100"/>
              </a:spcBef>
              <a:spcAft>
                <a:spcPts val="0"/>
              </a:spcAft>
              <a:buClr>
                <a:schemeClr val="lt1"/>
              </a:buClr>
              <a:buSzPts val="1900"/>
              <a:buFont typeface="Trebuchet MS"/>
              <a:buChar char="○"/>
              <a:defRPr>
                <a:solidFill>
                  <a:schemeClr val="lt1"/>
                </a:solidFill>
                <a:latin typeface="Trebuchet MS"/>
                <a:ea typeface="Trebuchet MS"/>
                <a:cs typeface="Trebuchet MS"/>
                <a:sym typeface="Trebuchet MS"/>
              </a:defRPr>
            </a:lvl8pPr>
            <a:lvl9pPr indent="-349250" lvl="8" marL="4114800" algn="l">
              <a:lnSpc>
                <a:spcPct val="115000"/>
              </a:lnSpc>
              <a:spcBef>
                <a:spcPts val="2100"/>
              </a:spcBef>
              <a:spcAft>
                <a:spcPts val="2100"/>
              </a:spcAft>
              <a:buClr>
                <a:schemeClr val="lt1"/>
              </a:buClr>
              <a:buSzPts val="1900"/>
              <a:buFont typeface="Trebuchet MS"/>
              <a:buChar char="■"/>
              <a:defRPr>
                <a:solidFill>
                  <a:schemeClr val="lt1"/>
                </a:solidFill>
                <a:latin typeface="Trebuchet MS"/>
                <a:ea typeface="Trebuchet MS"/>
                <a:cs typeface="Trebuchet MS"/>
                <a:sym typeface="Trebuchet MS"/>
              </a:defRPr>
            </a:lvl9pPr>
          </a:lstStyle>
          <a:p/>
        </p:txBody>
      </p:sp>
      <p:sp>
        <p:nvSpPr>
          <p:cNvPr id="60" name="Google Shape;60;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Trebuchet MS"/>
              <a:buNone/>
              <a:defRPr b="0" i="0" sz="37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accent3"/>
              </a:buClr>
              <a:buSzPts val="2400"/>
              <a:buFont typeface="Trebuchet MS"/>
              <a:buChar char="●"/>
              <a:defRPr b="0" i="0" sz="2400" u="none" cap="none" strike="noStrike">
                <a:solidFill>
                  <a:schemeClr val="accent3"/>
                </a:solidFill>
                <a:latin typeface="Trebuchet MS"/>
                <a:ea typeface="Trebuchet MS"/>
                <a:cs typeface="Trebuchet MS"/>
                <a:sym typeface="Trebuchet MS"/>
              </a:defRPr>
            </a:lvl1pPr>
            <a:lvl2pPr indent="-349250" lvl="1" marL="9144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2pPr>
            <a:lvl3pPr indent="-349250" lvl="2" marL="13716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3pPr>
            <a:lvl4pPr indent="-349250" lvl="3" marL="18288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4pPr>
            <a:lvl5pPr indent="-349250" lvl="4" marL="22860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5pPr>
            <a:lvl6pPr indent="-349250" lvl="5" marL="27432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6pPr>
            <a:lvl7pPr indent="-349250" lvl="6" marL="32004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7pPr>
            <a:lvl8pPr indent="-349250" lvl="7" marL="3657600" marR="0" rtl="0" algn="l">
              <a:lnSpc>
                <a:spcPct val="115000"/>
              </a:lnSpc>
              <a:spcBef>
                <a:spcPts val="2100"/>
              </a:spcBef>
              <a:spcAft>
                <a:spcPts val="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8pPr>
            <a:lvl9pPr indent="-349250" lvl="8" marL="4114800" marR="0" rtl="0" algn="l">
              <a:lnSpc>
                <a:spcPct val="115000"/>
              </a:lnSpc>
              <a:spcBef>
                <a:spcPts val="2100"/>
              </a:spcBef>
              <a:spcAft>
                <a:spcPts val="2100"/>
              </a:spcAft>
              <a:buClr>
                <a:schemeClr val="accent3"/>
              </a:buClr>
              <a:buSzPts val="1900"/>
              <a:buFont typeface="Trebuchet MS"/>
              <a:buChar char="■"/>
              <a:defRPr b="0" i="0" sz="1900" u="none" cap="none" strike="noStrike">
                <a:solidFill>
                  <a:schemeClr val="accent3"/>
                </a:solidFill>
                <a:latin typeface="Trebuchet MS"/>
                <a:ea typeface="Trebuchet MS"/>
                <a:cs typeface="Trebuchet MS"/>
                <a:sym typeface="Trebuchet M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www.nlm.nih.gov/research/umls/implementation_resources/query_diagrams/er6.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s://github.com/applied-knowledge-systems/the-pattern/blob/main/docs/7335fd24704d4ce589b369f12507c223.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hyperlink" Target="https://github.com/applied-knowledge-systems/the-pattern/blob/main/docs/7335fd24704d4ce589b369f12507c223.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thepattern.digita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oss.redislabs.com/redisgears/operations.html#filter" TargetMode="External"/><Relationship Id="rId4" Type="http://schemas.openxmlformats.org/officeDocument/2006/relationships/hyperlink" Target="https://oss.redislabs.com/redisgears/operations.html#flatmap" TargetMode="External"/><Relationship Id="rId5" Type="http://schemas.openxmlformats.org/officeDocument/2006/relationships/hyperlink" Target="https://oss.redislabs.com/redisgears/operations.html#map" TargetMode="External"/><Relationship Id="rId6" Type="http://schemas.openxmlformats.org/officeDocument/2006/relationships/hyperlink" Target="https://oss.redislabs.com/redisgears/operations.html#processor" TargetMode="External"/><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towardsdatascience.com/bert-explained-state-of-the-art-language-model-for-nlp-f8b21a9b6270"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hyperlink" Target="https://lilianweng.github.io/lil-log/2020/10/29/open-domain-question-answering.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thepattern.digita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lexmikhalev.github.io/cord19redisknowledgegraph" TargetMode="External"/><Relationship Id="rId4" Type="http://schemas.openxmlformats.org/officeDocument/2006/relationships/hyperlink" Target="https://github.com/applied-knowledge-systems/the-pattern" TargetMode="External"/><Relationship Id="rId5" Type="http://schemas.openxmlformats.org/officeDocument/2006/relationships/hyperlink" Target="http://thepattern.digital" TargetMode="External"/><Relationship Id="rId6" Type="http://schemas.openxmlformats.org/officeDocument/2006/relationships/hyperlink" Target="https://discord.gg/szvjvVd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towardsdatascience.com/measuring-discourse-bias-using-text-network-analysis-9f251be5f6f3)" TargetMode="External"/><Relationship Id="rId4" Type="http://schemas.openxmlformats.org/officeDocument/2006/relationships/hyperlink" Target="https://lilianweng.github.io/lil-log/2020/10/29/open-domain-question-answering.html" TargetMode="External"/><Relationship Id="rId5" Type="http://schemas.openxmlformats.org/officeDocument/2006/relationships/hyperlink" Target="https://www.poolparty.biz/the-knowledge-graph-cookbook/" TargetMode="External"/><Relationship Id="rId6" Type="http://schemas.openxmlformats.org/officeDocument/2006/relationships/hyperlink" Target="http://sujitpal.blogspot.com/2020/02/entity-co-occurrence-graphs-as-mind-maps.html" TargetMode="External"/><Relationship Id="rId7" Type="http://schemas.openxmlformats.org/officeDocument/2006/relationships/hyperlink" Target="https://github.com/applied-knowledge-systems/the-patter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artec3d.com/3d-models/human-skeleton-hd" TargetMode="External"/><Relationship Id="rId4" Type="http://schemas.openxmlformats.org/officeDocument/2006/relationships/hyperlink" Target="https://redislabs.com/rediscon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nlm.nih.gov/research/umls/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680600" y="1676400"/>
            <a:ext cx="10830900" cy="21180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6400"/>
              <a:buNone/>
            </a:pPr>
            <a:r>
              <a:rPr lang="en-US" sz="5400">
                <a:latin typeface="Roboto"/>
                <a:ea typeface="Roboto"/>
                <a:cs typeface="Roboto"/>
                <a:sym typeface="Roboto"/>
              </a:rPr>
              <a:t>Open Source project for NLP research collaboration: NLP meets VR/AR</a:t>
            </a:r>
            <a:r>
              <a:rPr lang="en-US" sz="5400">
                <a:latin typeface="Roboto"/>
                <a:ea typeface="Roboto"/>
                <a:cs typeface="Roboto"/>
                <a:sym typeface="Roboto"/>
              </a:rPr>
              <a:t> </a:t>
            </a:r>
            <a:endParaRPr sz="5400">
              <a:latin typeface="Roboto"/>
              <a:ea typeface="Roboto"/>
              <a:cs typeface="Roboto"/>
              <a:sym typeface="Roboto"/>
            </a:endParaRPr>
          </a:p>
        </p:txBody>
      </p:sp>
      <p:sp>
        <p:nvSpPr>
          <p:cNvPr id="119" name="Google Shape;119;p21"/>
          <p:cNvSpPr txBox="1"/>
          <p:nvPr>
            <p:ph idx="1" type="subTitle"/>
          </p:nvPr>
        </p:nvSpPr>
        <p:spPr>
          <a:xfrm>
            <a:off x="777600" y="5137778"/>
            <a:ext cx="10830900" cy="545700"/>
          </a:xfrm>
          <a:prstGeom prst="rect">
            <a:avLst/>
          </a:prstGeom>
          <a:noFill/>
          <a:ln>
            <a:noFill/>
          </a:ln>
        </p:spPr>
        <p:txBody>
          <a:bodyPr anchorCtr="0" anchor="t" bIns="121900" lIns="121900" spcFirstLastPara="1" rIns="121900" wrap="square" tIns="121900">
            <a:noAutofit/>
          </a:bodyPr>
          <a:lstStyle/>
          <a:p>
            <a:pPr indent="0" lvl="0" marL="0" rtl="0" algn="l">
              <a:lnSpc>
                <a:spcPct val="110000"/>
              </a:lnSpc>
              <a:spcBef>
                <a:spcPts val="0"/>
              </a:spcBef>
              <a:spcAft>
                <a:spcPts val="0"/>
              </a:spcAft>
              <a:buSzPts val="3200"/>
              <a:buNone/>
            </a:pPr>
            <a:r>
              <a:rPr b="1" lang="en-US" sz="2200">
                <a:solidFill>
                  <a:srgbClr val="F2F2F2"/>
                </a:solidFill>
                <a:latin typeface="Arial"/>
                <a:ea typeface="Arial"/>
                <a:cs typeface="Arial"/>
                <a:sym typeface="Arial"/>
              </a:rPr>
              <a:t>Dr Alexander Mikhalev</a:t>
            </a:r>
            <a:endParaRPr b="1" sz="2200">
              <a:solidFill>
                <a:srgbClr val="F2F2F2"/>
              </a:solidFill>
              <a:latin typeface="Arial"/>
              <a:ea typeface="Arial"/>
              <a:cs typeface="Arial"/>
              <a:sym typeface="Arial"/>
            </a:endParaRPr>
          </a:p>
          <a:p>
            <a:pPr indent="0" lvl="0" marL="0" rtl="0" algn="l">
              <a:lnSpc>
                <a:spcPct val="100000"/>
              </a:lnSpc>
              <a:spcBef>
                <a:spcPts val="0"/>
              </a:spcBef>
              <a:spcAft>
                <a:spcPts val="0"/>
              </a:spcAft>
              <a:buSzPts val="3200"/>
              <a:buNone/>
            </a:pPr>
            <a:r>
              <a:t/>
            </a:r>
            <a:endParaRPr b="1" sz="2100">
              <a:solidFill>
                <a:srgbClr val="E4E6EB"/>
              </a:solidFill>
              <a:highlight>
                <a:srgbClr val="24252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cxnSp>
        <p:nvCxnSpPr>
          <p:cNvPr id="180" name="Google Shape;180;p30"/>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pic>
        <p:nvPicPr>
          <p:cNvPr id="181" name="Google Shape;181;p30"/>
          <p:cNvPicPr preferRelativeResize="0"/>
          <p:nvPr/>
        </p:nvPicPr>
        <p:blipFill rotWithShape="1">
          <a:blip r:embed="rId3">
            <a:alphaModFix/>
          </a:blip>
          <a:srcRect b="0" l="0" r="0" t="0"/>
          <a:stretch/>
        </p:blipFill>
        <p:spPr>
          <a:xfrm>
            <a:off x="752463" y="2199425"/>
            <a:ext cx="3819525" cy="514350"/>
          </a:xfrm>
          <a:prstGeom prst="rect">
            <a:avLst/>
          </a:prstGeom>
          <a:noFill/>
          <a:ln>
            <a:noFill/>
          </a:ln>
        </p:spPr>
      </p:pic>
      <p:pic>
        <p:nvPicPr>
          <p:cNvPr id="182" name="Google Shape;182;p30"/>
          <p:cNvPicPr preferRelativeResize="0"/>
          <p:nvPr/>
        </p:nvPicPr>
        <p:blipFill rotWithShape="1">
          <a:blip r:embed="rId4">
            <a:alphaModFix/>
          </a:blip>
          <a:srcRect b="0" l="0" r="0" t="0"/>
          <a:stretch/>
        </p:blipFill>
        <p:spPr>
          <a:xfrm>
            <a:off x="786475" y="1448650"/>
            <a:ext cx="2552700" cy="514350"/>
          </a:xfrm>
          <a:prstGeom prst="rect">
            <a:avLst/>
          </a:prstGeom>
          <a:noFill/>
          <a:ln>
            <a:noFill/>
          </a:ln>
        </p:spPr>
      </p:pic>
      <p:pic>
        <p:nvPicPr>
          <p:cNvPr id="183" name="Google Shape;183;p30"/>
          <p:cNvPicPr preferRelativeResize="0"/>
          <p:nvPr/>
        </p:nvPicPr>
        <p:blipFill rotWithShape="1">
          <a:blip r:embed="rId5">
            <a:alphaModFix/>
          </a:blip>
          <a:srcRect b="0" l="0" r="0" t="0"/>
          <a:stretch/>
        </p:blipFill>
        <p:spPr>
          <a:xfrm>
            <a:off x="752475" y="3021300"/>
            <a:ext cx="6648450" cy="514350"/>
          </a:xfrm>
          <a:prstGeom prst="rect">
            <a:avLst/>
          </a:prstGeom>
          <a:noFill/>
          <a:ln>
            <a:noFill/>
          </a:ln>
        </p:spPr>
      </p:pic>
      <p:sp>
        <p:nvSpPr>
          <p:cNvPr id="184" name="Google Shape;184;p30"/>
          <p:cNvSpPr txBox="1"/>
          <p:nvPr>
            <p:ph idx="4294967295" type="title"/>
          </p:nvPr>
        </p:nvSpPr>
        <p:spPr>
          <a:xfrm>
            <a:off x="786475" y="2166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3700"/>
              <a:buNone/>
            </a:pPr>
            <a:r>
              <a:rPr lang="en-US" sz="2400">
                <a:solidFill>
                  <a:srgbClr val="FFFFFF"/>
                </a:solidFill>
                <a:latin typeface="Roboto"/>
                <a:ea typeface="Roboto"/>
                <a:cs typeface="Roboto"/>
                <a:sym typeface="Roboto"/>
              </a:rPr>
              <a:t>General principle to build knowledge graph</a:t>
            </a:r>
            <a:endParaRPr>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idx="1" type="subTitle"/>
          </p:nvPr>
        </p:nvSpPr>
        <p:spPr>
          <a:xfrm>
            <a:off x="680600" y="4243083"/>
            <a:ext cx="10830900" cy="840000"/>
          </a:xfrm>
          <a:prstGeom prst="rect">
            <a:avLst/>
          </a:prstGeom>
          <a:noFill/>
          <a:ln>
            <a:noFill/>
          </a:ln>
        </p:spPr>
        <p:txBody>
          <a:bodyPr anchorCtr="0" anchor="t" bIns="121900" lIns="121900" spcFirstLastPara="1" rIns="121900" wrap="square" tIns="121900">
            <a:noAutofit/>
          </a:bodyPr>
          <a:lstStyle/>
          <a:p>
            <a:pPr indent="0" lvl="0" marL="0" rtl="0" algn="l">
              <a:lnSpc>
                <a:spcPct val="120000"/>
              </a:lnSpc>
              <a:spcBef>
                <a:spcPts val="0"/>
              </a:spcBef>
              <a:spcAft>
                <a:spcPts val="0"/>
              </a:spcAft>
              <a:buClr>
                <a:schemeClr val="dk1"/>
              </a:buClr>
              <a:buSzPts val="1100"/>
              <a:buFont typeface="Arial"/>
              <a:buNone/>
            </a:pPr>
            <a:r>
              <a:rPr b="0" lang="en-US" sz="2300">
                <a:solidFill>
                  <a:schemeClr val="dk1"/>
                </a:solidFill>
                <a:highlight>
                  <a:srgbClr val="FFFFFF"/>
                </a:highlight>
                <a:latin typeface="Roboto"/>
                <a:ea typeface="Roboto"/>
                <a:cs typeface="Roboto"/>
                <a:sym typeface="Roboto"/>
              </a:rPr>
              <a:t>Unified Medical Language System (UMLS)</a:t>
            </a:r>
            <a:endParaRPr b="0" sz="2300">
              <a:solidFill>
                <a:schemeClr val="dk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b="0" sz="1200">
              <a:solidFill>
                <a:srgbClr val="212529"/>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t/>
            </a:r>
            <a:endParaRPr>
              <a:solidFill>
                <a:srgbClr val="F2F2F2"/>
              </a:solidFill>
            </a:endParaRPr>
          </a:p>
        </p:txBody>
      </p:sp>
      <p:pic>
        <p:nvPicPr>
          <p:cNvPr id="191" name="Google Shape;191;p31"/>
          <p:cNvPicPr preferRelativeResize="0"/>
          <p:nvPr/>
        </p:nvPicPr>
        <p:blipFill rotWithShape="1">
          <a:blip r:embed="rId3">
            <a:alphaModFix/>
          </a:blip>
          <a:srcRect b="0" l="0" r="0" t="0"/>
          <a:stretch/>
        </p:blipFill>
        <p:spPr>
          <a:xfrm>
            <a:off x="807150" y="1405000"/>
            <a:ext cx="8388022" cy="490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idx="1" type="subTitle"/>
          </p:nvPr>
        </p:nvSpPr>
        <p:spPr>
          <a:xfrm>
            <a:off x="680600" y="4243083"/>
            <a:ext cx="10830900" cy="840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1100"/>
              <a:buFont typeface="Arial"/>
              <a:buNone/>
            </a:pPr>
            <a:r>
              <a:rPr lang="en-US">
                <a:solidFill>
                  <a:srgbClr val="F2F2F2"/>
                </a:solidFill>
              </a:rPr>
              <a:t>UMLS Database Query Diagrams</a:t>
            </a:r>
            <a:endParaRPr>
              <a:solidFill>
                <a:srgbClr val="F2F2F2"/>
              </a:solidFill>
            </a:endParaRPr>
          </a:p>
        </p:txBody>
      </p:sp>
      <p:pic>
        <p:nvPicPr>
          <p:cNvPr id="198" name="Google Shape;198;p32"/>
          <p:cNvPicPr preferRelativeResize="0"/>
          <p:nvPr/>
        </p:nvPicPr>
        <p:blipFill rotWithShape="1">
          <a:blip r:embed="rId3">
            <a:alphaModFix/>
          </a:blip>
          <a:srcRect b="0" l="0" r="0" t="0"/>
          <a:stretch/>
        </p:blipFill>
        <p:spPr>
          <a:xfrm>
            <a:off x="891400" y="886350"/>
            <a:ext cx="6745875" cy="4902800"/>
          </a:xfrm>
          <a:prstGeom prst="rect">
            <a:avLst/>
          </a:prstGeom>
          <a:noFill/>
          <a:ln>
            <a:noFill/>
          </a:ln>
        </p:spPr>
      </p:pic>
      <p:sp>
        <p:nvSpPr>
          <p:cNvPr id="199" name="Google Shape;199;p32"/>
          <p:cNvSpPr txBox="1"/>
          <p:nvPr>
            <p:ph idx="4294967295" type="body"/>
          </p:nvPr>
        </p:nvSpPr>
        <p:spPr>
          <a:xfrm>
            <a:off x="807150" y="5945350"/>
            <a:ext cx="7078200" cy="519900"/>
          </a:xfrm>
          <a:prstGeom prst="rect">
            <a:avLst/>
          </a:prstGeom>
          <a:noFill/>
          <a:ln>
            <a:noFill/>
          </a:ln>
        </p:spPr>
        <p:txBody>
          <a:bodyPr anchorCtr="0" anchor="t" bIns="121900" lIns="121900" spcFirstLastPara="1" rIns="121900" wrap="square" tIns="121900">
            <a:noAutofit/>
          </a:bodyPr>
          <a:lstStyle/>
          <a:p>
            <a:pPr indent="0" lvl="0" marL="0" rtl="0" algn="l">
              <a:lnSpc>
                <a:spcPct val="120000"/>
              </a:lnSpc>
              <a:spcBef>
                <a:spcPts val="0"/>
              </a:spcBef>
              <a:spcAft>
                <a:spcPts val="0"/>
              </a:spcAft>
              <a:buClr>
                <a:schemeClr val="dk1"/>
              </a:buClr>
              <a:buSzPts val="1100"/>
              <a:buFont typeface="Arial"/>
              <a:buNone/>
            </a:pPr>
            <a:r>
              <a:rPr b="0" lang="en-US" sz="1400" u="sng">
                <a:solidFill>
                  <a:schemeClr val="hlink"/>
                </a:solidFill>
                <a:highlight>
                  <a:srgbClr val="FFFFFF"/>
                </a:highlight>
                <a:latin typeface="Roboto"/>
                <a:ea typeface="Roboto"/>
                <a:cs typeface="Roboto"/>
                <a:sym typeface="Roboto"/>
                <a:hlinkClick r:id="rId4"/>
              </a:rPr>
              <a:t>How to perform searches for normalized strings, normalized words, or regular words</a:t>
            </a:r>
            <a:endParaRPr b="0" sz="1400">
              <a:solidFill>
                <a:schemeClr val="dk1"/>
              </a:solidFill>
              <a:highlight>
                <a:srgbClr val="FFFFFF"/>
              </a:highlight>
              <a:latin typeface="Roboto"/>
              <a:ea typeface="Roboto"/>
              <a:cs typeface="Roboto"/>
              <a:sym typeface="Roboto"/>
            </a:endParaRPr>
          </a:p>
          <a:p>
            <a:pPr indent="0" lvl="0" marL="0" rtl="0" algn="l">
              <a:lnSpc>
                <a:spcPct val="115000"/>
              </a:lnSpc>
              <a:spcBef>
                <a:spcPts val="600"/>
              </a:spcBef>
              <a:spcAft>
                <a:spcPts val="2100"/>
              </a:spcAft>
              <a:buClr>
                <a:schemeClr val="dk1"/>
              </a:buClr>
              <a:buSzPts val="1100"/>
              <a:buFont typeface="Arial"/>
              <a:buNone/>
            </a:pPr>
            <a:r>
              <a:t/>
            </a:r>
            <a:endParaRPr sz="1400">
              <a:solidFill>
                <a:srgbClr val="F2F2F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4294967295" type="subTitle"/>
          </p:nvPr>
        </p:nvSpPr>
        <p:spPr>
          <a:xfrm>
            <a:off x="722125" y="1196525"/>
            <a:ext cx="8617500" cy="4199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accent3"/>
              </a:buClr>
              <a:buSzPts val="2400"/>
              <a:buFont typeface="Trebuchet MS"/>
              <a:buNone/>
            </a:pPr>
            <a:r>
              <a:rPr b="1" lang="en-US" sz="2000">
                <a:solidFill>
                  <a:srgbClr val="FFFFFF"/>
                </a:solidFill>
                <a:latin typeface="Roboto"/>
                <a:ea typeface="Roboto"/>
                <a:cs typeface="Roboto"/>
                <a:sym typeface="Roboto"/>
              </a:rPr>
              <a:t>But “bleeding” matches to 11000 concepts (CUI)! </a:t>
            </a:r>
            <a:endParaRPr b="1" i="0" sz="20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0"/>
              </a:spcAft>
              <a:buNone/>
            </a:pPr>
            <a:r>
              <a:rPr b="1" lang="en-US" sz="1400">
                <a:solidFill>
                  <a:srgbClr val="FFFFFF"/>
                </a:solidFill>
                <a:latin typeface="Roboto"/>
                <a:ea typeface="Roboto"/>
                <a:cs typeface="Roboto"/>
                <a:sym typeface="Roboto"/>
              </a:rPr>
              <a:t>UMLS subset relevant to GP or Nurse </a:t>
            </a:r>
            <a:endParaRPr b="1" sz="1400">
              <a:solidFill>
                <a:srgbClr val="FFFFFF"/>
              </a:solidFill>
              <a:latin typeface="Roboto"/>
              <a:ea typeface="Roboto"/>
              <a:cs typeface="Roboto"/>
              <a:sym typeface="Roboto"/>
            </a:endParaRPr>
          </a:p>
          <a:p>
            <a:pPr indent="0" lvl="0" marL="0" marR="0" rtl="0" algn="l">
              <a:lnSpc>
                <a:spcPct val="115000"/>
              </a:lnSpc>
              <a:spcBef>
                <a:spcPts val="2100"/>
              </a:spcBef>
              <a:spcAft>
                <a:spcPts val="0"/>
              </a:spcAft>
              <a:buNone/>
            </a:pPr>
            <a:r>
              <a:rPr b="1" lang="en-US" sz="1400">
                <a:solidFill>
                  <a:srgbClr val="FFFFFF"/>
                </a:solidFill>
                <a:latin typeface="Roboto"/>
                <a:ea typeface="Roboto"/>
                <a:cs typeface="Roboto"/>
                <a:sym typeface="Roboto"/>
              </a:rPr>
              <a:t>- anst|T017|Anatomical Structure</a:t>
            </a:r>
            <a:endParaRPr b="1" sz="1400">
              <a:solidFill>
                <a:srgbClr val="FFFFFF"/>
              </a:solidFill>
              <a:latin typeface="Roboto"/>
              <a:ea typeface="Roboto"/>
              <a:cs typeface="Roboto"/>
              <a:sym typeface="Roboto"/>
            </a:endParaRPr>
          </a:p>
          <a:p>
            <a:pPr indent="0" lvl="0" marL="0" marR="0" rtl="0" algn="l">
              <a:lnSpc>
                <a:spcPct val="115000"/>
              </a:lnSpc>
              <a:spcBef>
                <a:spcPts val="2100"/>
              </a:spcBef>
              <a:spcAft>
                <a:spcPts val="0"/>
              </a:spcAft>
              <a:buNone/>
            </a:pPr>
            <a:r>
              <a:rPr b="1" lang="en-US" sz="1400">
                <a:solidFill>
                  <a:srgbClr val="FFFFFF"/>
                </a:solidFill>
                <a:latin typeface="Roboto"/>
                <a:ea typeface="Roboto"/>
                <a:cs typeface="Roboto"/>
                <a:sym typeface="Roboto"/>
              </a:rPr>
              <a:t>- dsyn|T047|Disease or Syndrome</a:t>
            </a:r>
            <a:endParaRPr b="1" sz="1400">
              <a:solidFill>
                <a:srgbClr val="FFFFFF"/>
              </a:solidFill>
              <a:latin typeface="Roboto"/>
              <a:ea typeface="Roboto"/>
              <a:cs typeface="Roboto"/>
              <a:sym typeface="Roboto"/>
            </a:endParaRPr>
          </a:p>
          <a:p>
            <a:pPr indent="0" lvl="0" marL="0" marR="0" rtl="0" algn="l">
              <a:lnSpc>
                <a:spcPct val="115000"/>
              </a:lnSpc>
              <a:spcBef>
                <a:spcPts val="2100"/>
              </a:spcBef>
              <a:spcAft>
                <a:spcPts val="0"/>
              </a:spcAft>
              <a:buNone/>
            </a:pPr>
            <a:r>
              <a:rPr b="1" lang="en-US" sz="1400">
                <a:solidFill>
                  <a:srgbClr val="FFFFFF"/>
                </a:solidFill>
                <a:latin typeface="Roboto"/>
                <a:ea typeface="Roboto"/>
                <a:cs typeface="Roboto"/>
                <a:sym typeface="Roboto"/>
              </a:rPr>
              <a:t>- bpoc|T023|Body Part, Organ, or Organ Component </a:t>
            </a:r>
            <a:endParaRPr b="1" sz="1400">
              <a:solidFill>
                <a:srgbClr val="FFFFFF"/>
              </a:solidFill>
              <a:latin typeface="Roboto"/>
              <a:ea typeface="Roboto"/>
              <a:cs typeface="Roboto"/>
              <a:sym typeface="Roboto"/>
            </a:endParaRPr>
          </a:p>
          <a:p>
            <a:pPr indent="0" lvl="0" marL="0" marR="0" rtl="0" algn="l">
              <a:lnSpc>
                <a:spcPct val="115000"/>
              </a:lnSpc>
              <a:spcBef>
                <a:spcPts val="2100"/>
              </a:spcBef>
              <a:spcAft>
                <a:spcPts val="0"/>
              </a:spcAft>
              <a:buNone/>
            </a:pPr>
            <a:r>
              <a:rPr b="1" lang="en-US" sz="1400">
                <a:solidFill>
                  <a:srgbClr val="FFFFFF"/>
                </a:solidFill>
                <a:latin typeface="Roboto"/>
                <a:ea typeface="Roboto"/>
                <a:cs typeface="Roboto"/>
                <a:sym typeface="Roboto"/>
              </a:rPr>
              <a:t>- diap|T060|Diagnostic Procedure</a:t>
            </a:r>
            <a:endParaRPr b="1" sz="1400">
              <a:solidFill>
                <a:srgbClr val="FFFFFF"/>
              </a:solidFill>
              <a:latin typeface="Roboto"/>
              <a:ea typeface="Roboto"/>
              <a:cs typeface="Roboto"/>
              <a:sym typeface="Roboto"/>
            </a:endParaRPr>
          </a:p>
          <a:p>
            <a:pPr indent="0" lvl="0" marL="0" marR="0" rtl="0" algn="l">
              <a:lnSpc>
                <a:spcPct val="115000"/>
              </a:lnSpc>
              <a:spcBef>
                <a:spcPts val="2100"/>
              </a:spcBef>
              <a:spcAft>
                <a:spcPts val="0"/>
              </a:spcAft>
              <a:buClr>
                <a:schemeClr val="accent3"/>
              </a:buClr>
              <a:buSzPts val="2400"/>
              <a:buFont typeface="Trebuchet MS"/>
              <a:buNone/>
            </a:pPr>
            <a:r>
              <a:t/>
            </a:r>
            <a:endParaRPr b="1" sz="1400">
              <a:solidFill>
                <a:srgbClr val="FFFFFF"/>
              </a:solidFill>
              <a:latin typeface="Roboto"/>
              <a:ea typeface="Roboto"/>
              <a:cs typeface="Roboto"/>
              <a:sym typeface="Roboto"/>
            </a:endParaRPr>
          </a:p>
          <a:p>
            <a:pPr indent="0" lvl="0" marL="0" marR="0" rtl="0" algn="l">
              <a:lnSpc>
                <a:spcPct val="115000"/>
              </a:lnSpc>
              <a:spcBef>
                <a:spcPts val="2100"/>
              </a:spcBef>
              <a:spcAft>
                <a:spcPts val="2100"/>
              </a:spcAft>
              <a:buClr>
                <a:schemeClr val="accent3"/>
              </a:buClr>
              <a:buSzPts val="2400"/>
              <a:buFont typeface="Trebuchet MS"/>
              <a:buNone/>
            </a:pPr>
            <a:r>
              <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4"/>
          <p:cNvPicPr preferRelativeResize="0"/>
          <p:nvPr/>
        </p:nvPicPr>
        <p:blipFill rotWithShape="1">
          <a:blip r:embed="rId3">
            <a:alphaModFix/>
          </a:blip>
          <a:srcRect b="0" l="0" r="0" t="0"/>
          <a:stretch/>
        </p:blipFill>
        <p:spPr>
          <a:xfrm>
            <a:off x="100388" y="1147809"/>
            <a:ext cx="11991225" cy="4994125"/>
          </a:xfrm>
          <a:prstGeom prst="rect">
            <a:avLst/>
          </a:prstGeom>
          <a:noFill/>
          <a:ln>
            <a:noFill/>
          </a:ln>
        </p:spPr>
      </p:pic>
      <p:sp>
        <p:nvSpPr>
          <p:cNvPr id="212" name="Google Shape;212;p34"/>
          <p:cNvSpPr txBox="1"/>
          <p:nvPr>
            <p:ph idx="4294967295" type="subTitle"/>
          </p:nvPr>
        </p:nvSpPr>
        <p:spPr>
          <a:xfrm>
            <a:off x="332400" y="166875"/>
            <a:ext cx="97275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NLP Pipeline build in 2020 (medium complexity project)</a:t>
            </a:r>
            <a:endParaRPr b="0" i="0" sz="2400" u="none" cap="none" strike="noStrike">
              <a:solidFill>
                <a:srgbClr val="FFFFFF"/>
              </a:solidFill>
              <a:latin typeface="Roboto"/>
              <a:ea typeface="Roboto"/>
              <a:cs typeface="Roboto"/>
              <a:sym typeface="Roboto"/>
            </a:endParaRPr>
          </a:p>
        </p:txBody>
      </p:sp>
      <p:sp>
        <p:nvSpPr>
          <p:cNvPr id="213" name="Google Shape;213;p34"/>
          <p:cNvSpPr txBox="1"/>
          <p:nvPr/>
        </p:nvSpPr>
        <p:spPr>
          <a:xfrm>
            <a:off x="98500" y="2761175"/>
            <a:ext cx="2308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Extract &amp; parse cord-19 documents </a:t>
            </a:r>
            <a:endParaRPr b="1" i="0" sz="1400" u="none" cap="none" strike="noStrike">
              <a:solidFill>
                <a:schemeClr val="lt1"/>
              </a:solidFill>
              <a:latin typeface="Arial"/>
              <a:ea typeface="Arial"/>
              <a:cs typeface="Arial"/>
              <a:sym typeface="Arial"/>
            </a:endParaRPr>
          </a:p>
        </p:txBody>
      </p:sp>
      <p:sp>
        <p:nvSpPr>
          <p:cNvPr id="214" name="Google Shape;214;p34"/>
          <p:cNvSpPr txBox="1"/>
          <p:nvPr/>
        </p:nvSpPr>
        <p:spPr>
          <a:xfrm>
            <a:off x="5975204" y="5589875"/>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Redis Gears</a:t>
            </a:r>
            <a:endParaRPr b="1" i="0" sz="1400" u="none" cap="none" strike="noStrike">
              <a:solidFill>
                <a:srgbClr val="FFFFFF"/>
              </a:solidFill>
              <a:latin typeface="Arial"/>
              <a:ea typeface="Arial"/>
              <a:cs typeface="Arial"/>
              <a:sym typeface="Arial"/>
            </a:endParaRPr>
          </a:p>
        </p:txBody>
      </p:sp>
      <p:sp>
        <p:nvSpPr>
          <p:cNvPr id="215" name="Google Shape;215;p34"/>
          <p:cNvSpPr txBox="1"/>
          <p:nvPr/>
        </p:nvSpPr>
        <p:spPr>
          <a:xfrm>
            <a:off x="2483000" y="3257400"/>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Create streams</a:t>
            </a:r>
            <a:endParaRPr b="1" i="0" sz="1400" u="none" cap="none" strike="noStrike">
              <a:solidFill>
                <a:schemeClr val="lt1"/>
              </a:solidFill>
              <a:latin typeface="Arial"/>
              <a:ea typeface="Arial"/>
              <a:cs typeface="Arial"/>
              <a:sym typeface="Arial"/>
            </a:endParaRPr>
          </a:p>
        </p:txBody>
      </p:sp>
      <p:sp>
        <p:nvSpPr>
          <p:cNvPr id="216" name="Google Shape;216;p34"/>
          <p:cNvSpPr txBox="1"/>
          <p:nvPr/>
        </p:nvSpPr>
        <p:spPr>
          <a:xfrm>
            <a:off x="4874174" y="443387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Language</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detector</a:t>
            </a:r>
            <a:endParaRPr b="1" i="0" sz="1400" u="none" cap="none" strike="noStrike">
              <a:solidFill>
                <a:schemeClr val="lt1"/>
              </a:solidFill>
              <a:latin typeface="Arial"/>
              <a:ea typeface="Arial"/>
              <a:cs typeface="Arial"/>
              <a:sym typeface="Arial"/>
            </a:endParaRPr>
          </a:p>
        </p:txBody>
      </p:sp>
      <p:sp>
        <p:nvSpPr>
          <p:cNvPr id="217" name="Google Shape;217;p34"/>
          <p:cNvSpPr txBox="1"/>
          <p:nvPr/>
        </p:nvSpPr>
        <p:spPr>
          <a:xfrm>
            <a:off x="6184001" y="4466275"/>
            <a:ext cx="1308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Spell</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checker</a:t>
            </a:r>
            <a:endParaRPr b="1" i="0" sz="1400" u="none" cap="none" strike="noStrike">
              <a:solidFill>
                <a:schemeClr val="lt1"/>
              </a:solidFill>
              <a:latin typeface="Arial"/>
              <a:ea typeface="Arial"/>
              <a:cs typeface="Arial"/>
              <a:sym typeface="Arial"/>
            </a:endParaRPr>
          </a:p>
        </p:txBody>
      </p:sp>
      <p:sp>
        <p:nvSpPr>
          <p:cNvPr id="218" name="Google Shape;218;p34"/>
          <p:cNvSpPr txBox="1"/>
          <p:nvPr/>
        </p:nvSpPr>
        <p:spPr>
          <a:xfrm>
            <a:off x="7449452" y="445007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Split</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paragraphs</a:t>
            </a:r>
            <a:endParaRPr b="1" i="0" sz="1400" u="none" cap="none" strike="noStrike">
              <a:solidFill>
                <a:schemeClr val="lt1"/>
              </a:solidFill>
              <a:latin typeface="Arial"/>
              <a:ea typeface="Arial"/>
              <a:cs typeface="Arial"/>
              <a:sym typeface="Arial"/>
            </a:endParaRPr>
          </a:p>
        </p:txBody>
      </p:sp>
      <p:sp>
        <p:nvSpPr>
          <p:cNvPr id="219" name="Google Shape;219;p34"/>
          <p:cNvSpPr txBox="1"/>
          <p:nvPr/>
        </p:nvSpPr>
        <p:spPr>
          <a:xfrm>
            <a:off x="6817277" y="2091875"/>
            <a:ext cx="179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Build automata</a:t>
            </a:r>
            <a:endParaRPr b="1" i="0" sz="1400" u="none" cap="none" strike="noStrike">
              <a:solidFill>
                <a:schemeClr val="lt1"/>
              </a:solidFill>
              <a:latin typeface="Arial"/>
              <a:ea typeface="Arial"/>
              <a:cs typeface="Arial"/>
              <a:sym typeface="Arial"/>
            </a:endParaRPr>
          </a:p>
        </p:txBody>
      </p:sp>
      <p:sp>
        <p:nvSpPr>
          <p:cNvPr id="220" name="Google Shape;220;p34"/>
          <p:cNvSpPr txBox="1"/>
          <p:nvPr/>
        </p:nvSpPr>
        <p:spPr>
          <a:xfrm>
            <a:off x="4689877" y="2157838"/>
            <a:ext cx="179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Read UMLS table</a:t>
            </a:r>
            <a:endParaRPr b="1" i="0" sz="1400" u="none" cap="none" strike="noStrike">
              <a:solidFill>
                <a:schemeClr val="lt1"/>
              </a:solidFill>
              <a:latin typeface="Arial"/>
              <a:ea typeface="Arial"/>
              <a:cs typeface="Arial"/>
              <a:sym typeface="Arial"/>
            </a:endParaRPr>
          </a:p>
        </p:txBody>
      </p:sp>
      <p:sp>
        <p:nvSpPr>
          <p:cNvPr id="221" name="Google Shape;221;p34"/>
          <p:cNvSpPr txBox="1"/>
          <p:nvPr/>
        </p:nvSpPr>
        <p:spPr>
          <a:xfrm>
            <a:off x="9075775" y="5455325"/>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Matcher</a:t>
            </a:r>
            <a:endParaRPr b="1" i="0" sz="1400" u="none" cap="none" strike="noStrike">
              <a:solidFill>
                <a:schemeClr val="lt1"/>
              </a:solidFill>
              <a:latin typeface="Arial"/>
              <a:ea typeface="Arial"/>
              <a:cs typeface="Arial"/>
              <a:sym typeface="Arial"/>
            </a:endParaRPr>
          </a:p>
        </p:txBody>
      </p:sp>
      <p:sp>
        <p:nvSpPr>
          <p:cNvPr id="222" name="Google Shape;222;p34"/>
          <p:cNvSpPr txBox="1"/>
          <p:nvPr/>
        </p:nvSpPr>
        <p:spPr>
          <a:xfrm>
            <a:off x="10714501" y="5207525"/>
            <a:ext cx="8976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 Graph</a:t>
            </a:r>
            <a:endParaRPr b="1" i="0" sz="1400" u="none" cap="none" strike="noStrike">
              <a:solidFill>
                <a:schemeClr val="lt1"/>
              </a:solidFill>
              <a:latin typeface="Arial"/>
              <a:ea typeface="Arial"/>
              <a:cs typeface="Arial"/>
              <a:sym typeface="Arial"/>
            </a:endParaRPr>
          </a:p>
        </p:txBody>
      </p:sp>
      <p:sp>
        <p:nvSpPr>
          <p:cNvPr id="223" name="Google Shape;223;p34"/>
          <p:cNvSpPr txBox="1"/>
          <p:nvPr/>
        </p:nvSpPr>
        <p:spPr>
          <a:xfrm>
            <a:off x="10562550" y="2558050"/>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Flask API</a:t>
            </a:r>
            <a:endParaRPr b="1" i="0" sz="1400" u="none" cap="none" strike="noStrike">
              <a:solidFill>
                <a:schemeClr val="lt1"/>
              </a:solidFill>
              <a:latin typeface="Arial"/>
              <a:ea typeface="Arial"/>
              <a:cs typeface="Arial"/>
              <a:sym typeface="Arial"/>
            </a:endParaRPr>
          </a:p>
        </p:txBody>
      </p:sp>
      <p:cxnSp>
        <p:nvCxnSpPr>
          <p:cNvPr id="224" name="Google Shape;224;p34"/>
          <p:cNvCxnSpPr/>
          <p:nvPr/>
        </p:nvCxnSpPr>
        <p:spPr>
          <a:xfrm>
            <a:off x="5640675" y="4348775"/>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225" name="Google Shape;225;p34"/>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cxnSp>
        <p:nvCxnSpPr>
          <p:cNvPr id="226" name="Google Shape;226;p34"/>
          <p:cNvCxnSpPr/>
          <p:nvPr/>
        </p:nvCxnSpPr>
        <p:spPr>
          <a:xfrm>
            <a:off x="6684325" y="4348775"/>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227" name="Google Shape;227;p34"/>
          <p:cNvCxnSpPr/>
          <p:nvPr/>
        </p:nvCxnSpPr>
        <p:spPr>
          <a:xfrm>
            <a:off x="7832700" y="4348775"/>
            <a:ext cx="435000" cy="0"/>
          </a:xfrm>
          <a:prstGeom prst="straightConnector1">
            <a:avLst/>
          </a:prstGeom>
          <a:noFill/>
          <a:ln cap="flat" cmpd="sng" w="28575">
            <a:solidFill>
              <a:schemeClr val="accent1"/>
            </a:solidFill>
            <a:prstDash val="solid"/>
            <a:round/>
            <a:headEnd len="sm" w="sm" type="none"/>
            <a:tailEnd len="med" w="med" type="stealth"/>
          </a:ln>
        </p:spPr>
      </p:cxnSp>
      <p:sp>
        <p:nvSpPr>
          <p:cNvPr id="228" name="Google Shape;228;p34"/>
          <p:cNvSpPr txBox="1"/>
          <p:nvPr/>
        </p:nvSpPr>
        <p:spPr>
          <a:xfrm>
            <a:off x="561125" y="5990075"/>
            <a:ext cx="400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hlink"/>
                </a:solidFill>
                <a:latin typeface="Arial"/>
                <a:ea typeface="Arial"/>
                <a:cs typeface="Arial"/>
                <a:sym typeface="Arial"/>
                <a:hlinkClick r:id="rId4"/>
              </a:rPr>
              <a:t>More Traditional View</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5"/>
          <p:cNvPicPr preferRelativeResize="0"/>
          <p:nvPr/>
        </p:nvPicPr>
        <p:blipFill rotWithShape="1">
          <a:blip r:embed="rId3">
            <a:alphaModFix/>
          </a:blip>
          <a:srcRect b="0" l="0" r="0" t="0"/>
          <a:stretch/>
        </p:blipFill>
        <p:spPr>
          <a:xfrm>
            <a:off x="100388" y="1147809"/>
            <a:ext cx="11991225" cy="4994125"/>
          </a:xfrm>
          <a:prstGeom prst="rect">
            <a:avLst/>
          </a:prstGeom>
          <a:noFill/>
          <a:ln>
            <a:noFill/>
          </a:ln>
        </p:spPr>
      </p:pic>
      <p:sp>
        <p:nvSpPr>
          <p:cNvPr id="235" name="Google Shape;235;p35"/>
          <p:cNvSpPr txBox="1"/>
          <p:nvPr>
            <p:ph idx="4294967295" type="subTitle"/>
          </p:nvPr>
        </p:nvSpPr>
        <p:spPr>
          <a:xfrm>
            <a:off x="332400" y="166875"/>
            <a:ext cx="97275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NLP Pipeline build in 2020 (medium complexity project) 2</a:t>
            </a:r>
            <a:endParaRPr b="0" i="0" sz="2400" u="none" cap="none" strike="noStrike">
              <a:solidFill>
                <a:srgbClr val="FFFFFF"/>
              </a:solidFill>
              <a:latin typeface="Roboto"/>
              <a:ea typeface="Roboto"/>
              <a:cs typeface="Roboto"/>
              <a:sym typeface="Roboto"/>
            </a:endParaRPr>
          </a:p>
        </p:txBody>
      </p:sp>
      <p:sp>
        <p:nvSpPr>
          <p:cNvPr id="236" name="Google Shape;236;p35"/>
          <p:cNvSpPr txBox="1"/>
          <p:nvPr/>
        </p:nvSpPr>
        <p:spPr>
          <a:xfrm>
            <a:off x="98500" y="2761175"/>
            <a:ext cx="2308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Extract &amp; parse cord-19 documents </a:t>
            </a:r>
            <a:endParaRPr b="1" i="0" sz="1400" u="none" cap="none" strike="noStrike">
              <a:solidFill>
                <a:schemeClr val="lt1"/>
              </a:solidFill>
              <a:latin typeface="Arial"/>
              <a:ea typeface="Arial"/>
              <a:cs typeface="Arial"/>
              <a:sym typeface="Arial"/>
            </a:endParaRPr>
          </a:p>
        </p:txBody>
      </p:sp>
      <p:sp>
        <p:nvSpPr>
          <p:cNvPr id="237" name="Google Shape;237;p35"/>
          <p:cNvSpPr txBox="1"/>
          <p:nvPr/>
        </p:nvSpPr>
        <p:spPr>
          <a:xfrm>
            <a:off x="5975204" y="5589875"/>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Redis Gears</a:t>
            </a:r>
            <a:endParaRPr b="1" i="0" sz="1400" u="none" cap="none" strike="noStrike">
              <a:solidFill>
                <a:srgbClr val="FFFFFF"/>
              </a:solidFill>
              <a:latin typeface="Arial"/>
              <a:ea typeface="Arial"/>
              <a:cs typeface="Arial"/>
              <a:sym typeface="Arial"/>
            </a:endParaRPr>
          </a:p>
        </p:txBody>
      </p:sp>
      <p:sp>
        <p:nvSpPr>
          <p:cNvPr id="238" name="Google Shape;238;p35"/>
          <p:cNvSpPr txBox="1"/>
          <p:nvPr/>
        </p:nvSpPr>
        <p:spPr>
          <a:xfrm>
            <a:off x="2483000" y="3257400"/>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Create streams</a:t>
            </a:r>
            <a:endParaRPr b="1" i="0" sz="1400" u="none" cap="none" strike="noStrike">
              <a:solidFill>
                <a:schemeClr val="lt1"/>
              </a:solidFill>
              <a:latin typeface="Arial"/>
              <a:ea typeface="Arial"/>
              <a:cs typeface="Arial"/>
              <a:sym typeface="Arial"/>
            </a:endParaRPr>
          </a:p>
        </p:txBody>
      </p:sp>
      <p:sp>
        <p:nvSpPr>
          <p:cNvPr id="239" name="Google Shape;239;p35"/>
          <p:cNvSpPr txBox="1"/>
          <p:nvPr/>
        </p:nvSpPr>
        <p:spPr>
          <a:xfrm>
            <a:off x="4874174" y="443387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Language</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detector</a:t>
            </a:r>
            <a:endParaRPr b="1" i="0" sz="1400" u="none" cap="none" strike="noStrike">
              <a:solidFill>
                <a:schemeClr val="lt1"/>
              </a:solidFill>
              <a:latin typeface="Arial"/>
              <a:ea typeface="Arial"/>
              <a:cs typeface="Arial"/>
              <a:sym typeface="Arial"/>
            </a:endParaRPr>
          </a:p>
        </p:txBody>
      </p:sp>
      <p:sp>
        <p:nvSpPr>
          <p:cNvPr id="240" name="Google Shape;240;p35"/>
          <p:cNvSpPr txBox="1"/>
          <p:nvPr/>
        </p:nvSpPr>
        <p:spPr>
          <a:xfrm>
            <a:off x="6184001" y="4466275"/>
            <a:ext cx="1308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Spell</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checker</a:t>
            </a:r>
            <a:endParaRPr b="1" i="0" sz="1400" u="none" cap="none" strike="noStrike">
              <a:solidFill>
                <a:schemeClr val="lt1"/>
              </a:solidFill>
              <a:latin typeface="Arial"/>
              <a:ea typeface="Arial"/>
              <a:cs typeface="Arial"/>
              <a:sym typeface="Arial"/>
            </a:endParaRPr>
          </a:p>
        </p:txBody>
      </p:sp>
      <p:sp>
        <p:nvSpPr>
          <p:cNvPr id="241" name="Google Shape;241;p35"/>
          <p:cNvSpPr txBox="1"/>
          <p:nvPr/>
        </p:nvSpPr>
        <p:spPr>
          <a:xfrm>
            <a:off x="7449452" y="445007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Split</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paragraphs</a:t>
            </a:r>
            <a:endParaRPr b="1" i="0" sz="1400" u="none" cap="none" strike="noStrike">
              <a:solidFill>
                <a:schemeClr val="lt1"/>
              </a:solidFill>
              <a:latin typeface="Arial"/>
              <a:ea typeface="Arial"/>
              <a:cs typeface="Arial"/>
              <a:sym typeface="Arial"/>
            </a:endParaRPr>
          </a:p>
        </p:txBody>
      </p:sp>
      <p:sp>
        <p:nvSpPr>
          <p:cNvPr id="242" name="Google Shape;242;p35"/>
          <p:cNvSpPr txBox="1"/>
          <p:nvPr/>
        </p:nvSpPr>
        <p:spPr>
          <a:xfrm>
            <a:off x="6817277" y="2091875"/>
            <a:ext cx="179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Build automata</a:t>
            </a:r>
            <a:endParaRPr b="1" i="0" sz="1400" u="none" cap="none" strike="noStrike">
              <a:solidFill>
                <a:schemeClr val="lt1"/>
              </a:solidFill>
              <a:latin typeface="Arial"/>
              <a:ea typeface="Arial"/>
              <a:cs typeface="Arial"/>
              <a:sym typeface="Arial"/>
            </a:endParaRPr>
          </a:p>
        </p:txBody>
      </p:sp>
      <p:sp>
        <p:nvSpPr>
          <p:cNvPr id="243" name="Google Shape;243;p35"/>
          <p:cNvSpPr txBox="1"/>
          <p:nvPr/>
        </p:nvSpPr>
        <p:spPr>
          <a:xfrm>
            <a:off x="4689877" y="2157838"/>
            <a:ext cx="1798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Read UMLS table</a:t>
            </a:r>
            <a:endParaRPr b="1" i="0" sz="1400" u="none" cap="none" strike="noStrike">
              <a:solidFill>
                <a:schemeClr val="lt1"/>
              </a:solidFill>
              <a:latin typeface="Arial"/>
              <a:ea typeface="Arial"/>
              <a:cs typeface="Arial"/>
              <a:sym typeface="Arial"/>
            </a:endParaRPr>
          </a:p>
        </p:txBody>
      </p:sp>
      <p:sp>
        <p:nvSpPr>
          <p:cNvPr id="244" name="Google Shape;244;p35"/>
          <p:cNvSpPr txBox="1"/>
          <p:nvPr/>
        </p:nvSpPr>
        <p:spPr>
          <a:xfrm>
            <a:off x="9075775" y="5455325"/>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Matcher</a:t>
            </a:r>
            <a:endParaRPr b="1" i="0" sz="1400" u="none" cap="none" strike="noStrike">
              <a:solidFill>
                <a:schemeClr val="lt1"/>
              </a:solidFill>
              <a:latin typeface="Arial"/>
              <a:ea typeface="Arial"/>
              <a:cs typeface="Arial"/>
              <a:sym typeface="Arial"/>
            </a:endParaRPr>
          </a:p>
        </p:txBody>
      </p:sp>
      <p:sp>
        <p:nvSpPr>
          <p:cNvPr id="245" name="Google Shape;245;p35"/>
          <p:cNvSpPr txBox="1"/>
          <p:nvPr/>
        </p:nvSpPr>
        <p:spPr>
          <a:xfrm>
            <a:off x="10714501" y="5207525"/>
            <a:ext cx="8976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 Graph</a:t>
            </a:r>
            <a:endParaRPr b="1" i="0" sz="1400" u="none" cap="none" strike="noStrike">
              <a:solidFill>
                <a:schemeClr val="lt1"/>
              </a:solidFill>
              <a:latin typeface="Arial"/>
              <a:ea typeface="Arial"/>
              <a:cs typeface="Arial"/>
              <a:sym typeface="Arial"/>
            </a:endParaRPr>
          </a:p>
        </p:txBody>
      </p:sp>
      <p:sp>
        <p:nvSpPr>
          <p:cNvPr id="246" name="Google Shape;246;p35"/>
          <p:cNvSpPr txBox="1"/>
          <p:nvPr/>
        </p:nvSpPr>
        <p:spPr>
          <a:xfrm>
            <a:off x="10562550" y="2558050"/>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Flask API</a:t>
            </a:r>
            <a:endParaRPr b="1" i="0" sz="1400" u="none" cap="none" strike="noStrike">
              <a:solidFill>
                <a:schemeClr val="lt1"/>
              </a:solidFill>
              <a:latin typeface="Arial"/>
              <a:ea typeface="Arial"/>
              <a:cs typeface="Arial"/>
              <a:sym typeface="Arial"/>
            </a:endParaRPr>
          </a:p>
        </p:txBody>
      </p:sp>
      <p:cxnSp>
        <p:nvCxnSpPr>
          <p:cNvPr id="247" name="Google Shape;247;p35"/>
          <p:cNvCxnSpPr/>
          <p:nvPr/>
        </p:nvCxnSpPr>
        <p:spPr>
          <a:xfrm>
            <a:off x="5640675" y="4348775"/>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248" name="Google Shape;248;p35"/>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cxnSp>
        <p:nvCxnSpPr>
          <p:cNvPr id="249" name="Google Shape;249;p35"/>
          <p:cNvCxnSpPr/>
          <p:nvPr/>
        </p:nvCxnSpPr>
        <p:spPr>
          <a:xfrm>
            <a:off x="6684325" y="4348775"/>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250" name="Google Shape;250;p35"/>
          <p:cNvCxnSpPr/>
          <p:nvPr/>
        </p:nvCxnSpPr>
        <p:spPr>
          <a:xfrm>
            <a:off x="7832700" y="4348775"/>
            <a:ext cx="435000" cy="0"/>
          </a:xfrm>
          <a:prstGeom prst="straightConnector1">
            <a:avLst/>
          </a:prstGeom>
          <a:noFill/>
          <a:ln cap="flat" cmpd="sng" w="28575">
            <a:solidFill>
              <a:schemeClr val="accent1"/>
            </a:solidFill>
            <a:prstDash val="solid"/>
            <a:round/>
            <a:headEnd len="sm" w="sm" type="none"/>
            <a:tailEnd len="med" w="med" type="stealth"/>
          </a:ln>
        </p:spPr>
      </p:cxnSp>
      <p:sp>
        <p:nvSpPr>
          <p:cNvPr id="251" name="Google Shape;251;p35"/>
          <p:cNvSpPr txBox="1"/>
          <p:nvPr/>
        </p:nvSpPr>
        <p:spPr>
          <a:xfrm>
            <a:off x="561125" y="5990075"/>
            <a:ext cx="400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hlink"/>
                </a:solidFill>
                <a:latin typeface="Arial"/>
                <a:ea typeface="Arial"/>
                <a:cs typeface="Arial"/>
                <a:sym typeface="Arial"/>
                <a:hlinkClick r:id="rId4"/>
              </a:rPr>
              <a:t>More Traditional View</a:t>
            </a:r>
            <a:endParaRPr b="1" i="0" sz="1400" u="none" cap="none" strike="noStrike">
              <a:solidFill>
                <a:schemeClr val="lt1"/>
              </a:solidFill>
              <a:latin typeface="Arial"/>
              <a:ea typeface="Arial"/>
              <a:cs typeface="Arial"/>
              <a:sym typeface="Arial"/>
            </a:endParaRPr>
          </a:p>
        </p:txBody>
      </p:sp>
      <p:sp>
        <p:nvSpPr>
          <p:cNvPr id="252" name="Google Shape;252;p35"/>
          <p:cNvSpPr/>
          <p:nvPr/>
        </p:nvSpPr>
        <p:spPr>
          <a:xfrm>
            <a:off x="9220200" y="3778000"/>
            <a:ext cx="2750700" cy="16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Property Graph with: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Node( concept_id, name, rank)</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Edge(source_concept_id, destination_concept_id, rank)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5"/>
          <p:cNvSpPr/>
          <p:nvPr/>
        </p:nvSpPr>
        <p:spPr>
          <a:xfrm>
            <a:off x="673125" y="3553700"/>
            <a:ext cx="1798200" cy="119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JSON documents with: Title, Year and body (paragraphs)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idx="1" type="subTitle"/>
          </p:nvPr>
        </p:nvSpPr>
        <p:spPr>
          <a:xfrm>
            <a:off x="680600" y="4243083"/>
            <a:ext cx="10830900" cy="840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n-US" sz="2600" u="sng">
                <a:solidFill>
                  <a:schemeClr val="hlink"/>
                </a:solidFill>
                <a:hlinkClick r:id="rId3"/>
              </a:rPr>
              <a:t>http://thepattern.digital</a:t>
            </a:r>
            <a:endParaRPr sz="2600"/>
          </a:p>
        </p:txBody>
      </p:sp>
      <p:sp>
        <p:nvSpPr>
          <p:cNvPr id="260" name="Google Shape;260;p36"/>
          <p:cNvSpPr txBox="1"/>
          <p:nvPr>
            <p:ph type="ctrTitle"/>
          </p:nvPr>
        </p:nvSpPr>
        <p:spPr>
          <a:xfrm>
            <a:off x="680600" y="1676400"/>
            <a:ext cx="10830900" cy="21180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6400"/>
              <a:buNone/>
            </a:pPr>
            <a:r>
              <a:rPr lang="en-US"/>
              <a:t>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idx="4294967295" type="body"/>
          </p:nvPr>
        </p:nvSpPr>
        <p:spPr>
          <a:xfrm>
            <a:off x="912900" y="1295850"/>
            <a:ext cx="7475700" cy="3645600"/>
          </a:xfrm>
          <a:prstGeom prst="rect">
            <a:avLst/>
          </a:prstGeom>
          <a:noFill/>
          <a:ln>
            <a:noFill/>
          </a:ln>
        </p:spPr>
        <p:txBody>
          <a:bodyPr anchorCtr="0" anchor="t" bIns="121900" lIns="121900" spcFirstLastPara="1" rIns="121900" wrap="square" tIns="121900">
            <a:noAutofit/>
          </a:bodyPr>
          <a:lstStyle/>
          <a:p>
            <a:pPr indent="0" lvl="0" marL="0" marR="0" rtl="0" algn="l">
              <a:lnSpc>
                <a:spcPct val="110000"/>
              </a:lnSpc>
              <a:spcBef>
                <a:spcPts val="0"/>
              </a:spcBef>
              <a:spcAft>
                <a:spcPts val="0"/>
              </a:spcAft>
              <a:buClr>
                <a:schemeClr val="dk1"/>
              </a:buClr>
              <a:buSzPts val="1100"/>
              <a:buFont typeface="Arial"/>
              <a:buNone/>
            </a:pPr>
            <a:r>
              <a:rPr b="1" lang="en-US" sz="1700">
                <a:solidFill>
                  <a:srgbClr val="FFFFFF"/>
                </a:solidFill>
                <a:latin typeface="Roboto"/>
                <a:ea typeface="Roboto"/>
                <a:cs typeface="Roboto"/>
                <a:sym typeface="Roboto"/>
              </a:rPr>
              <a:t>0. Intake step - is very simple and nothing to write about: pump all JSON records into RedisCluster, then NLP pipeline starts processing all records, code is here .</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0"/>
              </a:spcAft>
              <a:buClr>
                <a:schemeClr val="dk1"/>
              </a:buClr>
              <a:buSzPts val="1100"/>
              <a:buFont typeface="Arial"/>
              <a:buNone/>
            </a:pPr>
            <a:r>
              <a:rPr b="1" lang="en-US" sz="1700">
                <a:solidFill>
                  <a:srgbClr val="FFFFFF"/>
                </a:solidFill>
                <a:latin typeface="Roboto"/>
                <a:ea typeface="Roboto"/>
                <a:cs typeface="Roboto"/>
                <a:sym typeface="Roboto"/>
              </a:rPr>
              <a:t>How are the steps of the NLP pipeline fit into RedisGears?</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For each record — detect language (discard non English), it’s “</a:t>
            </a:r>
            <a:r>
              <a:rPr b="1" lang="en-US" sz="1700" u="sng">
                <a:solidFill>
                  <a:schemeClr val="hlink"/>
                </a:solidFill>
                <a:latin typeface="Roboto"/>
                <a:ea typeface="Roboto"/>
                <a:cs typeface="Roboto"/>
                <a:sym typeface="Roboto"/>
                <a:hlinkClick r:id="rId3"/>
              </a:rPr>
              <a:t>filter</a:t>
            </a:r>
            <a:r>
              <a:rPr b="1" lang="en-US" sz="1700">
                <a:solidFill>
                  <a:srgbClr val="FFFFFF"/>
                </a:solidFill>
                <a:latin typeface="Roboto"/>
                <a:ea typeface="Roboto"/>
                <a:cs typeface="Roboto"/>
                <a:sym typeface="Roboto"/>
              </a:rPr>
              <a:t>”</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Map paragraphs into a sentence — </a:t>
            </a:r>
            <a:r>
              <a:rPr b="1" lang="en-US" sz="1700" u="sng">
                <a:solidFill>
                  <a:schemeClr val="hlink"/>
                </a:solidFill>
                <a:latin typeface="Roboto"/>
                <a:ea typeface="Roboto"/>
                <a:cs typeface="Roboto"/>
                <a:sym typeface="Roboto"/>
                <a:hlinkClick r:id="rId4"/>
              </a:rPr>
              <a:t>flatmap</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Sentences spellchecker — it’s “</a:t>
            </a:r>
            <a:r>
              <a:rPr b="1" lang="en-US" sz="1700" u="sng">
                <a:solidFill>
                  <a:schemeClr val="hlink"/>
                </a:solidFill>
                <a:latin typeface="Roboto"/>
                <a:ea typeface="Roboto"/>
                <a:cs typeface="Roboto"/>
                <a:sym typeface="Roboto"/>
                <a:hlinkClick r:id="rId5"/>
              </a:rPr>
              <a:t>map</a:t>
            </a:r>
            <a:r>
              <a:rPr b="1" lang="en-US" sz="1700">
                <a:solidFill>
                  <a:srgbClr val="FFFFFF"/>
                </a:solidFill>
                <a:latin typeface="Roboto"/>
                <a:ea typeface="Roboto"/>
                <a:cs typeface="Roboto"/>
                <a:sym typeface="Roboto"/>
              </a:rPr>
              <a:t>”</a:t>
            </a:r>
            <a:endParaRPr b="1" sz="1700">
              <a:solidFill>
                <a:srgbClr val="FFFFFF"/>
              </a:solidFill>
              <a:latin typeface="Roboto"/>
              <a:ea typeface="Roboto"/>
              <a:cs typeface="Roboto"/>
              <a:sym typeface="Roboto"/>
            </a:endParaRPr>
          </a:p>
          <a:p>
            <a:pPr indent="-336550" lvl="0" marL="457200" marR="0" rtl="0" algn="l">
              <a:lnSpc>
                <a:spcPct val="110000"/>
              </a:lnSpc>
              <a:spcBef>
                <a:spcPts val="2000"/>
              </a:spcBef>
              <a:spcAft>
                <a:spcPts val="0"/>
              </a:spcAft>
              <a:buClr>
                <a:srgbClr val="FFFFFF"/>
              </a:buClr>
              <a:buSzPts val="1700"/>
              <a:buFont typeface="Roboto"/>
              <a:buAutoNum type="arabicPeriod"/>
            </a:pPr>
            <a:r>
              <a:rPr b="1" lang="en-US" sz="1700">
                <a:solidFill>
                  <a:srgbClr val="FFFFFF"/>
                </a:solidFill>
                <a:latin typeface="Roboto"/>
                <a:ea typeface="Roboto"/>
                <a:cs typeface="Roboto"/>
                <a:sym typeface="Roboto"/>
              </a:rPr>
              <a:t>Save sentences into hash — </a:t>
            </a:r>
            <a:r>
              <a:rPr b="1" lang="en-US" sz="1700" u="sng">
                <a:solidFill>
                  <a:schemeClr val="hlink"/>
                </a:solidFill>
                <a:latin typeface="Roboto"/>
                <a:ea typeface="Roboto"/>
                <a:cs typeface="Roboto"/>
                <a:sym typeface="Roboto"/>
                <a:hlinkClick r:id="rId6"/>
              </a:rPr>
              <a:t>processor</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0"/>
              </a:spcAft>
              <a:buSzPts val="2400"/>
              <a:buNone/>
            </a:pPr>
            <a:r>
              <a:rPr b="1" lang="en-US" sz="1700">
                <a:solidFill>
                  <a:srgbClr val="FFFFFF"/>
                </a:solidFill>
                <a:latin typeface="Roboto"/>
                <a:ea typeface="Roboto"/>
                <a:cs typeface="Roboto"/>
                <a:sym typeface="Roboto"/>
              </a:rPr>
              <a:t>Now we will add API for  Extractive Question Answering using BERT model running inside Redis AI </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0"/>
              </a:spcAft>
              <a:buClr>
                <a:schemeClr val="dk1"/>
              </a:buClr>
              <a:buSzPts val="1100"/>
              <a:buFont typeface="Arial"/>
              <a:buNone/>
            </a:pPr>
            <a:r>
              <a:t/>
            </a:r>
            <a:endParaRPr b="1" sz="1700">
              <a:solidFill>
                <a:srgbClr val="FFFFFF"/>
              </a:solidFill>
              <a:latin typeface="Roboto"/>
              <a:ea typeface="Roboto"/>
              <a:cs typeface="Roboto"/>
              <a:sym typeface="Roboto"/>
            </a:endParaRPr>
          </a:p>
          <a:p>
            <a:pPr indent="0" lvl="0" marL="0" marR="0" rtl="0" algn="l">
              <a:lnSpc>
                <a:spcPct val="110000"/>
              </a:lnSpc>
              <a:spcBef>
                <a:spcPts val="2000"/>
              </a:spcBef>
              <a:spcAft>
                <a:spcPts val="2000"/>
              </a:spcAft>
              <a:buSzPts val="2400"/>
              <a:buNone/>
            </a:pPr>
            <a:r>
              <a:t/>
            </a:r>
            <a:endParaRPr b="1" sz="1700">
              <a:solidFill>
                <a:srgbClr val="FFFFFF"/>
              </a:solidFill>
              <a:latin typeface="Roboto"/>
              <a:ea typeface="Roboto"/>
              <a:cs typeface="Roboto"/>
              <a:sym typeface="Roboto"/>
            </a:endParaRPr>
          </a:p>
        </p:txBody>
      </p:sp>
      <p:sp>
        <p:nvSpPr>
          <p:cNvPr id="267" name="Google Shape;267;p37"/>
          <p:cNvSpPr txBox="1"/>
          <p:nvPr>
            <p:ph idx="4294967295" type="subTitle"/>
          </p:nvPr>
        </p:nvSpPr>
        <p:spPr>
          <a:xfrm>
            <a:off x="990600" y="154875"/>
            <a:ext cx="87591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Solution Overview: NLP pipeline</a:t>
            </a:r>
            <a:endParaRPr b="0" i="0" sz="2400" u="none" cap="none" strike="noStrike">
              <a:solidFill>
                <a:srgbClr val="FFFFFF"/>
              </a:solidFill>
              <a:latin typeface="Roboto"/>
              <a:ea typeface="Roboto"/>
              <a:cs typeface="Roboto"/>
              <a:sym typeface="Roboto"/>
            </a:endParaRPr>
          </a:p>
        </p:txBody>
      </p:sp>
      <p:pic>
        <p:nvPicPr>
          <p:cNvPr id="268" name="Google Shape;268;p37"/>
          <p:cNvPicPr preferRelativeResize="0"/>
          <p:nvPr/>
        </p:nvPicPr>
        <p:blipFill rotWithShape="1">
          <a:blip r:embed="rId7">
            <a:alphaModFix/>
          </a:blip>
          <a:srcRect b="0" l="2207" r="2207" t="0"/>
          <a:stretch/>
        </p:blipFill>
        <p:spPr>
          <a:xfrm>
            <a:off x="8628563" y="1417300"/>
            <a:ext cx="3188975" cy="3238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8"/>
          <p:cNvPicPr preferRelativeResize="0"/>
          <p:nvPr/>
        </p:nvPicPr>
        <p:blipFill rotWithShape="1">
          <a:blip r:embed="rId3">
            <a:alphaModFix/>
          </a:blip>
          <a:srcRect b="0" l="0" r="388" t="0"/>
          <a:stretch/>
        </p:blipFill>
        <p:spPr>
          <a:xfrm>
            <a:off x="98500" y="1583600"/>
            <a:ext cx="11911300" cy="3668625"/>
          </a:xfrm>
          <a:prstGeom prst="rect">
            <a:avLst/>
          </a:prstGeom>
          <a:noFill/>
          <a:ln>
            <a:noFill/>
          </a:ln>
        </p:spPr>
      </p:pic>
      <p:sp>
        <p:nvSpPr>
          <p:cNvPr id="275" name="Google Shape;275;p38"/>
          <p:cNvSpPr txBox="1"/>
          <p:nvPr>
            <p:ph idx="4294967295" type="subTitle"/>
          </p:nvPr>
        </p:nvSpPr>
        <p:spPr>
          <a:xfrm>
            <a:off x="436850" y="121625"/>
            <a:ext cx="87834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NLP Pipeline with Redis AI</a:t>
            </a:r>
            <a:endParaRPr b="0" i="0" sz="2400" u="none" cap="none" strike="noStrike">
              <a:solidFill>
                <a:srgbClr val="FFFFFF"/>
              </a:solidFill>
              <a:latin typeface="Roboto"/>
              <a:ea typeface="Roboto"/>
              <a:cs typeface="Roboto"/>
              <a:sym typeface="Roboto"/>
            </a:endParaRPr>
          </a:p>
        </p:txBody>
      </p:sp>
      <p:sp>
        <p:nvSpPr>
          <p:cNvPr id="276" name="Google Shape;276;p38"/>
          <p:cNvSpPr txBox="1"/>
          <p:nvPr/>
        </p:nvSpPr>
        <p:spPr>
          <a:xfrm>
            <a:off x="98500" y="2583900"/>
            <a:ext cx="2308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Extract &amp; parse cord-19 documents </a:t>
            </a:r>
            <a:endParaRPr b="1" i="0" sz="1400" u="none" cap="none" strike="noStrike">
              <a:solidFill>
                <a:schemeClr val="lt1"/>
              </a:solidFill>
              <a:latin typeface="Arial"/>
              <a:ea typeface="Arial"/>
              <a:cs typeface="Arial"/>
              <a:sym typeface="Arial"/>
            </a:endParaRPr>
          </a:p>
        </p:txBody>
      </p:sp>
      <p:sp>
        <p:nvSpPr>
          <p:cNvPr id="277" name="Google Shape;277;p38"/>
          <p:cNvSpPr txBox="1"/>
          <p:nvPr/>
        </p:nvSpPr>
        <p:spPr>
          <a:xfrm>
            <a:off x="4773474" y="341092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Language</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detector</a:t>
            </a:r>
            <a:endParaRPr b="1" i="0" sz="1400" u="none" cap="none" strike="noStrike">
              <a:solidFill>
                <a:schemeClr val="lt1"/>
              </a:solidFill>
              <a:latin typeface="Arial"/>
              <a:ea typeface="Arial"/>
              <a:cs typeface="Arial"/>
              <a:sym typeface="Arial"/>
            </a:endParaRPr>
          </a:p>
        </p:txBody>
      </p:sp>
      <p:sp>
        <p:nvSpPr>
          <p:cNvPr id="278" name="Google Shape;278;p38"/>
          <p:cNvSpPr txBox="1"/>
          <p:nvPr/>
        </p:nvSpPr>
        <p:spPr>
          <a:xfrm>
            <a:off x="5768926" y="3410925"/>
            <a:ext cx="1308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Spell</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checker</a:t>
            </a:r>
            <a:endParaRPr b="1" i="0" sz="1400" u="none" cap="none" strike="noStrike">
              <a:solidFill>
                <a:schemeClr val="lt1"/>
              </a:solidFill>
              <a:latin typeface="Arial"/>
              <a:ea typeface="Arial"/>
              <a:cs typeface="Arial"/>
              <a:sym typeface="Arial"/>
            </a:endParaRPr>
          </a:p>
        </p:txBody>
      </p:sp>
      <p:sp>
        <p:nvSpPr>
          <p:cNvPr id="279" name="Google Shape;279;p38"/>
          <p:cNvSpPr txBox="1"/>
          <p:nvPr/>
        </p:nvSpPr>
        <p:spPr>
          <a:xfrm>
            <a:off x="10434975" y="1658650"/>
            <a:ext cx="1201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Flask API</a:t>
            </a:r>
            <a:endParaRPr b="1" i="0" sz="1400" u="none" cap="none" strike="noStrike">
              <a:solidFill>
                <a:schemeClr val="lt1"/>
              </a:solidFill>
              <a:latin typeface="Arial"/>
              <a:ea typeface="Arial"/>
              <a:cs typeface="Arial"/>
              <a:sym typeface="Arial"/>
            </a:endParaRPr>
          </a:p>
        </p:txBody>
      </p:sp>
      <p:cxnSp>
        <p:nvCxnSpPr>
          <p:cNvPr id="280" name="Google Shape;280;p38"/>
          <p:cNvCxnSpPr/>
          <p:nvPr/>
        </p:nvCxnSpPr>
        <p:spPr>
          <a:xfrm>
            <a:off x="5257425" y="4117150"/>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281" name="Google Shape;281;p38"/>
          <p:cNvCxnSpPr/>
          <p:nvPr/>
        </p:nvCxnSpPr>
        <p:spPr>
          <a:xfrm>
            <a:off x="13582175" y="5252225"/>
            <a:ext cx="1605900" cy="1605900"/>
          </a:xfrm>
          <a:prstGeom prst="straightConnector1">
            <a:avLst/>
          </a:prstGeom>
          <a:noFill/>
          <a:ln cap="flat" cmpd="sng" w="9525">
            <a:solidFill>
              <a:schemeClr val="accent1"/>
            </a:solidFill>
            <a:prstDash val="solid"/>
            <a:round/>
            <a:headEnd len="sm" w="sm" type="none"/>
            <a:tailEnd len="med" w="med" type="triangle"/>
          </a:ln>
        </p:spPr>
      </p:cxnSp>
      <p:cxnSp>
        <p:nvCxnSpPr>
          <p:cNvPr id="282" name="Google Shape;282;p38"/>
          <p:cNvCxnSpPr/>
          <p:nvPr/>
        </p:nvCxnSpPr>
        <p:spPr>
          <a:xfrm>
            <a:off x="6205725" y="4117150"/>
            <a:ext cx="435000" cy="0"/>
          </a:xfrm>
          <a:prstGeom prst="straightConnector1">
            <a:avLst/>
          </a:prstGeom>
          <a:noFill/>
          <a:ln cap="flat" cmpd="sng" w="28575">
            <a:solidFill>
              <a:schemeClr val="accent1"/>
            </a:solidFill>
            <a:prstDash val="solid"/>
            <a:round/>
            <a:headEnd len="sm" w="sm" type="none"/>
            <a:tailEnd len="med" w="med" type="stealth"/>
          </a:ln>
        </p:spPr>
      </p:cxnSp>
      <p:cxnSp>
        <p:nvCxnSpPr>
          <p:cNvPr id="283" name="Google Shape;283;p38"/>
          <p:cNvCxnSpPr/>
          <p:nvPr/>
        </p:nvCxnSpPr>
        <p:spPr>
          <a:xfrm>
            <a:off x="7737950" y="4117150"/>
            <a:ext cx="435000" cy="0"/>
          </a:xfrm>
          <a:prstGeom prst="straightConnector1">
            <a:avLst/>
          </a:prstGeom>
          <a:noFill/>
          <a:ln cap="flat" cmpd="sng" w="28575">
            <a:solidFill>
              <a:schemeClr val="accent1"/>
            </a:solidFill>
            <a:prstDash val="solid"/>
            <a:round/>
            <a:headEnd len="sm" w="sm" type="none"/>
            <a:tailEnd len="med" w="med" type="stealth"/>
          </a:ln>
        </p:spPr>
      </p:cxnSp>
      <p:sp>
        <p:nvSpPr>
          <p:cNvPr id="284" name="Google Shape;284;p38"/>
          <p:cNvSpPr txBox="1"/>
          <p:nvPr/>
        </p:nvSpPr>
        <p:spPr>
          <a:xfrm>
            <a:off x="7354702" y="3410925"/>
            <a:ext cx="120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Split</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paragraphs</a:t>
            </a:r>
            <a:endParaRPr b="1" i="0" sz="1400" u="none" cap="none" strike="noStrike">
              <a:solidFill>
                <a:schemeClr val="lt1"/>
              </a:solidFill>
              <a:latin typeface="Arial"/>
              <a:ea typeface="Arial"/>
              <a:cs typeface="Arial"/>
              <a:sym typeface="Arial"/>
            </a:endParaRPr>
          </a:p>
        </p:txBody>
      </p:sp>
      <p:cxnSp>
        <p:nvCxnSpPr>
          <p:cNvPr id="285" name="Google Shape;285;p38"/>
          <p:cNvCxnSpPr/>
          <p:nvPr/>
        </p:nvCxnSpPr>
        <p:spPr>
          <a:xfrm flipH="1">
            <a:off x="10131050" y="3487400"/>
            <a:ext cx="432900" cy="300"/>
          </a:xfrm>
          <a:prstGeom prst="straightConnector1">
            <a:avLst/>
          </a:prstGeom>
          <a:noFill/>
          <a:ln cap="flat" cmpd="sng" w="28575">
            <a:solidFill>
              <a:schemeClr val="accent1"/>
            </a:solidFill>
            <a:prstDash val="solid"/>
            <a:round/>
            <a:headEnd len="sm" w="sm" type="none"/>
            <a:tailEnd len="med" w="med" type="stealth"/>
          </a:ln>
        </p:spPr>
      </p:cxnSp>
      <p:sp>
        <p:nvSpPr>
          <p:cNvPr id="286" name="Google Shape;286;p38"/>
          <p:cNvSpPr txBox="1"/>
          <p:nvPr/>
        </p:nvSpPr>
        <p:spPr>
          <a:xfrm>
            <a:off x="5837300" y="5337600"/>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RedisGears</a:t>
            </a:r>
            <a:endParaRPr b="1" i="0" sz="1400" u="none" cap="none" strike="noStrike">
              <a:solidFill>
                <a:schemeClr val="lt1"/>
              </a:solidFill>
              <a:latin typeface="Arial"/>
              <a:ea typeface="Arial"/>
              <a:cs typeface="Arial"/>
              <a:sym typeface="Arial"/>
            </a:endParaRPr>
          </a:p>
        </p:txBody>
      </p:sp>
      <p:sp>
        <p:nvSpPr>
          <p:cNvPr id="287" name="Google Shape;287;p38"/>
          <p:cNvSpPr txBox="1"/>
          <p:nvPr/>
        </p:nvSpPr>
        <p:spPr>
          <a:xfrm>
            <a:off x="9085775" y="5337600"/>
            <a:ext cx="151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RedisAI</a:t>
            </a:r>
            <a:endParaRPr b="1" i="0" sz="1400" u="none" cap="none" strike="noStrike">
              <a:solidFill>
                <a:schemeClr val="lt1"/>
              </a:solidFill>
              <a:latin typeface="Arial"/>
              <a:ea typeface="Arial"/>
              <a:cs typeface="Arial"/>
              <a:sym typeface="Arial"/>
            </a:endParaRPr>
          </a:p>
        </p:txBody>
      </p:sp>
      <p:sp>
        <p:nvSpPr>
          <p:cNvPr id="288" name="Google Shape;288;p38"/>
          <p:cNvSpPr txBox="1"/>
          <p:nvPr/>
        </p:nvSpPr>
        <p:spPr>
          <a:xfrm>
            <a:off x="9009025" y="3518625"/>
            <a:ext cx="1353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RedisAI</a:t>
            </a:r>
            <a:endParaRPr b="1" i="0" sz="1400" u="none" cap="none" strike="noStrike">
              <a:solidFill>
                <a:schemeClr val="lt1"/>
              </a:solidFill>
              <a:latin typeface="Arial"/>
              <a:ea typeface="Arial"/>
              <a:cs typeface="Arial"/>
              <a:sym typeface="Arial"/>
            </a:endParaRPr>
          </a:p>
        </p:txBody>
      </p:sp>
      <p:cxnSp>
        <p:nvCxnSpPr>
          <p:cNvPr id="289" name="Google Shape;289;p38"/>
          <p:cNvCxnSpPr/>
          <p:nvPr/>
        </p:nvCxnSpPr>
        <p:spPr>
          <a:xfrm>
            <a:off x="10131050" y="3838200"/>
            <a:ext cx="493200" cy="8700"/>
          </a:xfrm>
          <a:prstGeom prst="straightConnector1">
            <a:avLst/>
          </a:prstGeom>
          <a:noFill/>
          <a:ln cap="flat" cmpd="sng" w="28575">
            <a:solidFill>
              <a:schemeClr val="accent1"/>
            </a:solidFill>
            <a:prstDash val="solid"/>
            <a:round/>
            <a:headEnd len="sm" w="sm"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idx="4294967295" type="body"/>
          </p:nvPr>
        </p:nvSpPr>
        <p:spPr>
          <a:xfrm>
            <a:off x="962700" y="1287300"/>
            <a:ext cx="5133300" cy="4673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2400"/>
              <a:buNone/>
            </a:pPr>
            <a:r>
              <a:rPr lang="en-US" sz="1900">
                <a:solidFill>
                  <a:schemeClr val="lt1"/>
                </a:solidFill>
                <a:latin typeface="Roboto"/>
                <a:ea typeface="Roboto"/>
                <a:cs typeface="Roboto"/>
                <a:sym typeface="Roboto"/>
              </a:rPr>
              <a:t>I would like to incorporate modern machine learning models into NLP pipeline for Question Answering (like chatbot) </a:t>
            </a:r>
            <a:endParaRPr sz="1900">
              <a:solidFill>
                <a:schemeClr val="lt1"/>
              </a:solidFill>
              <a:latin typeface="Roboto"/>
              <a:ea typeface="Roboto"/>
              <a:cs typeface="Roboto"/>
              <a:sym typeface="Roboto"/>
            </a:endParaRPr>
          </a:p>
          <a:p>
            <a:pPr indent="0" lvl="0" marL="0" rtl="0" algn="l">
              <a:lnSpc>
                <a:spcPct val="115000"/>
              </a:lnSpc>
              <a:spcBef>
                <a:spcPts val="2100"/>
              </a:spcBef>
              <a:spcAft>
                <a:spcPts val="0"/>
              </a:spcAft>
              <a:buSzPts val="2400"/>
              <a:buNone/>
            </a:pPr>
            <a:r>
              <a:rPr lang="en-US" sz="1900">
                <a:solidFill>
                  <a:schemeClr val="lt1"/>
                </a:solidFill>
                <a:latin typeface="Roboto"/>
                <a:ea typeface="Roboto"/>
                <a:cs typeface="Roboto"/>
                <a:sym typeface="Roboto"/>
              </a:rPr>
              <a:t>Creating a BERT based Question Answering services is quite straightforward, except even on such “small” dataset as cord19, API response time will 10-15 seconds which isn’t good users experience. </a:t>
            </a:r>
            <a:endParaRPr sz="1900">
              <a:solidFill>
                <a:schemeClr val="lt1"/>
              </a:solidFill>
              <a:latin typeface="Roboto"/>
              <a:ea typeface="Roboto"/>
              <a:cs typeface="Roboto"/>
              <a:sym typeface="Roboto"/>
            </a:endParaRPr>
          </a:p>
          <a:p>
            <a:pPr indent="0" lvl="0" marL="0" rtl="0" algn="l">
              <a:lnSpc>
                <a:spcPct val="115000"/>
              </a:lnSpc>
              <a:spcBef>
                <a:spcPts val="2100"/>
              </a:spcBef>
              <a:spcAft>
                <a:spcPts val="0"/>
              </a:spcAft>
              <a:buSzPts val="2400"/>
              <a:buNone/>
            </a:pPr>
            <a:r>
              <a:rPr lang="en-US" sz="1900">
                <a:solidFill>
                  <a:schemeClr val="lt1"/>
                </a:solidFill>
                <a:latin typeface="Roboto"/>
                <a:ea typeface="Roboto"/>
                <a:cs typeface="Roboto"/>
                <a:sym typeface="Roboto"/>
              </a:rPr>
              <a:t>This is where Redis and Redis Modules come into picture.</a:t>
            </a:r>
            <a:endParaRPr sz="1900">
              <a:solidFill>
                <a:schemeClr val="lt1"/>
              </a:solidFill>
              <a:latin typeface="Roboto"/>
              <a:ea typeface="Roboto"/>
              <a:cs typeface="Roboto"/>
              <a:sym typeface="Roboto"/>
            </a:endParaRPr>
          </a:p>
          <a:p>
            <a:pPr indent="0" lvl="0" marL="0" rtl="0" algn="l">
              <a:lnSpc>
                <a:spcPct val="115000"/>
              </a:lnSpc>
              <a:spcBef>
                <a:spcPts val="2100"/>
              </a:spcBef>
              <a:spcAft>
                <a:spcPts val="2100"/>
              </a:spcAft>
              <a:buSzPts val="2400"/>
              <a:buNone/>
            </a:pPr>
            <a:r>
              <a:t/>
            </a:r>
            <a:endParaRPr sz="1900">
              <a:solidFill>
                <a:schemeClr val="lt1"/>
              </a:solidFill>
              <a:latin typeface="Roboto"/>
              <a:ea typeface="Roboto"/>
              <a:cs typeface="Roboto"/>
              <a:sym typeface="Roboto"/>
            </a:endParaRPr>
          </a:p>
        </p:txBody>
      </p:sp>
      <p:sp>
        <p:nvSpPr>
          <p:cNvPr id="296" name="Google Shape;296;p39"/>
          <p:cNvSpPr txBox="1"/>
          <p:nvPr>
            <p:ph idx="4294967295" type="body"/>
          </p:nvPr>
        </p:nvSpPr>
        <p:spPr>
          <a:xfrm>
            <a:off x="6988900" y="1009353"/>
            <a:ext cx="4051800" cy="31731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0"/>
              </a:spcBef>
              <a:spcAft>
                <a:spcPts val="0"/>
              </a:spcAft>
              <a:buSzPts val="2400"/>
              <a:buNone/>
            </a:pPr>
            <a:r>
              <a:t/>
            </a:r>
            <a:endParaRPr>
              <a:solidFill>
                <a:schemeClr val="lt1"/>
              </a:solidFill>
            </a:endParaRPr>
          </a:p>
          <a:p>
            <a:pPr indent="0" lvl="0" marL="0" rtl="0" algn="l">
              <a:lnSpc>
                <a:spcPct val="115000"/>
              </a:lnSpc>
              <a:spcBef>
                <a:spcPts val="2000"/>
              </a:spcBef>
              <a:spcAft>
                <a:spcPts val="2100"/>
              </a:spcAft>
              <a:buClr>
                <a:schemeClr val="dk1"/>
              </a:buClr>
              <a:buSzPts val="1100"/>
              <a:buFont typeface="Arial"/>
              <a:buNone/>
            </a:pPr>
            <a:r>
              <a:t/>
            </a:r>
            <a:endParaRPr>
              <a:solidFill>
                <a:schemeClr val="lt1"/>
              </a:solidFill>
            </a:endParaRPr>
          </a:p>
        </p:txBody>
      </p:sp>
      <p:sp>
        <p:nvSpPr>
          <p:cNvPr id="297" name="Google Shape;297;p39"/>
          <p:cNvSpPr txBox="1"/>
          <p:nvPr>
            <p:ph idx="4294967295" type="subTitle"/>
          </p:nvPr>
        </p:nvSpPr>
        <p:spPr>
          <a:xfrm>
            <a:off x="962710" y="154175"/>
            <a:ext cx="5133300" cy="721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Solution Overview</a:t>
            </a:r>
            <a:endParaRPr b="0" i="0" sz="2400" u="none" cap="none" strike="noStrike">
              <a:solidFill>
                <a:srgbClr val="FFFFFF"/>
              </a:solidFill>
              <a:latin typeface="Roboto"/>
              <a:ea typeface="Roboto"/>
              <a:cs typeface="Roboto"/>
              <a:sym typeface="Roboto"/>
            </a:endParaRPr>
          </a:p>
        </p:txBody>
      </p:sp>
      <p:sp>
        <p:nvSpPr>
          <p:cNvPr id="298" name="Google Shape;298;p39"/>
          <p:cNvSpPr txBox="1"/>
          <p:nvPr>
            <p:ph idx="4294967295" type="body"/>
          </p:nvPr>
        </p:nvSpPr>
        <p:spPr>
          <a:xfrm>
            <a:off x="6568750" y="1573650"/>
            <a:ext cx="5133300" cy="2051700"/>
          </a:xfrm>
          <a:prstGeom prst="rect">
            <a:avLst/>
          </a:prstGeom>
          <a:noFill/>
          <a:ln>
            <a:noFill/>
          </a:ln>
        </p:spPr>
        <p:txBody>
          <a:bodyPr anchorCtr="0" anchor="t" bIns="121900" lIns="121900" spcFirstLastPara="1" rIns="121900" wrap="square" tIns="121900">
            <a:noAutofit/>
          </a:bodyPr>
          <a:lstStyle/>
          <a:p>
            <a:pPr indent="-381000" lvl="0" marL="457200" marR="0" rtl="0" algn="l">
              <a:lnSpc>
                <a:spcPct val="110000"/>
              </a:lnSpc>
              <a:spcBef>
                <a:spcPts val="0"/>
              </a:spcBef>
              <a:spcAft>
                <a:spcPts val="0"/>
              </a:spcAft>
              <a:buClr>
                <a:srgbClr val="FFFFFF"/>
              </a:buClr>
              <a:buSzPts val="2400"/>
              <a:buFont typeface="Roboto"/>
              <a:buChar char="●"/>
            </a:pPr>
            <a:r>
              <a:rPr b="1" lang="en-US">
                <a:solidFill>
                  <a:srgbClr val="FFFFFF"/>
                </a:solidFill>
                <a:latin typeface="Roboto"/>
                <a:ea typeface="Roboto"/>
                <a:cs typeface="Roboto"/>
                <a:sym typeface="Roboto"/>
              </a:rPr>
              <a:t>Pre-Process articles using Redis Gears </a:t>
            </a:r>
            <a:endParaRPr b="1">
              <a:solidFill>
                <a:srgbClr val="FFFFFF"/>
              </a:solidFill>
              <a:latin typeface="Roboto"/>
              <a:ea typeface="Roboto"/>
              <a:cs typeface="Roboto"/>
              <a:sym typeface="Roboto"/>
            </a:endParaRPr>
          </a:p>
          <a:p>
            <a:pPr indent="-381000" lvl="0" marL="457200" marR="0" rtl="0" algn="l">
              <a:lnSpc>
                <a:spcPct val="110000"/>
              </a:lnSpc>
              <a:spcBef>
                <a:spcPts val="2000"/>
              </a:spcBef>
              <a:spcAft>
                <a:spcPts val="0"/>
              </a:spcAft>
              <a:buClr>
                <a:srgbClr val="FFFFFF"/>
              </a:buClr>
              <a:buSzPts val="2400"/>
              <a:buFont typeface="Roboto"/>
              <a:buChar char="●"/>
            </a:pPr>
            <a:r>
              <a:rPr b="1" lang="en-US">
                <a:solidFill>
                  <a:srgbClr val="FFFFFF"/>
                </a:solidFill>
                <a:latin typeface="Roboto"/>
                <a:ea typeface="Roboto"/>
                <a:cs typeface="Roboto"/>
                <a:sym typeface="Roboto"/>
              </a:rPr>
              <a:t>Pre-load models for QA into Redis AI and RedisGears</a:t>
            </a:r>
            <a:endParaRPr b="1">
              <a:solidFill>
                <a:srgbClr val="FFFFFF"/>
              </a:solidFill>
              <a:latin typeface="Roboto"/>
              <a:ea typeface="Roboto"/>
              <a:cs typeface="Roboto"/>
              <a:sym typeface="Roboto"/>
            </a:endParaRPr>
          </a:p>
          <a:p>
            <a:pPr indent="-381000" lvl="0" marL="457200" marR="0" rtl="0" algn="l">
              <a:lnSpc>
                <a:spcPct val="110000"/>
              </a:lnSpc>
              <a:spcBef>
                <a:spcPts val="2000"/>
              </a:spcBef>
              <a:spcAft>
                <a:spcPts val="0"/>
              </a:spcAft>
              <a:buClr>
                <a:srgbClr val="FFFFFF"/>
              </a:buClr>
              <a:buSzPts val="2400"/>
              <a:buFont typeface="Roboto"/>
              <a:buChar char="●"/>
            </a:pPr>
            <a:r>
              <a:rPr b="1" lang="en-US">
                <a:solidFill>
                  <a:srgbClr val="FFFFFF"/>
                </a:solidFill>
                <a:latin typeface="Roboto"/>
                <a:ea typeface="Roboto"/>
                <a:cs typeface="Roboto"/>
                <a:sym typeface="Roboto"/>
              </a:rPr>
              <a:t>Create API to run inference for QA using Redis AI distributing compute by RedisGears</a:t>
            </a:r>
            <a:endParaRPr b="1">
              <a:solidFill>
                <a:srgbClr val="FFFFFF"/>
              </a:solidFill>
              <a:latin typeface="Roboto"/>
              <a:ea typeface="Roboto"/>
              <a:cs typeface="Roboto"/>
              <a:sym typeface="Roboto"/>
            </a:endParaRPr>
          </a:p>
          <a:p>
            <a:pPr indent="0" lvl="0" marL="0" marR="0" rtl="0" algn="l">
              <a:lnSpc>
                <a:spcPct val="110000"/>
              </a:lnSpc>
              <a:spcBef>
                <a:spcPts val="2000"/>
              </a:spcBef>
              <a:spcAft>
                <a:spcPts val="2000"/>
              </a:spcAft>
              <a:buSzPts val="2400"/>
              <a:buNone/>
            </a:pPr>
            <a:r>
              <a:t/>
            </a:r>
            <a:endParaRPr b="1">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subTitle"/>
          </p:nvPr>
        </p:nvSpPr>
        <p:spPr>
          <a:xfrm>
            <a:off x="680600" y="4243075"/>
            <a:ext cx="6232800" cy="840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n-US">
                <a:solidFill>
                  <a:srgbClr val="F2F2F2"/>
                </a:solidFill>
              </a:rPr>
              <a:t>Dr Alexander Mikhalev</a:t>
            </a:r>
            <a:endParaRPr>
              <a:solidFill>
                <a:srgbClr val="F2F2F2"/>
              </a:solidFill>
            </a:endParaRPr>
          </a:p>
          <a:p>
            <a:pPr indent="0" lvl="0" marL="0" rtl="0" algn="l">
              <a:lnSpc>
                <a:spcPct val="100000"/>
              </a:lnSpc>
              <a:spcBef>
                <a:spcPts val="0"/>
              </a:spcBef>
              <a:spcAft>
                <a:spcPts val="0"/>
              </a:spcAft>
              <a:buSzPts val="3200"/>
              <a:buNone/>
            </a:pPr>
            <a:r>
              <a:t/>
            </a:r>
            <a:endParaRPr>
              <a:solidFill>
                <a:srgbClr val="F2F2F2"/>
              </a:solidFill>
            </a:endParaRPr>
          </a:p>
          <a:p>
            <a:pPr indent="0" lvl="0" marL="0" rtl="0" algn="l">
              <a:lnSpc>
                <a:spcPct val="100000"/>
              </a:lnSpc>
              <a:spcBef>
                <a:spcPts val="0"/>
              </a:spcBef>
              <a:spcAft>
                <a:spcPts val="0"/>
              </a:spcAft>
              <a:buClr>
                <a:schemeClr val="dk1"/>
              </a:buClr>
              <a:buSzPts val="1100"/>
              <a:buFont typeface="Arial"/>
              <a:buNone/>
            </a:pPr>
            <a:r>
              <a:rPr b="0" lang="en-US" sz="1400">
                <a:solidFill>
                  <a:schemeClr val="lt1"/>
                </a:solidFill>
              </a:rPr>
              <a:t>Geek in Data Architecture team in Nationwide Building Society </a:t>
            </a:r>
            <a:endParaRPr b="0" sz="14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US" sz="1400"/>
              <a:t>MSc (Engineer) in Computer Science and Computer Engineering focused on Natural Language Processing and Autonomous Decision Making</a:t>
            </a:r>
            <a:endParaRPr sz="1400"/>
          </a:p>
          <a:p>
            <a:pPr indent="0" lvl="0" marL="0" rtl="0" algn="l">
              <a:lnSpc>
                <a:spcPct val="100000"/>
              </a:lnSpc>
              <a:spcBef>
                <a:spcPts val="0"/>
              </a:spcBef>
              <a:spcAft>
                <a:spcPts val="0"/>
              </a:spcAft>
              <a:buClr>
                <a:schemeClr val="dk1"/>
              </a:buClr>
              <a:buSzPts val="1100"/>
              <a:buFont typeface="Arial"/>
              <a:buNone/>
            </a:pPr>
            <a:r>
              <a:rPr lang="en-US" sz="1400"/>
              <a:t>PhD Applied Mathematics - Multi Agent data fusion for UAV geolocation (Cranfield University/Defence Academy UK)</a:t>
            </a:r>
            <a:endParaRPr sz="1400"/>
          </a:p>
        </p:txBody>
      </p:sp>
      <p:pic>
        <p:nvPicPr>
          <p:cNvPr id="126" name="Google Shape;126;p22"/>
          <p:cNvPicPr preferRelativeResize="0"/>
          <p:nvPr/>
        </p:nvPicPr>
        <p:blipFill rotWithShape="1">
          <a:blip r:embed="rId3">
            <a:alphaModFix/>
          </a:blip>
          <a:srcRect b="0" l="5784" r="5774" t="0"/>
          <a:stretch/>
        </p:blipFill>
        <p:spPr>
          <a:xfrm>
            <a:off x="8487659" y="1240874"/>
            <a:ext cx="3370069" cy="51572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idx="4294967295" type="body"/>
          </p:nvPr>
        </p:nvSpPr>
        <p:spPr>
          <a:xfrm>
            <a:off x="990450" y="1181850"/>
            <a:ext cx="5133300" cy="2766000"/>
          </a:xfrm>
          <a:prstGeom prst="rect">
            <a:avLst/>
          </a:prstGeom>
          <a:noFill/>
          <a:ln>
            <a:noFill/>
          </a:ln>
        </p:spPr>
        <p:txBody>
          <a:bodyPr anchorCtr="0" anchor="t" bIns="121900" lIns="121900" spcFirstLastPara="1" rIns="121900" wrap="square" tIns="121900">
            <a:noAutofit/>
          </a:bodyPr>
          <a:lstStyle/>
          <a:p>
            <a:pPr indent="-349250" lvl="0" marL="457200" marR="0" rtl="0" algn="l">
              <a:lnSpc>
                <a:spcPct val="110000"/>
              </a:lnSpc>
              <a:spcBef>
                <a:spcPts val="0"/>
              </a:spcBef>
              <a:spcAft>
                <a:spcPts val="0"/>
              </a:spcAft>
              <a:buClr>
                <a:srgbClr val="FFFFFF"/>
              </a:buClr>
              <a:buSzPts val="1900"/>
              <a:buFont typeface="Roboto"/>
              <a:buChar char="●"/>
            </a:pPr>
            <a:r>
              <a:rPr b="1" lang="en-US" sz="1900">
                <a:solidFill>
                  <a:srgbClr val="FFFFFF"/>
                </a:solidFill>
                <a:latin typeface="Roboto"/>
                <a:ea typeface="Roboto"/>
                <a:cs typeface="Roboto"/>
                <a:sym typeface="Roboto"/>
              </a:rPr>
              <a:t>BERT (Bidirectional Encoder Representations from Transformers) </a:t>
            </a:r>
            <a:endParaRPr b="1" sz="1900">
              <a:solidFill>
                <a:srgbClr val="FFFFFF"/>
              </a:solidFill>
              <a:latin typeface="Roboto"/>
              <a:ea typeface="Roboto"/>
              <a:cs typeface="Roboto"/>
              <a:sym typeface="Roboto"/>
            </a:endParaRPr>
          </a:p>
          <a:p>
            <a:pPr indent="-349250" lvl="0" marL="457200" marR="0" rtl="0" algn="l">
              <a:lnSpc>
                <a:spcPct val="110000"/>
              </a:lnSpc>
              <a:spcBef>
                <a:spcPts val="2000"/>
              </a:spcBef>
              <a:spcAft>
                <a:spcPts val="0"/>
              </a:spcAft>
              <a:buClr>
                <a:srgbClr val="FFFFFF"/>
              </a:buClr>
              <a:buSzPts val="1900"/>
              <a:buFont typeface="Roboto"/>
              <a:buChar char="●"/>
            </a:pPr>
            <a:r>
              <a:rPr b="1" lang="en-US" sz="1900">
                <a:solidFill>
                  <a:srgbClr val="FFFFFF"/>
                </a:solidFill>
                <a:latin typeface="Roboto"/>
                <a:ea typeface="Roboto"/>
                <a:cs typeface="Roboto"/>
                <a:sym typeface="Roboto"/>
              </a:rPr>
              <a:t>Created by researchers at Google AI Language</a:t>
            </a:r>
            <a:endParaRPr b="1" sz="1900">
              <a:solidFill>
                <a:srgbClr val="FFFFFF"/>
              </a:solidFill>
              <a:latin typeface="Roboto"/>
              <a:ea typeface="Roboto"/>
              <a:cs typeface="Roboto"/>
              <a:sym typeface="Roboto"/>
            </a:endParaRPr>
          </a:p>
          <a:p>
            <a:pPr indent="-349250" lvl="0" marL="457200" marR="0" rtl="0" algn="l">
              <a:lnSpc>
                <a:spcPct val="110000"/>
              </a:lnSpc>
              <a:spcBef>
                <a:spcPts val="2000"/>
              </a:spcBef>
              <a:spcAft>
                <a:spcPts val="0"/>
              </a:spcAft>
              <a:buClr>
                <a:srgbClr val="FFFFFF"/>
              </a:buClr>
              <a:buSzPts val="1900"/>
              <a:buFont typeface="Roboto"/>
              <a:buChar char="●"/>
            </a:pPr>
            <a:r>
              <a:rPr b="1" lang="en-US" sz="1900">
                <a:solidFill>
                  <a:srgbClr val="FFFFFF"/>
                </a:solidFill>
                <a:latin typeface="Roboto"/>
                <a:ea typeface="Roboto"/>
                <a:cs typeface="Roboto"/>
                <a:sym typeface="Roboto"/>
              </a:rPr>
              <a:t>State-of-the-art results in a wide variety of NLP tasks, including Question Answering (SQuAD v1.1), Natural Language Inference (MNLI), and others.</a:t>
            </a:r>
            <a:endParaRPr b="1" sz="1900">
              <a:solidFill>
                <a:srgbClr val="FFFFFF"/>
              </a:solidFill>
              <a:latin typeface="Roboto"/>
              <a:ea typeface="Roboto"/>
              <a:cs typeface="Roboto"/>
              <a:sym typeface="Roboto"/>
            </a:endParaRPr>
          </a:p>
          <a:p>
            <a:pPr indent="-349250" lvl="0" marL="457200" marR="0" rtl="0" algn="l">
              <a:lnSpc>
                <a:spcPct val="110000"/>
              </a:lnSpc>
              <a:spcBef>
                <a:spcPts val="2000"/>
              </a:spcBef>
              <a:spcAft>
                <a:spcPts val="2000"/>
              </a:spcAft>
              <a:buClr>
                <a:srgbClr val="FFFFFF"/>
              </a:buClr>
              <a:buSzPts val="1900"/>
              <a:buFont typeface="Roboto"/>
              <a:buChar char="●"/>
            </a:pPr>
            <a:r>
              <a:rPr b="1" lang="en-US" sz="1900">
                <a:solidFill>
                  <a:srgbClr val="FFFFFF"/>
                </a:solidFill>
                <a:latin typeface="Roboto"/>
                <a:ea typeface="Roboto"/>
                <a:cs typeface="Roboto"/>
                <a:sym typeface="Roboto"/>
              </a:rPr>
              <a:t>Read more about BERT at </a:t>
            </a:r>
            <a:r>
              <a:rPr b="1" lang="en-US" sz="1900" u="sng">
                <a:solidFill>
                  <a:schemeClr val="hlink"/>
                </a:solidFill>
                <a:latin typeface="Roboto"/>
                <a:ea typeface="Roboto"/>
                <a:cs typeface="Roboto"/>
                <a:sym typeface="Roboto"/>
                <a:hlinkClick r:id="rId3"/>
              </a:rPr>
              <a:t>Towards Data Science blog</a:t>
            </a:r>
            <a:endParaRPr b="1" sz="1900">
              <a:solidFill>
                <a:srgbClr val="FFFFFF"/>
              </a:solidFill>
              <a:latin typeface="Roboto"/>
              <a:ea typeface="Roboto"/>
              <a:cs typeface="Roboto"/>
              <a:sym typeface="Roboto"/>
            </a:endParaRPr>
          </a:p>
        </p:txBody>
      </p:sp>
      <p:sp>
        <p:nvSpPr>
          <p:cNvPr id="305" name="Google Shape;305;p40"/>
          <p:cNvSpPr txBox="1"/>
          <p:nvPr>
            <p:ph idx="4294967295" type="subTitle"/>
          </p:nvPr>
        </p:nvSpPr>
        <p:spPr>
          <a:xfrm>
            <a:off x="990450" y="143775"/>
            <a:ext cx="63108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BERT models introduction</a:t>
            </a:r>
            <a:endParaRPr b="0" i="0" sz="2400" u="none" cap="none" strike="noStrike">
              <a:solidFill>
                <a:srgbClr val="FFFFFF"/>
              </a:solidFill>
              <a:latin typeface="Roboto"/>
              <a:ea typeface="Roboto"/>
              <a:cs typeface="Roboto"/>
              <a:sym typeface="Roboto"/>
            </a:endParaRPr>
          </a:p>
        </p:txBody>
      </p:sp>
      <p:pic>
        <p:nvPicPr>
          <p:cNvPr id="306" name="Google Shape;306;p40"/>
          <p:cNvPicPr preferRelativeResize="0"/>
          <p:nvPr/>
        </p:nvPicPr>
        <p:blipFill rotWithShape="1">
          <a:blip r:embed="rId4">
            <a:alphaModFix/>
          </a:blip>
          <a:srcRect b="1351" l="0" r="16749" t="0"/>
          <a:stretch/>
        </p:blipFill>
        <p:spPr>
          <a:xfrm>
            <a:off x="7124702" y="1181850"/>
            <a:ext cx="4365599" cy="3502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idx="4294967295" type="subTitle"/>
          </p:nvPr>
        </p:nvSpPr>
        <p:spPr>
          <a:xfrm>
            <a:off x="332400" y="77300"/>
            <a:ext cx="61932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BERT models Use Cases</a:t>
            </a:r>
            <a:endParaRPr b="0" i="0" sz="2400" u="none" cap="none" strike="noStrike">
              <a:solidFill>
                <a:srgbClr val="FFFFFF"/>
              </a:solidFill>
              <a:latin typeface="Roboto"/>
              <a:ea typeface="Roboto"/>
              <a:cs typeface="Roboto"/>
              <a:sym typeface="Roboto"/>
            </a:endParaRPr>
          </a:p>
        </p:txBody>
      </p:sp>
      <p:sp>
        <p:nvSpPr>
          <p:cNvPr id="313" name="Google Shape;313;p41"/>
          <p:cNvSpPr txBox="1"/>
          <p:nvPr>
            <p:ph idx="4294967295" type="body"/>
          </p:nvPr>
        </p:nvSpPr>
        <p:spPr>
          <a:xfrm>
            <a:off x="989800" y="1896325"/>
            <a:ext cx="5133300" cy="1992600"/>
          </a:xfrm>
          <a:prstGeom prst="rect">
            <a:avLst/>
          </a:prstGeom>
          <a:noFill/>
          <a:ln>
            <a:noFill/>
          </a:ln>
        </p:spPr>
        <p:txBody>
          <a:bodyPr anchorCtr="0" anchor="t" bIns="121900" lIns="121900" spcFirstLastPara="1" rIns="121900" wrap="square" tIns="121900">
            <a:noAutofit/>
          </a:bodyPr>
          <a:lstStyle/>
          <a:p>
            <a:pPr indent="-374650" lvl="0" marL="457200" marR="0" rtl="0" algn="l">
              <a:lnSpc>
                <a:spcPct val="110000"/>
              </a:lnSpc>
              <a:spcBef>
                <a:spcPts val="0"/>
              </a:spcBef>
              <a:spcAft>
                <a:spcPts val="0"/>
              </a:spcAft>
              <a:buClr>
                <a:srgbClr val="FFFFFF"/>
              </a:buClr>
              <a:buSzPts val="2300"/>
              <a:buFont typeface="Roboto"/>
              <a:buChar char="●"/>
            </a:pPr>
            <a:r>
              <a:rPr b="1" lang="en-US" sz="2300">
                <a:solidFill>
                  <a:srgbClr val="FFFFFF"/>
                </a:solidFill>
                <a:latin typeface="Roboto"/>
                <a:ea typeface="Roboto"/>
                <a:cs typeface="Roboto"/>
                <a:sym typeface="Roboto"/>
              </a:rPr>
              <a:t>Next Sentence Prediction </a:t>
            </a:r>
            <a:endParaRPr b="1" sz="2300">
              <a:solidFill>
                <a:srgbClr val="FFFFFF"/>
              </a:solidFill>
              <a:latin typeface="Roboto"/>
              <a:ea typeface="Roboto"/>
              <a:cs typeface="Roboto"/>
              <a:sym typeface="Roboto"/>
            </a:endParaRPr>
          </a:p>
          <a:p>
            <a:pPr indent="-374650" lvl="0" marL="457200" marR="0" rtl="0" algn="l">
              <a:lnSpc>
                <a:spcPct val="110000"/>
              </a:lnSpc>
              <a:spcBef>
                <a:spcPts val="2000"/>
              </a:spcBef>
              <a:spcAft>
                <a:spcPts val="0"/>
              </a:spcAft>
              <a:buClr>
                <a:srgbClr val="FFFFFF"/>
              </a:buClr>
              <a:buSzPts val="2300"/>
              <a:buFont typeface="Roboto"/>
              <a:buChar char="●"/>
            </a:pPr>
            <a:r>
              <a:rPr b="1" lang="en-US" sz="2300">
                <a:solidFill>
                  <a:srgbClr val="FFFFFF"/>
                </a:solidFill>
                <a:latin typeface="Roboto"/>
                <a:ea typeface="Roboto"/>
                <a:cs typeface="Roboto"/>
                <a:sym typeface="Roboto"/>
              </a:rPr>
              <a:t>Text Summarization</a:t>
            </a:r>
            <a:endParaRPr b="1" sz="2300">
              <a:solidFill>
                <a:srgbClr val="FFFFFF"/>
              </a:solidFill>
              <a:latin typeface="Roboto"/>
              <a:ea typeface="Roboto"/>
              <a:cs typeface="Roboto"/>
              <a:sym typeface="Roboto"/>
            </a:endParaRPr>
          </a:p>
          <a:p>
            <a:pPr indent="-374650" lvl="0" marL="457200" marR="0" rtl="0" algn="l">
              <a:lnSpc>
                <a:spcPct val="110000"/>
              </a:lnSpc>
              <a:spcBef>
                <a:spcPts val="2000"/>
              </a:spcBef>
              <a:spcAft>
                <a:spcPts val="0"/>
              </a:spcAft>
              <a:buClr>
                <a:srgbClr val="FFFFFF"/>
              </a:buClr>
              <a:buSzPts val="2300"/>
              <a:buFont typeface="Roboto"/>
              <a:buChar char="●"/>
            </a:pPr>
            <a:r>
              <a:rPr b="1" lang="en-US" sz="2300">
                <a:solidFill>
                  <a:srgbClr val="FFFFFF"/>
                </a:solidFill>
                <a:latin typeface="Roboto"/>
                <a:ea typeface="Roboto"/>
                <a:cs typeface="Roboto"/>
                <a:sym typeface="Roboto"/>
              </a:rPr>
              <a:t>Question Answering </a:t>
            </a:r>
            <a:endParaRPr b="1" sz="2300">
              <a:solidFill>
                <a:srgbClr val="FFFFFF"/>
              </a:solidFill>
              <a:latin typeface="Roboto"/>
              <a:ea typeface="Roboto"/>
              <a:cs typeface="Roboto"/>
              <a:sym typeface="Roboto"/>
            </a:endParaRPr>
          </a:p>
          <a:p>
            <a:pPr indent="-374650" lvl="0" marL="457200" marR="0" rtl="0" algn="l">
              <a:lnSpc>
                <a:spcPct val="110000"/>
              </a:lnSpc>
              <a:spcBef>
                <a:spcPts val="2000"/>
              </a:spcBef>
              <a:spcAft>
                <a:spcPts val="2000"/>
              </a:spcAft>
              <a:buClr>
                <a:srgbClr val="FFFFFF"/>
              </a:buClr>
              <a:buSzPts val="2300"/>
              <a:buFont typeface="Roboto"/>
              <a:buChar char="●"/>
            </a:pPr>
            <a:r>
              <a:rPr b="1" lang="en-US" sz="2300">
                <a:solidFill>
                  <a:srgbClr val="FFFFFF"/>
                </a:solidFill>
                <a:latin typeface="Roboto"/>
                <a:ea typeface="Roboto"/>
                <a:cs typeface="Roboto"/>
                <a:sym typeface="Roboto"/>
              </a:rPr>
              <a:t>Text classification and many more</a:t>
            </a:r>
            <a:endParaRPr b="1" sz="2300">
              <a:solidFill>
                <a:srgbClr val="FFFFFF"/>
              </a:solidFill>
              <a:latin typeface="Roboto"/>
              <a:ea typeface="Roboto"/>
              <a:cs typeface="Roboto"/>
              <a:sym typeface="Roboto"/>
            </a:endParaRPr>
          </a:p>
        </p:txBody>
      </p:sp>
      <p:pic>
        <p:nvPicPr>
          <p:cNvPr descr="aerial photography of roads during nighttime" id="314" name="Google Shape;314;p41"/>
          <p:cNvPicPr preferRelativeResize="0"/>
          <p:nvPr/>
        </p:nvPicPr>
        <p:blipFill rotWithShape="1">
          <a:blip r:embed="rId3">
            <a:alphaModFix/>
          </a:blip>
          <a:srcRect b="128" l="11948" r="30466" t="0"/>
          <a:stretch/>
        </p:blipFill>
        <p:spPr>
          <a:xfrm>
            <a:off x="7124699" y="7456"/>
            <a:ext cx="5067300" cy="51589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idx="4294967295" type="subTitle"/>
          </p:nvPr>
        </p:nvSpPr>
        <p:spPr>
          <a:xfrm>
            <a:off x="990450" y="143775"/>
            <a:ext cx="63108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lang="en-US">
                <a:solidFill>
                  <a:srgbClr val="FFFFFF"/>
                </a:solidFill>
                <a:latin typeface="Roboto"/>
                <a:ea typeface="Roboto"/>
                <a:cs typeface="Roboto"/>
                <a:sym typeface="Roboto"/>
              </a:rPr>
              <a:t>Open Domain Question Answering</a:t>
            </a:r>
            <a:endParaRPr b="0" i="0" sz="2400" u="none" cap="none" strike="noStrike">
              <a:solidFill>
                <a:srgbClr val="FFFFFF"/>
              </a:solidFill>
              <a:latin typeface="Roboto"/>
              <a:ea typeface="Roboto"/>
              <a:cs typeface="Roboto"/>
              <a:sym typeface="Roboto"/>
            </a:endParaRPr>
          </a:p>
        </p:txBody>
      </p:sp>
      <p:pic>
        <p:nvPicPr>
          <p:cNvPr id="321" name="Google Shape;321;p42"/>
          <p:cNvPicPr preferRelativeResize="0"/>
          <p:nvPr/>
        </p:nvPicPr>
        <p:blipFill>
          <a:blip r:embed="rId3">
            <a:alphaModFix/>
          </a:blip>
          <a:stretch>
            <a:fillRect/>
          </a:stretch>
        </p:blipFill>
        <p:spPr>
          <a:xfrm>
            <a:off x="1340575" y="1485600"/>
            <a:ext cx="9128798" cy="3694450"/>
          </a:xfrm>
          <a:prstGeom prst="rect">
            <a:avLst/>
          </a:prstGeom>
          <a:noFill/>
          <a:ln>
            <a:noFill/>
          </a:ln>
        </p:spPr>
      </p:pic>
      <p:sp>
        <p:nvSpPr>
          <p:cNvPr id="322" name="Google Shape;322;p42"/>
          <p:cNvSpPr txBox="1"/>
          <p:nvPr/>
        </p:nvSpPr>
        <p:spPr>
          <a:xfrm>
            <a:off x="1340575" y="5783300"/>
            <a:ext cx="73011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Roboto"/>
              <a:buChar char="●"/>
            </a:pPr>
            <a:r>
              <a:rPr lang="en-US" sz="2400" u="sng">
                <a:solidFill>
                  <a:schemeClr val="accent5"/>
                </a:solidFill>
                <a:latin typeface="Roboto"/>
                <a:ea typeface="Roboto"/>
                <a:cs typeface="Roboto"/>
                <a:sym typeface="Roboto"/>
                <a:hlinkClick r:id="rId4">
                  <a:extLst>
                    <a:ext uri="{A12FA001-AC4F-418D-AE19-62706E023703}">
                      <ahyp:hlinkClr val="tx"/>
                    </a:ext>
                  </a:extLst>
                </a:hlinkClick>
              </a:rPr>
              <a:t>Open Domain Question/Answering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idx="1" type="subTitle"/>
          </p:nvPr>
        </p:nvSpPr>
        <p:spPr>
          <a:xfrm>
            <a:off x="680600" y="4243083"/>
            <a:ext cx="10830900" cy="840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n-US" sz="2600" u="sng">
                <a:solidFill>
                  <a:schemeClr val="hlink"/>
                </a:solidFill>
                <a:hlinkClick r:id="rId3"/>
              </a:rPr>
              <a:t>http://thepattern.digital</a:t>
            </a:r>
            <a:endParaRPr sz="2600"/>
          </a:p>
        </p:txBody>
      </p:sp>
      <p:sp>
        <p:nvSpPr>
          <p:cNvPr id="329" name="Google Shape;329;p43"/>
          <p:cNvSpPr txBox="1"/>
          <p:nvPr>
            <p:ph type="ctrTitle"/>
          </p:nvPr>
        </p:nvSpPr>
        <p:spPr>
          <a:xfrm>
            <a:off x="680600" y="1676400"/>
            <a:ext cx="10830900" cy="21180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6400"/>
              <a:buNone/>
            </a:pPr>
            <a:r>
              <a:rPr lang="en-US"/>
              <a:t>Demo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idx="4294967295" type="subTitle"/>
          </p:nvPr>
        </p:nvSpPr>
        <p:spPr>
          <a:xfrm>
            <a:off x="780300" y="99450"/>
            <a:ext cx="83490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Next Steps</a:t>
            </a:r>
            <a:endParaRPr b="0" i="0" sz="2400" u="none" cap="none" strike="noStrike">
              <a:solidFill>
                <a:srgbClr val="FFFFFF"/>
              </a:solidFill>
              <a:latin typeface="Roboto"/>
              <a:ea typeface="Roboto"/>
              <a:cs typeface="Roboto"/>
              <a:sym typeface="Roboto"/>
            </a:endParaRPr>
          </a:p>
        </p:txBody>
      </p:sp>
      <p:sp>
        <p:nvSpPr>
          <p:cNvPr id="336" name="Google Shape;336;p44"/>
          <p:cNvSpPr txBox="1"/>
          <p:nvPr>
            <p:ph idx="4294967295" type="body"/>
          </p:nvPr>
        </p:nvSpPr>
        <p:spPr>
          <a:xfrm>
            <a:off x="990600" y="1253725"/>
            <a:ext cx="5656800" cy="3350400"/>
          </a:xfrm>
          <a:prstGeom prst="rect">
            <a:avLst/>
          </a:prstGeom>
          <a:noFill/>
          <a:ln>
            <a:noFill/>
          </a:ln>
        </p:spPr>
        <p:txBody>
          <a:bodyPr anchorCtr="0" anchor="t" bIns="121900" lIns="121900" spcFirstLastPara="1" rIns="121900" wrap="square" tIns="121900">
            <a:noAutofit/>
          </a:bodyPr>
          <a:lstStyle/>
          <a:p>
            <a:pPr indent="-381000" lvl="0" marL="457200" rtl="0" algn="l">
              <a:lnSpc>
                <a:spcPct val="115000"/>
              </a:lnSpc>
              <a:spcBef>
                <a:spcPts val="2000"/>
              </a:spcBef>
              <a:spcAft>
                <a:spcPts val="0"/>
              </a:spcAft>
              <a:buClr>
                <a:schemeClr val="lt1"/>
              </a:buClr>
              <a:buSzPts val="2400"/>
              <a:buChar char="●"/>
            </a:pPr>
            <a:r>
              <a:rPr b="1" lang="en-US">
                <a:solidFill>
                  <a:schemeClr val="lt1"/>
                </a:solidFill>
              </a:rPr>
              <a:t>NLP is of the utmost importance in the modern world</a:t>
            </a:r>
            <a:endParaRPr b="1">
              <a:solidFill>
                <a:schemeClr val="lt1"/>
              </a:solidFill>
            </a:endParaRPr>
          </a:p>
          <a:p>
            <a:pPr indent="-381000" lvl="0" marL="457200" rtl="0" algn="l">
              <a:lnSpc>
                <a:spcPct val="115000"/>
              </a:lnSpc>
              <a:spcBef>
                <a:spcPts val="2000"/>
              </a:spcBef>
              <a:spcAft>
                <a:spcPts val="2000"/>
              </a:spcAft>
              <a:buClr>
                <a:schemeClr val="lt1"/>
              </a:buClr>
              <a:buSzPts val="2400"/>
              <a:buChar char="●"/>
            </a:pPr>
            <a:r>
              <a:rPr b="1" lang="en-US">
                <a:solidFill>
                  <a:schemeClr val="lt1"/>
                </a:solidFill>
              </a:rPr>
              <a:t>Let’s build and open source tools to help different communities manage their knowledge</a:t>
            </a:r>
            <a:endParaRPr b="1">
              <a:solidFill>
                <a:schemeClr val="lt1"/>
              </a:solidFill>
            </a:endParaRPr>
          </a:p>
        </p:txBody>
      </p:sp>
      <p:pic>
        <p:nvPicPr>
          <p:cNvPr id="337" name="Google Shape;337;p44"/>
          <p:cNvPicPr preferRelativeResize="0"/>
          <p:nvPr/>
        </p:nvPicPr>
        <p:blipFill rotWithShape="1">
          <a:blip r:embed="rId3">
            <a:alphaModFix/>
          </a:blip>
          <a:srcRect b="0" l="0" r="0" t="0"/>
          <a:stretch/>
        </p:blipFill>
        <p:spPr>
          <a:xfrm>
            <a:off x="7124710" y="1055650"/>
            <a:ext cx="3514725" cy="4257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idx="4294967295" type="subTitle"/>
          </p:nvPr>
        </p:nvSpPr>
        <p:spPr>
          <a:xfrm>
            <a:off x="503325" y="121633"/>
            <a:ext cx="108309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1" i="0" lang="en-US" sz="2400" u="none" cap="none" strike="noStrike">
                <a:solidFill>
                  <a:srgbClr val="FFFFFF"/>
                </a:solidFill>
                <a:latin typeface="Roboto"/>
                <a:ea typeface="Roboto"/>
                <a:cs typeface="Roboto"/>
                <a:sym typeface="Roboto"/>
              </a:rPr>
              <a:t>More Resources</a:t>
            </a:r>
            <a:endParaRPr b="1" i="0" sz="2400" u="none" cap="none" strike="noStrike">
              <a:solidFill>
                <a:srgbClr val="FFFFFF"/>
              </a:solidFill>
              <a:latin typeface="Roboto"/>
              <a:ea typeface="Roboto"/>
              <a:cs typeface="Roboto"/>
              <a:sym typeface="Roboto"/>
            </a:endParaRPr>
          </a:p>
        </p:txBody>
      </p:sp>
      <p:sp>
        <p:nvSpPr>
          <p:cNvPr id="344" name="Google Shape;344;p45"/>
          <p:cNvSpPr txBox="1"/>
          <p:nvPr>
            <p:ph idx="4294967295" type="body"/>
          </p:nvPr>
        </p:nvSpPr>
        <p:spPr>
          <a:xfrm>
            <a:off x="990650" y="1517850"/>
            <a:ext cx="6539100" cy="3512100"/>
          </a:xfrm>
          <a:prstGeom prst="rect">
            <a:avLst/>
          </a:prstGeom>
          <a:noFill/>
          <a:ln>
            <a:noFill/>
          </a:ln>
        </p:spPr>
        <p:txBody>
          <a:bodyPr anchorCtr="0" anchor="t" bIns="121900" lIns="121900" spcFirstLastPara="1" rIns="121900" wrap="square" tIns="121900">
            <a:noAutofit/>
          </a:bodyPr>
          <a:lstStyle/>
          <a:p>
            <a:pPr indent="-381000" lvl="0" marL="457200" rtl="0" algn="l">
              <a:lnSpc>
                <a:spcPct val="115000"/>
              </a:lnSpc>
              <a:spcBef>
                <a:spcPts val="0"/>
              </a:spcBef>
              <a:spcAft>
                <a:spcPts val="0"/>
              </a:spcAft>
              <a:buClr>
                <a:srgbClr val="FF2620"/>
              </a:buClr>
              <a:buSzPts val="2400"/>
              <a:buChar char="●"/>
            </a:pPr>
            <a:r>
              <a:rPr b="1" lang="en-US">
                <a:solidFill>
                  <a:srgbClr val="FFFFFF"/>
                </a:solidFill>
                <a:latin typeface="Roboto"/>
                <a:ea typeface="Roboto"/>
                <a:cs typeface="Roboto"/>
                <a:sym typeface="Roboto"/>
              </a:rPr>
              <a:t>Project documentation </a:t>
            </a:r>
            <a:r>
              <a:rPr lang="en-US" u="sng">
                <a:solidFill>
                  <a:schemeClr val="hlink"/>
                </a:solidFill>
                <a:hlinkClick r:id="rId3"/>
              </a:rPr>
              <a:t>https://alexmikhalev.github.io/cord19redisknowledgegraph</a:t>
            </a:r>
            <a:endParaRPr u="sng">
              <a:solidFill>
                <a:schemeClr val="hlink"/>
              </a:solidFill>
            </a:endParaRPr>
          </a:p>
          <a:p>
            <a:pPr indent="-381000" lvl="0" marL="457200" rtl="0" algn="l">
              <a:lnSpc>
                <a:spcPct val="115000"/>
              </a:lnSpc>
              <a:spcBef>
                <a:spcPts val="2000"/>
              </a:spcBef>
              <a:spcAft>
                <a:spcPts val="0"/>
              </a:spcAft>
              <a:buClr>
                <a:srgbClr val="FF2620"/>
              </a:buClr>
              <a:buSzPts val="2400"/>
              <a:buChar char="●"/>
            </a:pPr>
            <a:r>
              <a:rPr b="1" lang="en-US">
                <a:solidFill>
                  <a:schemeClr val="lt1"/>
                </a:solidFill>
              </a:rPr>
              <a:t>Overall Github repo </a:t>
            </a:r>
            <a:r>
              <a:rPr lang="en-US">
                <a:solidFill>
                  <a:schemeClr val="lt1"/>
                </a:solidFill>
              </a:rPr>
              <a:t>        </a:t>
            </a:r>
            <a:r>
              <a:rPr lang="en-US" u="sng">
                <a:solidFill>
                  <a:schemeClr val="hlink"/>
                </a:solidFill>
                <a:hlinkClick r:id="rId4"/>
              </a:rPr>
              <a:t>https://github.com/applied-knowledge-systems/the-pattern</a:t>
            </a:r>
            <a:endParaRPr>
              <a:solidFill>
                <a:schemeClr val="lt1"/>
              </a:solidFill>
            </a:endParaRPr>
          </a:p>
          <a:p>
            <a:pPr indent="-381000" lvl="0" marL="457200" rtl="0" algn="l">
              <a:lnSpc>
                <a:spcPct val="115000"/>
              </a:lnSpc>
              <a:spcBef>
                <a:spcPts val="2000"/>
              </a:spcBef>
              <a:spcAft>
                <a:spcPts val="0"/>
              </a:spcAft>
              <a:buClr>
                <a:srgbClr val="FF2620"/>
              </a:buClr>
              <a:buSzPts val="2400"/>
              <a:buChar char="●"/>
            </a:pPr>
            <a:r>
              <a:rPr b="1" lang="en-US">
                <a:solidFill>
                  <a:schemeClr val="lt1"/>
                </a:solidFill>
              </a:rPr>
              <a:t>Live demo </a:t>
            </a:r>
            <a:r>
              <a:rPr lang="en-US">
                <a:solidFill>
                  <a:schemeClr val="lt1"/>
                </a:solidFill>
              </a:rPr>
              <a:t>									</a:t>
            </a:r>
            <a:r>
              <a:rPr lang="en-US" u="sng">
                <a:solidFill>
                  <a:schemeClr val="hlink"/>
                </a:solidFill>
                <a:hlinkClick r:id="rId5"/>
              </a:rPr>
              <a:t>http://thepattern.digital</a:t>
            </a:r>
            <a:endParaRPr>
              <a:solidFill>
                <a:schemeClr val="lt1"/>
              </a:solidFill>
            </a:endParaRPr>
          </a:p>
          <a:p>
            <a:pPr indent="-381000" lvl="0" marL="457200" rtl="0" algn="l">
              <a:lnSpc>
                <a:spcPct val="115000"/>
              </a:lnSpc>
              <a:spcBef>
                <a:spcPts val="2000"/>
              </a:spcBef>
              <a:spcAft>
                <a:spcPts val="0"/>
              </a:spcAft>
              <a:buClr>
                <a:schemeClr val="lt1"/>
              </a:buClr>
              <a:buSzPts val="2400"/>
              <a:buChar char="●"/>
            </a:pPr>
            <a:r>
              <a:rPr lang="en-US">
                <a:solidFill>
                  <a:schemeClr val="lt1"/>
                </a:solidFill>
              </a:rPr>
              <a:t>Join our team on </a:t>
            </a:r>
            <a:r>
              <a:rPr lang="en-US" u="sng">
                <a:solidFill>
                  <a:schemeClr val="hlink"/>
                </a:solidFill>
                <a:hlinkClick r:id="rId6"/>
              </a:rPr>
              <a:t>Discord</a:t>
            </a:r>
            <a:r>
              <a:rPr lang="en-US">
                <a:solidFill>
                  <a:schemeClr val="lt1"/>
                </a:solidFill>
              </a:rPr>
              <a:t> </a:t>
            </a:r>
            <a:endParaRPr>
              <a:solidFill>
                <a:schemeClr val="lt1"/>
              </a:solidFill>
            </a:endParaRPr>
          </a:p>
          <a:p>
            <a:pPr indent="0" lvl="0" marL="0" rtl="0" algn="l">
              <a:lnSpc>
                <a:spcPct val="115000"/>
              </a:lnSpc>
              <a:spcBef>
                <a:spcPts val="2000"/>
              </a:spcBef>
              <a:spcAft>
                <a:spcPts val="0"/>
              </a:spcAft>
              <a:buSzPts val="2400"/>
              <a:buNone/>
            </a:pPr>
            <a:r>
              <a:t/>
            </a:r>
            <a:endParaRPr>
              <a:solidFill>
                <a:schemeClr val="lt1"/>
              </a:solidFill>
            </a:endParaRPr>
          </a:p>
          <a:p>
            <a:pPr indent="0" lvl="0" marL="0" rtl="0" algn="l">
              <a:lnSpc>
                <a:spcPct val="115000"/>
              </a:lnSpc>
              <a:spcBef>
                <a:spcPts val="2000"/>
              </a:spcBef>
              <a:spcAft>
                <a:spcPts val="2100"/>
              </a:spcAft>
              <a:buClr>
                <a:schemeClr val="dk1"/>
              </a:buClr>
              <a:buSzPts val="1100"/>
              <a:buFont typeface="Arial"/>
              <a:buNone/>
            </a:pPr>
            <a:r>
              <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idx="4294967295" type="subTitle"/>
          </p:nvPr>
        </p:nvSpPr>
        <p:spPr>
          <a:xfrm>
            <a:off x="935425" y="165925"/>
            <a:ext cx="85482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References</a:t>
            </a:r>
            <a:endParaRPr b="0" i="0" sz="2400" u="none" cap="none" strike="noStrike">
              <a:solidFill>
                <a:srgbClr val="FFFFFF"/>
              </a:solidFill>
              <a:latin typeface="Roboto"/>
              <a:ea typeface="Roboto"/>
              <a:cs typeface="Roboto"/>
              <a:sym typeface="Roboto"/>
            </a:endParaRPr>
          </a:p>
        </p:txBody>
      </p:sp>
      <p:sp>
        <p:nvSpPr>
          <p:cNvPr id="351" name="Google Shape;351;p46"/>
          <p:cNvSpPr txBox="1"/>
          <p:nvPr>
            <p:ph idx="4294967295" type="body"/>
          </p:nvPr>
        </p:nvSpPr>
        <p:spPr>
          <a:xfrm>
            <a:off x="989800" y="1896325"/>
            <a:ext cx="9090900" cy="2322000"/>
          </a:xfrm>
          <a:prstGeom prst="rect">
            <a:avLst/>
          </a:prstGeom>
          <a:noFill/>
          <a:ln>
            <a:noFill/>
          </a:ln>
        </p:spPr>
        <p:txBody>
          <a:bodyPr anchorCtr="0" anchor="t" bIns="121900" lIns="121900" spcFirstLastPara="1" rIns="121900" wrap="square" tIns="121900">
            <a:noAutofit/>
          </a:bodyPr>
          <a:lstStyle/>
          <a:p>
            <a:pPr indent="-381000" lvl="0" marL="457200" rtl="0" algn="l">
              <a:lnSpc>
                <a:spcPct val="115000"/>
              </a:lnSpc>
              <a:spcBef>
                <a:spcPts val="0"/>
              </a:spcBef>
              <a:spcAft>
                <a:spcPts val="0"/>
              </a:spcAft>
              <a:buClr>
                <a:srgbClr val="FFFFFF"/>
              </a:buClr>
              <a:buSzPts val="2400"/>
              <a:buFont typeface="Roboto"/>
              <a:buChar char="●"/>
            </a:pPr>
            <a:r>
              <a:rPr lang="en-US" u="sng">
                <a:solidFill>
                  <a:schemeClr val="hlink"/>
                </a:solidFill>
                <a:latin typeface="Roboto"/>
                <a:ea typeface="Roboto"/>
                <a:cs typeface="Roboto"/>
                <a:sym typeface="Roboto"/>
                <a:hlinkClick r:id="rId3"/>
              </a:rPr>
              <a:t>Measuring Discourse Bias Using Text Network Analysis</a:t>
            </a:r>
            <a:endParaRPr>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US" u="sng">
                <a:solidFill>
                  <a:schemeClr val="hlink"/>
                </a:solidFill>
                <a:latin typeface="Roboto"/>
                <a:ea typeface="Roboto"/>
                <a:cs typeface="Roboto"/>
                <a:sym typeface="Roboto"/>
                <a:hlinkClick r:id="rId4"/>
              </a:rPr>
              <a:t>Open Domain Question/Answering</a:t>
            </a:r>
            <a:endParaRPr>
              <a:solidFill>
                <a:srgbClr val="FFFFFF"/>
              </a:solidFill>
              <a:latin typeface="Roboto"/>
              <a:ea typeface="Roboto"/>
              <a:cs typeface="Roboto"/>
              <a:sym typeface="Roboto"/>
            </a:endParaRPr>
          </a:p>
          <a:p>
            <a:pPr indent="-381000" lvl="0" marL="457200" rtl="0" algn="l">
              <a:lnSpc>
                <a:spcPct val="115000"/>
              </a:lnSpc>
              <a:spcBef>
                <a:spcPts val="2100"/>
              </a:spcBef>
              <a:spcAft>
                <a:spcPts val="0"/>
              </a:spcAft>
              <a:buClr>
                <a:srgbClr val="FFFFFF"/>
              </a:buClr>
              <a:buSzPts val="2400"/>
              <a:buFont typeface="Roboto"/>
              <a:buChar char="●"/>
            </a:pPr>
            <a:r>
              <a:rPr lang="en-US" u="sng">
                <a:solidFill>
                  <a:schemeClr val="hlink"/>
                </a:solidFill>
                <a:latin typeface="Roboto"/>
                <a:ea typeface="Roboto"/>
                <a:cs typeface="Roboto"/>
                <a:sym typeface="Roboto"/>
                <a:hlinkClick r:id="rId5"/>
              </a:rPr>
              <a:t>The Knowledge Graph Cookbook</a:t>
            </a:r>
            <a:endParaRPr>
              <a:solidFill>
                <a:srgbClr val="FFFFFF"/>
              </a:solidFill>
              <a:latin typeface="Roboto"/>
              <a:ea typeface="Roboto"/>
              <a:cs typeface="Roboto"/>
              <a:sym typeface="Roboto"/>
            </a:endParaRPr>
          </a:p>
          <a:p>
            <a:pPr indent="-381000" lvl="0" marL="457200" rtl="0" algn="l">
              <a:lnSpc>
                <a:spcPct val="115000"/>
              </a:lnSpc>
              <a:spcBef>
                <a:spcPts val="2100"/>
              </a:spcBef>
              <a:spcAft>
                <a:spcPts val="0"/>
              </a:spcAft>
              <a:buClr>
                <a:srgbClr val="FFFFFF"/>
              </a:buClr>
              <a:buSzPts val="2400"/>
              <a:buFont typeface="Roboto"/>
              <a:buChar char="●"/>
            </a:pPr>
            <a:r>
              <a:rPr lang="en-US" u="sng">
                <a:solidFill>
                  <a:schemeClr val="hlink"/>
                </a:solidFill>
                <a:latin typeface="Roboto"/>
                <a:ea typeface="Roboto"/>
                <a:cs typeface="Roboto"/>
                <a:sym typeface="Roboto"/>
                <a:hlinkClick r:id="rId6"/>
              </a:rPr>
              <a:t>Entity Co-occurrence graphs as Mind Maps</a:t>
            </a:r>
            <a:endParaRPr>
              <a:solidFill>
                <a:srgbClr val="FFFFFF"/>
              </a:solidFill>
              <a:latin typeface="Roboto"/>
              <a:ea typeface="Roboto"/>
              <a:cs typeface="Roboto"/>
              <a:sym typeface="Roboto"/>
            </a:endParaRPr>
          </a:p>
          <a:p>
            <a:pPr indent="-381000" lvl="0" marL="457200" rtl="0" algn="l">
              <a:lnSpc>
                <a:spcPct val="115000"/>
              </a:lnSpc>
              <a:spcBef>
                <a:spcPts val="2100"/>
              </a:spcBef>
              <a:spcAft>
                <a:spcPts val="0"/>
              </a:spcAft>
              <a:buClr>
                <a:srgbClr val="FFFFFF"/>
              </a:buClr>
              <a:buSzPts val="2400"/>
              <a:buFont typeface="Roboto"/>
              <a:buChar char="●"/>
            </a:pPr>
            <a:r>
              <a:rPr lang="en-US" u="sng">
                <a:solidFill>
                  <a:schemeClr val="hlink"/>
                </a:solidFill>
                <a:latin typeface="Roboto"/>
                <a:ea typeface="Roboto"/>
                <a:cs typeface="Roboto"/>
                <a:sym typeface="Roboto"/>
                <a:hlinkClick r:id="rId7"/>
              </a:rPr>
              <a:t>The Pattern project</a:t>
            </a:r>
            <a:r>
              <a:rPr lang="en-US">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0" rtl="0" algn="l">
              <a:lnSpc>
                <a:spcPct val="115000"/>
              </a:lnSpc>
              <a:spcBef>
                <a:spcPts val="2100"/>
              </a:spcBef>
              <a:spcAft>
                <a:spcPts val="0"/>
              </a:spcAft>
              <a:buNone/>
            </a:pPr>
            <a:r>
              <a:t/>
            </a:r>
            <a:endParaRPr>
              <a:solidFill>
                <a:srgbClr val="FFFFFF"/>
              </a:solidFill>
              <a:latin typeface="Roboto"/>
              <a:ea typeface="Roboto"/>
              <a:cs typeface="Roboto"/>
              <a:sym typeface="Roboto"/>
            </a:endParaRPr>
          </a:p>
          <a:p>
            <a:pPr indent="0" lvl="0" marL="0" rtl="0" algn="l">
              <a:lnSpc>
                <a:spcPct val="115000"/>
              </a:lnSpc>
              <a:spcBef>
                <a:spcPts val="2100"/>
              </a:spcBef>
              <a:spcAft>
                <a:spcPts val="0"/>
              </a:spcAft>
              <a:buNone/>
            </a:pPr>
            <a:r>
              <a:t/>
            </a:r>
            <a:endParaRPr>
              <a:solidFill>
                <a:srgbClr val="FFFFFF"/>
              </a:solidFill>
              <a:latin typeface="Roboto"/>
              <a:ea typeface="Roboto"/>
              <a:cs typeface="Roboto"/>
              <a:sym typeface="Roboto"/>
            </a:endParaRPr>
          </a:p>
          <a:p>
            <a:pPr indent="0" lvl="0" marL="0" rtl="0" algn="l">
              <a:lnSpc>
                <a:spcPct val="115000"/>
              </a:lnSpc>
              <a:spcBef>
                <a:spcPts val="2100"/>
              </a:spcBef>
              <a:spcAft>
                <a:spcPts val="2100"/>
              </a:spcAft>
              <a:buSzPts val="2400"/>
              <a:buNone/>
            </a:pPr>
            <a:r>
              <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47"/>
          <p:cNvSpPr txBox="1"/>
          <p:nvPr>
            <p:ph idx="4294967295" type="subTitle"/>
          </p:nvPr>
        </p:nvSpPr>
        <p:spPr>
          <a:xfrm>
            <a:off x="503325" y="121633"/>
            <a:ext cx="108309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1" i="0" lang="en-US" sz="2400" u="none" cap="none" strike="noStrike">
                <a:solidFill>
                  <a:srgbClr val="FFFFFF"/>
                </a:solidFill>
                <a:latin typeface="Roboto"/>
                <a:ea typeface="Roboto"/>
                <a:cs typeface="Roboto"/>
                <a:sym typeface="Roboto"/>
              </a:rPr>
              <a:t>Join Hackathon on RedisConf 2021</a:t>
            </a:r>
            <a:endParaRPr b="1" i="0" sz="2400" u="none" cap="none" strike="noStrike">
              <a:solidFill>
                <a:srgbClr val="FFFFFF"/>
              </a:solidFill>
              <a:latin typeface="Roboto"/>
              <a:ea typeface="Roboto"/>
              <a:cs typeface="Roboto"/>
              <a:sym typeface="Roboto"/>
            </a:endParaRPr>
          </a:p>
        </p:txBody>
      </p:sp>
      <p:sp>
        <p:nvSpPr>
          <p:cNvPr id="358" name="Google Shape;358;p47"/>
          <p:cNvSpPr txBox="1"/>
          <p:nvPr>
            <p:ph idx="4294967295" type="body"/>
          </p:nvPr>
        </p:nvSpPr>
        <p:spPr>
          <a:xfrm>
            <a:off x="990650" y="1517850"/>
            <a:ext cx="10509900" cy="4272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100"/>
              <a:buFont typeface="Arial"/>
              <a:buNone/>
            </a:pPr>
            <a:r>
              <a:rPr b="1" lang="en-US">
                <a:solidFill>
                  <a:srgbClr val="FFFFFF"/>
                </a:solidFill>
                <a:latin typeface="Roboto"/>
                <a:ea typeface="Roboto"/>
                <a:cs typeface="Roboto"/>
                <a:sym typeface="Roboto"/>
              </a:rPr>
              <a:t>Idea for hackathon: when you find a relevant article on topic (the pattern), then you click on summarization and take it to my knowledge graph (via obsidian) and then we build a local knowledge graph (terraphim project) with skeleton in VR mapping locally taken concepts onto skeleton (like </a:t>
            </a:r>
            <a:r>
              <a:rPr b="1" lang="en-US" u="sng">
                <a:solidFill>
                  <a:schemeClr val="hlink"/>
                </a:solidFill>
                <a:latin typeface="Roboto"/>
                <a:ea typeface="Roboto"/>
                <a:cs typeface="Roboto"/>
                <a:sym typeface="Roboto"/>
                <a:hlinkClick r:id="rId3"/>
              </a:rPr>
              <a:t>this</a:t>
            </a:r>
            <a:r>
              <a:rPr b="1" lang="en-US">
                <a:solidFill>
                  <a:srgbClr val="FFFFFF"/>
                </a:solidFill>
                <a:latin typeface="Roboto"/>
                <a:ea typeface="Roboto"/>
                <a:cs typeface="Roboto"/>
                <a:sym typeface="Roboto"/>
              </a:rPr>
              <a:t>). It doesn't have to be skeleton, but something which can represents local view (viewmodel) for specific role. Like for myself roles: scientists, engineer, architect, gamer, father. Each role have a different concepts associated with  - role of gamer is interested in new games (and news and tutorials) while role architect find those annoying and distracting. </a:t>
            </a:r>
            <a:r>
              <a:rPr b="1" lang="en-US" u="sng">
                <a:solidFill>
                  <a:schemeClr val="hlink"/>
                </a:solidFill>
                <a:latin typeface="Roboto"/>
                <a:ea typeface="Roboto"/>
                <a:cs typeface="Roboto"/>
                <a:sym typeface="Roboto"/>
                <a:hlinkClick r:id="rId4"/>
              </a:rPr>
              <a:t>Register here for RedisConf 2021 and tick box "join hackathon"</a:t>
            </a:r>
            <a:r>
              <a:rPr b="1" lang="en-US">
                <a:solidFill>
                  <a:srgbClr val="FFFFFF"/>
                </a:solidFill>
                <a:latin typeface="Roboto"/>
                <a:ea typeface="Roboto"/>
                <a:cs typeface="Roboto"/>
                <a:sym typeface="Roboto"/>
              </a:rPr>
              <a:t>  </a:t>
            </a:r>
            <a:endParaRPr b="1">
              <a:solidFill>
                <a:srgbClr val="FFFFFF"/>
              </a:solidFill>
              <a:latin typeface="Roboto"/>
              <a:ea typeface="Roboto"/>
              <a:cs typeface="Roboto"/>
              <a:sym typeface="Roboto"/>
            </a:endParaRPr>
          </a:p>
          <a:p>
            <a:pPr indent="0" lvl="0" marL="0" rtl="0" algn="l">
              <a:lnSpc>
                <a:spcPct val="115000"/>
              </a:lnSpc>
              <a:spcBef>
                <a:spcPts val="2100"/>
              </a:spcBef>
              <a:spcAft>
                <a:spcPts val="2100"/>
              </a:spcAft>
              <a:buClr>
                <a:schemeClr val="dk1"/>
              </a:buClr>
              <a:buSzPts val="1100"/>
              <a:buFont typeface="Arial"/>
              <a:buNone/>
            </a:pPr>
            <a:r>
              <a:t/>
            </a:r>
            <a:endParaRPr b="1">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4294967295" type="body"/>
          </p:nvPr>
        </p:nvSpPr>
        <p:spPr>
          <a:xfrm>
            <a:off x="1015200" y="1462620"/>
            <a:ext cx="10432800" cy="2322000"/>
          </a:xfrm>
          <a:prstGeom prst="rect">
            <a:avLst/>
          </a:prstGeom>
          <a:noFill/>
          <a:ln>
            <a:noFill/>
          </a:ln>
        </p:spPr>
        <p:txBody>
          <a:bodyPr anchorCtr="0" anchor="t" bIns="121900" lIns="121900" spcFirstLastPara="1" rIns="121900" wrap="square" tIns="121900">
            <a:noAutofit/>
          </a:bodyPr>
          <a:lstStyle/>
          <a:p>
            <a:pPr indent="0" lvl="0" marL="107950" rtl="0" algn="l">
              <a:lnSpc>
                <a:spcPct val="100000"/>
              </a:lnSpc>
              <a:spcBef>
                <a:spcPts val="0"/>
              </a:spcBef>
              <a:spcAft>
                <a:spcPts val="0"/>
              </a:spcAft>
              <a:buClr>
                <a:srgbClr val="FFFFFF"/>
              </a:buClr>
              <a:buSzPts val="1900"/>
              <a:buNone/>
            </a:pPr>
            <a:r>
              <a:rPr lang="en-US" sz="1900">
                <a:solidFill>
                  <a:srgbClr val="FFFFFF"/>
                </a:solidFill>
                <a:latin typeface="Roboto"/>
                <a:ea typeface="Roboto"/>
                <a:cs typeface="Roboto"/>
                <a:sym typeface="Roboto"/>
              </a:rPr>
              <a:t>Thesis</a:t>
            </a:r>
            <a:endParaRPr sz="1900">
              <a:solidFill>
                <a:srgbClr val="FFFFFF"/>
              </a:solidFill>
              <a:latin typeface="Roboto"/>
              <a:ea typeface="Roboto"/>
              <a:cs typeface="Roboto"/>
              <a:sym typeface="Roboto"/>
            </a:endParaRPr>
          </a:p>
          <a:p>
            <a:pPr indent="-228600" lvl="0" marL="457200" rtl="0" algn="l">
              <a:lnSpc>
                <a:spcPct val="100000"/>
              </a:lnSpc>
              <a:spcBef>
                <a:spcPts val="0"/>
              </a:spcBef>
              <a:spcAft>
                <a:spcPts val="0"/>
              </a:spcAft>
              <a:buClr>
                <a:srgbClr val="FFFFFF"/>
              </a:buClr>
              <a:buSzPts val="1900"/>
              <a:buFont typeface="Roboto"/>
              <a:buNone/>
            </a:pPr>
            <a:r>
              <a:t/>
            </a:r>
            <a:endParaRPr sz="1900">
              <a:solidFill>
                <a:srgbClr val="FFFFFF"/>
              </a:solidFill>
              <a:latin typeface="Roboto"/>
              <a:ea typeface="Roboto"/>
              <a:cs typeface="Roboto"/>
              <a:sym typeface="Roboto"/>
            </a:endParaRPr>
          </a:p>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The amount of information and ever increasing complexity of the world (and decisions) requires conceptually new tools</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rPr lang="en-US" sz="1900">
                <a:solidFill>
                  <a:srgbClr val="FFFFFF"/>
                </a:solidFill>
                <a:latin typeface="Roboto"/>
                <a:ea typeface="Roboto"/>
                <a:cs typeface="Roboto"/>
                <a:sym typeface="Roboto"/>
              </a:rPr>
              <a:t>The Pattern</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t/>
            </a:r>
            <a:endParaRPr sz="1900">
              <a:solidFill>
                <a:srgbClr val="FFFFFF"/>
              </a:solidFill>
              <a:latin typeface="Roboto"/>
              <a:ea typeface="Roboto"/>
              <a:cs typeface="Roboto"/>
              <a:sym typeface="Roboto"/>
            </a:endParaRPr>
          </a:p>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a:t>
            </a:r>
            <a:r>
              <a:rPr lang="en-US" sz="1900">
                <a:solidFill>
                  <a:srgbClr val="FFFFFF"/>
                </a:solidFill>
                <a:latin typeface="Roboto"/>
                <a:ea typeface="Roboto"/>
                <a:cs typeface="Roboto"/>
                <a:sym typeface="Roboto"/>
              </a:rPr>
              <a:t>Engelbart’s</a:t>
            </a:r>
            <a:r>
              <a:rPr lang="en-US" sz="1900">
                <a:solidFill>
                  <a:srgbClr val="FFFFFF"/>
                </a:solidFill>
                <a:latin typeface="Roboto"/>
                <a:ea typeface="Roboto"/>
                <a:cs typeface="Roboto"/>
                <a:sym typeface="Roboto"/>
              </a:rPr>
              <a:t> demo": augmenting human intelligence using modern AI and VR tools, demonstrating new concepts to assist knowledge exploration, presentation and re-use.</a:t>
            </a:r>
            <a:endParaRPr sz="1900">
              <a:solidFill>
                <a:srgbClr val="FFFFFF"/>
              </a:solidFill>
              <a:latin typeface="Roboto"/>
              <a:ea typeface="Roboto"/>
              <a:cs typeface="Roboto"/>
              <a:sym typeface="Roboto"/>
            </a:endParaRPr>
          </a:p>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Language</a:t>
            </a:r>
            <a:r>
              <a:rPr lang="en-US" sz="1900">
                <a:solidFill>
                  <a:srgbClr val="FFFFFF"/>
                </a:solidFill>
                <a:latin typeface="Roboto"/>
                <a:ea typeface="Roboto"/>
                <a:cs typeface="Roboto"/>
                <a:sym typeface="Roboto"/>
              </a:rPr>
              <a:t> is at the core of our communication, we control language as part of leadership role or as part of architectural/engineering work: domain driven design or Business Objects Reference Ontology. But modern tools don't support re-use of the knowledge captured.</a:t>
            </a:r>
            <a:endParaRPr sz="1900">
              <a:solidFill>
                <a:srgbClr val="FFFFFF"/>
              </a:solidFill>
              <a:latin typeface="Roboto"/>
              <a:ea typeface="Roboto"/>
              <a:cs typeface="Roboto"/>
              <a:sym typeface="Roboto"/>
            </a:endParaRPr>
          </a:p>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We regularly perform different roles: </a:t>
            </a:r>
            <a:r>
              <a:rPr lang="en-US" sz="1900">
                <a:solidFill>
                  <a:srgbClr val="FFFFFF"/>
                </a:solidFill>
                <a:latin typeface="Roboto"/>
                <a:ea typeface="Roboto"/>
                <a:cs typeface="Roboto"/>
                <a:sym typeface="Roboto"/>
              </a:rPr>
              <a:t>researcher</a:t>
            </a:r>
            <a:r>
              <a:rPr lang="en-US" sz="1900">
                <a:solidFill>
                  <a:srgbClr val="FFFFFF"/>
                </a:solidFill>
                <a:latin typeface="Roboto"/>
                <a:ea typeface="Roboto"/>
                <a:cs typeface="Roboto"/>
                <a:sym typeface="Roboto"/>
              </a:rPr>
              <a:t>, father, architect (analysts, surgeon and radiologist), each of them needs a different "viewmodel" - several type of interfaces "views", driven by the same knowledge base.</a:t>
            </a:r>
            <a:endParaRPr sz="19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4294967295" type="body"/>
          </p:nvPr>
        </p:nvSpPr>
        <p:spPr>
          <a:xfrm>
            <a:off x="1015375" y="1462396"/>
            <a:ext cx="10433100" cy="4276500"/>
          </a:xfrm>
          <a:prstGeom prst="rect">
            <a:avLst/>
          </a:prstGeom>
          <a:noFill/>
          <a:ln>
            <a:noFill/>
          </a:ln>
        </p:spPr>
        <p:txBody>
          <a:bodyPr anchorCtr="0" anchor="t" bIns="121900" lIns="121900" spcFirstLastPara="1" rIns="121900" wrap="square" tIns="121900">
            <a:noAutofit/>
          </a:bodyPr>
          <a:lstStyle/>
          <a:p>
            <a:pPr indent="0" lvl="0" marL="107950" rtl="0" algn="l">
              <a:lnSpc>
                <a:spcPct val="100000"/>
              </a:lnSpc>
              <a:spcBef>
                <a:spcPts val="0"/>
              </a:spcBef>
              <a:spcAft>
                <a:spcPts val="0"/>
              </a:spcAft>
              <a:buClr>
                <a:srgbClr val="FFFFFF"/>
              </a:buClr>
              <a:buSzPts val="1900"/>
              <a:buNone/>
            </a:pPr>
            <a:r>
              <a:rPr lang="en-US" sz="1900">
                <a:solidFill>
                  <a:srgbClr val="FFFFFF"/>
                </a:solidFill>
                <a:latin typeface="Roboto"/>
                <a:ea typeface="Roboto"/>
                <a:cs typeface="Roboto"/>
                <a:sym typeface="Roboto"/>
              </a:rPr>
              <a:t>Deploying AI/ML and making useful</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rPr lang="en-US" sz="1900">
                <a:solidFill>
                  <a:srgbClr val="FFFFFF"/>
                </a:solidFill>
                <a:latin typeface="Roboto"/>
                <a:ea typeface="Roboto"/>
                <a:cs typeface="Roboto"/>
                <a:sym typeface="Roboto"/>
              </a:rPr>
              <a:t>- </a:t>
            </a:r>
            <a:r>
              <a:rPr lang="en-US" sz="1900">
                <a:solidFill>
                  <a:srgbClr val="FFFFFF"/>
                </a:solidFill>
                <a:latin typeface="Roboto"/>
                <a:ea typeface="Roboto"/>
                <a:cs typeface="Roboto"/>
                <a:sym typeface="Roboto"/>
              </a:rPr>
              <a:t>Building useful NLP products </a:t>
            </a:r>
            <a:r>
              <a:rPr lang="en-US" sz="1900">
                <a:solidFill>
                  <a:srgbClr val="FFFFFF"/>
                </a:solidFill>
                <a:latin typeface="Roboto"/>
                <a:ea typeface="Roboto"/>
                <a:cs typeface="Roboto"/>
                <a:sym typeface="Roboto"/>
              </a:rPr>
              <a:t>requires</a:t>
            </a:r>
            <a:r>
              <a:rPr lang="en-US" sz="1900">
                <a:solidFill>
                  <a:srgbClr val="FFFFFF"/>
                </a:solidFill>
                <a:latin typeface="Roboto"/>
                <a:ea typeface="Roboto"/>
                <a:cs typeface="Roboto"/>
                <a:sym typeface="Roboto"/>
              </a:rPr>
              <a:t> data science and engineering effort</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rPr lang="en-US" sz="1900">
                <a:solidFill>
                  <a:srgbClr val="FFFFFF"/>
                </a:solidFill>
                <a:latin typeface="Roboto"/>
                <a:ea typeface="Roboto"/>
                <a:cs typeface="Roboto"/>
                <a:sym typeface="Roboto"/>
              </a:rPr>
              <a:t>- Requires synergy of "old school" ML and trendy "deep learning"</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rPr lang="en-US" sz="1900">
                <a:solidFill>
                  <a:srgbClr val="FFFFFF"/>
                </a:solidFill>
                <a:latin typeface="Roboto"/>
                <a:ea typeface="Roboto"/>
                <a:cs typeface="Roboto"/>
                <a:sym typeface="Roboto"/>
              </a:rPr>
              <a:t>- And not trivial engineering - including systems </a:t>
            </a:r>
            <a:r>
              <a:rPr lang="en-US" sz="1900">
                <a:solidFill>
                  <a:srgbClr val="FFFFFF"/>
                </a:solidFill>
                <a:latin typeface="Roboto"/>
                <a:ea typeface="Roboto"/>
                <a:cs typeface="Roboto"/>
                <a:sym typeface="Roboto"/>
              </a:rPr>
              <a:t>engineering</a:t>
            </a:r>
            <a:r>
              <a:rPr lang="en-US" sz="1900">
                <a:solidFill>
                  <a:srgbClr val="FFFFFF"/>
                </a:solidFill>
                <a:latin typeface="Roboto"/>
                <a:ea typeface="Roboto"/>
                <a:cs typeface="Roboto"/>
                <a:sym typeface="Roboto"/>
              </a:rPr>
              <a:t> and software engineering </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rPr lang="en-US" sz="1900">
                <a:solidFill>
                  <a:srgbClr val="FFFFFF"/>
                </a:solidFill>
                <a:latin typeface="Roboto"/>
                <a:ea typeface="Roboto"/>
                <a:cs typeface="Roboto"/>
                <a:sym typeface="Roboto"/>
              </a:rPr>
              <a:t>- </a:t>
            </a:r>
            <a:r>
              <a:rPr lang="en-US" sz="1900">
                <a:solidFill>
                  <a:srgbClr val="FFFFFF"/>
                </a:solidFill>
                <a:latin typeface="Roboto"/>
                <a:ea typeface="Roboto"/>
                <a:cs typeface="Roboto"/>
                <a:sym typeface="Roboto"/>
              </a:rPr>
              <a:t>Knowledge graph  ("it's about things, not strings") is at the core of the intelligent systems</a:t>
            </a:r>
            <a:endParaRPr sz="1900">
              <a:solidFill>
                <a:srgbClr val="FFFFFF"/>
              </a:solidFill>
              <a:latin typeface="Roboto"/>
              <a:ea typeface="Roboto"/>
              <a:cs typeface="Roboto"/>
              <a:sym typeface="Roboto"/>
            </a:endParaRPr>
          </a:p>
          <a:p>
            <a:pPr indent="0" lvl="0" marL="107950" rtl="0" algn="l">
              <a:lnSpc>
                <a:spcPct val="100000"/>
              </a:lnSpc>
              <a:spcBef>
                <a:spcPts val="0"/>
              </a:spcBef>
              <a:spcAft>
                <a:spcPts val="0"/>
              </a:spcAft>
              <a:buClr>
                <a:srgbClr val="FFFFFF"/>
              </a:buClr>
              <a:buSzPts val="1900"/>
              <a:buFont typeface="Roboto"/>
              <a:buNone/>
            </a:pPr>
            <a:r>
              <a:rPr lang="en-US" sz="1900">
                <a:solidFill>
                  <a:srgbClr val="FFFFFF"/>
                </a:solidFill>
                <a:latin typeface="Roboto"/>
                <a:ea typeface="Roboto"/>
                <a:cs typeface="Roboto"/>
                <a:sym typeface="Roboto"/>
              </a:rPr>
              <a:t>- Once we build knowledge graph, building interfaces (views) are straightforward:</a:t>
            </a:r>
            <a:endParaRPr sz="1900">
              <a:solidFill>
                <a:srgbClr val="FFFFFF"/>
              </a:solidFill>
              <a:latin typeface="Roboto"/>
              <a:ea typeface="Roboto"/>
              <a:cs typeface="Roboto"/>
              <a:sym typeface="Roboto"/>
            </a:endParaRPr>
          </a:p>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VR/AR</a:t>
            </a:r>
            <a:endParaRPr sz="1900">
              <a:solidFill>
                <a:srgbClr val="FFFFFF"/>
              </a:solidFill>
              <a:latin typeface="Roboto"/>
              <a:ea typeface="Roboto"/>
              <a:cs typeface="Roboto"/>
              <a:sym typeface="Roboto"/>
            </a:endParaRPr>
          </a:p>
          <a:p>
            <a:pPr indent="-349250" lvl="0" marL="457200" rtl="0" algn="l">
              <a:lnSpc>
                <a:spcPct val="100000"/>
              </a:lnSpc>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BERT Question Answering</a:t>
            </a:r>
            <a:endParaRPr sz="19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graphicFrame>
        <p:nvGraphicFramePr>
          <p:cNvPr id="142" name="Google Shape;142;p25"/>
          <p:cNvGraphicFramePr/>
          <p:nvPr/>
        </p:nvGraphicFramePr>
        <p:xfrm>
          <a:off x="776600" y="2356075"/>
          <a:ext cx="3000000" cy="3000000"/>
        </p:xfrm>
        <a:graphic>
          <a:graphicData uri="http://schemas.openxmlformats.org/drawingml/2006/table">
            <a:tbl>
              <a:tblPr>
                <a:noFill/>
                <a:tableStyleId>{AFA9914B-6820-460A-8337-F4567F37375B}</a:tableStyleId>
              </a:tblPr>
              <a:tblGrid>
                <a:gridCol w="2571750"/>
                <a:gridCol w="2571750"/>
                <a:gridCol w="2571750"/>
                <a:gridCol w="2571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Observe</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Orient</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Decide</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Act</a:t>
                      </a:r>
                      <a:endParaRPr b="1" sz="1400" u="none" cap="none" strike="noStrike">
                        <a:solidFill>
                          <a:srgbClr val="FFFFFF"/>
                        </a:solidFill>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Machine Learning boom</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Pytorch/Tensorflow</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NLP technologies</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Huggingface/Transformers</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Roboto"/>
                          <a:ea typeface="Roboto"/>
                          <a:cs typeface="Roboto"/>
                          <a:sym typeface="Roboto"/>
                        </a:rPr>
                        <a:t>Select practices and </a:t>
                      </a:r>
                      <a:r>
                        <a:rPr lang="en-US" sz="1400" u="none" cap="none" strike="noStrike">
                          <a:solidFill>
                            <a:srgbClr val="FFFFFF"/>
                          </a:solidFill>
                          <a:latin typeface="Roboto"/>
                          <a:ea typeface="Roboto"/>
                          <a:cs typeface="Roboto"/>
                          <a:sym typeface="Roboto"/>
                        </a:rPr>
                        <a:t>apply to the problem  of complex navigation through medical literature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The Pattern (community level)</a:t>
                      </a:r>
                      <a:endParaRPr sz="1400" u="none" cap="none" strike="noStrike">
                        <a:solidFill>
                          <a:srgbClr val="FFFFFF"/>
                        </a:solidFill>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Graph technologies</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Neo4j, Memgraph, DiGraph, RedisGraph,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Terraphim (personal level)</a:t>
                      </a:r>
                      <a:endParaRPr sz="1400" u="none" cap="none" strike="noStrike">
                        <a:solidFill>
                          <a:srgbClr val="FFFFFF"/>
                        </a:solidFill>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Enterprise metadata management</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Data.world, Collbra</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Exponential growth of information</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PoolParty (Semantic Web Company)</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FFFF"/>
                        </a:solidFill>
                        <a:latin typeface="Roboto"/>
                        <a:ea typeface="Roboto"/>
                        <a:cs typeface="Roboto"/>
                        <a:sym typeface="Roboto"/>
                      </a:endParaRPr>
                    </a:p>
                  </a:txBody>
                  <a:tcPr marT="91425" marB="91425" marR="91425" marL="91425"/>
                </a:tc>
              </a:tr>
            </a:tbl>
          </a:graphicData>
        </a:graphic>
      </p:graphicFrame>
      <p:sp>
        <p:nvSpPr>
          <p:cNvPr id="143" name="Google Shape;143;p25"/>
          <p:cNvSpPr txBox="1"/>
          <p:nvPr>
            <p:ph idx="4294967295" type="subTitle"/>
          </p:nvPr>
        </p:nvSpPr>
        <p:spPr>
          <a:xfrm>
            <a:off x="680550" y="1129833"/>
            <a:ext cx="108309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OODA loop</a:t>
            </a:r>
            <a:endParaRPr b="0" i="0" sz="2400" u="none" cap="none" strike="noStrike">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26"/>
          <p:cNvSpPr txBox="1"/>
          <p:nvPr>
            <p:ph idx="4294967295" type="subTitle"/>
          </p:nvPr>
        </p:nvSpPr>
        <p:spPr>
          <a:xfrm>
            <a:off x="580850" y="1329258"/>
            <a:ext cx="108309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Systems Engineering Aspects</a:t>
            </a:r>
            <a:endParaRPr b="0" i="0" sz="2400" u="none" cap="none" strike="noStrike">
              <a:solidFill>
                <a:srgbClr val="FFFFFF"/>
              </a:solidFill>
              <a:latin typeface="Roboto"/>
              <a:ea typeface="Roboto"/>
              <a:cs typeface="Roboto"/>
              <a:sym typeface="Roboto"/>
            </a:endParaRPr>
          </a:p>
        </p:txBody>
      </p:sp>
      <p:graphicFrame>
        <p:nvGraphicFramePr>
          <p:cNvPr id="150" name="Google Shape;150;p26"/>
          <p:cNvGraphicFramePr/>
          <p:nvPr/>
        </p:nvGraphicFramePr>
        <p:xfrm>
          <a:off x="580850" y="2522250"/>
          <a:ext cx="3000000" cy="3000000"/>
        </p:xfrm>
        <a:graphic>
          <a:graphicData uri="http://schemas.openxmlformats.org/drawingml/2006/table">
            <a:tbl>
              <a:tblPr>
                <a:noFill/>
                <a:tableStyleId>{AFA9914B-6820-460A-8337-F4567F37375B}</a:tableStyleId>
              </a:tblPr>
              <a:tblGrid>
                <a:gridCol w="3356825"/>
                <a:gridCol w="3356825"/>
                <a:gridCol w="3356825"/>
              </a:tblGrid>
              <a:tr h="14771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Knowledge graphs (Paper)</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Graph Databases (brick)</a:t>
                      </a:r>
                      <a:endParaRPr b="1"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Roboto"/>
                          <a:ea typeface="Roboto"/>
                          <a:cs typeface="Roboto"/>
                          <a:sym typeface="Roboto"/>
                        </a:rPr>
                        <a:t>GraphQL/RDF/REST (Orange)</a:t>
                      </a:r>
                      <a:endParaRPr b="1" sz="1400" u="none" cap="none" strike="noStrike">
                        <a:solidFill>
                          <a:srgbClr val="FFFFFF"/>
                        </a:solidFill>
                        <a:latin typeface="Roboto"/>
                        <a:ea typeface="Roboto"/>
                        <a:cs typeface="Roboto"/>
                        <a:sym typeface="Roboto"/>
                      </a:endParaRPr>
                    </a:p>
                  </a:txBody>
                  <a:tcPr marT="91425" marB="91425" marR="91425" marL="91425"/>
                </a:tc>
              </a:tr>
              <a:tr h="2272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What to write (things not strings)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Where to write and read from </a:t>
                      </a:r>
                      <a:endParaRPr sz="1400" u="none" cap="none" strike="noStrike">
                        <a:solidFill>
                          <a:srgbClr val="FFFFFF"/>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Roboto"/>
                          <a:ea typeface="Roboto"/>
                          <a:cs typeface="Roboto"/>
                          <a:sym typeface="Roboto"/>
                        </a:rPr>
                        <a:t>How to query</a:t>
                      </a:r>
                      <a:endParaRPr sz="1400" u="none" cap="none" strike="noStrike">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5" name="Shape 155"/>
        <p:cNvGrpSpPr/>
        <p:nvPr/>
      </p:nvGrpSpPr>
      <p:grpSpPr>
        <a:xfrm>
          <a:off x="0" y="0"/>
          <a:ext cx="0" cy="0"/>
          <a:chOff x="0" y="0"/>
          <a:chExt cx="0" cy="0"/>
        </a:xfrm>
      </p:grpSpPr>
      <p:sp>
        <p:nvSpPr>
          <p:cNvPr id="156" name="Google Shape;156;p27"/>
          <p:cNvSpPr txBox="1"/>
          <p:nvPr>
            <p:ph idx="4294967295" type="body"/>
          </p:nvPr>
        </p:nvSpPr>
        <p:spPr>
          <a:xfrm>
            <a:off x="1068150" y="2136025"/>
            <a:ext cx="10310100" cy="3492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1200"/>
              </a:spcAft>
              <a:buClr>
                <a:schemeClr val="dk1"/>
              </a:buClr>
              <a:buSzPts val="1100"/>
              <a:buFont typeface="Arial"/>
              <a:buNone/>
            </a:pPr>
            <a:r>
              <a:rPr lang="en-US" sz="1600">
                <a:solidFill>
                  <a:srgbClr val="FFFFFF"/>
                </a:solidFill>
                <a:latin typeface="Roboto"/>
                <a:ea typeface="Roboto"/>
                <a:cs typeface="Roboto"/>
                <a:sym typeface="Roboto"/>
              </a:rPr>
              <a:t>The medical profession put a lot of effort into collaboration, starting from Latin as a common language to industry-wide thesauruses like </a:t>
            </a:r>
            <a:r>
              <a:rPr lang="en-US" sz="1600" u="sng">
                <a:solidFill>
                  <a:schemeClr val="hlink"/>
                </a:solidFill>
                <a:latin typeface="Roboto"/>
                <a:ea typeface="Roboto"/>
                <a:cs typeface="Roboto"/>
                <a:sym typeface="Roboto"/>
                <a:hlinkClick r:id="rId3"/>
              </a:rPr>
              <a:t>UMLS</a:t>
            </a:r>
            <a:r>
              <a:rPr lang="en-US" sz="1600">
                <a:solidFill>
                  <a:srgbClr val="FFFFFF"/>
                </a:solidFill>
                <a:latin typeface="Roboto"/>
                <a:ea typeface="Roboto"/>
                <a:cs typeface="Roboto"/>
                <a:sym typeface="Roboto"/>
              </a:rPr>
              <a:t>. Yet if full of scandals where publication in the prestigious journal would be retracted and the World Health Organisation would change its policy advice based on the article. It's not uncommon to see conversations like this where bits of randomness were presented as major findings. I think "paper claiming that eating a bat-like Pokémon sparked the spread of COVID-19" takes a prize. One would say that editors in those journals don't do their job, and while it may seem true, I would say they had no chance: with a number of publications about COVID (SARS-V) passing 300+ per day, we need better tools to navigate via such flow of information. </a:t>
            </a:r>
            <a:endParaRPr sz="1900">
              <a:solidFill>
                <a:srgbClr val="FFFFFF"/>
              </a:solidFill>
              <a:latin typeface="Roboto"/>
              <a:ea typeface="Roboto"/>
              <a:cs typeface="Roboto"/>
              <a:sym typeface="Roboto"/>
            </a:endParaRPr>
          </a:p>
        </p:txBody>
      </p:sp>
      <p:sp>
        <p:nvSpPr>
          <p:cNvPr id="157" name="Google Shape;157;p27"/>
          <p:cNvSpPr txBox="1"/>
          <p:nvPr>
            <p:ph idx="4294967295" type="subTitle"/>
          </p:nvPr>
        </p:nvSpPr>
        <p:spPr>
          <a:xfrm>
            <a:off x="990600" y="1296033"/>
            <a:ext cx="108309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The problem</a:t>
            </a:r>
            <a:endParaRPr b="0" i="0" sz="2400" u="none" cap="none" strike="noStrike">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4294967295" type="body"/>
          </p:nvPr>
        </p:nvSpPr>
        <p:spPr>
          <a:xfrm>
            <a:off x="989800" y="1896325"/>
            <a:ext cx="10830900" cy="4308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1200"/>
              </a:spcAft>
              <a:buSzPts val="2400"/>
              <a:buNone/>
            </a:pPr>
            <a:r>
              <a:rPr lang="en-US" sz="2000">
                <a:solidFill>
                  <a:srgbClr val="FFFFFF"/>
                </a:solidFill>
              </a:rPr>
              <a:t>When I am exploring topics on science or engineering, I look at the diversity of the opinion, not the variety of the same cluster of words, same thought. I want to avoid confirmation bias. I want to find articles relevant to the same concept, not necessarily the ones which have similar words. My focus is to build a natural language processing pipeline, capable of handling a large number of documents and concepts, incorporating System 1 AI (fast, intuitive reasoning) and System 2 (high-level reasoning) and then present knowledge in a modern VR/AR visualisation. Search or rather information exploration should be spatial preferably in VR (memory palace, see Theatre of Giulio Camillo). A force-directed graph is a path towards it, where visuals are assisted by text — relevant text pops up on the connection and where people explore the concepts and then dig deeper into text. The purpose of the pipeline that knowledge should be re-usable and shareable.</a:t>
            </a:r>
            <a:endParaRPr sz="2300">
              <a:solidFill>
                <a:srgbClr val="FFFFFF"/>
              </a:solidFill>
            </a:endParaRPr>
          </a:p>
        </p:txBody>
      </p:sp>
      <p:sp>
        <p:nvSpPr>
          <p:cNvPr id="164" name="Google Shape;164;p28"/>
          <p:cNvSpPr txBox="1"/>
          <p:nvPr>
            <p:ph idx="4294967295" type="subTitle"/>
          </p:nvPr>
        </p:nvSpPr>
        <p:spPr>
          <a:xfrm>
            <a:off x="680550" y="1196308"/>
            <a:ext cx="10830900" cy="84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chemeClr val="accent3"/>
              </a:buClr>
              <a:buSzPts val="2400"/>
              <a:buFont typeface="Trebuchet MS"/>
              <a:buNone/>
            </a:pPr>
            <a:r>
              <a:rPr b="0" i="0" lang="en-US" sz="2400" u="none" cap="none" strike="noStrike">
                <a:solidFill>
                  <a:srgbClr val="FFFFFF"/>
                </a:solidFill>
                <a:latin typeface="Roboto"/>
                <a:ea typeface="Roboto"/>
                <a:cs typeface="Roboto"/>
                <a:sym typeface="Roboto"/>
              </a:rPr>
              <a:t>Vision</a:t>
            </a:r>
            <a:endParaRPr b="0" i="0" sz="2400" u="none" cap="none" strike="noStrike">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4294967295" type="subTitle"/>
          </p:nvPr>
        </p:nvSpPr>
        <p:spPr>
          <a:xfrm>
            <a:off x="764450" y="2332075"/>
            <a:ext cx="5778600" cy="12189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dk1"/>
              </a:buClr>
              <a:buSzPts val="1100"/>
              <a:buFont typeface="Arial"/>
              <a:buNone/>
            </a:pPr>
            <a:r>
              <a:rPr b="1" i="0" lang="en-US" sz="1400" u="none" cap="none" strike="noStrike">
                <a:solidFill>
                  <a:srgbClr val="FFFFFF"/>
                </a:solidFill>
                <a:latin typeface="Roboto"/>
                <a:ea typeface="Roboto"/>
                <a:cs typeface="Roboto"/>
                <a:sym typeface="Roboto"/>
              </a:rPr>
              <a:t>Unified Medical Language System (UMLS)</a:t>
            </a:r>
            <a:endParaRPr b="1" i="0" sz="14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0"/>
              </a:spcAft>
              <a:buClr>
                <a:schemeClr val="dk1"/>
              </a:buClr>
              <a:buSzPts val="1100"/>
              <a:buFont typeface="Arial"/>
              <a:buNone/>
            </a:pPr>
            <a:r>
              <a:rPr b="0" i="0" lang="en-US" sz="1400" u="none" cap="none" strike="noStrike">
                <a:solidFill>
                  <a:srgbClr val="FFFFFF"/>
                </a:solidFill>
                <a:latin typeface="Roboto"/>
                <a:ea typeface="Roboto"/>
                <a:cs typeface="Roboto"/>
                <a:sym typeface="Roboto"/>
              </a:rPr>
              <a:t>The UMLS integrates and distributes key terminology, classification and coding standards, and associated resources to promote creation of more effective and interoperable biomedical information systems and services, including electronic health records.</a:t>
            </a:r>
            <a:endParaRPr b="0" i="0" sz="14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2100"/>
              </a:spcAft>
              <a:buClr>
                <a:schemeClr val="dk1"/>
              </a:buClr>
              <a:buSzPts val="1100"/>
              <a:buFont typeface="Arial"/>
              <a:buNone/>
            </a:pPr>
            <a:r>
              <a:t/>
            </a:r>
            <a:endParaRPr b="0" i="0" sz="1400" u="none" cap="none" strike="noStrike">
              <a:solidFill>
                <a:srgbClr val="FFFFFF"/>
              </a:solidFill>
              <a:latin typeface="Roboto"/>
              <a:ea typeface="Roboto"/>
              <a:cs typeface="Roboto"/>
              <a:sym typeface="Roboto"/>
            </a:endParaRPr>
          </a:p>
        </p:txBody>
      </p:sp>
      <p:sp>
        <p:nvSpPr>
          <p:cNvPr id="171" name="Google Shape;171;p29"/>
          <p:cNvSpPr txBox="1"/>
          <p:nvPr>
            <p:ph idx="4294967295" type="subTitle"/>
          </p:nvPr>
        </p:nvSpPr>
        <p:spPr>
          <a:xfrm>
            <a:off x="708650" y="362275"/>
            <a:ext cx="6171600" cy="1056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9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0"/>
              </a:spcAft>
              <a:buClr>
                <a:schemeClr val="dk1"/>
              </a:buClr>
              <a:buSzPts val="1100"/>
              <a:buFont typeface="Arial"/>
              <a:buNone/>
            </a:pPr>
            <a:r>
              <a:rPr b="0" i="0" lang="en-US" sz="1700" u="none" cap="none" strike="noStrike">
                <a:solidFill>
                  <a:srgbClr val="FFFFFF"/>
                </a:solidFill>
                <a:latin typeface="Roboto"/>
                <a:ea typeface="Roboto"/>
                <a:cs typeface="Roboto"/>
                <a:sym typeface="Roboto"/>
              </a:rPr>
              <a:t>The UMLS, or Unified Medical Language System, is a set of files and software that brings together many health and biomedical vocabularies and standards to enable interoperability between computer systems.</a:t>
            </a:r>
            <a:endParaRPr b="0" i="0" sz="17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2100"/>
              </a:spcAft>
              <a:buClr>
                <a:schemeClr val="dk1"/>
              </a:buClr>
              <a:buSzPts val="1100"/>
              <a:buFont typeface="Arial"/>
              <a:buNone/>
            </a:pPr>
            <a:r>
              <a:t/>
            </a:r>
            <a:endParaRPr b="0" i="0" sz="1500" u="none" cap="none" strike="noStrike">
              <a:solidFill>
                <a:srgbClr val="FFFFFF"/>
              </a:solidFill>
              <a:latin typeface="Roboto"/>
              <a:ea typeface="Roboto"/>
              <a:cs typeface="Roboto"/>
              <a:sym typeface="Roboto"/>
            </a:endParaRPr>
          </a:p>
        </p:txBody>
      </p:sp>
      <p:sp>
        <p:nvSpPr>
          <p:cNvPr id="172" name="Google Shape;172;p29"/>
          <p:cNvSpPr txBox="1"/>
          <p:nvPr>
            <p:ph idx="4294967295" type="body"/>
          </p:nvPr>
        </p:nvSpPr>
        <p:spPr>
          <a:xfrm>
            <a:off x="764450" y="4009750"/>
            <a:ext cx="10848000" cy="26148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0"/>
              </a:spcBef>
              <a:spcAft>
                <a:spcPts val="0"/>
              </a:spcAft>
              <a:buSzPts val="2400"/>
              <a:buNone/>
            </a:pPr>
            <a:r>
              <a:rPr b="1" lang="en-US" sz="1400">
                <a:solidFill>
                  <a:srgbClr val="FFFFFF"/>
                </a:solidFill>
                <a:latin typeface="Roboto"/>
                <a:ea typeface="Roboto"/>
                <a:cs typeface="Roboto"/>
                <a:sym typeface="Roboto"/>
              </a:rPr>
              <a:t>UMLS in Use</a:t>
            </a:r>
            <a:endParaRPr b="1" sz="1400">
              <a:solidFill>
                <a:srgbClr val="FFFFFF"/>
              </a:solidFill>
              <a:latin typeface="Roboto"/>
              <a:ea typeface="Roboto"/>
              <a:cs typeface="Roboto"/>
              <a:sym typeface="Roboto"/>
            </a:endParaRPr>
          </a:p>
          <a:p>
            <a:pPr indent="-298450" lvl="0" marL="457200" rtl="0" algn="l">
              <a:lnSpc>
                <a:spcPct val="115000"/>
              </a:lnSpc>
              <a:spcBef>
                <a:spcPts val="210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You can use the UMLS to:</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Link terms and codes between your doctor, your pharmacy, and your insurance company</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Coordinate patient care among several departments within a hospital</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Process texts to extract concepts, relationships, or knowledge</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Facilitate mapping between terminologies</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Develop an information retrieval system</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Extract specific terminologies from the Metathesaurus</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Create and maintain a local terminology</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Develop a terminology service</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Research terminologies or ontologies</a:t>
            </a:r>
            <a:endParaRPr sz="1100">
              <a:solidFill>
                <a:srgbClr val="FFFFFF"/>
              </a:solidFill>
              <a:latin typeface="Roboto"/>
              <a:ea typeface="Roboto"/>
              <a:cs typeface="Roboto"/>
              <a:sym typeface="Roboto"/>
            </a:endParaRPr>
          </a:p>
        </p:txBody>
      </p:sp>
      <p:sp>
        <p:nvSpPr>
          <p:cNvPr id="173" name="Google Shape;173;p29"/>
          <p:cNvSpPr txBox="1"/>
          <p:nvPr>
            <p:ph idx="4294967295" type="subTitle"/>
          </p:nvPr>
        </p:nvSpPr>
        <p:spPr>
          <a:xfrm>
            <a:off x="7015100" y="1085750"/>
            <a:ext cx="5120700" cy="2614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accent3"/>
              </a:buClr>
              <a:buSzPts val="2400"/>
              <a:buFont typeface="Trebuchet MS"/>
              <a:buNone/>
            </a:pPr>
            <a:r>
              <a:rPr b="1" i="0" lang="en-US" sz="1400" u="none" cap="none" strike="noStrike">
                <a:solidFill>
                  <a:srgbClr val="FFFFFF"/>
                </a:solidFill>
                <a:latin typeface="Roboto"/>
                <a:ea typeface="Roboto"/>
                <a:cs typeface="Roboto"/>
                <a:sym typeface="Roboto"/>
              </a:rPr>
              <a:t>The Three UMLS Knowledge Sources</a:t>
            </a:r>
            <a:endParaRPr b="1" i="0" sz="14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0"/>
              </a:spcAft>
              <a:buClr>
                <a:schemeClr val="accent3"/>
              </a:buClr>
              <a:buSzPts val="2400"/>
              <a:buFont typeface="Trebuchet MS"/>
              <a:buNone/>
            </a:pPr>
            <a:r>
              <a:rPr b="1" i="0" lang="en-US" sz="1400" u="none" cap="none" strike="noStrike">
                <a:solidFill>
                  <a:srgbClr val="FFFFFF"/>
                </a:solidFill>
                <a:latin typeface="Roboto"/>
                <a:ea typeface="Roboto"/>
                <a:cs typeface="Roboto"/>
                <a:sym typeface="Roboto"/>
              </a:rPr>
              <a:t>Metathesaurus:</a:t>
            </a:r>
            <a:r>
              <a:rPr b="0" i="0" lang="en-US" sz="1400" u="none" cap="none" strike="noStrike">
                <a:solidFill>
                  <a:srgbClr val="FFFFFF"/>
                </a:solidFill>
                <a:latin typeface="Roboto"/>
                <a:ea typeface="Roboto"/>
                <a:cs typeface="Roboto"/>
                <a:sym typeface="Roboto"/>
              </a:rPr>
              <a:t> Terms and codes from many vocabularies, including CPT, ICD-10-CM, LOINC, MeSH, RxNorm, and SNOMED CT. Hierarchies, definitions, and other relationships and attributes.</a:t>
            </a:r>
            <a:endParaRPr b="0" i="0" sz="14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0"/>
              </a:spcAft>
              <a:buClr>
                <a:schemeClr val="accent3"/>
              </a:buClr>
              <a:buSzPts val="2400"/>
              <a:buFont typeface="Trebuchet MS"/>
              <a:buNone/>
            </a:pPr>
            <a:r>
              <a:rPr b="0" i="0" lang="en-US" sz="1900" u="none" cap="none" strike="noStrike">
                <a:solidFill>
                  <a:srgbClr val="FFFFFF"/>
                </a:solidFill>
                <a:latin typeface="Roboto"/>
                <a:ea typeface="Roboto"/>
                <a:cs typeface="Roboto"/>
                <a:sym typeface="Roboto"/>
              </a:rPr>
              <a:t>What is the UMLS?</a:t>
            </a:r>
            <a:r>
              <a:rPr b="0" i="0" lang="en-US" sz="1400" u="none" cap="none" strike="noStrike">
                <a:solidFill>
                  <a:srgbClr val="FFFFFF"/>
                </a:solidFill>
                <a:latin typeface="Roboto"/>
                <a:ea typeface="Roboto"/>
                <a:cs typeface="Roboto"/>
                <a:sym typeface="Roboto"/>
              </a:rPr>
              <a:t> Broad categories (semantic types) and their relationships (semantic relations).</a:t>
            </a:r>
            <a:endParaRPr b="0" i="0" sz="14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0"/>
              </a:spcAft>
              <a:buClr>
                <a:schemeClr val="accent3"/>
              </a:buClr>
              <a:buSzPts val="2400"/>
              <a:buFont typeface="Trebuchet MS"/>
              <a:buNone/>
            </a:pPr>
            <a:r>
              <a:rPr b="0" i="0" lang="en-US" sz="1900" u="none" cap="none" strike="noStrike">
                <a:solidFill>
                  <a:srgbClr val="FFFFFF"/>
                </a:solidFill>
                <a:latin typeface="Roboto"/>
                <a:ea typeface="Roboto"/>
                <a:cs typeface="Roboto"/>
                <a:sym typeface="Roboto"/>
              </a:rPr>
              <a:t>What is the UMLS? </a:t>
            </a:r>
            <a:r>
              <a:rPr b="0" i="0" lang="en-US" sz="1400" u="none" cap="none" strike="noStrike">
                <a:solidFill>
                  <a:srgbClr val="FFFFFF"/>
                </a:solidFill>
                <a:latin typeface="Roboto"/>
                <a:ea typeface="Roboto"/>
                <a:cs typeface="Roboto"/>
                <a:sym typeface="Roboto"/>
              </a:rPr>
              <a:t>Lexicon and Lexical Tools: A large syntactic lexicon of biomedical and general English and tools for normalizing strings, generating lexical variants, and creating indexes.</a:t>
            </a:r>
            <a:endParaRPr b="0" i="0" sz="1400" u="none" cap="none" strike="noStrike">
              <a:solidFill>
                <a:srgbClr val="FFFFFF"/>
              </a:solidFill>
              <a:latin typeface="Roboto"/>
              <a:ea typeface="Roboto"/>
              <a:cs typeface="Roboto"/>
              <a:sym typeface="Roboto"/>
            </a:endParaRPr>
          </a:p>
          <a:p>
            <a:pPr indent="0" lvl="0" marL="0" marR="0" rtl="0" algn="l">
              <a:lnSpc>
                <a:spcPct val="115000"/>
              </a:lnSpc>
              <a:spcBef>
                <a:spcPts val="2100"/>
              </a:spcBef>
              <a:spcAft>
                <a:spcPts val="2100"/>
              </a:spcAft>
              <a:buClr>
                <a:schemeClr val="accent3"/>
              </a:buClr>
              <a:buSzPts val="2400"/>
              <a:buFont typeface="Trebuchet MS"/>
              <a:buNone/>
            </a:pPr>
            <a:r>
              <a:t/>
            </a:r>
            <a:endParaRPr b="0" i="0" sz="1400" u="none" cap="none" strike="noStrike">
              <a:solidFill>
                <a:srgbClr val="FFFFFF"/>
              </a:solidFill>
              <a:latin typeface="Roboto"/>
              <a:ea typeface="Roboto"/>
              <a:cs typeface="Roboto"/>
              <a:sym typeface="Roboto"/>
            </a:endParaRPr>
          </a:p>
        </p:txBody>
      </p:sp>
      <p:sp>
        <p:nvSpPr>
          <p:cNvPr id="174" name="Google Shape;174;p29"/>
          <p:cNvSpPr txBox="1"/>
          <p:nvPr/>
        </p:nvSpPr>
        <p:spPr>
          <a:xfrm>
            <a:off x="764450" y="435600"/>
            <a:ext cx="3000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What is the UMLS?</a:t>
            </a:r>
            <a:endParaRPr b="1" i="0" sz="1600" u="none" cap="none" strike="noStrike">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