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304" r:id="rId4"/>
    <p:sldId id="305" r:id="rId5"/>
    <p:sldId id="306" r:id="rId6"/>
    <p:sldId id="308" r:id="rId7"/>
    <p:sldId id="309" r:id="rId8"/>
    <p:sldId id="310" r:id="rId9"/>
    <p:sldId id="28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1" autoAdjust="0"/>
    <p:restoredTop sz="94565"/>
  </p:normalViewPr>
  <p:slideViewPr>
    <p:cSldViewPr>
      <p:cViewPr>
        <p:scale>
          <a:sx n="157" d="100"/>
          <a:sy n="157" d="100"/>
        </p:scale>
        <p:origin x="1160" y="-1040"/>
      </p:cViewPr>
      <p:guideLst>
        <p:guide orient="horz" pos="1593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27A3-2C66-4593-8805-7D1A852EC895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486AC-56B8-41D1-86DA-4F2AABC52D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C290E4E-3B61-4961-86B9-3C1EDF77CE50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2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8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3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1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376FF8-FADE-450E-B91E-D8D1F988BE74}" type="slidenum">
              <a:rPr altLang="en-US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4975" y="666750"/>
            <a:ext cx="828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3"/>
          <p:cNvSpPr txBox="1">
            <a:spLocks noChangeArrowheads="1"/>
          </p:cNvSpPr>
          <p:nvPr userDrawn="1"/>
        </p:nvSpPr>
        <p:spPr bwMode="auto">
          <a:xfrm>
            <a:off x="7681913" y="195263"/>
            <a:ext cx="113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2400" dirty="0">
              <a:solidFill>
                <a:schemeClr val="accent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588" y="2166938"/>
            <a:ext cx="9151938" cy="2989262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H="1">
            <a:off x="-1588" y="2167255"/>
            <a:ext cx="9151938" cy="3005138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3568" y="3030538"/>
            <a:ext cx="72729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spc="3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短信服务设计</a:t>
            </a:r>
            <a:endParaRPr lang="zh-CN" altLang="zh-CN" sz="4800" b="1" spc="3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31640" y="4297363"/>
            <a:ext cx="6696744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tx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商务伴奏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648707" y="-51602"/>
            <a:ext cx="6096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5845" y="394462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2020/01/04</a:t>
            </a:r>
            <a:endParaRPr lang="en-US" altLang="zh-CN" dirty="0"/>
          </a:p>
        </p:txBody>
      </p: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为什么要设计一个短信服务？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84355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endParaRPr kumimoji="1" lang="en-US" altLang="zh-CN" smtClean="0"/>
          </a:p>
          <a:p>
            <a:pPr marL="342900" indent="-342900">
              <a:buAutoNum type="arabicPlain"/>
            </a:pP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808032"/>
            <a:ext cx="4009215" cy="28256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6016" y="91556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每个团队调用短信服务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人员成本问题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编码质量不统一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短信渠道可用性，沟通成本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我们需要怎样的短信服务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86763"/>
            <a:ext cx="4360416" cy="27490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7961" y="699542"/>
            <a:ext cx="384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所有的微服务系统调用唯一的短信服务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短信平台提供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支持不同的语言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微服务不需要关心渠道是否可用，短信平台解决这个问题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短信平台整体架构设计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40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发送单条短信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课程的重点是发送单条短信</a:t>
            </a:r>
            <a:r>
              <a:rPr kumimoji="1" lang="en-US" altLang="zh-CN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发送多条短信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发送营销类短信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指定模板发送短信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7010"/>
              </p:ext>
            </p:extLst>
          </p:nvPr>
        </p:nvGraphicFramePr>
        <p:xfrm>
          <a:off x="467544" y="699543"/>
          <a:ext cx="7056784" cy="111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303"/>
                <a:gridCol w="5726481"/>
              </a:tblGrid>
              <a:tr h="198917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参数说明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appKey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应用</a:t>
                      </a:r>
                      <a:r>
                        <a:rPr lang="en-US" sz="1200" kern="100">
                          <a:effectLst/>
                        </a:rPr>
                        <a:t>key(</a:t>
                      </a:r>
                      <a:r>
                        <a:rPr lang="zh-CN" sz="1200" kern="100">
                          <a:effectLst/>
                        </a:rPr>
                        <a:t>每个应用唯一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 dirty="0">
                          <a:effectLst/>
                        </a:rPr>
                        <a:t>random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随机数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time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当前时间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核心请求参数</a:t>
                      </a:r>
                      <a:r>
                        <a:rPr lang="en-US" sz="1200" kern="100">
                          <a:effectLst/>
                        </a:rPr>
                        <a:t>json</a:t>
                      </a:r>
                      <a:r>
                        <a:rPr lang="zh-CN" sz="1200" kern="100">
                          <a:effectLst/>
                        </a:rPr>
                        <a:t>格式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sign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验证签名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7120" y="1905918"/>
            <a:ext cx="4156888" cy="16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统一的拦截器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的角色：承载接口，短信内容合法，则发送到</a:t>
            </a:r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23528" y="26749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77155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Topic: </a:t>
            </a:r>
            <a:r>
              <a:rPr lang="en-US" altLang="zh-CN" b="1" dirty="0" err="1" smtClean="0"/>
              <a:t>platform_sms_single_topic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665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682875" y="1275606"/>
            <a:ext cx="3767138" cy="1482725"/>
            <a:chOff x="2682875" y="1259233"/>
            <a:chExt cx="3767138" cy="1482725"/>
          </a:xfrm>
        </p:grpSpPr>
        <p:sp>
          <p:nvSpPr>
            <p:cNvPr id="36869" name="TextBox 2"/>
            <p:cNvSpPr txBox="1">
              <a:spLocks noChangeArrowheads="1"/>
            </p:cNvSpPr>
            <p:nvPr/>
          </p:nvSpPr>
          <p:spPr bwMode="auto">
            <a:xfrm>
              <a:off x="2682875" y="1501325"/>
              <a:ext cx="35258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4967288" y="1259233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36871" name="TextBox 8"/>
            <p:cNvSpPr txBox="1">
              <a:spLocks noChangeArrowheads="1"/>
            </p:cNvSpPr>
            <p:nvPr/>
          </p:nvSpPr>
          <p:spPr bwMode="auto">
            <a:xfrm>
              <a:off x="2830513" y="2345875"/>
              <a:ext cx="2192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331640" y="3435846"/>
            <a:ext cx="6696744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72AB"/>
      </a:accent1>
      <a:accent2>
        <a:srgbClr val="595959"/>
      </a:accent2>
      <a:accent3>
        <a:srgbClr val="A5A5A5"/>
      </a:accent3>
      <a:accent4>
        <a:srgbClr val="A5A5A5"/>
      </a:accent4>
      <a:accent5>
        <a:srgbClr val="A5A5A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180</Words>
  <Application>Microsoft Macintosh PowerPoint</Application>
  <PresentationFormat>全屏显示(16:9)</PresentationFormat>
  <Paragraphs>46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Calibri</vt:lpstr>
      <vt:lpstr>DengXian</vt:lpstr>
      <vt:lpstr>Eras Bold ITC</vt:lpstr>
      <vt:lpstr>Times New 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蓝色商务大气工作汇报总结计划PPT模板</dc:title>
  <dc:creator>Iron Man</dc:creator>
  <cp:lastModifiedBy>勇 张</cp:lastModifiedBy>
  <cp:revision>190</cp:revision>
  <dcterms:created xsi:type="dcterms:W3CDTF">2018-06-26T16:43:00Z</dcterms:created>
  <dcterms:modified xsi:type="dcterms:W3CDTF">2020-01-06T13:00:04Z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