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905EE6-68A7-F142-877E-12D633BB52DF}" v="18" dt="2025-03-14T20:11:51.467"/>
    <p1510:client id="{B04F5A1E-DEAA-8E03-D642-4686ED7E0754}" v="78" dt="2025-03-14T20:07:32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8"/>
  </p:normalViewPr>
  <p:slideViewPr>
    <p:cSldViewPr snapToGrid="0">
      <p:cViewPr varScale="1">
        <p:scale>
          <a:sx n="93" d="100"/>
          <a:sy n="93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qiang Zhu" userId="673af8cdd8c0aaec" providerId="Windows Live" clId="Web-{B04F5A1E-DEAA-8E03-D642-4686ED7E0754}"/>
    <pc:docChg chg="modSld">
      <pc:chgData name="Weiqiang Zhu" userId="673af8cdd8c0aaec" providerId="Windows Live" clId="Web-{B04F5A1E-DEAA-8E03-D642-4686ED7E0754}" dt="2025-03-14T20:07:31.894" v="76" actId="20577"/>
      <pc:docMkLst>
        <pc:docMk/>
      </pc:docMkLst>
      <pc:sldChg chg="modSp">
        <pc:chgData name="Weiqiang Zhu" userId="673af8cdd8c0aaec" providerId="Windows Live" clId="Web-{B04F5A1E-DEAA-8E03-D642-4686ED7E0754}" dt="2025-03-14T20:07:31.894" v="76" actId="20577"/>
        <pc:sldMkLst>
          <pc:docMk/>
          <pc:sldMk cId="1646632780" sldId="256"/>
        </pc:sldMkLst>
        <pc:spChg chg="mod">
          <ac:chgData name="Weiqiang Zhu" userId="673af8cdd8c0aaec" providerId="Windows Live" clId="Web-{B04F5A1E-DEAA-8E03-D642-4686ED7E0754}" dt="2025-03-14T20:07:31.894" v="76" actId="20577"/>
          <ac:spMkLst>
            <pc:docMk/>
            <pc:sldMk cId="1646632780" sldId="256"/>
            <ac:spMk id="3" creationId="{0FED94BE-16E1-21D6-91B3-75FA614F9B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EBBC-E10C-5F51-0D41-5FC77F6DF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A7F06-AE7F-41E7-E9CC-6D8DD658C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62C84-2904-114B-42BF-979FB488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EEFF-56C9-4818-C7CE-A4758652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8842-6BA2-5AD8-B916-B2F26301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0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A216-49E7-9AE2-59F6-13D2D970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2B67D-5DB5-EE55-5771-1B921D8C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9C12-5542-8413-86E4-6DCCFB3D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6D0E0-599D-E47F-69B8-563A8165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9B53C-45EA-13D0-BE78-FE9446CC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2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F27D1A-2C4B-6308-7002-074724A80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0C0BE-40FF-970C-8B18-EB76B0B5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1968-5EA0-09B2-06DB-72B3701D9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B4BD-5172-9290-6E22-DD93F357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B2AF-276E-031F-A72A-AE26AC29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0B07-BEEC-7912-3231-CDCC28A5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6A78-4D78-CB91-12E9-E1C33E3F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9AE6-542A-63DB-A9E9-5B9B882D9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373C-AE0A-092A-88FC-01E506370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3EE40-60FC-F9AB-6FF2-02F79E2C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805D-71F2-AECB-BD75-4B944518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DBD30-22A9-47A4-23F9-737FF7AFE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AA115-55F3-F332-DA24-62442DB7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0EEC-D794-E6C5-E2F0-3F7C9C3EA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6925-E598-86E3-F463-325BE097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2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D15A-F5AE-6F5B-2B6F-430FE651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55BD-FFBC-050F-2945-B8A83C759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69E17-AFAA-AD77-BF3B-F4D0B83D8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1B6D5-2DFA-8AA3-6967-98AAEEF9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70C31-8276-309F-72B8-9208CA84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0DEAB-28BC-C9BC-0502-CDA75A43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92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8961-44AF-59E7-55A4-D51CBED8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781AF-819A-7487-B7DC-7207C3C3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B67C1-895B-62B5-F862-F3A3AF868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D2DF1-55A5-B7C5-2553-2BBA601AB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32CF2-1638-7D64-2D59-DD17D5933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68B71-7F7C-3AC9-C314-37989E81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67CDC-3200-EDA7-8EFE-859D02CD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32A48-C57E-E010-5B38-E92BFA68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5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D73F5-2A3C-D3E7-92E3-DC365EE6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33E4D-10B1-C57C-407E-9924016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9B450-ED7E-CAE9-7EF2-3E0CA0FB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AA01B-DF63-C580-85EE-9D7037CF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0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F4210C-6452-5A13-68DD-84E548E8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8BD81-2D08-C505-C0F6-5B85BF7A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18134-C2BD-DFCF-6E1C-C478F441E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E028-59FD-D773-AC35-DDDF861D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1DBF-0476-2515-1B01-2C5FA4F25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4822-5B1D-9B31-628B-0CC9BB7F3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6944-4FA0-A861-B5F1-E4DA79B4B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1CC81-3530-4D42-B958-C1CA4434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FF76F-CEA0-38D2-4B3A-64947077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FA05-40E3-40F8-B51B-BAC0ADEE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00964-8B80-D5BA-29B8-C6ACFD7A0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28C49-D563-7B47-8FEF-E07BB5F4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15FD1-D886-DFA1-5085-131CE055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FF4D0-7C5C-8FCC-2958-914EB2629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EB38E-8DFE-FA85-3CC1-020B4903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2A54D-D412-0B05-4693-B15F1AB69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9693-9076-5850-4E78-1E616143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5266-6119-BD48-E95E-3A9895216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15A99-F07E-3241-BD66-A3F3250D77F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7466-8E1C-D222-2BC3-6ABFE64F2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C9BF-35D7-B554-82B0-C37A2DAED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6D9E20-F6AF-6247-AE2E-2E96FE67C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EF9E-42A7-0C7C-15EC-444F07FC5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Welcome to 2025 SSA</a:t>
            </a:r>
            <a:br>
              <a:rPr lang="en-US" dirty="0"/>
            </a:br>
            <a:r>
              <a:rPr lang="en-US" dirty="0"/>
              <a:t>Earthquake Catalog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94BE-16E1-21D6-91B3-75FA614F9B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Contributors: Eric </a:t>
            </a:r>
            <a:r>
              <a:rPr lang="en-US" dirty="0" err="1">
                <a:ea typeface="+mn-lt"/>
                <a:cs typeface="+mn-lt"/>
              </a:rPr>
              <a:t>Beauce</a:t>
            </a:r>
            <a:r>
              <a:rPr lang="en-US" dirty="0">
                <a:ea typeface="+mn-lt"/>
                <a:cs typeface="+mn-lt"/>
              </a:rPr>
              <a:t>, Gabrielle </a:t>
            </a:r>
            <a:r>
              <a:rPr lang="en-US" dirty="0" err="1">
                <a:ea typeface="+mn-lt"/>
                <a:cs typeface="+mn-lt"/>
              </a:rPr>
              <a:t>Tepp</a:t>
            </a:r>
            <a:r>
              <a:rPr lang="en-US" dirty="0">
                <a:ea typeface="+mn-lt"/>
                <a:cs typeface="+mn-lt"/>
              </a:rPr>
              <a:t>, Clara Yoon</a:t>
            </a:r>
            <a:r>
              <a:rPr lang="en-US">
                <a:ea typeface="+mn-lt"/>
                <a:cs typeface="+mn-lt"/>
              </a:rPr>
              <a:t>, </a:t>
            </a:r>
          </a:p>
          <a:p>
            <a:r>
              <a:rPr lang="en-US">
                <a:ea typeface="+mn-lt"/>
                <a:cs typeface="+mn-lt"/>
              </a:rPr>
              <a:t>Ellen </a:t>
            </a:r>
            <a:r>
              <a:rPr lang="en-US" dirty="0">
                <a:ea typeface="+mn-lt"/>
                <a:cs typeface="+mn-lt"/>
              </a:rPr>
              <a:t>Yu, Weiqiang Zhu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(alphabetical order)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3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BAFC-AA90-620A-D900-59C983FF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14EF-DE42-A9A4-7C3D-896E7D45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1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Welcome to 2025 SSA Earthquake Catalog Workshop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Weiqiang Zhu</dc:creator>
  <cp:lastModifiedBy>Weiqiang Zhu</cp:lastModifiedBy>
  <cp:revision>1</cp:revision>
  <dcterms:created xsi:type="dcterms:W3CDTF">2025-03-14T18:33:45Z</dcterms:created>
  <dcterms:modified xsi:type="dcterms:W3CDTF">2025-03-14T20:34:05Z</dcterms:modified>
</cp:coreProperties>
</file>