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2"/>
    <p:restoredTop sz="94674"/>
  </p:normalViewPr>
  <p:slideViewPr>
    <p:cSldViewPr snapToGrid="0" snapToObjects="1">
      <p:cViewPr>
        <p:scale>
          <a:sx n="110" d="100"/>
          <a:sy n="110" d="100"/>
        </p:scale>
        <p:origin x="264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3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3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5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7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9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1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9679831-5E23-318F-7A37-B3A46483D9D7}"/>
              </a:ext>
            </a:extLst>
          </p:cNvPr>
          <p:cNvGrpSpPr/>
          <p:nvPr/>
        </p:nvGrpSpPr>
        <p:grpSpPr>
          <a:xfrm>
            <a:off x="294361" y="294361"/>
            <a:ext cx="3983277" cy="3983277"/>
            <a:chOff x="2472697" y="1849826"/>
            <a:chExt cx="3983277" cy="39832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DA844DD-EF07-0DCA-1A13-C1B056E2990F}"/>
                </a:ext>
              </a:extLst>
            </p:cNvPr>
            <p:cNvSpPr/>
            <p:nvPr/>
          </p:nvSpPr>
          <p:spPr>
            <a:xfrm>
              <a:off x="2472697" y="1849826"/>
              <a:ext cx="3983277" cy="398327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42AFE5B-33D8-3C18-44DD-192DDACADA03}"/>
                </a:ext>
              </a:extLst>
            </p:cNvPr>
            <p:cNvSpPr/>
            <p:nvPr/>
          </p:nvSpPr>
          <p:spPr>
            <a:xfrm>
              <a:off x="2613018" y="1990147"/>
              <a:ext cx="3702634" cy="3702634"/>
            </a:xfrm>
            <a:prstGeom prst="ellipse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B398E5-171B-8D55-FFD4-6B81FCA6B343}"/>
                </a:ext>
              </a:extLst>
            </p:cNvPr>
            <p:cNvSpPr/>
            <p:nvPr/>
          </p:nvSpPr>
          <p:spPr>
            <a:xfrm>
              <a:off x="3372782" y="2749911"/>
              <a:ext cx="2183107" cy="2183107"/>
            </a:xfrm>
            <a:prstGeom prst="ellipse">
              <a:avLst/>
            </a:prstGeom>
            <a:noFill/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44D450-AEDD-C94A-9B2F-87F90F3793B7}"/>
                </a:ext>
              </a:extLst>
            </p:cNvPr>
            <p:cNvSpPr/>
            <p:nvPr/>
          </p:nvSpPr>
          <p:spPr>
            <a:xfrm>
              <a:off x="4019960" y="3397089"/>
              <a:ext cx="888751" cy="888751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01C4890-9041-08C8-2C5E-ABB21FFB3A8A}"/>
              </a:ext>
            </a:extLst>
          </p:cNvPr>
          <p:cNvGrpSpPr/>
          <p:nvPr/>
        </p:nvGrpSpPr>
        <p:grpSpPr>
          <a:xfrm>
            <a:off x="434682" y="434681"/>
            <a:ext cx="3702634" cy="3705389"/>
            <a:chOff x="4244682" y="1577682"/>
            <a:chExt cx="3702634" cy="370538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7236E9C-8BE3-D122-CA8E-36E4994DD27C}"/>
                </a:ext>
              </a:extLst>
            </p:cNvPr>
            <p:cNvCxnSpPr>
              <a:cxnSpLocks/>
              <a:stCxn id="5" idx="0"/>
              <a:endCxn id="6" idx="7"/>
            </p:cNvCxnSpPr>
            <p:nvPr/>
          </p:nvCxnSpPr>
          <p:spPr>
            <a:xfrm>
              <a:off x="6095999" y="1577682"/>
              <a:ext cx="771845" cy="1079473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4E6523-B1FC-75B3-EDF0-0AACA27F7158}"/>
                </a:ext>
              </a:extLst>
            </p:cNvPr>
            <p:cNvCxnSpPr>
              <a:cxnSpLocks/>
              <a:stCxn id="6" idx="0"/>
              <a:endCxn id="5" idx="7"/>
            </p:cNvCxnSpPr>
            <p:nvPr/>
          </p:nvCxnSpPr>
          <p:spPr>
            <a:xfrm flipV="1">
              <a:off x="6096000" y="2119920"/>
              <a:ext cx="1309078" cy="217526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532AB7-DFC5-9E2E-A6CC-EAF44A1C0641}"/>
                </a:ext>
              </a:extLst>
            </p:cNvPr>
            <p:cNvCxnSpPr>
              <a:cxnSpLocks/>
              <a:stCxn id="5" idx="7"/>
              <a:endCxn id="6" idx="6"/>
            </p:cNvCxnSpPr>
            <p:nvPr/>
          </p:nvCxnSpPr>
          <p:spPr>
            <a:xfrm flipH="1">
              <a:off x="7187553" y="2119920"/>
              <a:ext cx="217525" cy="130908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82E6A1-083C-5779-8A00-7D4468DB3CC5}"/>
                </a:ext>
              </a:extLst>
            </p:cNvPr>
            <p:cNvCxnSpPr>
              <a:cxnSpLocks/>
              <a:stCxn id="6" idx="7"/>
              <a:endCxn id="5" idx="6"/>
            </p:cNvCxnSpPr>
            <p:nvPr/>
          </p:nvCxnSpPr>
          <p:spPr>
            <a:xfrm>
              <a:off x="6867844" y="2657155"/>
              <a:ext cx="1079472" cy="771844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6B41E8C-677B-78F3-7040-02BA2925E1BD}"/>
                </a:ext>
              </a:extLst>
            </p:cNvPr>
            <p:cNvCxnSpPr>
              <a:cxnSpLocks/>
              <a:stCxn id="6" idx="6"/>
              <a:endCxn id="5" idx="5"/>
            </p:cNvCxnSpPr>
            <p:nvPr/>
          </p:nvCxnSpPr>
          <p:spPr>
            <a:xfrm>
              <a:off x="7187553" y="3429000"/>
              <a:ext cx="217525" cy="1309078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D991FDF-0CAF-8239-FB60-612136E5B80F}"/>
                </a:ext>
              </a:extLst>
            </p:cNvPr>
            <p:cNvCxnSpPr>
              <a:cxnSpLocks/>
              <a:stCxn id="5" idx="6"/>
              <a:endCxn id="6" idx="5"/>
            </p:cNvCxnSpPr>
            <p:nvPr/>
          </p:nvCxnSpPr>
          <p:spPr>
            <a:xfrm flipH="1">
              <a:off x="6867844" y="3428999"/>
              <a:ext cx="1079472" cy="771845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4B29AC-5E4E-01C0-AA15-25C05664E067}"/>
                </a:ext>
              </a:extLst>
            </p:cNvPr>
            <p:cNvCxnSpPr>
              <a:cxnSpLocks/>
              <a:stCxn id="5" idx="4"/>
              <a:endCxn id="6" idx="5"/>
            </p:cNvCxnSpPr>
            <p:nvPr/>
          </p:nvCxnSpPr>
          <p:spPr>
            <a:xfrm flipV="1">
              <a:off x="6095999" y="4200844"/>
              <a:ext cx="771845" cy="1079472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94AC48B-CBB9-B802-C393-A691F0A1A795}"/>
                </a:ext>
              </a:extLst>
            </p:cNvPr>
            <p:cNvCxnSpPr>
              <a:cxnSpLocks/>
              <a:stCxn id="6" idx="4"/>
              <a:endCxn id="5" idx="5"/>
            </p:cNvCxnSpPr>
            <p:nvPr/>
          </p:nvCxnSpPr>
          <p:spPr>
            <a:xfrm>
              <a:off x="6096000" y="4520553"/>
              <a:ext cx="1309078" cy="217525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F7C800-ACA5-1814-FC8C-74B0F48798FD}"/>
                </a:ext>
              </a:extLst>
            </p:cNvPr>
            <p:cNvCxnSpPr>
              <a:cxnSpLocks/>
              <a:stCxn id="6" idx="4"/>
              <a:endCxn id="5" idx="3"/>
            </p:cNvCxnSpPr>
            <p:nvPr/>
          </p:nvCxnSpPr>
          <p:spPr>
            <a:xfrm flipH="1">
              <a:off x="4786920" y="4520553"/>
              <a:ext cx="1309080" cy="217525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B6BE1A-9C2B-5914-05D6-C72FA2BB6F4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5324155" y="4200843"/>
              <a:ext cx="767291" cy="1082228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9736F7-6ECE-2A42-52F6-AB3F51813791}"/>
                </a:ext>
              </a:extLst>
            </p:cNvPr>
            <p:cNvCxnSpPr>
              <a:cxnSpLocks/>
              <a:stCxn id="6" idx="3"/>
              <a:endCxn id="5" idx="2"/>
            </p:cNvCxnSpPr>
            <p:nvPr/>
          </p:nvCxnSpPr>
          <p:spPr>
            <a:xfrm flipH="1" flipV="1">
              <a:off x="4244682" y="3428999"/>
              <a:ext cx="1079473" cy="771845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C226F3-09D4-7450-776D-C394397219D2}"/>
                </a:ext>
              </a:extLst>
            </p:cNvPr>
            <p:cNvCxnSpPr>
              <a:cxnSpLocks/>
              <a:stCxn id="6" idx="2"/>
              <a:endCxn id="5" idx="3"/>
            </p:cNvCxnSpPr>
            <p:nvPr/>
          </p:nvCxnSpPr>
          <p:spPr>
            <a:xfrm flipH="1">
              <a:off x="4786920" y="3429000"/>
              <a:ext cx="217526" cy="1309078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49A722F-F9EB-009F-1D06-E5BB733FBC77}"/>
                </a:ext>
              </a:extLst>
            </p:cNvPr>
            <p:cNvCxnSpPr>
              <a:cxnSpLocks/>
              <a:stCxn id="6" idx="1"/>
              <a:endCxn id="5" idx="2"/>
            </p:cNvCxnSpPr>
            <p:nvPr/>
          </p:nvCxnSpPr>
          <p:spPr>
            <a:xfrm flipH="1">
              <a:off x="4244682" y="2657155"/>
              <a:ext cx="1079473" cy="771844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DFEC29-BF4F-B6F6-38BC-268F7BAAD75C}"/>
                </a:ext>
              </a:extLst>
            </p:cNvPr>
            <p:cNvCxnSpPr>
              <a:cxnSpLocks/>
              <a:stCxn id="5" idx="1"/>
              <a:endCxn id="6" idx="2"/>
            </p:cNvCxnSpPr>
            <p:nvPr/>
          </p:nvCxnSpPr>
          <p:spPr>
            <a:xfrm>
              <a:off x="4786920" y="2119920"/>
              <a:ext cx="217526" cy="130908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7AA28EA-A4DF-1892-1CF9-7FA04B9CB25A}"/>
                </a:ext>
              </a:extLst>
            </p:cNvPr>
            <p:cNvCxnSpPr>
              <a:cxnSpLocks/>
              <a:stCxn id="6" idx="1"/>
              <a:endCxn id="5" idx="0"/>
            </p:cNvCxnSpPr>
            <p:nvPr/>
          </p:nvCxnSpPr>
          <p:spPr>
            <a:xfrm flipV="1">
              <a:off x="5324155" y="1577682"/>
              <a:ext cx="771844" cy="1079473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65E324E-1D9B-162B-E251-59B42CD51FFE}"/>
                </a:ext>
              </a:extLst>
            </p:cNvPr>
            <p:cNvCxnSpPr>
              <a:cxnSpLocks/>
              <a:stCxn id="5" idx="1"/>
              <a:endCxn id="6" idx="0"/>
            </p:cNvCxnSpPr>
            <p:nvPr/>
          </p:nvCxnSpPr>
          <p:spPr>
            <a:xfrm>
              <a:off x="4786920" y="2119920"/>
              <a:ext cx="1309080" cy="217526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967BD9-43FE-9D3E-51BA-4A0E45E8B276}"/>
                </a:ext>
              </a:extLst>
            </p:cNvPr>
            <p:cNvCxnSpPr>
              <a:cxnSpLocks/>
              <a:stCxn id="6" idx="1"/>
              <a:endCxn id="7" idx="0"/>
            </p:cNvCxnSpPr>
            <p:nvPr/>
          </p:nvCxnSpPr>
          <p:spPr>
            <a:xfrm>
              <a:off x="5324155" y="2657155"/>
              <a:ext cx="771845" cy="327469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577C8FC-7EBC-C88B-C963-B7CAB64A3A69}"/>
                </a:ext>
              </a:extLst>
            </p:cNvPr>
            <p:cNvCxnSpPr>
              <a:cxnSpLocks/>
              <a:stCxn id="7" idx="1"/>
              <a:endCxn id="6" idx="0"/>
            </p:cNvCxnSpPr>
            <p:nvPr/>
          </p:nvCxnSpPr>
          <p:spPr>
            <a:xfrm flipV="1">
              <a:off x="5781779" y="2337446"/>
              <a:ext cx="314221" cy="777333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D799D1D-D535-DC73-ED16-E8055D96FE3F}"/>
                </a:ext>
              </a:extLst>
            </p:cNvPr>
            <p:cNvCxnSpPr>
              <a:cxnSpLocks/>
              <a:stCxn id="7" idx="7"/>
              <a:endCxn id="6" idx="0"/>
            </p:cNvCxnSpPr>
            <p:nvPr/>
          </p:nvCxnSpPr>
          <p:spPr>
            <a:xfrm flipH="1" flipV="1">
              <a:off x="6096000" y="2337446"/>
              <a:ext cx="314220" cy="777333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298BF6C-8411-030A-F105-ABC8EBE92FF0}"/>
                </a:ext>
              </a:extLst>
            </p:cNvPr>
            <p:cNvCxnSpPr>
              <a:cxnSpLocks/>
              <a:stCxn id="6" idx="7"/>
              <a:endCxn id="7" idx="0"/>
            </p:cNvCxnSpPr>
            <p:nvPr/>
          </p:nvCxnSpPr>
          <p:spPr>
            <a:xfrm flipH="1">
              <a:off x="6096000" y="2657155"/>
              <a:ext cx="771844" cy="327469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C8C11B2-89AE-12F3-C7F0-C227EE581A05}"/>
                </a:ext>
              </a:extLst>
            </p:cNvPr>
            <p:cNvCxnSpPr>
              <a:cxnSpLocks/>
              <a:stCxn id="6" idx="7"/>
              <a:endCxn id="7" idx="6"/>
            </p:cNvCxnSpPr>
            <p:nvPr/>
          </p:nvCxnSpPr>
          <p:spPr>
            <a:xfrm flipH="1">
              <a:off x="6540375" y="2657155"/>
              <a:ext cx="327469" cy="771845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73BBF50-907A-A4AF-BEF5-2EAE5EB8591D}"/>
                </a:ext>
              </a:extLst>
            </p:cNvPr>
            <p:cNvCxnSpPr>
              <a:cxnSpLocks/>
              <a:stCxn id="7" idx="7"/>
              <a:endCxn id="6" idx="6"/>
            </p:cNvCxnSpPr>
            <p:nvPr/>
          </p:nvCxnSpPr>
          <p:spPr>
            <a:xfrm>
              <a:off x="6410220" y="3114779"/>
              <a:ext cx="777333" cy="314221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EE72D46-7AA7-0CB0-F4D8-429C46BB1342}"/>
                </a:ext>
              </a:extLst>
            </p:cNvPr>
            <p:cNvCxnSpPr>
              <a:cxnSpLocks/>
              <a:stCxn id="7" idx="6"/>
              <a:endCxn id="6" idx="5"/>
            </p:cNvCxnSpPr>
            <p:nvPr/>
          </p:nvCxnSpPr>
          <p:spPr>
            <a:xfrm>
              <a:off x="6540375" y="3429000"/>
              <a:ext cx="327469" cy="771844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755EB28-3502-84BA-2C0D-2C3F4BA03198}"/>
                </a:ext>
              </a:extLst>
            </p:cNvPr>
            <p:cNvCxnSpPr>
              <a:cxnSpLocks/>
              <a:stCxn id="6" idx="6"/>
              <a:endCxn id="7" idx="5"/>
            </p:cNvCxnSpPr>
            <p:nvPr/>
          </p:nvCxnSpPr>
          <p:spPr>
            <a:xfrm flipH="1">
              <a:off x="6410220" y="3429000"/>
              <a:ext cx="777333" cy="31422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9F0BFBF-7A47-22CC-3588-181604FEB1B0}"/>
                </a:ext>
              </a:extLst>
            </p:cNvPr>
            <p:cNvCxnSpPr>
              <a:cxnSpLocks/>
              <a:stCxn id="6" idx="4"/>
              <a:endCxn id="7" idx="5"/>
            </p:cNvCxnSpPr>
            <p:nvPr/>
          </p:nvCxnSpPr>
          <p:spPr>
            <a:xfrm flipV="1">
              <a:off x="6096000" y="3743220"/>
              <a:ext cx="314220" cy="777333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116DFEF-7A97-F0AA-CF61-B104E3F632B5}"/>
                </a:ext>
              </a:extLst>
            </p:cNvPr>
            <p:cNvCxnSpPr>
              <a:cxnSpLocks/>
              <a:stCxn id="7" idx="4"/>
              <a:endCxn id="6" idx="5"/>
            </p:cNvCxnSpPr>
            <p:nvPr/>
          </p:nvCxnSpPr>
          <p:spPr>
            <a:xfrm>
              <a:off x="6096000" y="3873375"/>
              <a:ext cx="771844" cy="327469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25C7ABD-42CE-1836-6BFF-687B5884788F}"/>
                </a:ext>
              </a:extLst>
            </p:cNvPr>
            <p:cNvCxnSpPr>
              <a:cxnSpLocks/>
              <a:stCxn id="6" idx="4"/>
              <a:endCxn id="7" idx="3"/>
            </p:cNvCxnSpPr>
            <p:nvPr/>
          </p:nvCxnSpPr>
          <p:spPr>
            <a:xfrm flipH="1" flipV="1">
              <a:off x="5781779" y="3743220"/>
              <a:ext cx="314221" cy="777333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A4B4820-B68E-BFC6-7E7D-C32863E845D4}"/>
                </a:ext>
              </a:extLst>
            </p:cNvPr>
            <p:cNvCxnSpPr>
              <a:cxnSpLocks/>
              <a:stCxn id="6" idx="3"/>
              <a:endCxn id="7" idx="4"/>
            </p:cNvCxnSpPr>
            <p:nvPr/>
          </p:nvCxnSpPr>
          <p:spPr>
            <a:xfrm flipV="1">
              <a:off x="5324155" y="3873375"/>
              <a:ext cx="771845" cy="327469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CCC3B52-2346-3B36-DC32-3343C09A42FB}"/>
                </a:ext>
              </a:extLst>
            </p:cNvPr>
            <p:cNvCxnSpPr>
              <a:cxnSpLocks/>
              <a:stCxn id="6" idx="2"/>
              <a:endCxn id="7" idx="3"/>
            </p:cNvCxnSpPr>
            <p:nvPr/>
          </p:nvCxnSpPr>
          <p:spPr>
            <a:xfrm>
              <a:off x="5004446" y="3429000"/>
              <a:ext cx="777333" cy="31422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C4AD6CE-2541-9CAE-573B-DE186A1223C9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5324155" y="3429000"/>
              <a:ext cx="327469" cy="771844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68787D1-0875-C19D-1001-D43F4ABD447B}"/>
                </a:ext>
              </a:extLst>
            </p:cNvPr>
            <p:cNvCxnSpPr>
              <a:cxnSpLocks/>
              <a:stCxn id="7" idx="1"/>
              <a:endCxn id="6" idx="2"/>
            </p:cNvCxnSpPr>
            <p:nvPr/>
          </p:nvCxnSpPr>
          <p:spPr>
            <a:xfrm flipH="1">
              <a:off x="5004446" y="3114779"/>
              <a:ext cx="777333" cy="314221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8608D7-7935-2275-5F7F-D0E6BA493493}"/>
                </a:ext>
              </a:extLst>
            </p:cNvPr>
            <p:cNvCxnSpPr>
              <a:cxnSpLocks/>
              <a:stCxn id="7" idx="2"/>
              <a:endCxn id="6" idx="1"/>
            </p:cNvCxnSpPr>
            <p:nvPr/>
          </p:nvCxnSpPr>
          <p:spPr>
            <a:xfrm flipH="1" flipV="1">
              <a:off x="5324155" y="2657155"/>
              <a:ext cx="327469" cy="771845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860ABC34-A330-236B-B99F-852494F52BA7}"/>
              </a:ext>
            </a:extLst>
          </p:cNvPr>
          <p:cNvSpPr txBox="1"/>
          <p:nvPr/>
        </p:nvSpPr>
        <p:spPr>
          <a:xfrm>
            <a:off x="1881204" y="1901280"/>
            <a:ext cx="79861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  <a:alpha val="74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5AE61A-7079-1437-E837-A458AD17CFE8}"/>
              </a:ext>
            </a:extLst>
          </p:cNvPr>
          <p:cNvGrpSpPr/>
          <p:nvPr/>
        </p:nvGrpSpPr>
        <p:grpSpPr>
          <a:xfrm>
            <a:off x="384624" y="384622"/>
            <a:ext cx="3802750" cy="3802753"/>
            <a:chOff x="384624" y="384622"/>
            <a:chExt cx="3802750" cy="3802753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0A2CE50-DEEC-EC55-2183-AAEAE3F31C29}"/>
                </a:ext>
              </a:extLst>
            </p:cNvPr>
            <p:cNvSpPr/>
            <p:nvPr/>
          </p:nvSpPr>
          <p:spPr>
            <a:xfrm>
              <a:off x="924360" y="924360"/>
              <a:ext cx="100117" cy="100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1FB570-8767-351D-0823-285CB7C0ADEB}"/>
                </a:ext>
              </a:extLst>
            </p:cNvPr>
            <p:cNvSpPr/>
            <p:nvPr/>
          </p:nvSpPr>
          <p:spPr>
            <a:xfrm>
              <a:off x="2236016" y="384622"/>
              <a:ext cx="100117" cy="100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D3A78F-3B7C-345E-6012-D50F000D5986}"/>
                </a:ext>
              </a:extLst>
            </p:cNvPr>
            <p:cNvSpPr/>
            <p:nvPr/>
          </p:nvSpPr>
          <p:spPr>
            <a:xfrm>
              <a:off x="3545019" y="926860"/>
              <a:ext cx="100117" cy="100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FE3D2D2-9F27-035A-AC8E-9818B49310CC}"/>
                </a:ext>
              </a:extLst>
            </p:cNvPr>
            <p:cNvSpPr/>
            <p:nvPr/>
          </p:nvSpPr>
          <p:spPr>
            <a:xfrm>
              <a:off x="4087257" y="2237307"/>
              <a:ext cx="100117" cy="100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0FFF57-A79E-7024-8FF7-517D90DEC359}"/>
                </a:ext>
              </a:extLst>
            </p:cNvPr>
            <p:cNvSpPr/>
            <p:nvPr/>
          </p:nvSpPr>
          <p:spPr>
            <a:xfrm>
              <a:off x="384624" y="2237307"/>
              <a:ext cx="100117" cy="100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A51FCF5-8D2D-149E-4084-EEF47483FCE3}"/>
                </a:ext>
              </a:extLst>
            </p:cNvPr>
            <p:cNvSpPr/>
            <p:nvPr/>
          </p:nvSpPr>
          <p:spPr>
            <a:xfrm>
              <a:off x="926861" y="3534232"/>
              <a:ext cx="100117" cy="100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BF1E5BE-5BEC-786C-C9D0-B1BABD686173}"/>
                </a:ext>
              </a:extLst>
            </p:cNvPr>
            <p:cNvSpPr/>
            <p:nvPr/>
          </p:nvSpPr>
          <p:spPr>
            <a:xfrm>
              <a:off x="3007784" y="1458607"/>
              <a:ext cx="100117" cy="100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3D75A53-8784-A987-DEEA-5051991DFCF8}"/>
                </a:ext>
              </a:extLst>
            </p:cNvPr>
            <p:cNvSpPr/>
            <p:nvPr/>
          </p:nvSpPr>
          <p:spPr>
            <a:xfrm>
              <a:off x="2236016" y="1144269"/>
              <a:ext cx="100117" cy="100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EE5BD3F-5219-EC37-89B9-54730E9A7E15}"/>
                </a:ext>
              </a:extLst>
            </p:cNvPr>
            <p:cNvSpPr/>
            <p:nvPr/>
          </p:nvSpPr>
          <p:spPr>
            <a:xfrm>
              <a:off x="1144271" y="2237307"/>
              <a:ext cx="100117" cy="100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1A8CFE7-057E-9D06-926E-BF5F3B6AF36D}"/>
                </a:ext>
              </a:extLst>
            </p:cNvPr>
            <p:cNvSpPr/>
            <p:nvPr/>
          </p:nvSpPr>
          <p:spPr>
            <a:xfrm>
              <a:off x="3332751" y="2237307"/>
              <a:ext cx="100117" cy="100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ED23ACD-20B7-3575-EF23-FD39143F4520}"/>
                </a:ext>
              </a:extLst>
            </p:cNvPr>
            <p:cNvSpPr/>
            <p:nvPr/>
          </p:nvSpPr>
          <p:spPr>
            <a:xfrm>
              <a:off x="1458840" y="3007901"/>
              <a:ext cx="100117" cy="100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362854B-D32A-5870-899D-CE590F9276DA}"/>
                </a:ext>
              </a:extLst>
            </p:cNvPr>
            <p:cNvSpPr/>
            <p:nvPr/>
          </p:nvSpPr>
          <p:spPr>
            <a:xfrm>
              <a:off x="2236016" y="3327493"/>
              <a:ext cx="100117" cy="100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C786A4A-29C6-A5DB-F41F-47A9118F3FC9}"/>
                </a:ext>
              </a:extLst>
            </p:cNvPr>
            <p:cNvSpPr/>
            <p:nvPr/>
          </p:nvSpPr>
          <p:spPr>
            <a:xfrm>
              <a:off x="2236016" y="1791565"/>
              <a:ext cx="100117" cy="100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3AD941A-BCF6-7D22-CE32-0CBF4EB3B70C}"/>
                </a:ext>
              </a:extLst>
            </p:cNvPr>
            <p:cNvSpPr/>
            <p:nvPr/>
          </p:nvSpPr>
          <p:spPr>
            <a:xfrm>
              <a:off x="2692401" y="2237307"/>
              <a:ext cx="100117" cy="100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23EC975-0FE5-8904-005A-B07A83539C45}"/>
                </a:ext>
              </a:extLst>
            </p:cNvPr>
            <p:cNvSpPr/>
            <p:nvPr/>
          </p:nvSpPr>
          <p:spPr>
            <a:xfrm>
              <a:off x="1783805" y="2237307"/>
              <a:ext cx="100117" cy="100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8BE0BB8-BF2C-43EE-6821-52DC25D832BB}"/>
                </a:ext>
              </a:extLst>
            </p:cNvPr>
            <p:cNvSpPr/>
            <p:nvPr/>
          </p:nvSpPr>
          <p:spPr>
            <a:xfrm>
              <a:off x="2236016" y="2680400"/>
              <a:ext cx="100117" cy="100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F6EAEF4-3923-9E46-EE87-575BFEDB7722}"/>
                </a:ext>
              </a:extLst>
            </p:cNvPr>
            <p:cNvSpPr/>
            <p:nvPr/>
          </p:nvSpPr>
          <p:spPr>
            <a:xfrm>
              <a:off x="1464096" y="1466596"/>
              <a:ext cx="100117" cy="100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0D661EE-B0A4-C534-C195-53AA928A06F2}"/>
                </a:ext>
              </a:extLst>
            </p:cNvPr>
            <p:cNvSpPr/>
            <p:nvPr/>
          </p:nvSpPr>
          <p:spPr>
            <a:xfrm>
              <a:off x="3545019" y="3534232"/>
              <a:ext cx="100117" cy="100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A38FB1A-2437-031F-52D4-6245E1C95FA4}"/>
                </a:ext>
              </a:extLst>
            </p:cNvPr>
            <p:cNvSpPr/>
            <p:nvPr/>
          </p:nvSpPr>
          <p:spPr>
            <a:xfrm>
              <a:off x="2236016" y="4087258"/>
              <a:ext cx="100117" cy="100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96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YaHei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Weiqiang Zhu</dc:creator>
  <cp:lastModifiedBy>Weiqiang Zhu</cp:lastModifiedBy>
  <cp:revision>3</cp:revision>
  <dcterms:created xsi:type="dcterms:W3CDTF">2022-06-29T02:53:29Z</dcterms:created>
  <dcterms:modified xsi:type="dcterms:W3CDTF">2022-06-29T03:22:32Z</dcterms:modified>
</cp:coreProperties>
</file>