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1"/>
    <a:srgbClr val="F5AF17"/>
    <a:srgbClr val="D0C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1"/>
    <p:restoredTop sz="96327"/>
  </p:normalViewPr>
  <p:slideViewPr>
    <p:cSldViewPr snapToGrid="0">
      <p:cViewPr varScale="1">
        <p:scale>
          <a:sx n="202" d="100"/>
          <a:sy n="2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D0E7-4249-F27F-A8B1-16B15FA0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ABF8-196D-3A5B-B914-92EEEC37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56C8-3DA1-B3EE-3BF8-C107B6BB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8FA7-260C-760D-7BE3-A9420981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2257-9283-90BB-0C98-1DAAC52C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DFEA-E0E3-FBFC-C236-26D1B277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CFAE1-77D1-CD2C-18A5-CCC99DF7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761F-06EC-B591-2622-69CD119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D12A-D71F-C7EB-9636-4B9AEA86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3FC9-A03B-A467-84E1-B4577AA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EBC25-2565-D14F-BC64-078D6A29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84E81-5411-6665-3952-FFAD409A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A214-D12D-8A74-FA8F-3F36E969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289E-2052-2300-05FF-E886CFC0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3F36-1B69-4BE0-3BA6-92D45871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314-742B-71A0-49E3-FE74610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9759-F7B7-1C2D-7E0D-008E3F1F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EEFE-59D5-18DE-CD4B-8ED2676C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38BB-BBE2-3704-C205-2429B6E6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CA4B-E9E6-EC99-BB8E-4D75EDD2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B6D9-999E-3D4A-9AF1-079D73F3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A2322-2E10-5F90-1CD6-18604B75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73E7-8F34-FF37-8916-2FAE71C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A1D6-A300-84FB-8171-7804EF03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209D-4686-2482-7BD4-FCE6994A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A6B1-641E-B4B6-BE21-56FCC653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514F-ECC0-C306-84D6-F45A95908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6D66-16DA-2B1E-54D9-4F431453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08D1-C865-8529-BF4C-5E1A8F0F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4946-426E-303E-1314-D71FF3B8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D676-BF66-852F-0D8A-3B6046F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67E8-B019-E3DB-6A50-CE2B2B78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C0F0-764C-0F4A-056E-7EE99CB1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EB850-C960-448B-D85A-0B420B6D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6912-68D3-25F6-AECA-2A8A5E944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311CD-3F5F-7B72-DE44-904F9829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A1CCF-1A20-E869-1094-667F5A50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0BB9D-C24C-891F-74D3-F5B9A900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FAB35-A332-193B-B3C4-1E7638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C2E-7588-2016-FE05-BE5714B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458E-B43F-759D-0413-1B1D100D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20629-F958-8A5D-19A1-3832BC8C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810CC-5C79-328A-5B6E-BB28BE3F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152BE-D9F8-6815-D2CD-CD5EAD8F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EFF9B-596F-CEE4-EFEF-C4F177E6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15F68-730F-1461-A18F-B72B3133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5540-CBEE-1B1E-63BE-87FA906C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3CA4-5FB7-C93B-B748-3C49463C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5829B-226D-CD44-27D6-4BD46791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C487-688C-D891-483F-751ED525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E50D1-73E7-36F5-28CE-171845D4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DA8-3719-5152-3A7A-2247C5FD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851F-5C6D-7A32-C764-26BC2D52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4428-7B16-E729-69AA-0B9A65F21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6C81B-75F2-80A5-1F32-69DE9CE3C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94F7-98C5-6C33-8203-A663A309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782CC-A757-D119-008B-F682C005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0EA3-8667-7D16-B9E3-C4CC6F7B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4379D-68BE-1568-A052-33EA23C7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2E03-5FB6-D6B4-7513-1C51B819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BBB8-E3A5-3C4B-8BCC-4751FB8D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7C22-40DB-3B41-B9B4-9A7C2B9EB80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D464-A199-9F05-C4D0-E4CC70221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3CB9-0219-1F2A-1FAE-318DB0130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CD68-5AB2-E740-8419-A17C03D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47FBE0D-AC1E-57F9-A94F-1EECCD6AF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85" r="1"/>
          <a:stretch/>
        </p:blipFill>
        <p:spPr>
          <a:xfrm>
            <a:off x="6514313" y="1332048"/>
            <a:ext cx="5617946" cy="5038901"/>
          </a:xfrm>
          <a:prstGeom prst="rect">
            <a:avLst/>
          </a:prstGeom>
          <a:solidFill>
            <a:srgbClr val="D0CFD3"/>
          </a:solidFill>
          <a:ln>
            <a:noFill/>
          </a:ln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0090CD54-11D5-F1BF-84EC-6884C4E8A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2" t="9732" r="5858" b="4128"/>
          <a:stretch/>
        </p:blipFill>
        <p:spPr>
          <a:xfrm>
            <a:off x="416589" y="1204485"/>
            <a:ext cx="3538888" cy="5486741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0E383E-F848-3BCF-58B4-7F73C8CB2F25}"/>
              </a:ext>
            </a:extLst>
          </p:cNvPr>
          <p:cNvSpPr/>
          <p:nvPr/>
        </p:nvSpPr>
        <p:spPr>
          <a:xfrm>
            <a:off x="4063382" y="1776267"/>
            <a:ext cx="2251359" cy="673567"/>
          </a:xfrm>
          <a:prstGeom prst="roundRect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F5AF1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Pre-processing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891EA6-0C58-1DCD-A99E-C3C8D7FF4384}"/>
              </a:ext>
            </a:extLst>
          </p:cNvPr>
          <p:cNvSpPr/>
          <p:nvPr/>
        </p:nvSpPr>
        <p:spPr>
          <a:xfrm>
            <a:off x="4063382" y="2824908"/>
            <a:ext cx="2251360" cy="673567"/>
          </a:xfrm>
          <a:prstGeom prst="roundRect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F5AF1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Phase Picking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2A1223-24FF-02A6-840E-500690B152E9}"/>
              </a:ext>
            </a:extLst>
          </p:cNvPr>
          <p:cNvSpPr/>
          <p:nvPr/>
        </p:nvSpPr>
        <p:spPr>
          <a:xfrm>
            <a:off x="4063382" y="3873549"/>
            <a:ext cx="2251360" cy="673567"/>
          </a:xfrm>
          <a:prstGeom prst="roundRect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F5AF1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Phase Association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72D78E-00A2-0B04-5B38-C47E16415F08}"/>
              </a:ext>
            </a:extLst>
          </p:cNvPr>
          <p:cNvSpPr/>
          <p:nvPr/>
        </p:nvSpPr>
        <p:spPr>
          <a:xfrm>
            <a:off x="4063382" y="4922191"/>
            <a:ext cx="2251360" cy="673567"/>
          </a:xfrm>
          <a:prstGeom prst="roundRect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0" cap="none" spc="0" normalizeH="0" baseline="0" noProof="0" dirty="0">
                <a:ln>
                  <a:noFill/>
                </a:ln>
                <a:solidFill>
                  <a:srgbClr val="F5AF1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Earthquake </a:t>
            </a:r>
          </a:p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0" cap="none" spc="0" normalizeH="0" baseline="0" noProof="0" dirty="0" err="1">
                <a:ln>
                  <a:noFill/>
                </a:ln>
                <a:solidFill>
                  <a:srgbClr val="F5AF17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Location&amp;Relocation</a:t>
            </a:r>
            <a:endParaRPr kumimoji="0" lang="en-US" sz="1733" b="0" i="0" u="none" strike="noStrike" kern="0" cap="none" spc="0" normalizeH="0" baseline="0" noProof="0" dirty="0">
              <a:ln>
                <a:noFill/>
              </a:ln>
              <a:solidFill>
                <a:srgbClr val="F5AF17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E0F04-092C-4BBE-4D52-72DB9BB0A5D6}"/>
              </a:ext>
            </a:extLst>
          </p:cNvPr>
          <p:cNvSpPr txBox="1"/>
          <p:nvPr/>
        </p:nvSpPr>
        <p:spPr>
          <a:xfrm>
            <a:off x="6443719" y="1785338"/>
            <a:ext cx="1867819" cy="636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133" b="1" dirty="0" err="1">
                <a:ln w="127">
                  <a:noFill/>
                </a:ln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DeepDenoiser</a:t>
            </a:r>
            <a:endParaRPr lang="en-US" sz="2133" b="1" dirty="0">
              <a:ln w="127">
                <a:noFill/>
              </a:ln>
              <a:solidFill>
                <a:srgbClr val="002F61"/>
              </a:solidFill>
              <a:latin typeface="Source Sans Pro" panose="020F0502020204030204" pitchFamily="34" charset="0"/>
              <a:ea typeface="ＭＳ Ｐゴシック" panose="020B0600070205080204" pitchFamily="34" charset="-128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n w="127">
                  <a:noFill/>
                </a:ln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(Zhu et al. 2019)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03EA1-F740-3BC6-D705-5192586EB0B2}"/>
              </a:ext>
            </a:extLst>
          </p:cNvPr>
          <p:cNvSpPr txBox="1"/>
          <p:nvPr/>
        </p:nvSpPr>
        <p:spPr>
          <a:xfrm>
            <a:off x="6443719" y="2829215"/>
            <a:ext cx="1459054" cy="63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133" b="1" dirty="0" err="1"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PhaseNet</a:t>
            </a:r>
            <a:endParaRPr lang="en-US" sz="2133" b="1" dirty="0">
              <a:solidFill>
                <a:srgbClr val="002F61"/>
              </a:solidFill>
              <a:latin typeface="Source Sans Pro" panose="020F0502020204030204" pitchFamily="34" charset="0"/>
              <a:ea typeface="ＭＳ Ｐゴシック" panose="020B0600070205080204" pitchFamily="34" charset="-128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(Zhu et al. 2018)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7F70DC-5006-B1B2-3655-DA7FDA279E81}"/>
              </a:ext>
            </a:extLst>
          </p:cNvPr>
          <p:cNvSpPr txBox="1"/>
          <p:nvPr/>
        </p:nvSpPr>
        <p:spPr>
          <a:xfrm>
            <a:off x="6443719" y="3877858"/>
            <a:ext cx="1459054" cy="63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133" b="1" dirty="0" err="1"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GaMMA</a:t>
            </a:r>
            <a:endParaRPr lang="en-US" sz="2133" b="1" dirty="0">
              <a:solidFill>
                <a:srgbClr val="002F61"/>
              </a:solidFill>
              <a:latin typeface="Source Sans Pro" panose="020F0502020204030204" pitchFamily="34" charset="0"/>
              <a:ea typeface="ＭＳ Ｐゴシック" panose="020B0600070205080204" pitchFamily="34" charset="-128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(Zhu et al. 2021)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72FD118-7726-F690-0C6D-B67099765CD0}"/>
              </a:ext>
            </a:extLst>
          </p:cNvPr>
          <p:cNvSpPr/>
          <p:nvPr/>
        </p:nvSpPr>
        <p:spPr>
          <a:xfrm rot="2058226">
            <a:off x="3867834" y="1553887"/>
            <a:ext cx="292603" cy="125632"/>
          </a:xfrm>
          <a:prstGeom prst="rightArrow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6B4D8EC-B91F-08C9-D556-14E64F3E2AA2}"/>
              </a:ext>
            </a:extLst>
          </p:cNvPr>
          <p:cNvSpPr/>
          <p:nvPr/>
        </p:nvSpPr>
        <p:spPr>
          <a:xfrm rot="5400000">
            <a:off x="5123990" y="2607544"/>
            <a:ext cx="193951" cy="106804"/>
          </a:xfrm>
          <a:prstGeom prst="rightArrow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FA54D01-7037-1DFB-C5A3-193C9DAC097B}"/>
              </a:ext>
            </a:extLst>
          </p:cNvPr>
          <p:cNvSpPr/>
          <p:nvPr/>
        </p:nvSpPr>
        <p:spPr>
          <a:xfrm rot="5400000">
            <a:off x="5123988" y="3656185"/>
            <a:ext cx="193951" cy="106804"/>
          </a:xfrm>
          <a:prstGeom prst="rightArrow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B16479-7416-550A-A6AC-8390D2F4687E}"/>
              </a:ext>
            </a:extLst>
          </p:cNvPr>
          <p:cNvSpPr/>
          <p:nvPr/>
        </p:nvSpPr>
        <p:spPr>
          <a:xfrm rot="5400000">
            <a:off x="5123988" y="4704825"/>
            <a:ext cx="193951" cy="106804"/>
          </a:xfrm>
          <a:prstGeom prst="rightArrow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D0AF033-EEDA-8E2B-59FB-5CA522737D62}"/>
              </a:ext>
            </a:extLst>
          </p:cNvPr>
          <p:cNvSpPr txBox="1">
            <a:spLocks/>
          </p:cNvSpPr>
          <p:nvPr/>
        </p:nvSpPr>
        <p:spPr bwMode="auto">
          <a:xfrm>
            <a:off x="448603" y="349424"/>
            <a:ext cx="10767905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2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609585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1219170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828754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2438339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2F61"/>
                </a:solidFill>
                <a:effectLst/>
                <a:uLnTx/>
                <a:uFillTx/>
                <a:latin typeface="Arial"/>
                <a:ea typeface="ＭＳ Ｐゴシック" charset="0"/>
              </a:rPr>
              <a:t>Deep Learning for Earthquake Monitoring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B29F53F-2B98-EE99-3E52-3111182C2EED}"/>
              </a:ext>
            </a:extLst>
          </p:cNvPr>
          <p:cNvSpPr/>
          <p:nvPr/>
        </p:nvSpPr>
        <p:spPr>
          <a:xfrm rot="2058226">
            <a:off x="6308458" y="5722831"/>
            <a:ext cx="292603" cy="125632"/>
          </a:xfrm>
          <a:prstGeom prst="rightArrow">
            <a:avLst/>
          </a:prstGeom>
          <a:solidFill>
            <a:srgbClr val="002F61"/>
          </a:solidFill>
          <a:ln w="9525" cap="flat" cmpd="sng" algn="ctr">
            <a:solidFill>
              <a:srgbClr val="002F61"/>
            </a:solidFill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25CEF-1A41-4CAD-5804-4EFEC66D9197}"/>
              </a:ext>
            </a:extLst>
          </p:cNvPr>
          <p:cNvSpPr txBox="1"/>
          <p:nvPr/>
        </p:nvSpPr>
        <p:spPr>
          <a:xfrm>
            <a:off x="6459328" y="4928907"/>
            <a:ext cx="1638590" cy="63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133" b="1" dirty="0" err="1">
                <a:solidFill>
                  <a:srgbClr val="002F6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rPr>
              <a:t>ADLoc</a:t>
            </a:r>
            <a:endParaRPr lang="en-US" sz="2133" b="1" dirty="0">
              <a:solidFill>
                <a:srgbClr val="002F61"/>
              </a:solidFill>
              <a:latin typeface="Source Sans Pro" panose="020F0502020204030204" pitchFamily="34" charset="0"/>
              <a:ea typeface="ＭＳ Ｐゴシック" panose="020B0600070205080204" pitchFamily="34" charset="-128"/>
            </a:endParaRPr>
          </a:p>
          <a:p>
            <a:pPr defTabSz="609585" fontAlgn="base"/>
            <a:r>
              <a:rPr lang="en-US" sz="1400" b="1" dirty="0">
                <a:solidFill>
                  <a:srgbClr val="002F6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rPr>
              <a:t>(Zhu et al. in prep)</a:t>
            </a:r>
            <a:endParaRPr lang="en-US" sz="1400" dirty="0">
              <a:solidFill>
                <a:srgbClr val="002F61"/>
              </a:solidFill>
              <a:latin typeface="Source Sans Pro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525469E-90E3-04FA-FF3D-BECF330C5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10" t="24783" r="22647" b="20793"/>
          <a:stretch/>
        </p:blipFill>
        <p:spPr>
          <a:xfrm>
            <a:off x="8419456" y="5259492"/>
            <a:ext cx="938360" cy="9210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99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</dc:creator>
  <cp:lastModifiedBy>Weiqiang Zhu</cp:lastModifiedBy>
  <cp:revision>2</cp:revision>
  <dcterms:created xsi:type="dcterms:W3CDTF">2023-10-16T00:49:27Z</dcterms:created>
  <dcterms:modified xsi:type="dcterms:W3CDTF">2023-10-16T00:56:40Z</dcterms:modified>
</cp:coreProperties>
</file>