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9" autoAdjust="0"/>
    <p:restoredTop sz="97245" autoAdjust="0"/>
  </p:normalViewPr>
  <p:slideViewPr>
    <p:cSldViewPr snapToGrid="0">
      <p:cViewPr>
        <p:scale>
          <a:sx n="220" d="100"/>
          <a:sy n="220" d="100"/>
        </p:scale>
        <p:origin x="-3027" y="-10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584D-9A5F-01AD-95A0-CA44304A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8CE6-7F4B-A0DC-526E-4DE1F7FD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E323-37F5-9804-BEBF-834141BF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CAEF-D63B-863C-057A-F1EAF438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8ED2-FDE8-B9D0-19A2-E21B5F57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F0D3-CB49-B0C4-346F-9B2B617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6234-2837-4F9D-D8A3-BCFFF6A2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F118-363A-65C9-649D-C3DB139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A18-5ED7-AF18-0F2F-2B692FB4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689-9AEB-5B66-E879-7CACEB6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A823-684E-A1A8-3111-9FAEA04A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08E5-CA40-850C-5E61-B658AC2A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7A0F-B6FC-AD85-5D81-268414B2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988F-5D6D-CCBF-A27B-85A739E8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4E2-B793-D5AE-8E0B-B0F4DD4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5C49-ED05-356C-584E-E38DC842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BEE5-5BCD-C0CE-9665-C494E687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51F8-128A-8105-2B94-CA5F6A3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52AE-1D2C-1F18-EDD9-8F0BF7FA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15D4-B84B-6B2E-2533-DB71B4A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9B2F-DD7D-696A-0FF5-D5CC067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85DB-472B-749D-FFE4-4529BB7D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D708-60DF-7B87-FC71-45467C8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2FCD-2C35-0F45-BF67-762F25C4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AB1-762D-B483-6237-C1FEB8AD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67EF-DC98-0B37-010A-12DE9E0D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1985-6A02-80F1-68EA-6B2CBCB1C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916F-E726-D1BF-A26B-07CD95D9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05D6-F77A-BA7E-0523-05900F7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080A-9D1A-56CA-5A02-BB8C784B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C3CB-6AAF-463F-8977-91743D52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6556-95AD-3228-6DBA-24E3F61D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2AEB-63E1-5F5D-844C-003DA4CA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C5670-DAA5-809B-255A-AA2A2D7A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C65C4-547A-A2D7-7DC0-1358BAA4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76016-BB49-7871-4311-7955BAE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95EF-F0FC-7F4D-AA37-B0B65F2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1412C-6ED8-AE5E-48F7-5B5F3442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C91E-ABCE-3345-2B5A-54AE38F8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C57D-C24F-0E4E-4199-322EA519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616C5-EE0E-299C-3BE3-634C163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A09C-F988-7B25-632C-5F089A7B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DF95-8FAE-953F-27FB-1CAD5297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A4E3-3860-9747-736B-7D5ADE7A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B5FC-3AC1-22D6-5E20-C6E074FB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EE32-FB84-E20A-D8C9-440549FF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DD2-1DB5-8F73-D5A0-749FD19C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A4C6-1AFE-3709-A38E-BFF84CBF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5FDF2-31E2-CEFE-5BC2-B8DAADE3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5CC4-51BE-E2E2-25DB-1F5CDB53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A436-FE43-19B5-ABDB-7356947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A1EE-E52F-EB9B-65C9-6E470CC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85-0EE3-B862-7615-E27EF799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42DF9-21CC-4E60-5421-DFB19FF96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3359-F1CC-DD92-265B-C8B46E4A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E732-16AD-7441-EE01-0F842720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46B7-39C4-B798-88D9-8DCD6E41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860D-DEDF-45C1-0AF2-6BF07756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096F1-B08E-0425-A079-5D51B993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FFFD-4B88-4552-F93E-2EF50CFA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D489-8CDC-DB7D-316C-F019CFAF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489A-D5EA-6A09-949E-A96F1E8E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8523-F40C-75A5-8E8F-3287C672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with lines and letters&#10;&#10;Description automatically generated">
            <a:extLst>
              <a:ext uri="{FF2B5EF4-FFF2-40B4-BE49-F238E27FC236}">
                <a16:creationId xmlns:a16="http://schemas.microsoft.com/office/drawing/2014/main" id="{61706ECB-B929-64E2-944A-0CE641B3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82" y="1467750"/>
            <a:ext cx="3603777" cy="27608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213942-D9AB-84D3-27FA-2E245B14C85E}"/>
              </a:ext>
            </a:extLst>
          </p:cNvPr>
          <p:cNvSpPr/>
          <p:nvPr/>
        </p:nvSpPr>
        <p:spPr>
          <a:xfrm>
            <a:off x="3782808" y="946324"/>
            <a:ext cx="4425606" cy="4443926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Branislav Kisacanin</dc:creator>
  <cp:lastModifiedBy>Branislav Kisacanin</cp:lastModifiedBy>
  <cp:revision>10</cp:revision>
  <dcterms:created xsi:type="dcterms:W3CDTF">2023-11-29T02:29:06Z</dcterms:created>
  <dcterms:modified xsi:type="dcterms:W3CDTF">2024-06-08T12:05:01Z</dcterms:modified>
</cp:coreProperties>
</file>