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71" r:id="rId5"/>
    <p:sldId id="272" r:id="rId6"/>
    <p:sldId id="273" r:id="rId7"/>
    <p:sldId id="278" r:id="rId8"/>
    <p:sldId id="279" r:id="rId9"/>
    <p:sldId id="280" r:id="rId10"/>
    <p:sldId id="274" r:id="rId11"/>
    <p:sldId id="276" r:id="rId12"/>
    <p:sldId id="275" r:id="rId13"/>
    <p:sldId id="277" r:id="rId14"/>
    <p:sldId id="281" r:id="rId15"/>
    <p:sldId id="270" r:id="rId16"/>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045D"/>
    <a:srgbClr val="ED1C2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0DF61A-268B-4331-AE68-8E39530DEF39}" v="17" dt="2025-02-18T09:10:23.1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0" autoAdjust="0"/>
    <p:restoredTop sz="94660"/>
  </p:normalViewPr>
  <p:slideViewPr>
    <p:cSldViewPr snapToGrid="0" showGuides="1">
      <p:cViewPr varScale="1">
        <p:scale>
          <a:sx n="118" d="100"/>
          <a:sy n="118" d="100"/>
        </p:scale>
        <p:origin x="1272" y="8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lad LEYLI-ABADI" userId="5b9e46ff-14e3-4f5a-b33f-9b0627d4caad" providerId="ADAL" clId="{050DF61A-268B-4331-AE68-8E39530DEF39}"/>
    <pc:docChg chg="undo custSel addSld delSld modSld">
      <pc:chgData name="Milad LEYLI-ABADI" userId="5b9e46ff-14e3-4f5a-b33f-9b0627d4caad" providerId="ADAL" clId="{050DF61A-268B-4331-AE68-8E39530DEF39}" dt="2025-02-18T09:10:54.947" v="2943" actId="1076"/>
      <pc:docMkLst>
        <pc:docMk/>
      </pc:docMkLst>
      <pc:sldChg chg="del">
        <pc:chgData name="Milad LEYLI-ABADI" userId="5b9e46ff-14e3-4f5a-b33f-9b0627d4caad" providerId="ADAL" clId="{050DF61A-268B-4331-AE68-8E39530DEF39}" dt="2025-02-12T15:14:07.822" v="203" actId="47"/>
        <pc:sldMkLst>
          <pc:docMk/>
          <pc:sldMk cId="1822316385" sldId="264"/>
        </pc:sldMkLst>
      </pc:sldChg>
      <pc:sldChg chg="del">
        <pc:chgData name="Milad LEYLI-ABADI" userId="5b9e46ff-14e3-4f5a-b33f-9b0627d4caad" providerId="ADAL" clId="{050DF61A-268B-4331-AE68-8E39530DEF39}" dt="2025-02-12T15:32:47.040" v="265" actId="47"/>
        <pc:sldMkLst>
          <pc:docMk/>
          <pc:sldMk cId="1117822726" sldId="265"/>
        </pc:sldMkLst>
      </pc:sldChg>
      <pc:sldChg chg="del">
        <pc:chgData name="Milad LEYLI-ABADI" userId="5b9e46ff-14e3-4f5a-b33f-9b0627d4caad" providerId="ADAL" clId="{050DF61A-268B-4331-AE68-8E39530DEF39}" dt="2025-02-12T15:32:48.105" v="266" actId="47"/>
        <pc:sldMkLst>
          <pc:docMk/>
          <pc:sldMk cId="402445310" sldId="267"/>
        </pc:sldMkLst>
      </pc:sldChg>
      <pc:sldChg chg="modSp del mod">
        <pc:chgData name="Milad LEYLI-ABADI" userId="5b9e46ff-14e3-4f5a-b33f-9b0627d4caad" providerId="ADAL" clId="{050DF61A-268B-4331-AE68-8E39530DEF39}" dt="2025-02-18T09:03:13.907" v="2882" actId="47"/>
        <pc:sldMkLst>
          <pc:docMk/>
          <pc:sldMk cId="3502560691" sldId="268"/>
        </pc:sldMkLst>
      </pc:sldChg>
      <pc:sldChg chg="del">
        <pc:chgData name="Milad LEYLI-ABADI" userId="5b9e46ff-14e3-4f5a-b33f-9b0627d4caad" providerId="ADAL" clId="{050DF61A-268B-4331-AE68-8E39530DEF39}" dt="2025-02-12T15:32:42.589" v="264" actId="47"/>
        <pc:sldMkLst>
          <pc:docMk/>
          <pc:sldMk cId="99835125" sldId="269"/>
        </pc:sldMkLst>
      </pc:sldChg>
      <pc:sldChg chg="modSp mod">
        <pc:chgData name="Milad LEYLI-ABADI" userId="5b9e46ff-14e3-4f5a-b33f-9b0627d4caad" providerId="ADAL" clId="{050DF61A-268B-4331-AE68-8E39530DEF39}" dt="2025-02-12T15:34:21.975" v="294" actId="20577"/>
        <pc:sldMkLst>
          <pc:docMk/>
          <pc:sldMk cId="2273910971" sldId="271"/>
        </pc:sldMkLst>
        <pc:spChg chg="mod">
          <ac:chgData name="Milad LEYLI-ABADI" userId="5b9e46ff-14e3-4f5a-b33f-9b0627d4caad" providerId="ADAL" clId="{050DF61A-268B-4331-AE68-8E39530DEF39}" dt="2025-02-12T15:34:18.134" v="285" actId="27636"/>
          <ac:spMkLst>
            <pc:docMk/>
            <pc:sldMk cId="2273910971" sldId="271"/>
            <ac:spMk id="2" creationId="{C922082D-D985-4C01-85B3-4B6430839188}"/>
          </ac:spMkLst>
        </pc:spChg>
        <pc:spChg chg="mod">
          <ac:chgData name="Milad LEYLI-ABADI" userId="5b9e46ff-14e3-4f5a-b33f-9b0627d4caad" providerId="ADAL" clId="{050DF61A-268B-4331-AE68-8E39530DEF39}" dt="2025-02-12T15:34:21.975" v="294" actId="20577"/>
          <ac:spMkLst>
            <pc:docMk/>
            <pc:sldMk cId="2273910971" sldId="271"/>
            <ac:spMk id="3" creationId="{9777AB45-0625-4B62-83AA-FF7B35B74B7D}"/>
          </ac:spMkLst>
        </pc:spChg>
        <pc:spChg chg="mod">
          <ac:chgData name="Milad LEYLI-ABADI" userId="5b9e46ff-14e3-4f5a-b33f-9b0627d4caad" providerId="ADAL" clId="{050DF61A-268B-4331-AE68-8E39530DEF39}" dt="2025-02-12T14:59:56.746" v="178" actId="20577"/>
          <ac:spMkLst>
            <pc:docMk/>
            <pc:sldMk cId="2273910971" sldId="271"/>
            <ac:spMk id="4" creationId="{3BF82468-3F32-4079-8F9D-83BBCC220EF7}"/>
          </ac:spMkLst>
        </pc:spChg>
      </pc:sldChg>
      <pc:sldChg chg="modSp mod">
        <pc:chgData name="Milad LEYLI-ABADI" userId="5b9e46ff-14e3-4f5a-b33f-9b0627d4caad" providerId="ADAL" clId="{050DF61A-268B-4331-AE68-8E39530DEF39}" dt="2025-02-12T15:33:30.102" v="267" actId="20577"/>
        <pc:sldMkLst>
          <pc:docMk/>
          <pc:sldMk cId="2550756314" sldId="272"/>
        </pc:sldMkLst>
        <pc:spChg chg="mod">
          <ac:chgData name="Milad LEYLI-ABADI" userId="5b9e46ff-14e3-4f5a-b33f-9b0627d4caad" providerId="ADAL" clId="{050DF61A-268B-4331-AE68-8E39530DEF39}" dt="2025-02-12T15:33:30.102" v="267" actId="20577"/>
          <ac:spMkLst>
            <pc:docMk/>
            <pc:sldMk cId="2550756314" sldId="272"/>
            <ac:spMk id="2" creationId="{B0E16AAB-4A73-4920-9729-2AAC899A1F84}"/>
          </ac:spMkLst>
        </pc:spChg>
        <pc:spChg chg="mod">
          <ac:chgData name="Milad LEYLI-ABADI" userId="5b9e46ff-14e3-4f5a-b33f-9b0627d4caad" providerId="ADAL" clId="{050DF61A-268B-4331-AE68-8E39530DEF39}" dt="2025-02-12T14:59:20.291" v="96" actId="2710"/>
          <ac:spMkLst>
            <pc:docMk/>
            <pc:sldMk cId="2550756314" sldId="272"/>
            <ac:spMk id="3" creationId="{95A07442-3070-4C0E-8644-2E28412B2768}"/>
          </ac:spMkLst>
        </pc:spChg>
      </pc:sldChg>
      <pc:sldChg chg="addSp delSp modSp new mod modClrScheme chgLayout">
        <pc:chgData name="Milad LEYLI-ABADI" userId="5b9e46ff-14e3-4f5a-b33f-9b0627d4caad" providerId="ADAL" clId="{050DF61A-268B-4331-AE68-8E39530DEF39}" dt="2025-02-12T16:29:31.824" v="1050" actId="1076"/>
        <pc:sldMkLst>
          <pc:docMk/>
          <pc:sldMk cId="1063764642" sldId="273"/>
        </pc:sldMkLst>
        <pc:spChg chg="add mod ord">
          <ac:chgData name="Milad LEYLI-ABADI" userId="5b9e46ff-14e3-4f5a-b33f-9b0627d4caad" providerId="ADAL" clId="{050DF61A-268B-4331-AE68-8E39530DEF39}" dt="2025-02-12T15:00:13.455" v="187" actId="20577"/>
          <ac:spMkLst>
            <pc:docMk/>
            <pc:sldMk cId="1063764642" sldId="273"/>
            <ac:spMk id="4" creationId="{D8EDB376-F55C-8A0B-CE74-09455F95B4E5}"/>
          </ac:spMkLst>
        </pc:spChg>
        <pc:spChg chg="add mod">
          <ac:chgData name="Milad LEYLI-ABADI" userId="5b9e46ff-14e3-4f5a-b33f-9b0627d4caad" providerId="ADAL" clId="{050DF61A-268B-4331-AE68-8E39530DEF39}" dt="2025-02-12T16:28:53.781" v="1044" actId="108"/>
          <ac:spMkLst>
            <pc:docMk/>
            <pc:sldMk cId="1063764642" sldId="273"/>
            <ac:spMk id="11" creationId="{8AEE9488-8F08-C7D3-9CF2-8005E6835967}"/>
          </ac:spMkLst>
        </pc:spChg>
        <pc:spChg chg="add mod">
          <ac:chgData name="Milad LEYLI-ABADI" userId="5b9e46ff-14e3-4f5a-b33f-9b0627d4caad" providerId="ADAL" clId="{050DF61A-268B-4331-AE68-8E39530DEF39}" dt="2025-02-12T16:29:31.824" v="1050" actId="1076"/>
          <ac:spMkLst>
            <pc:docMk/>
            <pc:sldMk cId="1063764642" sldId="273"/>
            <ac:spMk id="12" creationId="{4FB01A5F-B66F-56AF-9086-41BFFFA325AC}"/>
          </ac:spMkLst>
        </pc:spChg>
        <pc:spChg chg="add mod">
          <ac:chgData name="Milad LEYLI-ABADI" userId="5b9e46ff-14e3-4f5a-b33f-9b0627d4caad" providerId="ADAL" clId="{050DF61A-268B-4331-AE68-8E39530DEF39}" dt="2025-02-12T16:29:31.824" v="1050" actId="1076"/>
          <ac:spMkLst>
            <pc:docMk/>
            <pc:sldMk cId="1063764642" sldId="273"/>
            <ac:spMk id="13" creationId="{63C704D9-5EEA-50BD-28F7-94884EA40DC1}"/>
          </ac:spMkLst>
        </pc:spChg>
        <pc:spChg chg="add mod">
          <ac:chgData name="Milad LEYLI-ABADI" userId="5b9e46ff-14e3-4f5a-b33f-9b0627d4caad" providerId="ADAL" clId="{050DF61A-268B-4331-AE68-8E39530DEF39}" dt="2025-02-12T16:29:31.824" v="1050" actId="1076"/>
          <ac:spMkLst>
            <pc:docMk/>
            <pc:sldMk cId="1063764642" sldId="273"/>
            <ac:spMk id="14" creationId="{88E50E68-E12B-2A21-5EA4-5828402904D2}"/>
          </ac:spMkLst>
        </pc:spChg>
        <pc:picChg chg="add mod">
          <ac:chgData name="Milad LEYLI-ABADI" userId="5b9e46ff-14e3-4f5a-b33f-9b0627d4caad" providerId="ADAL" clId="{050DF61A-268B-4331-AE68-8E39530DEF39}" dt="2025-02-12T16:29:31.824" v="1050" actId="1076"/>
          <ac:picMkLst>
            <pc:docMk/>
            <pc:sldMk cId="1063764642" sldId="273"/>
            <ac:picMk id="15" creationId="{4CF61670-4BDF-69FB-44D8-B5DE473B2153}"/>
          </ac:picMkLst>
        </pc:picChg>
      </pc:sldChg>
      <pc:sldChg chg="addSp delSp modSp new mod">
        <pc:chgData name="Milad LEYLI-ABADI" userId="5b9e46ff-14e3-4f5a-b33f-9b0627d4caad" providerId="ADAL" clId="{050DF61A-268B-4331-AE68-8E39530DEF39}" dt="2025-02-12T16:10:30.454" v="331" actId="1076"/>
        <pc:sldMkLst>
          <pc:docMk/>
          <pc:sldMk cId="3018709138" sldId="274"/>
        </pc:sldMkLst>
        <pc:spChg chg="mod">
          <ac:chgData name="Milad LEYLI-ABADI" userId="5b9e46ff-14e3-4f5a-b33f-9b0627d4caad" providerId="ADAL" clId="{050DF61A-268B-4331-AE68-8E39530DEF39}" dt="2025-02-12T15:12:35.463" v="202" actId="26606"/>
          <ac:spMkLst>
            <pc:docMk/>
            <pc:sldMk cId="3018709138" sldId="274"/>
            <ac:spMk id="2" creationId="{E690685A-B6B3-90CB-D175-86374E664AC3}"/>
          </ac:spMkLst>
        </pc:spChg>
        <pc:spChg chg="add mod">
          <ac:chgData name="Milad LEYLI-ABADI" userId="5b9e46ff-14e3-4f5a-b33f-9b0627d4caad" providerId="ADAL" clId="{050DF61A-268B-4331-AE68-8E39530DEF39}" dt="2025-02-12T15:36:30.182" v="316"/>
          <ac:spMkLst>
            <pc:docMk/>
            <pc:sldMk cId="3018709138" sldId="274"/>
            <ac:spMk id="4" creationId="{C73B9F39-9A82-485A-AB6D-2DCEE3BB3888}"/>
          </ac:spMkLst>
        </pc:spChg>
        <pc:picChg chg="add mod">
          <ac:chgData name="Milad LEYLI-ABADI" userId="5b9e46ff-14e3-4f5a-b33f-9b0627d4caad" providerId="ADAL" clId="{050DF61A-268B-4331-AE68-8E39530DEF39}" dt="2025-02-12T16:10:27.641" v="330" actId="1076"/>
          <ac:picMkLst>
            <pc:docMk/>
            <pc:sldMk cId="3018709138" sldId="274"/>
            <ac:picMk id="6" creationId="{A10E39ED-9261-C6D2-4C1A-BE147C33CD17}"/>
          </ac:picMkLst>
        </pc:picChg>
        <pc:picChg chg="add mod">
          <ac:chgData name="Milad LEYLI-ABADI" userId="5b9e46ff-14e3-4f5a-b33f-9b0627d4caad" providerId="ADAL" clId="{050DF61A-268B-4331-AE68-8E39530DEF39}" dt="2025-02-12T16:10:30.454" v="331" actId="1076"/>
          <ac:picMkLst>
            <pc:docMk/>
            <pc:sldMk cId="3018709138" sldId="274"/>
            <ac:picMk id="8" creationId="{15B515A2-CA6E-8F03-C24E-6D8FFC81CD69}"/>
          </ac:picMkLst>
        </pc:picChg>
      </pc:sldChg>
      <pc:sldChg chg="addSp delSp modSp new mod">
        <pc:chgData name="Milad LEYLI-ABADI" userId="5b9e46ff-14e3-4f5a-b33f-9b0627d4caad" providerId="ADAL" clId="{050DF61A-268B-4331-AE68-8E39530DEF39}" dt="2025-02-12T16:27:48.509" v="1041" actId="120"/>
        <pc:sldMkLst>
          <pc:docMk/>
          <pc:sldMk cId="2495112241" sldId="275"/>
        </pc:sldMkLst>
        <pc:spChg chg="mod">
          <ac:chgData name="Milad LEYLI-ABADI" userId="5b9e46ff-14e3-4f5a-b33f-9b0627d4caad" providerId="ADAL" clId="{050DF61A-268B-4331-AE68-8E39530DEF39}" dt="2025-02-12T15:14:37.279" v="251" actId="20577"/>
          <ac:spMkLst>
            <pc:docMk/>
            <pc:sldMk cId="2495112241" sldId="275"/>
            <ac:spMk id="2" creationId="{6773F739-5CCB-23E7-EDE4-33A02C6DAEAB}"/>
          </ac:spMkLst>
        </pc:spChg>
        <pc:spChg chg="add mod">
          <ac:chgData name="Milad LEYLI-ABADI" userId="5b9e46ff-14e3-4f5a-b33f-9b0627d4caad" providerId="ADAL" clId="{050DF61A-268B-4331-AE68-8E39530DEF39}" dt="2025-02-12T16:27:48.509" v="1041" actId="120"/>
          <ac:spMkLst>
            <pc:docMk/>
            <pc:sldMk cId="2495112241" sldId="275"/>
            <ac:spMk id="8" creationId="{B741F50B-4C3A-04C4-5083-348B7F157C2D}"/>
          </ac:spMkLst>
        </pc:spChg>
        <pc:spChg chg="add mod">
          <ac:chgData name="Milad LEYLI-ABADI" userId="5b9e46ff-14e3-4f5a-b33f-9b0627d4caad" providerId="ADAL" clId="{050DF61A-268B-4331-AE68-8E39530DEF39}" dt="2025-02-12T16:27:48.509" v="1041" actId="120"/>
          <ac:spMkLst>
            <pc:docMk/>
            <pc:sldMk cId="2495112241" sldId="275"/>
            <ac:spMk id="9" creationId="{86011C2D-0120-AB1D-3A95-A9C543B5AB9D}"/>
          </ac:spMkLst>
        </pc:spChg>
        <pc:spChg chg="add mod">
          <ac:chgData name="Milad LEYLI-ABADI" userId="5b9e46ff-14e3-4f5a-b33f-9b0627d4caad" providerId="ADAL" clId="{050DF61A-268B-4331-AE68-8E39530DEF39}" dt="2025-02-12T16:27:48.509" v="1041" actId="120"/>
          <ac:spMkLst>
            <pc:docMk/>
            <pc:sldMk cId="2495112241" sldId="275"/>
            <ac:spMk id="10" creationId="{DE6837C8-606B-D7E0-00A0-0444DAD84F9C}"/>
          </ac:spMkLst>
        </pc:spChg>
        <pc:spChg chg="add mod">
          <ac:chgData name="Milad LEYLI-ABADI" userId="5b9e46ff-14e3-4f5a-b33f-9b0627d4caad" providerId="ADAL" clId="{050DF61A-268B-4331-AE68-8E39530DEF39}" dt="2025-02-12T16:27:41.021" v="1039" actId="120"/>
          <ac:spMkLst>
            <pc:docMk/>
            <pc:sldMk cId="2495112241" sldId="275"/>
            <ac:spMk id="11" creationId="{E0F696B7-0763-F17F-645B-58195D30FD5C}"/>
          </ac:spMkLst>
        </pc:spChg>
        <pc:spChg chg="add mod">
          <ac:chgData name="Milad LEYLI-ABADI" userId="5b9e46ff-14e3-4f5a-b33f-9b0627d4caad" providerId="ADAL" clId="{050DF61A-268B-4331-AE68-8E39530DEF39}" dt="2025-02-12T16:27:43.984" v="1040" actId="120"/>
          <ac:spMkLst>
            <pc:docMk/>
            <pc:sldMk cId="2495112241" sldId="275"/>
            <ac:spMk id="12" creationId="{07F18B7E-72D9-F719-9E68-9C34D56EF6A0}"/>
          </ac:spMkLst>
        </pc:spChg>
        <pc:picChg chg="add mod">
          <ac:chgData name="Milad LEYLI-ABADI" userId="5b9e46ff-14e3-4f5a-b33f-9b0627d4caad" providerId="ADAL" clId="{050DF61A-268B-4331-AE68-8E39530DEF39}" dt="2025-02-12T16:20:29.272" v="408" actId="1076"/>
          <ac:picMkLst>
            <pc:docMk/>
            <pc:sldMk cId="2495112241" sldId="275"/>
            <ac:picMk id="5" creationId="{8C8FBD86-25FB-3427-F442-5CC0B743E06A}"/>
          </ac:picMkLst>
        </pc:picChg>
      </pc:sldChg>
      <pc:sldChg chg="addSp delSp modSp new mod">
        <pc:chgData name="Milad LEYLI-ABADI" userId="5b9e46ff-14e3-4f5a-b33f-9b0627d4caad" providerId="ADAL" clId="{050DF61A-268B-4331-AE68-8E39530DEF39}" dt="2025-02-18T08:44:42.699" v="1514" actId="20577"/>
        <pc:sldMkLst>
          <pc:docMk/>
          <pc:sldMk cId="708481120" sldId="276"/>
        </pc:sldMkLst>
        <pc:spChg chg="mod">
          <ac:chgData name="Milad LEYLI-ABADI" userId="5b9e46ff-14e3-4f5a-b33f-9b0627d4caad" providerId="ADAL" clId="{050DF61A-268B-4331-AE68-8E39530DEF39}" dt="2025-02-12T15:14:25.410" v="225" actId="20577"/>
          <ac:spMkLst>
            <pc:docMk/>
            <pc:sldMk cId="708481120" sldId="276"/>
            <ac:spMk id="2" creationId="{EBC76CC9-6867-E7DF-259A-7883964CBC9B}"/>
          </ac:spMkLst>
        </pc:spChg>
        <pc:spChg chg="add mod">
          <ac:chgData name="Milad LEYLI-ABADI" userId="5b9e46ff-14e3-4f5a-b33f-9b0627d4caad" providerId="ADAL" clId="{050DF61A-268B-4331-AE68-8E39530DEF39}" dt="2025-02-18T08:44:42.699" v="1514" actId="20577"/>
          <ac:spMkLst>
            <pc:docMk/>
            <pc:sldMk cId="708481120" sldId="276"/>
            <ac:spMk id="4" creationId="{A43105CE-2F6A-8A60-2BEE-93B9AD40F4BB}"/>
          </ac:spMkLst>
        </pc:spChg>
        <pc:picChg chg="add mod">
          <ac:chgData name="Milad LEYLI-ABADI" userId="5b9e46ff-14e3-4f5a-b33f-9b0627d4caad" providerId="ADAL" clId="{050DF61A-268B-4331-AE68-8E39530DEF39}" dt="2025-02-18T08:44:22.029" v="1472" actId="1076"/>
          <ac:picMkLst>
            <pc:docMk/>
            <pc:sldMk cId="708481120" sldId="276"/>
            <ac:picMk id="5" creationId="{1852D91E-935B-2A8C-84F5-0818404A9163}"/>
          </ac:picMkLst>
        </pc:picChg>
      </pc:sldChg>
      <pc:sldChg chg="addSp delSp modSp new mod">
        <pc:chgData name="Milad LEYLI-ABADI" userId="5b9e46ff-14e3-4f5a-b33f-9b0627d4caad" providerId="ADAL" clId="{050DF61A-268B-4331-AE68-8E39530DEF39}" dt="2025-02-12T15:37:13.681" v="322"/>
        <pc:sldMkLst>
          <pc:docMk/>
          <pc:sldMk cId="705340020" sldId="277"/>
        </pc:sldMkLst>
        <pc:spChg chg="mod">
          <ac:chgData name="Milad LEYLI-ABADI" userId="5b9e46ff-14e3-4f5a-b33f-9b0627d4caad" providerId="ADAL" clId="{050DF61A-268B-4331-AE68-8E39530DEF39}" dt="2025-02-12T15:14:47.424" v="263" actId="20577"/>
          <ac:spMkLst>
            <pc:docMk/>
            <pc:sldMk cId="705340020" sldId="277"/>
            <ac:spMk id="2" creationId="{70B58C78-B72D-B1F4-0E73-03EC70C3D78D}"/>
          </ac:spMkLst>
        </pc:spChg>
        <pc:spChg chg="add mod">
          <ac:chgData name="Milad LEYLI-ABADI" userId="5b9e46ff-14e3-4f5a-b33f-9b0627d4caad" providerId="ADAL" clId="{050DF61A-268B-4331-AE68-8E39530DEF39}" dt="2025-02-12T15:37:13.681" v="322"/>
          <ac:spMkLst>
            <pc:docMk/>
            <pc:sldMk cId="705340020" sldId="277"/>
            <ac:spMk id="4" creationId="{6B768179-2692-309F-8697-5459AC430DD3}"/>
          </ac:spMkLst>
        </pc:spChg>
        <pc:graphicFrameChg chg="add mod">
          <ac:chgData name="Milad LEYLI-ABADI" userId="5b9e46ff-14e3-4f5a-b33f-9b0627d4caad" providerId="ADAL" clId="{050DF61A-268B-4331-AE68-8E39530DEF39}" dt="2025-02-12T15:37:13.681" v="322"/>
          <ac:graphicFrameMkLst>
            <pc:docMk/>
            <pc:sldMk cId="705340020" sldId="277"/>
            <ac:graphicFrameMk id="5" creationId="{7D5475DA-951E-BFBB-7F98-4C6AC77B3CEA}"/>
          </ac:graphicFrameMkLst>
        </pc:graphicFrameChg>
        <pc:graphicFrameChg chg="add mod">
          <ac:chgData name="Milad LEYLI-ABADI" userId="5b9e46ff-14e3-4f5a-b33f-9b0627d4caad" providerId="ADAL" clId="{050DF61A-268B-4331-AE68-8E39530DEF39}" dt="2025-02-12T15:37:13.681" v="322"/>
          <ac:graphicFrameMkLst>
            <pc:docMk/>
            <pc:sldMk cId="705340020" sldId="277"/>
            <ac:graphicFrameMk id="6" creationId="{34CAF646-8A34-1790-0127-843366883A3A}"/>
          </ac:graphicFrameMkLst>
        </pc:graphicFrameChg>
      </pc:sldChg>
      <pc:sldChg chg="addSp delSp modSp new mod">
        <pc:chgData name="Milad LEYLI-ABADI" userId="5b9e46ff-14e3-4f5a-b33f-9b0627d4caad" providerId="ADAL" clId="{050DF61A-268B-4331-AE68-8E39530DEF39}" dt="2025-02-12T16:29:54.484" v="1058" actId="1076"/>
        <pc:sldMkLst>
          <pc:docMk/>
          <pc:sldMk cId="941555482" sldId="278"/>
        </pc:sldMkLst>
        <pc:spChg chg="mod">
          <ac:chgData name="Milad LEYLI-ABADI" userId="5b9e46ff-14e3-4f5a-b33f-9b0627d4caad" providerId="ADAL" clId="{050DF61A-268B-4331-AE68-8E39530DEF39}" dt="2025-02-12T15:35:54.222" v="314" actId="20577"/>
          <ac:spMkLst>
            <pc:docMk/>
            <pc:sldMk cId="941555482" sldId="278"/>
            <ac:spMk id="2" creationId="{C1AF3AA2-0631-F73B-EF6C-449B74CFCEFB}"/>
          </ac:spMkLst>
        </pc:spChg>
        <pc:spChg chg="add mod">
          <ac:chgData name="Milad LEYLI-ABADI" userId="5b9e46ff-14e3-4f5a-b33f-9b0627d4caad" providerId="ADAL" clId="{050DF61A-268B-4331-AE68-8E39530DEF39}" dt="2025-02-12T16:29:42.185" v="1055" actId="20577"/>
          <ac:spMkLst>
            <pc:docMk/>
            <pc:sldMk cId="941555482" sldId="278"/>
            <ac:spMk id="4" creationId="{03C31663-B4E1-DED4-1CBF-69F45D84852B}"/>
          </ac:spMkLst>
        </pc:spChg>
        <pc:spChg chg="mod">
          <ac:chgData name="Milad LEYLI-ABADI" userId="5b9e46ff-14e3-4f5a-b33f-9b0627d4caad" providerId="ADAL" clId="{050DF61A-268B-4331-AE68-8E39530DEF39}" dt="2025-02-12T15:35:51.849" v="307"/>
          <ac:spMkLst>
            <pc:docMk/>
            <pc:sldMk cId="941555482" sldId="278"/>
            <ac:spMk id="7" creationId="{4503CEE4-B791-916A-FED5-DFAA1E70F3D7}"/>
          </ac:spMkLst>
        </pc:spChg>
        <pc:spChg chg="mod">
          <ac:chgData name="Milad LEYLI-ABADI" userId="5b9e46ff-14e3-4f5a-b33f-9b0627d4caad" providerId="ADAL" clId="{050DF61A-268B-4331-AE68-8E39530DEF39}" dt="2025-02-12T15:35:51.849" v="307"/>
          <ac:spMkLst>
            <pc:docMk/>
            <pc:sldMk cId="941555482" sldId="278"/>
            <ac:spMk id="8" creationId="{56B73B78-446C-1231-F612-6D9AAB1720E9}"/>
          </ac:spMkLst>
        </pc:spChg>
        <pc:spChg chg="mod">
          <ac:chgData name="Milad LEYLI-ABADI" userId="5b9e46ff-14e3-4f5a-b33f-9b0627d4caad" providerId="ADAL" clId="{050DF61A-268B-4331-AE68-8E39530DEF39}" dt="2025-02-12T15:35:51.849" v="307"/>
          <ac:spMkLst>
            <pc:docMk/>
            <pc:sldMk cId="941555482" sldId="278"/>
            <ac:spMk id="9" creationId="{CAEE6E75-B06D-F7DE-DB79-573B6832BB0E}"/>
          </ac:spMkLst>
        </pc:spChg>
        <pc:spChg chg="add mod">
          <ac:chgData name="Milad LEYLI-ABADI" userId="5b9e46ff-14e3-4f5a-b33f-9b0627d4caad" providerId="ADAL" clId="{050DF61A-268B-4331-AE68-8E39530DEF39}" dt="2025-02-12T16:29:54.484" v="1058" actId="1076"/>
          <ac:spMkLst>
            <pc:docMk/>
            <pc:sldMk cId="941555482" sldId="278"/>
            <ac:spMk id="11" creationId="{AA88CBA9-DF50-37BF-B7E5-218C92C98AB0}"/>
          </ac:spMkLst>
        </pc:spChg>
        <pc:grpChg chg="add mod">
          <ac:chgData name="Milad LEYLI-ABADI" userId="5b9e46ff-14e3-4f5a-b33f-9b0627d4caad" providerId="ADAL" clId="{050DF61A-268B-4331-AE68-8E39530DEF39}" dt="2025-02-12T15:35:51.849" v="307"/>
          <ac:grpSpMkLst>
            <pc:docMk/>
            <pc:sldMk cId="941555482" sldId="278"/>
            <ac:grpSpMk id="5" creationId="{F6A8239F-BAE3-B2F9-58DE-067925760012}"/>
          </ac:grpSpMkLst>
        </pc:grpChg>
        <pc:picChg chg="mod">
          <ac:chgData name="Milad LEYLI-ABADI" userId="5b9e46ff-14e3-4f5a-b33f-9b0627d4caad" providerId="ADAL" clId="{050DF61A-268B-4331-AE68-8E39530DEF39}" dt="2025-02-12T15:35:51.849" v="307"/>
          <ac:picMkLst>
            <pc:docMk/>
            <pc:sldMk cId="941555482" sldId="278"/>
            <ac:picMk id="6" creationId="{CE042F2B-287C-6C97-CE25-6E6951E51582}"/>
          </ac:picMkLst>
        </pc:picChg>
        <pc:picChg chg="add mod">
          <ac:chgData name="Milad LEYLI-ABADI" userId="5b9e46ff-14e3-4f5a-b33f-9b0627d4caad" providerId="ADAL" clId="{050DF61A-268B-4331-AE68-8E39530DEF39}" dt="2025-02-12T16:29:54.484" v="1058" actId="1076"/>
          <ac:picMkLst>
            <pc:docMk/>
            <pc:sldMk cId="941555482" sldId="278"/>
            <ac:picMk id="10" creationId="{766ACD3A-324D-1907-FD20-96E7279F1E3D}"/>
          </ac:picMkLst>
        </pc:picChg>
      </pc:sldChg>
      <pc:sldChg chg="addSp delSp new del mod">
        <pc:chgData name="Milad LEYLI-ABADI" userId="5b9e46ff-14e3-4f5a-b33f-9b0627d4caad" providerId="ADAL" clId="{050DF61A-268B-4331-AE68-8E39530DEF39}" dt="2025-02-12T15:35:46.229" v="303" actId="680"/>
        <pc:sldMkLst>
          <pc:docMk/>
          <pc:sldMk cId="2973317009" sldId="278"/>
        </pc:sldMkLst>
      </pc:sldChg>
      <pc:sldChg chg="addSp modSp new mod">
        <pc:chgData name="Milad LEYLI-ABADI" userId="5b9e46ff-14e3-4f5a-b33f-9b0627d4caad" providerId="ADAL" clId="{050DF61A-268B-4331-AE68-8E39530DEF39}" dt="2025-02-12T16:33:26.930" v="1329" actId="1076"/>
        <pc:sldMkLst>
          <pc:docMk/>
          <pc:sldMk cId="2619375209" sldId="279"/>
        </pc:sldMkLst>
        <pc:spChg chg="mod">
          <ac:chgData name="Milad LEYLI-ABADI" userId="5b9e46ff-14e3-4f5a-b33f-9b0627d4caad" providerId="ADAL" clId="{050DF61A-268B-4331-AE68-8E39530DEF39}" dt="2025-02-12T16:30:20.725" v="1066" actId="20577"/>
          <ac:spMkLst>
            <pc:docMk/>
            <pc:sldMk cId="2619375209" sldId="279"/>
            <ac:spMk id="2" creationId="{F979E905-E502-D88A-3D22-9C655060992D}"/>
          </ac:spMkLst>
        </pc:spChg>
        <pc:spChg chg="mod">
          <ac:chgData name="Milad LEYLI-ABADI" userId="5b9e46ff-14e3-4f5a-b33f-9b0627d4caad" providerId="ADAL" clId="{050DF61A-268B-4331-AE68-8E39530DEF39}" dt="2025-02-12T16:32:47.652" v="1326" actId="20577"/>
          <ac:spMkLst>
            <pc:docMk/>
            <pc:sldMk cId="2619375209" sldId="279"/>
            <ac:spMk id="3" creationId="{DF9C8ABD-27CF-5442-D78B-CA990F316734}"/>
          </ac:spMkLst>
        </pc:spChg>
        <pc:spChg chg="add mod">
          <ac:chgData name="Milad LEYLI-ABADI" userId="5b9e46ff-14e3-4f5a-b33f-9b0627d4caad" providerId="ADAL" clId="{050DF61A-268B-4331-AE68-8E39530DEF39}" dt="2025-02-12T16:33:26.930" v="1329" actId="1076"/>
          <ac:spMkLst>
            <pc:docMk/>
            <pc:sldMk cId="2619375209" sldId="279"/>
            <ac:spMk id="5" creationId="{C5A0B769-A930-E5F4-7D65-B46AC29A4F9E}"/>
          </ac:spMkLst>
        </pc:spChg>
        <pc:spChg chg="add mod">
          <ac:chgData name="Milad LEYLI-ABADI" userId="5b9e46ff-14e3-4f5a-b33f-9b0627d4caad" providerId="ADAL" clId="{050DF61A-268B-4331-AE68-8E39530DEF39}" dt="2025-02-12T16:33:26.930" v="1329" actId="1076"/>
          <ac:spMkLst>
            <pc:docMk/>
            <pc:sldMk cId="2619375209" sldId="279"/>
            <ac:spMk id="6" creationId="{5A91EA12-6C80-58DF-DEF4-C0625556A8E9}"/>
          </ac:spMkLst>
        </pc:spChg>
        <pc:spChg chg="add mod">
          <ac:chgData name="Milad LEYLI-ABADI" userId="5b9e46ff-14e3-4f5a-b33f-9b0627d4caad" providerId="ADAL" clId="{050DF61A-268B-4331-AE68-8E39530DEF39}" dt="2025-02-12T16:33:26.930" v="1329" actId="1076"/>
          <ac:spMkLst>
            <pc:docMk/>
            <pc:sldMk cId="2619375209" sldId="279"/>
            <ac:spMk id="7" creationId="{5BE8CC8C-96DC-781A-B341-78633C908CD6}"/>
          </ac:spMkLst>
        </pc:spChg>
      </pc:sldChg>
      <pc:sldChg chg="addSp modSp new mod">
        <pc:chgData name="Milad LEYLI-ABADI" userId="5b9e46ff-14e3-4f5a-b33f-9b0627d4caad" providerId="ADAL" clId="{050DF61A-268B-4331-AE68-8E39530DEF39}" dt="2025-02-18T09:10:54.947" v="2943" actId="1076"/>
        <pc:sldMkLst>
          <pc:docMk/>
          <pc:sldMk cId="1827802140" sldId="280"/>
        </pc:sldMkLst>
        <pc:spChg chg="mod">
          <ac:chgData name="Milad LEYLI-ABADI" userId="5b9e46ff-14e3-4f5a-b33f-9b0627d4caad" providerId="ADAL" clId="{050DF61A-268B-4331-AE68-8E39530DEF39}" dt="2025-02-18T08:45:23.350" v="1530" actId="20577"/>
          <ac:spMkLst>
            <pc:docMk/>
            <pc:sldMk cId="1827802140" sldId="280"/>
            <ac:spMk id="2" creationId="{8D0AD4B4-9969-755A-DD0F-53363210C727}"/>
          </ac:spMkLst>
        </pc:spChg>
        <pc:spChg chg="mod">
          <ac:chgData name="Milad LEYLI-ABADI" userId="5b9e46ff-14e3-4f5a-b33f-9b0627d4caad" providerId="ADAL" clId="{050DF61A-268B-4331-AE68-8E39530DEF39}" dt="2025-02-18T09:10:11.753" v="2899" actId="27636"/>
          <ac:spMkLst>
            <pc:docMk/>
            <pc:sldMk cId="1827802140" sldId="280"/>
            <ac:spMk id="3" creationId="{316A19D8-E5BF-FAA0-F5C3-2C9E0947560F}"/>
          </ac:spMkLst>
        </pc:spChg>
        <pc:spChg chg="add mod">
          <ac:chgData name="Milad LEYLI-ABADI" userId="5b9e46ff-14e3-4f5a-b33f-9b0627d4caad" providerId="ADAL" clId="{050DF61A-268B-4331-AE68-8E39530DEF39}" dt="2025-02-18T09:10:40.729" v="2941" actId="1076"/>
          <ac:spMkLst>
            <pc:docMk/>
            <pc:sldMk cId="1827802140" sldId="280"/>
            <ac:spMk id="5" creationId="{AB16E864-C5C8-3AEC-C8C2-F14D17AF48FF}"/>
          </ac:spMkLst>
        </pc:spChg>
        <pc:picChg chg="add mod">
          <ac:chgData name="Milad LEYLI-ABADI" userId="5b9e46ff-14e3-4f5a-b33f-9b0627d4caad" providerId="ADAL" clId="{050DF61A-268B-4331-AE68-8E39530DEF39}" dt="2025-02-18T09:10:54.947" v="2943" actId="1076"/>
          <ac:picMkLst>
            <pc:docMk/>
            <pc:sldMk cId="1827802140" sldId="280"/>
            <ac:picMk id="4" creationId="{B05D56B3-C922-F1B6-9039-7E5DC997F92A}"/>
          </ac:picMkLst>
        </pc:picChg>
      </pc:sldChg>
      <pc:sldChg chg="modSp new mod">
        <pc:chgData name="Milad LEYLI-ABADI" userId="5b9e46ff-14e3-4f5a-b33f-9b0627d4caad" providerId="ADAL" clId="{050DF61A-268B-4331-AE68-8E39530DEF39}" dt="2025-02-18T09:03:21.027" v="2884" actId="20577"/>
        <pc:sldMkLst>
          <pc:docMk/>
          <pc:sldMk cId="2158764396" sldId="281"/>
        </pc:sldMkLst>
        <pc:spChg chg="mod">
          <ac:chgData name="Milad LEYLI-ABADI" userId="5b9e46ff-14e3-4f5a-b33f-9b0627d4caad" providerId="ADAL" clId="{050DF61A-268B-4331-AE68-8E39530DEF39}" dt="2025-02-18T08:51:30.451" v="2175" actId="20577"/>
          <ac:spMkLst>
            <pc:docMk/>
            <pc:sldMk cId="2158764396" sldId="281"/>
            <ac:spMk id="2" creationId="{62FFD008-F7FB-D4D0-99F4-BCB77AE1F6DC}"/>
          </ac:spMkLst>
        </pc:spChg>
        <pc:spChg chg="mod">
          <ac:chgData name="Milad LEYLI-ABADI" userId="5b9e46ff-14e3-4f5a-b33f-9b0627d4caad" providerId="ADAL" clId="{050DF61A-268B-4331-AE68-8E39530DEF39}" dt="2025-02-18T09:03:21.027" v="2884" actId="20577"/>
          <ac:spMkLst>
            <pc:docMk/>
            <pc:sldMk cId="2158764396" sldId="281"/>
            <ac:spMk id="3" creationId="{977E1286-658C-028C-525E-FD3841667262}"/>
          </ac:spMkLst>
        </pc:spChg>
      </pc:sldChg>
    </pc:docChg>
  </pc:docChgLst>
</pc:chgInfo>
</file>

<file path=ppt/slideLayouts/_rels/slideLayout1.xml.rels><?xml version="1.0" encoding="UTF-8" standalone="yes"?>
<Relationships xmlns="http://schemas.openxmlformats.org/package/2006/relationships"><Relationship Id="rId8" Type="http://schemas.openxmlformats.org/officeDocument/2006/relationships/hyperlink" Target="https://research-and-innovation.ec.europa.eu/funding/funding-opportunities/funding-programmes-and-open-calls/horizon-europe_en" TargetMode="External"/><Relationship Id="rId3" Type="http://schemas.openxmlformats.org/officeDocument/2006/relationships/image" Target="../media/image2.png"/><Relationship Id="rId7" Type="http://schemas.openxmlformats.org/officeDocument/2006/relationships/hyperlink" Target="http://www.enershare.eu/" TargetMode="External"/><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image" Target="../media/image3.png"/><Relationship Id="rId9"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hyperlink" Target="http://www.enershare.eu/" TargetMode="External"/><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5.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hyperlink" Target="http://www.enershare.eu/" TargetMode="Externa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9.svg"/><Relationship Id="rId7"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png"/><Relationship Id="rId10" Type="http://schemas.openxmlformats.org/officeDocument/2006/relationships/image" Target="../media/image12.png"/><Relationship Id="rId4" Type="http://schemas.openxmlformats.org/officeDocument/2006/relationships/image" Target="../media/image10.png"/><Relationship Id="rId9" Type="http://schemas.openxmlformats.org/officeDocument/2006/relationships/hyperlink" Target="http://www.enershare.eu/" TargetMode="Externa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8.png"/><Relationship Id="rId7"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hyperlink" Target="http://www.enershare.eu/" TargetMode="External"/><Relationship Id="rId4" Type="http://schemas.openxmlformats.org/officeDocument/2006/relationships/image" Target="../media/image9.svg"/><Relationship Id="rId9" Type="http://schemas.openxmlformats.org/officeDocument/2006/relationships/image" Target="../media/image10.pn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9.svg"/><Relationship Id="rId7" Type="http://schemas.openxmlformats.org/officeDocument/2006/relationships/hyperlink" Target="http://www.enershare.eu/" TargetMode="External"/><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1.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4.svg"/><Relationship Id="rId11" Type="http://schemas.openxmlformats.org/officeDocument/2006/relationships/hyperlink" Target="http://www.enershare.eu/" TargetMode="External"/><Relationship Id="rId5" Type="http://schemas.openxmlformats.org/officeDocument/2006/relationships/image" Target="../media/image13.png"/><Relationship Id="rId10" Type="http://schemas.openxmlformats.org/officeDocument/2006/relationships/image" Target="../media/image3.png"/><Relationship Id="rId4" Type="http://schemas.openxmlformats.org/officeDocument/2006/relationships/image" Target="../media/image5.svg"/><Relationship Id="rId9"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png"/><Relationship Id="rId7" Type="http://schemas.openxmlformats.org/officeDocument/2006/relationships/image" Target="../media/image5.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11" Type="http://schemas.openxmlformats.org/officeDocument/2006/relationships/image" Target="../media/image7.png"/><Relationship Id="rId5" Type="http://schemas.openxmlformats.org/officeDocument/2006/relationships/hyperlink" Target="http://www.enershare.eu/" TargetMode="External"/><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hyperlink" Target="https://research-and-innovation.ec.europa.eu/funding/funding-opportunities/funding-programmes-and-open-calls/horizon-europe_en"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gradFill>
          <a:gsLst>
            <a:gs pos="0">
              <a:srgbClr val="ED1C24"/>
            </a:gs>
            <a:gs pos="97863">
              <a:schemeClr val="bg2">
                <a:lumMod val="10000"/>
              </a:schemeClr>
            </a:gs>
            <a:gs pos="65000">
              <a:srgbClr val="08045D"/>
            </a:gs>
          </a:gsLst>
          <a:lin ang="120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6D880-4C13-4428-8FB9-53BFADA79757}"/>
              </a:ext>
            </a:extLst>
          </p:cNvPr>
          <p:cNvSpPr>
            <a:spLocks noGrp="1"/>
          </p:cNvSpPr>
          <p:nvPr>
            <p:ph type="ctrTitle"/>
          </p:nvPr>
        </p:nvSpPr>
        <p:spPr>
          <a:xfrm>
            <a:off x="838200" y="2936303"/>
            <a:ext cx="10142838" cy="945623"/>
          </a:xfrm>
        </p:spPr>
        <p:txBody>
          <a:bodyPr anchor="b"/>
          <a:lstStyle>
            <a:lvl1pPr algn="l">
              <a:defRPr sz="6000" b="1">
                <a:solidFill>
                  <a:schemeClr val="bg1"/>
                </a:solidFill>
              </a:defRPr>
            </a:lvl1pPr>
          </a:lstStyle>
          <a:p>
            <a:r>
              <a:rPr lang="en-US" dirty="0"/>
              <a:t>Click to edit Master title style</a:t>
            </a:r>
            <a:endParaRPr lang="pt-PT" dirty="0"/>
          </a:p>
        </p:txBody>
      </p:sp>
      <p:sp>
        <p:nvSpPr>
          <p:cNvPr id="3" name="Subtitle 2">
            <a:extLst>
              <a:ext uri="{FF2B5EF4-FFF2-40B4-BE49-F238E27FC236}">
                <a16:creationId xmlns:a16="http://schemas.microsoft.com/office/drawing/2014/main" id="{EF182636-2338-4AA6-ACFF-2E503F9A578A}"/>
              </a:ext>
            </a:extLst>
          </p:cNvPr>
          <p:cNvSpPr>
            <a:spLocks noGrp="1"/>
          </p:cNvSpPr>
          <p:nvPr>
            <p:ph type="subTitle" idx="1"/>
          </p:nvPr>
        </p:nvSpPr>
        <p:spPr>
          <a:xfrm>
            <a:off x="838200" y="4402427"/>
            <a:ext cx="9144000" cy="450978"/>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pt-PT" dirty="0"/>
          </a:p>
        </p:txBody>
      </p:sp>
      <p:sp>
        <p:nvSpPr>
          <p:cNvPr id="6" name="Slide Number Placeholder 5">
            <a:extLst>
              <a:ext uri="{FF2B5EF4-FFF2-40B4-BE49-F238E27FC236}">
                <a16:creationId xmlns:a16="http://schemas.microsoft.com/office/drawing/2014/main" id="{3165E7FC-4447-4479-B903-BC99B1F8B354}"/>
              </a:ext>
            </a:extLst>
          </p:cNvPr>
          <p:cNvSpPr>
            <a:spLocks noGrp="1"/>
          </p:cNvSpPr>
          <p:nvPr>
            <p:ph type="sldNum" sz="quarter" idx="12"/>
          </p:nvPr>
        </p:nvSpPr>
        <p:spPr/>
        <p:txBody>
          <a:bodyPr/>
          <a:lstStyle>
            <a:lvl1pPr>
              <a:defRPr>
                <a:solidFill>
                  <a:schemeClr val="bg1"/>
                </a:solidFill>
              </a:defRPr>
            </a:lvl1pPr>
          </a:lstStyle>
          <a:p>
            <a:fld id="{765E4D28-99AA-4BFA-B940-DC80441FB929}" type="slidenum">
              <a:rPr lang="pt-PT" smtClean="0"/>
              <a:pPr/>
              <a:t>‹#›</a:t>
            </a:fld>
            <a:endParaRPr lang="pt-PT"/>
          </a:p>
        </p:txBody>
      </p:sp>
      <p:cxnSp>
        <p:nvCxnSpPr>
          <p:cNvPr id="61" name="Straight Connector 60">
            <a:extLst>
              <a:ext uri="{FF2B5EF4-FFF2-40B4-BE49-F238E27FC236}">
                <a16:creationId xmlns:a16="http://schemas.microsoft.com/office/drawing/2014/main" id="{A511EF90-9BE1-434A-8093-AB75CCDC3BAE}"/>
              </a:ext>
            </a:extLst>
          </p:cNvPr>
          <p:cNvCxnSpPr/>
          <p:nvPr userDrawn="1"/>
        </p:nvCxnSpPr>
        <p:spPr>
          <a:xfrm>
            <a:off x="838200" y="4971045"/>
            <a:ext cx="10515600" cy="0"/>
          </a:xfrm>
          <a:prstGeom prst="line">
            <a:avLst/>
          </a:prstGeom>
          <a:ln w="6350"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2" name="Straight Connector 61">
            <a:extLst>
              <a:ext uri="{FF2B5EF4-FFF2-40B4-BE49-F238E27FC236}">
                <a16:creationId xmlns:a16="http://schemas.microsoft.com/office/drawing/2014/main" id="{DFCCBF2B-7BBD-430B-9823-7D207D64FAAC}"/>
              </a:ext>
            </a:extLst>
          </p:cNvPr>
          <p:cNvCxnSpPr/>
          <p:nvPr userDrawn="1"/>
        </p:nvCxnSpPr>
        <p:spPr>
          <a:xfrm>
            <a:off x="838200" y="6247784"/>
            <a:ext cx="10515600" cy="0"/>
          </a:xfrm>
          <a:prstGeom prst="line">
            <a:avLst/>
          </a:prstGeom>
          <a:ln w="6350"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66" name="Picture 65">
            <a:extLst>
              <a:ext uri="{FF2B5EF4-FFF2-40B4-BE49-F238E27FC236}">
                <a16:creationId xmlns:a16="http://schemas.microsoft.com/office/drawing/2014/main" id="{1144312D-5935-44A5-BA1D-D2ECFA4CECF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8200" y="1735025"/>
            <a:ext cx="1962328" cy="786844"/>
          </a:xfrm>
          <a:prstGeom prst="rect">
            <a:avLst/>
          </a:prstGeom>
        </p:spPr>
      </p:pic>
      <p:pic>
        <p:nvPicPr>
          <p:cNvPr id="69" name="Picture 68">
            <a:extLst>
              <a:ext uri="{FF2B5EF4-FFF2-40B4-BE49-F238E27FC236}">
                <a16:creationId xmlns:a16="http://schemas.microsoft.com/office/drawing/2014/main" id="{36BB4893-9919-4DC9-8F1A-9B97BB75B58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87050" y="6370594"/>
            <a:ext cx="839544" cy="336636"/>
          </a:xfrm>
          <a:prstGeom prst="rect">
            <a:avLst/>
          </a:prstGeom>
        </p:spPr>
      </p:pic>
      <p:cxnSp>
        <p:nvCxnSpPr>
          <p:cNvPr id="70" name="Straight Connector 69">
            <a:extLst>
              <a:ext uri="{FF2B5EF4-FFF2-40B4-BE49-F238E27FC236}">
                <a16:creationId xmlns:a16="http://schemas.microsoft.com/office/drawing/2014/main" id="{32060EBA-2A14-4D28-A3B4-240F867399C2}"/>
              </a:ext>
            </a:extLst>
          </p:cNvPr>
          <p:cNvCxnSpPr>
            <a:cxnSpLocks/>
          </p:cNvCxnSpPr>
          <p:nvPr userDrawn="1"/>
        </p:nvCxnSpPr>
        <p:spPr>
          <a:xfrm flipV="1">
            <a:off x="5377406" y="6370594"/>
            <a:ext cx="0" cy="365125"/>
          </a:xfrm>
          <a:prstGeom prst="line">
            <a:avLst/>
          </a:prstGeom>
          <a:ln w="6350"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4" name="Straight Connector 73">
            <a:extLst>
              <a:ext uri="{FF2B5EF4-FFF2-40B4-BE49-F238E27FC236}">
                <a16:creationId xmlns:a16="http://schemas.microsoft.com/office/drawing/2014/main" id="{E356DB28-AF5A-4A9B-8BFD-AA444F03FF57}"/>
              </a:ext>
            </a:extLst>
          </p:cNvPr>
          <p:cNvCxnSpPr>
            <a:cxnSpLocks/>
          </p:cNvCxnSpPr>
          <p:nvPr userDrawn="1"/>
        </p:nvCxnSpPr>
        <p:spPr>
          <a:xfrm flipV="1">
            <a:off x="6812832" y="6356350"/>
            <a:ext cx="0" cy="365125"/>
          </a:xfrm>
          <a:prstGeom prst="line">
            <a:avLst/>
          </a:prstGeom>
          <a:ln w="6350"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77" name="Google Shape;16;p2">
            <a:extLst>
              <a:ext uri="{FF2B5EF4-FFF2-40B4-BE49-F238E27FC236}">
                <a16:creationId xmlns:a16="http://schemas.microsoft.com/office/drawing/2014/main" id="{59ECDB14-4E70-4736-8324-F39047562E42}"/>
              </a:ext>
            </a:extLst>
          </p:cNvPr>
          <p:cNvPicPr preferRelativeResize="0"/>
          <p:nvPr userDrawn="1"/>
        </p:nvPicPr>
        <p:blipFill rotWithShape="1">
          <a:blip r:embed="rId3">
            <a:alphaModFix/>
          </a:blip>
          <a:srcRect/>
          <a:stretch/>
        </p:blipFill>
        <p:spPr>
          <a:xfrm>
            <a:off x="7239932" y="6446293"/>
            <a:ext cx="217593" cy="217593"/>
          </a:xfrm>
          <a:prstGeom prst="rect">
            <a:avLst/>
          </a:prstGeom>
          <a:noFill/>
          <a:ln>
            <a:noFill/>
          </a:ln>
        </p:spPr>
      </p:pic>
      <p:pic>
        <p:nvPicPr>
          <p:cNvPr id="78" name="Google Shape;18;p2">
            <a:extLst>
              <a:ext uri="{FF2B5EF4-FFF2-40B4-BE49-F238E27FC236}">
                <a16:creationId xmlns:a16="http://schemas.microsoft.com/office/drawing/2014/main" id="{1761311C-B9EC-4B84-9F1F-A3DC9547C65E}"/>
              </a:ext>
            </a:extLst>
          </p:cNvPr>
          <p:cNvPicPr preferRelativeResize="0"/>
          <p:nvPr userDrawn="1"/>
        </p:nvPicPr>
        <p:blipFill rotWithShape="1">
          <a:blip r:embed="rId4">
            <a:alphaModFix/>
          </a:blip>
          <a:srcRect/>
          <a:stretch/>
        </p:blipFill>
        <p:spPr>
          <a:xfrm>
            <a:off x="6965161" y="6446293"/>
            <a:ext cx="217593" cy="217593"/>
          </a:xfrm>
          <a:prstGeom prst="rect">
            <a:avLst/>
          </a:prstGeom>
          <a:noFill/>
          <a:ln>
            <a:noFill/>
          </a:ln>
        </p:spPr>
      </p:pic>
      <p:sp>
        <p:nvSpPr>
          <p:cNvPr id="96" name="Freeform 2">
            <a:extLst>
              <a:ext uri="{FF2B5EF4-FFF2-40B4-BE49-F238E27FC236}">
                <a16:creationId xmlns:a16="http://schemas.microsoft.com/office/drawing/2014/main" id="{CF140A45-D50B-40F8-A27F-118737AEB98B}"/>
              </a:ext>
            </a:extLst>
          </p:cNvPr>
          <p:cNvSpPr/>
          <p:nvPr userDrawn="1"/>
        </p:nvSpPr>
        <p:spPr>
          <a:xfrm>
            <a:off x="838200" y="4112659"/>
            <a:ext cx="5892883" cy="139287"/>
          </a:xfrm>
          <a:custGeom>
            <a:avLst/>
            <a:gdLst/>
            <a:ahLst/>
            <a:cxnLst/>
            <a:rect l="l" t="t" r="r" b="b"/>
            <a:pathLst>
              <a:path w="12832964" h="303325">
                <a:moveTo>
                  <a:pt x="0" y="0"/>
                </a:moveTo>
                <a:lnTo>
                  <a:pt x="12832964" y="0"/>
                </a:lnTo>
                <a:lnTo>
                  <a:pt x="12832964" y="303325"/>
                </a:lnTo>
                <a:lnTo>
                  <a:pt x="0" y="30332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30" name="Footer Placeholder 4">
            <a:extLst>
              <a:ext uri="{FF2B5EF4-FFF2-40B4-BE49-F238E27FC236}">
                <a16:creationId xmlns:a16="http://schemas.microsoft.com/office/drawing/2014/main" id="{BD5BE7BD-DABC-4139-9A4F-7AA25B1F67FB}"/>
              </a:ext>
            </a:extLst>
          </p:cNvPr>
          <p:cNvSpPr txBox="1">
            <a:spLocks/>
          </p:cNvSpPr>
          <p:nvPr userDrawn="1"/>
        </p:nvSpPr>
        <p:spPr>
          <a:xfrm>
            <a:off x="5470457" y="6356350"/>
            <a:ext cx="1285193" cy="365125"/>
          </a:xfrm>
          <a:prstGeom prst="rect">
            <a:avLst/>
          </a:prstGeom>
        </p:spPr>
        <p:txBody>
          <a:bodyPr vert="horz" lIns="91440" tIns="45720" rIns="91440" bIns="45720" rtlCol="0" anchor="ctr"/>
          <a:lstStyle>
            <a:defPPr>
              <a:defRPr lang="pt-PT"/>
            </a:defPPr>
            <a:lvl1pPr marL="0" algn="ctr" defTabSz="914400" rtl="0" eaLnBrk="1" latinLnBrk="0" hangingPunct="1">
              <a:defRPr sz="1200" kern="1200">
                <a:solidFill>
                  <a:srgbClr val="08045D"/>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b="1" dirty="0">
                <a:solidFill>
                  <a:schemeClr val="bg1"/>
                </a:solidFill>
                <a:uFill>
                  <a:noFill/>
                </a:uFill>
                <a:latin typeface="Manrope SemiBold"/>
                <a:ea typeface="Manrope SemiBold"/>
                <a:cs typeface="Manrope SemiBold"/>
                <a:sym typeface="Manrope SemiBold"/>
                <a:hlinkClick r:id="rId7">
                  <a:extLst>
                    <a:ext uri="{A12FA001-AC4F-418D-AE19-62706E023703}">
                      <ahyp:hlinkClr xmlns:ahyp="http://schemas.microsoft.com/office/drawing/2018/hyperlinkcolor" val="tx"/>
                    </a:ext>
                  </a:extLst>
                </a:hlinkClick>
              </a:rPr>
              <a:t>ai4realnet.eu</a:t>
            </a:r>
            <a:endParaRPr lang="en-GB" b="1" dirty="0">
              <a:solidFill>
                <a:schemeClr val="bg1"/>
              </a:solidFill>
              <a:latin typeface="Manrope SemiBold"/>
              <a:ea typeface="Manrope SemiBold"/>
              <a:cs typeface="Manrope SemiBold"/>
              <a:sym typeface="Manrope SemiBold"/>
            </a:endParaRPr>
          </a:p>
        </p:txBody>
      </p:sp>
      <p:sp>
        <p:nvSpPr>
          <p:cNvPr id="33" name="Google Shape;25;p3">
            <a:extLst>
              <a:ext uri="{FF2B5EF4-FFF2-40B4-BE49-F238E27FC236}">
                <a16:creationId xmlns:a16="http://schemas.microsoft.com/office/drawing/2014/main" id="{124FB885-A609-42C1-9223-F904E1240587}"/>
              </a:ext>
            </a:extLst>
          </p:cNvPr>
          <p:cNvSpPr txBox="1"/>
          <p:nvPr userDrawn="1"/>
        </p:nvSpPr>
        <p:spPr>
          <a:xfrm>
            <a:off x="733211" y="6370532"/>
            <a:ext cx="2945442" cy="369332"/>
          </a:xfrm>
          <a:prstGeom prst="rect">
            <a:avLst/>
          </a:prstGeom>
          <a:noFill/>
          <a:ln>
            <a:noFill/>
          </a:ln>
        </p:spPr>
        <p:txBody>
          <a:bodyPr spcFirstLastPara="1" wrap="square" lIns="0" tIns="0" rIns="0" bIns="0" anchor="ctr" anchorCtr="0">
            <a:spAutoFit/>
          </a:bodyPr>
          <a:lstStyle/>
          <a:p>
            <a:pPr marL="0" lvl="0" indent="0" algn="l" rtl="0">
              <a:lnSpc>
                <a:spcPct val="100000"/>
              </a:lnSpc>
              <a:spcBef>
                <a:spcPts val="0"/>
              </a:spcBef>
              <a:spcAft>
                <a:spcPts val="0"/>
              </a:spcAft>
              <a:buNone/>
            </a:pPr>
            <a:r>
              <a:rPr lang="en-GB" sz="800" dirty="0">
                <a:solidFill>
                  <a:schemeClr val="bg1"/>
                </a:solidFill>
                <a:latin typeface="Manrope Medium"/>
                <a:ea typeface="Manrope Medium"/>
                <a:cs typeface="Manrope Medium"/>
                <a:sym typeface="Manrope Medium"/>
              </a:rPr>
              <a:t>AI4REALNET has received funding from </a:t>
            </a:r>
            <a:r>
              <a:rPr lang="en-GB" sz="800" u="sng" dirty="0">
                <a:solidFill>
                  <a:schemeClr val="bg1"/>
                </a:solidFill>
                <a:latin typeface="Manrope Medium"/>
                <a:ea typeface="Manrope Medium"/>
                <a:cs typeface="Manrope Medium"/>
                <a:sym typeface="Manrope Medium"/>
                <a:hlinkClick r:id="rId8">
                  <a:extLst>
                    <a:ext uri="{A12FA001-AC4F-418D-AE19-62706E023703}">
                      <ahyp:hlinkClr xmlns:ahyp="http://schemas.microsoft.com/office/drawing/2018/hyperlinkcolor" val="tx"/>
                    </a:ext>
                  </a:extLst>
                </a:hlinkClick>
              </a:rPr>
              <a:t>European Union’s Horizon Europe</a:t>
            </a:r>
            <a:r>
              <a:rPr lang="en-GB" sz="800" u="sng" dirty="0">
                <a:solidFill>
                  <a:schemeClr val="bg1"/>
                </a:solidFill>
                <a:latin typeface="Manrope Medium"/>
                <a:ea typeface="Manrope Medium"/>
                <a:cs typeface="Manrope Medium"/>
                <a:sym typeface="Manrope Medium"/>
              </a:rPr>
              <a:t> </a:t>
            </a:r>
            <a:r>
              <a:rPr lang="en-GB" sz="800" u="sng" dirty="0">
                <a:solidFill>
                  <a:schemeClr val="bg1"/>
                </a:solidFill>
                <a:latin typeface="Manrope Medium"/>
                <a:ea typeface="Manrope Medium"/>
                <a:cs typeface="Manrope Medium"/>
                <a:sym typeface="Manrope Medium"/>
                <a:hlinkClick r:id="rId8">
                  <a:extLst>
                    <a:ext uri="{A12FA001-AC4F-418D-AE19-62706E023703}">
                      <ahyp:hlinkClr xmlns:ahyp="http://schemas.microsoft.com/office/drawing/2018/hyperlinkcolor" val="tx"/>
                    </a:ext>
                  </a:extLst>
                </a:hlinkClick>
              </a:rPr>
              <a:t>Research and Innovation programme</a:t>
            </a:r>
            <a:r>
              <a:rPr lang="en-GB" sz="800" dirty="0">
                <a:solidFill>
                  <a:schemeClr val="bg1"/>
                </a:solidFill>
                <a:latin typeface="Manrope Medium"/>
                <a:ea typeface="Manrope Medium"/>
                <a:cs typeface="Manrope Medium"/>
                <a:sym typeface="Manrope Medium"/>
              </a:rPr>
              <a:t> under the Grant Agreement No 101119527</a:t>
            </a:r>
          </a:p>
        </p:txBody>
      </p:sp>
      <p:pic>
        <p:nvPicPr>
          <p:cNvPr id="34" name="Google Shape;68;p3">
            <a:extLst>
              <a:ext uri="{FF2B5EF4-FFF2-40B4-BE49-F238E27FC236}">
                <a16:creationId xmlns:a16="http://schemas.microsoft.com/office/drawing/2014/main" id="{1AC6E2A1-58DA-4A4B-B5B7-3F4090BC21B0}"/>
              </a:ext>
            </a:extLst>
          </p:cNvPr>
          <p:cNvPicPr preferRelativeResize="0"/>
          <p:nvPr userDrawn="1"/>
        </p:nvPicPr>
        <p:blipFill>
          <a:blip r:embed="rId9">
            <a:alphaModFix/>
          </a:blip>
          <a:stretch>
            <a:fillRect/>
          </a:stretch>
        </p:blipFill>
        <p:spPr>
          <a:xfrm>
            <a:off x="227653" y="6427028"/>
            <a:ext cx="380152" cy="256849"/>
          </a:xfrm>
          <a:prstGeom prst="rect">
            <a:avLst/>
          </a:prstGeom>
          <a:noFill/>
          <a:ln>
            <a:noFill/>
          </a:ln>
        </p:spPr>
      </p:pic>
      <p:sp>
        <p:nvSpPr>
          <p:cNvPr id="5" name="Text Placeholder 4">
            <a:extLst>
              <a:ext uri="{FF2B5EF4-FFF2-40B4-BE49-F238E27FC236}">
                <a16:creationId xmlns:a16="http://schemas.microsoft.com/office/drawing/2014/main" id="{696E0A02-9105-4106-A340-D6933FD4BFC3}"/>
              </a:ext>
            </a:extLst>
          </p:cNvPr>
          <p:cNvSpPr>
            <a:spLocks noGrp="1"/>
          </p:cNvSpPr>
          <p:nvPr>
            <p:ph type="body" sz="quarter" idx="13" hasCustomPrompt="1"/>
          </p:nvPr>
        </p:nvSpPr>
        <p:spPr>
          <a:xfrm>
            <a:off x="838200" y="5105400"/>
            <a:ext cx="6127750" cy="520700"/>
          </a:xfrm>
        </p:spPr>
        <p:txBody>
          <a:bodyPr>
            <a:normAutofit/>
          </a:bodyPr>
          <a:lstStyle>
            <a:lvl1pPr marL="0" indent="0">
              <a:buNone/>
              <a:defRPr sz="18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Date, Location, Speaker</a:t>
            </a:r>
          </a:p>
        </p:txBody>
      </p:sp>
      <p:pic>
        <p:nvPicPr>
          <p:cNvPr id="32" name="Picture 31">
            <a:extLst>
              <a:ext uri="{FF2B5EF4-FFF2-40B4-BE49-F238E27FC236}">
                <a16:creationId xmlns:a16="http://schemas.microsoft.com/office/drawing/2014/main" id="{E49163E2-A1F9-41A2-BA25-26A6913802FF}"/>
              </a:ext>
            </a:extLst>
          </p:cNvPr>
          <p:cNvPicPr>
            <a:picLocks noChangeAspect="1"/>
          </p:cNvPicPr>
          <p:nvPr userDrawn="1"/>
        </p:nvPicPr>
        <p:blipFill rotWithShape="1">
          <a:blip r:embed="rId10">
            <a:extLst>
              <a:ext uri="{28A0092B-C50C-407E-A947-70E740481C1C}">
                <a14:useLocalDpi xmlns:a14="http://schemas.microsoft.com/office/drawing/2010/main" val="0"/>
              </a:ext>
            </a:extLst>
          </a:blip>
          <a:srcRect l="16227" t="11667"/>
          <a:stretch/>
        </p:blipFill>
        <p:spPr>
          <a:xfrm rot="10800000">
            <a:off x="5465723" y="1831969"/>
            <a:ext cx="6726277" cy="4997531"/>
          </a:xfrm>
          <a:prstGeom prst="rect">
            <a:avLst/>
          </a:prstGeom>
        </p:spPr>
      </p:pic>
    </p:spTree>
    <p:extLst>
      <p:ext uri="{BB962C8B-B14F-4D97-AF65-F5344CB8AC3E}">
        <p14:creationId xmlns:p14="http://schemas.microsoft.com/office/powerpoint/2010/main" val="157270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bg>
      <p:bgPr>
        <a:gradFill>
          <a:gsLst>
            <a:gs pos="0">
              <a:srgbClr val="ED1C24"/>
            </a:gs>
            <a:gs pos="97863">
              <a:schemeClr val="bg2">
                <a:lumMod val="10000"/>
              </a:schemeClr>
            </a:gs>
            <a:gs pos="65000">
              <a:srgbClr val="08045D"/>
            </a:gs>
          </a:gsLst>
          <a:lin ang="120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6D880-4C13-4428-8FB9-53BFADA79757}"/>
              </a:ext>
            </a:extLst>
          </p:cNvPr>
          <p:cNvSpPr>
            <a:spLocks noGrp="1"/>
          </p:cNvSpPr>
          <p:nvPr>
            <p:ph type="ctrTitle"/>
          </p:nvPr>
        </p:nvSpPr>
        <p:spPr>
          <a:xfrm>
            <a:off x="838200" y="3160645"/>
            <a:ext cx="7772400" cy="721281"/>
          </a:xfrm>
        </p:spPr>
        <p:txBody>
          <a:bodyPr anchor="b">
            <a:normAutofit/>
          </a:bodyPr>
          <a:lstStyle>
            <a:lvl1pPr algn="l">
              <a:defRPr sz="4000" b="1">
                <a:solidFill>
                  <a:schemeClr val="bg1"/>
                </a:solidFill>
              </a:defRPr>
            </a:lvl1pPr>
          </a:lstStyle>
          <a:p>
            <a:r>
              <a:rPr lang="en-US" dirty="0"/>
              <a:t>Click to edit Master title style</a:t>
            </a:r>
            <a:endParaRPr lang="pt-PT" dirty="0"/>
          </a:p>
        </p:txBody>
      </p:sp>
      <p:sp>
        <p:nvSpPr>
          <p:cNvPr id="4" name="Date Placeholder 3">
            <a:extLst>
              <a:ext uri="{FF2B5EF4-FFF2-40B4-BE49-F238E27FC236}">
                <a16:creationId xmlns:a16="http://schemas.microsoft.com/office/drawing/2014/main" id="{5170B21E-24D4-4CEA-818A-4F2D5EE16DE2}"/>
              </a:ext>
            </a:extLst>
          </p:cNvPr>
          <p:cNvSpPr>
            <a:spLocks noGrp="1"/>
          </p:cNvSpPr>
          <p:nvPr>
            <p:ph type="dt" sz="half" idx="10"/>
          </p:nvPr>
        </p:nvSpPr>
        <p:spPr/>
        <p:txBody>
          <a:bodyPr/>
          <a:lstStyle>
            <a:lvl1pPr>
              <a:defRPr>
                <a:solidFill>
                  <a:schemeClr val="bg1"/>
                </a:solidFill>
              </a:defRPr>
            </a:lvl1pPr>
          </a:lstStyle>
          <a:p>
            <a:fld id="{DCAF1DC6-EAE1-4388-AADE-D441CE8D7AF0}" type="datetimeFigureOut">
              <a:rPr lang="pt-PT" smtClean="0"/>
              <a:pPr/>
              <a:t>18/02/2025</a:t>
            </a:fld>
            <a:endParaRPr lang="pt-PT"/>
          </a:p>
        </p:txBody>
      </p:sp>
      <p:sp>
        <p:nvSpPr>
          <p:cNvPr id="6" name="Slide Number Placeholder 5">
            <a:extLst>
              <a:ext uri="{FF2B5EF4-FFF2-40B4-BE49-F238E27FC236}">
                <a16:creationId xmlns:a16="http://schemas.microsoft.com/office/drawing/2014/main" id="{3165E7FC-4447-4479-B903-BC99B1F8B354}"/>
              </a:ext>
            </a:extLst>
          </p:cNvPr>
          <p:cNvSpPr>
            <a:spLocks noGrp="1"/>
          </p:cNvSpPr>
          <p:nvPr>
            <p:ph type="sldNum" sz="quarter" idx="12"/>
          </p:nvPr>
        </p:nvSpPr>
        <p:spPr/>
        <p:txBody>
          <a:bodyPr/>
          <a:lstStyle>
            <a:lvl1pPr>
              <a:defRPr>
                <a:solidFill>
                  <a:schemeClr val="bg1"/>
                </a:solidFill>
              </a:defRPr>
            </a:lvl1pPr>
          </a:lstStyle>
          <a:p>
            <a:fld id="{765E4D28-99AA-4BFA-B940-DC80441FB929}" type="slidenum">
              <a:rPr lang="pt-PT" smtClean="0"/>
              <a:pPr/>
              <a:t>‹#›</a:t>
            </a:fld>
            <a:endParaRPr lang="pt-PT"/>
          </a:p>
        </p:txBody>
      </p:sp>
      <p:cxnSp>
        <p:nvCxnSpPr>
          <p:cNvPr id="62" name="Straight Connector 61">
            <a:extLst>
              <a:ext uri="{FF2B5EF4-FFF2-40B4-BE49-F238E27FC236}">
                <a16:creationId xmlns:a16="http://schemas.microsoft.com/office/drawing/2014/main" id="{DFCCBF2B-7BBD-430B-9823-7D207D64FAAC}"/>
              </a:ext>
            </a:extLst>
          </p:cNvPr>
          <p:cNvCxnSpPr/>
          <p:nvPr userDrawn="1"/>
        </p:nvCxnSpPr>
        <p:spPr>
          <a:xfrm>
            <a:off x="838200" y="6247784"/>
            <a:ext cx="10515600" cy="0"/>
          </a:xfrm>
          <a:prstGeom prst="line">
            <a:avLst/>
          </a:prstGeom>
          <a:ln w="6350"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69" name="Picture 68">
            <a:extLst>
              <a:ext uri="{FF2B5EF4-FFF2-40B4-BE49-F238E27FC236}">
                <a16:creationId xmlns:a16="http://schemas.microsoft.com/office/drawing/2014/main" id="{36BB4893-9919-4DC9-8F1A-9B97BB75B58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87050" y="6370594"/>
            <a:ext cx="839544" cy="336636"/>
          </a:xfrm>
          <a:prstGeom prst="rect">
            <a:avLst/>
          </a:prstGeom>
        </p:spPr>
      </p:pic>
      <p:cxnSp>
        <p:nvCxnSpPr>
          <p:cNvPr id="70" name="Straight Connector 69">
            <a:extLst>
              <a:ext uri="{FF2B5EF4-FFF2-40B4-BE49-F238E27FC236}">
                <a16:creationId xmlns:a16="http://schemas.microsoft.com/office/drawing/2014/main" id="{32060EBA-2A14-4D28-A3B4-240F867399C2}"/>
              </a:ext>
            </a:extLst>
          </p:cNvPr>
          <p:cNvCxnSpPr>
            <a:cxnSpLocks/>
          </p:cNvCxnSpPr>
          <p:nvPr userDrawn="1"/>
        </p:nvCxnSpPr>
        <p:spPr>
          <a:xfrm flipV="1">
            <a:off x="5377406" y="6370594"/>
            <a:ext cx="0" cy="365125"/>
          </a:xfrm>
          <a:prstGeom prst="line">
            <a:avLst/>
          </a:prstGeom>
          <a:ln w="6350"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4" name="Straight Connector 73">
            <a:extLst>
              <a:ext uri="{FF2B5EF4-FFF2-40B4-BE49-F238E27FC236}">
                <a16:creationId xmlns:a16="http://schemas.microsoft.com/office/drawing/2014/main" id="{E356DB28-AF5A-4A9B-8BFD-AA444F03FF57}"/>
              </a:ext>
            </a:extLst>
          </p:cNvPr>
          <p:cNvCxnSpPr>
            <a:cxnSpLocks/>
          </p:cNvCxnSpPr>
          <p:nvPr userDrawn="1"/>
        </p:nvCxnSpPr>
        <p:spPr>
          <a:xfrm flipV="1">
            <a:off x="6812832" y="6356350"/>
            <a:ext cx="0" cy="365125"/>
          </a:xfrm>
          <a:prstGeom prst="line">
            <a:avLst/>
          </a:prstGeom>
          <a:ln w="6350"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77" name="Google Shape;16;p2">
            <a:extLst>
              <a:ext uri="{FF2B5EF4-FFF2-40B4-BE49-F238E27FC236}">
                <a16:creationId xmlns:a16="http://schemas.microsoft.com/office/drawing/2014/main" id="{59ECDB14-4E70-4736-8324-F39047562E42}"/>
              </a:ext>
            </a:extLst>
          </p:cNvPr>
          <p:cNvPicPr preferRelativeResize="0"/>
          <p:nvPr userDrawn="1"/>
        </p:nvPicPr>
        <p:blipFill rotWithShape="1">
          <a:blip r:embed="rId3">
            <a:alphaModFix/>
          </a:blip>
          <a:srcRect/>
          <a:stretch/>
        </p:blipFill>
        <p:spPr>
          <a:xfrm>
            <a:off x="7239932" y="6446293"/>
            <a:ext cx="217593" cy="217593"/>
          </a:xfrm>
          <a:prstGeom prst="rect">
            <a:avLst/>
          </a:prstGeom>
          <a:noFill/>
          <a:ln>
            <a:noFill/>
          </a:ln>
        </p:spPr>
      </p:pic>
      <p:pic>
        <p:nvPicPr>
          <p:cNvPr id="78" name="Google Shape;18;p2">
            <a:extLst>
              <a:ext uri="{FF2B5EF4-FFF2-40B4-BE49-F238E27FC236}">
                <a16:creationId xmlns:a16="http://schemas.microsoft.com/office/drawing/2014/main" id="{1761311C-B9EC-4B84-9F1F-A3DC9547C65E}"/>
              </a:ext>
            </a:extLst>
          </p:cNvPr>
          <p:cNvPicPr preferRelativeResize="0"/>
          <p:nvPr userDrawn="1"/>
        </p:nvPicPr>
        <p:blipFill rotWithShape="1">
          <a:blip r:embed="rId4">
            <a:alphaModFix/>
          </a:blip>
          <a:srcRect/>
          <a:stretch/>
        </p:blipFill>
        <p:spPr>
          <a:xfrm>
            <a:off x="6965161" y="6446293"/>
            <a:ext cx="217593" cy="217593"/>
          </a:xfrm>
          <a:prstGeom prst="rect">
            <a:avLst/>
          </a:prstGeom>
          <a:noFill/>
          <a:ln>
            <a:noFill/>
          </a:ln>
        </p:spPr>
      </p:pic>
      <p:sp>
        <p:nvSpPr>
          <p:cNvPr id="96" name="Freeform 2">
            <a:extLst>
              <a:ext uri="{FF2B5EF4-FFF2-40B4-BE49-F238E27FC236}">
                <a16:creationId xmlns:a16="http://schemas.microsoft.com/office/drawing/2014/main" id="{CF140A45-D50B-40F8-A27F-118737AEB98B}"/>
              </a:ext>
            </a:extLst>
          </p:cNvPr>
          <p:cNvSpPr/>
          <p:nvPr userDrawn="1"/>
        </p:nvSpPr>
        <p:spPr>
          <a:xfrm>
            <a:off x="838200" y="4112659"/>
            <a:ext cx="5892883" cy="139287"/>
          </a:xfrm>
          <a:custGeom>
            <a:avLst/>
            <a:gdLst/>
            <a:ahLst/>
            <a:cxnLst/>
            <a:rect l="l" t="t" r="r" b="b"/>
            <a:pathLst>
              <a:path w="12832964" h="303325">
                <a:moveTo>
                  <a:pt x="0" y="0"/>
                </a:moveTo>
                <a:lnTo>
                  <a:pt x="12832964" y="0"/>
                </a:lnTo>
                <a:lnTo>
                  <a:pt x="12832964" y="303325"/>
                </a:lnTo>
                <a:lnTo>
                  <a:pt x="0" y="30332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7" name="Footer Placeholder 4">
            <a:extLst>
              <a:ext uri="{FF2B5EF4-FFF2-40B4-BE49-F238E27FC236}">
                <a16:creationId xmlns:a16="http://schemas.microsoft.com/office/drawing/2014/main" id="{B24AED54-FA81-4A8E-B783-6537D77EE24D}"/>
              </a:ext>
            </a:extLst>
          </p:cNvPr>
          <p:cNvSpPr txBox="1">
            <a:spLocks/>
          </p:cNvSpPr>
          <p:nvPr userDrawn="1"/>
        </p:nvSpPr>
        <p:spPr>
          <a:xfrm>
            <a:off x="5470457" y="6356350"/>
            <a:ext cx="1285193" cy="365125"/>
          </a:xfrm>
          <a:prstGeom prst="rect">
            <a:avLst/>
          </a:prstGeom>
        </p:spPr>
        <p:txBody>
          <a:bodyPr vert="horz" lIns="91440" tIns="45720" rIns="91440" bIns="45720" rtlCol="0" anchor="ctr"/>
          <a:lstStyle>
            <a:defPPr>
              <a:defRPr lang="pt-PT"/>
            </a:defPPr>
            <a:lvl1pPr marL="0" algn="ctr" defTabSz="914400" rtl="0" eaLnBrk="1" latinLnBrk="0" hangingPunct="1">
              <a:defRPr sz="1200" kern="1200">
                <a:solidFill>
                  <a:srgbClr val="08045D"/>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b="1" dirty="0">
                <a:solidFill>
                  <a:schemeClr val="bg1"/>
                </a:solidFill>
                <a:uFill>
                  <a:noFill/>
                </a:uFill>
                <a:latin typeface="Manrope SemiBold"/>
                <a:ea typeface="Manrope SemiBold"/>
                <a:cs typeface="Manrope SemiBold"/>
                <a:sym typeface="Manrope SemiBold"/>
                <a:hlinkClick r:id="rId7">
                  <a:extLst>
                    <a:ext uri="{A12FA001-AC4F-418D-AE19-62706E023703}">
                      <ahyp:hlinkClr xmlns:ahyp="http://schemas.microsoft.com/office/drawing/2018/hyperlinkcolor" val="tx"/>
                    </a:ext>
                  </a:extLst>
                </a:hlinkClick>
              </a:rPr>
              <a:t>ai4realnet.eu</a:t>
            </a:r>
            <a:endParaRPr lang="en-GB" b="1" dirty="0">
              <a:solidFill>
                <a:schemeClr val="bg1"/>
              </a:solidFill>
              <a:latin typeface="Manrope SemiBold"/>
              <a:ea typeface="Manrope SemiBold"/>
              <a:cs typeface="Manrope SemiBold"/>
              <a:sym typeface="Manrope SemiBold"/>
            </a:endParaRPr>
          </a:p>
        </p:txBody>
      </p:sp>
      <p:pic>
        <p:nvPicPr>
          <p:cNvPr id="28" name="Picture 27">
            <a:extLst>
              <a:ext uri="{FF2B5EF4-FFF2-40B4-BE49-F238E27FC236}">
                <a16:creationId xmlns:a16="http://schemas.microsoft.com/office/drawing/2014/main" id="{558B5604-B05F-4562-AEE2-FED34D1739E5}"/>
              </a:ext>
            </a:extLst>
          </p:cNvPr>
          <p:cNvPicPr>
            <a:picLocks noChangeAspect="1"/>
          </p:cNvPicPr>
          <p:nvPr userDrawn="1"/>
        </p:nvPicPr>
        <p:blipFill rotWithShape="1">
          <a:blip r:embed="rId8">
            <a:extLst>
              <a:ext uri="{28A0092B-C50C-407E-A947-70E740481C1C}">
                <a14:useLocalDpi xmlns:a14="http://schemas.microsoft.com/office/drawing/2010/main" val="0"/>
              </a:ext>
            </a:extLst>
          </a:blip>
          <a:srcRect l="16227" t="11667"/>
          <a:stretch/>
        </p:blipFill>
        <p:spPr>
          <a:xfrm rot="10800000">
            <a:off x="5465723" y="1831969"/>
            <a:ext cx="6726277" cy="4997531"/>
          </a:xfrm>
          <a:prstGeom prst="rect">
            <a:avLst/>
          </a:prstGeom>
        </p:spPr>
      </p:pic>
    </p:spTree>
    <p:extLst>
      <p:ext uri="{BB962C8B-B14F-4D97-AF65-F5344CB8AC3E}">
        <p14:creationId xmlns:p14="http://schemas.microsoft.com/office/powerpoint/2010/main" val="1780968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Slide">
    <p:bg>
      <p:bgPr>
        <a:gradFill>
          <a:gsLst>
            <a:gs pos="0">
              <a:srgbClr val="ED1C24"/>
            </a:gs>
            <a:gs pos="97863">
              <a:schemeClr val="bg2">
                <a:lumMod val="10000"/>
              </a:schemeClr>
            </a:gs>
            <a:gs pos="65000">
              <a:srgbClr val="08045D"/>
            </a:gs>
          </a:gsLst>
          <a:lin ang="120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6D880-4C13-4428-8FB9-53BFADA79757}"/>
              </a:ext>
            </a:extLst>
          </p:cNvPr>
          <p:cNvSpPr>
            <a:spLocks noGrp="1"/>
          </p:cNvSpPr>
          <p:nvPr>
            <p:ph type="ctrTitle"/>
          </p:nvPr>
        </p:nvSpPr>
        <p:spPr>
          <a:xfrm>
            <a:off x="838200" y="2467993"/>
            <a:ext cx="3807701" cy="1413934"/>
          </a:xfrm>
        </p:spPr>
        <p:txBody>
          <a:bodyPr anchor="b">
            <a:normAutofit/>
          </a:bodyPr>
          <a:lstStyle>
            <a:lvl1pPr algn="l">
              <a:defRPr sz="4000" b="1">
                <a:solidFill>
                  <a:schemeClr val="bg1"/>
                </a:solidFill>
              </a:defRPr>
            </a:lvl1pPr>
          </a:lstStyle>
          <a:p>
            <a:r>
              <a:rPr lang="en-US" dirty="0"/>
              <a:t>Click to edit Master title style</a:t>
            </a:r>
            <a:endParaRPr lang="pt-PT" dirty="0"/>
          </a:p>
        </p:txBody>
      </p:sp>
      <p:sp>
        <p:nvSpPr>
          <p:cNvPr id="4" name="Date Placeholder 3">
            <a:extLst>
              <a:ext uri="{FF2B5EF4-FFF2-40B4-BE49-F238E27FC236}">
                <a16:creationId xmlns:a16="http://schemas.microsoft.com/office/drawing/2014/main" id="{5170B21E-24D4-4CEA-818A-4F2D5EE16DE2}"/>
              </a:ext>
            </a:extLst>
          </p:cNvPr>
          <p:cNvSpPr>
            <a:spLocks noGrp="1"/>
          </p:cNvSpPr>
          <p:nvPr>
            <p:ph type="dt" sz="half" idx="10"/>
          </p:nvPr>
        </p:nvSpPr>
        <p:spPr/>
        <p:txBody>
          <a:bodyPr/>
          <a:lstStyle>
            <a:lvl1pPr>
              <a:defRPr>
                <a:solidFill>
                  <a:schemeClr val="bg1"/>
                </a:solidFill>
              </a:defRPr>
            </a:lvl1pPr>
          </a:lstStyle>
          <a:p>
            <a:fld id="{DCAF1DC6-EAE1-4388-AADE-D441CE8D7AF0}" type="datetimeFigureOut">
              <a:rPr lang="pt-PT" smtClean="0"/>
              <a:pPr/>
              <a:t>18/02/2025</a:t>
            </a:fld>
            <a:endParaRPr lang="pt-PT"/>
          </a:p>
        </p:txBody>
      </p:sp>
      <p:sp>
        <p:nvSpPr>
          <p:cNvPr id="6" name="Slide Number Placeholder 5">
            <a:extLst>
              <a:ext uri="{FF2B5EF4-FFF2-40B4-BE49-F238E27FC236}">
                <a16:creationId xmlns:a16="http://schemas.microsoft.com/office/drawing/2014/main" id="{3165E7FC-4447-4479-B903-BC99B1F8B354}"/>
              </a:ext>
            </a:extLst>
          </p:cNvPr>
          <p:cNvSpPr>
            <a:spLocks noGrp="1"/>
          </p:cNvSpPr>
          <p:nvPr>
            <p:ph type="sldNum" sz="quarter" idx="12"/>
          </p:nvPr>
        </p:nvSpPr>
        <p:spPr/>
        <p:txBody>
          <a:bodyPr/>
          <a:lstStyle>
            <a:lvl1pPr>
              <a:defRPr>
                <a:solidFill>
                  <a:schemeClr val="bg1"/>
                </a:solidFill>
              </a:defRPr>
            </a:lvl1pPr>
          </a:lstStyle>
          <a:p>
            <a:fld id="{765E4D28-99AA-4BFA-B940-DC80441FB929}" type="slidenum">
              <a:rPr lang="pt-PT" smtClean="0"/>
              <a:pPr/>
              <a:t>‹#›</a:t>
            </a:fld>
            <a:endParaRPr lang="pt-PT"/>
          </a:p>
        </p:txBody>
      </p:sp>
      <p:cxnSp>
        <p:nvCxnSpPr>
          <p:cNvPr id="62" name="Straight Connector 61">
            <a:extLst>
              <a:ext uri="{FF2B5EF4-FFF2-40B4-BE49-F238E27FC236}">
                <a16:creationId xmlns:a16="http://schemas.microsoft.com/office/drawing/2014/main" id="{DFCCBF2B-7BBD-430B-9823-7D207D64FAAC}"/>
              </a:ext>
            </a:extLst>
          </p:cNvPr>
          <p:cNvCxnSpPr/>
          <p:nvPr userDrawn="1"/>
        </p:nvCxnSpPr>
        <p:spPr>
          <a:xfrm>
            <a:off x="838200" y="6247784"/>
            <a:ext cx="10515600" cy="0"/>
          </a:xfrm>
          <a:prstGeom prst="line">
            <a:avLst/>
          </a:prstGeom>
          <a:ln w="6350"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69" name="Picture 68">
            <a:extLst>
              <a:ext uri="{FF2B5EF4-FFF2-40B4-BE49-F238E27FC236}">
                <a16:creationId xmlns:a16="http://schemas.microsoft.com/office/drawing/2014/main" id="{36BB4893-9919-4DC9-8F1A-9B97BB75B58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87050" y="6370594"/>
            <a:ext cx="839544" cy="336636"/>
          </a:xfrm>
          <a:prstGeom prst="rect">
            <a:avLst/>
          </a:prstGeom>
        </p:spPr>
      </p:pic>
      <p:cxnSp>
        <p:nvCxnSpPr>
          <p:cNvPr id="70" name="Straight Connector 69">
            <a:extLst>
              <a:ext uri="{FF2B5EF4-FFF2-40B4-BE49-F238E27FC236}">
                <a16:creationId xmlns:a16="http://schemas.microsoft.com/office/drawing/2014/main" id="{32060EBA-2A14-4D28-A3B4-240F867399C2}"/>
              </a:ext>
            </a:extLst>
          </p:cNvPr>
          <p:cNvCxnSpPr>
            <a:cxnSpLocks/>
          </p:cNvCxnSpPr>
          <p:nvPr userDrawn="1"/>
        </p:nvCxnSpPr>
        <p:spPr>
          <a:xfrm flipV="1">
            <a:off x="5377406" y="6370594"/>
            <a:ext cx="0" cy="365125"/>
          </a:xfrm>
          <a:prstGeom prst="line">
            <a:avLst/>
          </a:prstGeom>
          <a:ln w="6350"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4" name="Straight Connector 73">
            <a:extLst>
              <a:ext uri="{FF2B5EF4-FFF2-40B4-BE49-F238E27FC236}">
                <a16:creationId xmlns:a16="http://schemas.microsoft.com/office/drawing/2014/main" id="{E356DB28-AF5A-4A9B-8BFD-AA444F03FF57}"/>
              </a:ext>
            </a:extLst>
          </p:cNvPr>
          <p:cNvCxnSpPr>
            <a:cxnSpLocks/>
          </p:cNvCxnSpPr>
          <p:nvPr userDrawn="1"/>
        </p:nvCxnSpPr>
        <p:spPr>
          <a:xfrm flipV="1">
            <a:off x="6812832" y="6356350"/>
            <a:ext cx="0" cy="365125"/>
          </a:xfrm>
          <a:prstGeom prst="line">
            <a:avLst/>
          </a:prstGeom>
          <a:ln w="6350"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77" name="Google Shape;16;p2">
            <a:extLst>
              <a:ext uri="{FF2B5EF4-FFF2-40B4-BE49-F238E27FC236}">
                <a16:creationId xmlns:a16="http://schemas.microsoft.com/office/drawing/2014/main" id="{59ECDB14-4E70-4736-8324-F39047562E42}"/>
              </a:ext>
            </a:extLst>
          </p:cNvPr>
          <p:cNvPicPr preferRelativeResize="0"/>
          <p:nvPr userDrawn="1"/>
        </p:nvPicPr>
        <p:blipFill rotWithShape="1">
          <a:blip r:embed="rId3">
            <a:alphaModFix/>
          </a:blip>
          <a:srcRect/>
          <a:stretch/>
        </p:blipFill>
        <p:spPr>
          <a:xfrm>
            <a:off x="7239932" y="6446293"/>
            <a:ext cx="217593" cy="217593"/>
          </a:xfrm>
          <a:prstGeom prst="rect">
            <a:avLst/>
          </a:prstGeom>
          <a:noFill/>
          <a:ln>
            <a:noFill/>
          </a:ln>
        </p:spPr>
      </p:pic>
      <p:pic>
        <p:nvPicPr>
          <p:cNvPr id="78" name="Google Shape;18;p2">
            <a:extLst>
              <a:ext uri="{FF2B5EF4-FFF2-40B4-BE49-F238E27FC236}">
                <a16:creationId xmlns:a16="http://schemas.microsoft.com/office/drawing/2014/main" id="{1761311C-B9EC-4B84-9F1F-A3DC9547C65E}"/>
              </a:ext>
            </a:extLst>
          </p:cNvPr>
          <p:cNvPicPr preferRelativeResize="0"/>
          <p:nvPr userDrawn="1"/>
        </p:nvPicPr>
        <p:blipFill rotWithShape="1">
          <a:blip r:embed="rId4">
            <a:alphaModFix/>
          </a:blip>
          <a:srcRect/>
          <a:stretch/>
        </p:blipFill>
        <p:spPr>
          <a:xfrm>
            <a:off x="6965161" y="6446293"/>
            <a:ext cx="217593" cy="217593"/>
          </a:xfrm>
          <a:prstGeom prst="rect">
            <a:avLst/>
          </a:prstGeom>
          <a:noFill/>
          <a:ln>
            <a:noFill/>
          </a:ln>
        </p:spPr>
      </p:pic>
      <p:sp>
        <p:nvSpPr>
          <p:cNvPr id="27" name="Footer Placeholder 4">
            <a:extLst>
              <a:ext uri="{FF2B5EF4-FFF2-40B4-BE49-F238E27FC236}">
                <a16:creationId xmlns:a16="http://schemas.microsoft.com/office/drawing/2014/main" id="{B24AED54-FA81-4A8E-B783-6537D77EE24D}"/>
              </a:ext>
            </a:extLst>
          </p:cNvPr>
          <p:cNvSpPr txBox="1">
            <a:spLocks/>
          </p:cNvSpPr>
          <p:nvPr userDrawn="1"/>
        </p:nvSpPr>
        <p:spPr>
          <a:xfrm>
            <a:off x="5470457" y="6356350"/>
            <a:ext cx="1285193" cy="365125"/>
          </a:xfrm>
          <a:prstGeom prst="rect">
            <a:avLst/>
          </a:prstGeom>
        </p:spPr>
        <p:txBody>
          <a:bodyPr vert="horz" lIns="91440" tIns="45720" rIns="91440" bIns="45720" rtlCol="0" anchor="ctr"/>
          <a:lstStyle>
            <a:defPPr>
              <a:defRPr lang="pt-PT"/>
            </a:defPPr>
            <a:lvl1pPr marL="0" algn="ctr" defTabSz="914400" rtl="0" eaLnBrk="1" latinLnBrk="0" hangingPunct="1">
              <a:defRPr sz="1200" kern="1200">
                <a:solidFill>
                  <a:srgbClr val="08045D"/>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b="1" dirty="0">
                <a:solidFill>
                  <a:schemeClr val="bg1"/>
                </a:solidFill>
                <a:uFill>
                  <a:noFill/>
                </a:uFill>
                <a:latin typeface="Manrope SemiBold"/>
                <a:ea typeface="Manrope SemiBold"/>
                <a:cs typeface="Manrope SemiBold"/>
                <a:sym typeface="Manrope SemiBold"/>
                <a:hlinkClick r:id="rId5">
                  <a:extLst>
                    <a:ext uri="{A12FA001-AC4F-418D-AE19-62706E023703}">
                      <ahyp:hlinkClr xmlns:ahyp="http://schemas.microsoft.com/office/drawing/2018/hyperlinkcolor" val="tx"/>
                    </a:ext>
                  </a:extLst>
                </a:hlinkClick>
              </a:rPr>
              <a:t>ai4realnet.eu</a:t>
            </a:r>
            <a:endParaRPr lang="en-GB" b="1" dirty="0">
              <a:solidFill>
                <a:schemeClr val="bg1"/>
              </a:solidFill>
              <a:latin typeface="Manrope SemiBold"/>
              <a:ea typeface="Manrope SemiBold"/>
              <a:cs typeface="Manrope SemiBold"/>
              <a:sym typeface="Manrope SemiBold"/>
            </a:endParaRPr>
          </a:p>
        </p:txBody>
      </p:sp>
      <p:sp>
        <p:nvSpPr>
          <p:cNvPr id="3" name="Rectangle 2">
            <a:extLst>
              <a:ext uri="{FF2B5EF4-FFF2-40B4-BE49-F238E27FC236}">
                <a16:creationId xmlns:a16="http://schemas.microsoft.com/office/drawing/2014/main" id="{C4DA1AF2-71D0-42C7-9E37-B220ACA89AE2}"/>
              </a:ext>
            </a:extLst>
          </p:cNvPr>
          <p:cNvSpPr/>
          <p:nvPr userDrawn="1"/>
        </p:nvSpPr>
        <p:spPr>
          <a:xfrm>
            <a:off x="5377406" y="0"/>
            <a:ext cx="6814594" cy="62477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96" name="Freeform 2">
            <a:extLst>
              <a:ext uri="{FF2B5EF4-FFF2-40B4-BE49-F238E27FC236}">
                <a16:creationId xmlns:a16="http://schemas.microsoft.com/office/drawing/2014/main" id="{CF140A45-D50B-40F8-A27F-118737AEB98B}"/>
              </a:ext>
            </a:extLst>
          </p:cNvPr>
          <p:cNvSpPr/>
          <p:nvPr userDrawn="1"/>
        </p:nvSpPr>
        <p:spPr>
          <a:xfrm>
            <a:off x="838200" y="4112660"/>
            <a:ext cx="4213149" cy="99584"/>
          </a:xfrm>
          <a:custGeom>
            <a:avLst/>
            <a:gdLst/>
            <a:ahLst/>
            <a:cxnLst/>
            <a:rect l="l" t="t" r="r" b="b"/>
            <a:pathLst>
              <a:path w="12832964" h="303325">
                <a:moveTo>
                  <a:pt x="0" y="0"/>
                </a:moveTo>
                <a:lnTo>
                  <a:pt x="12832964" y="0"/>
                </a:lnTo>
                <a:lnTo>
                  <a:pt x="12832964" y="303325"/>
                </a:lnTo>
                <a:lnTo>
                  <a:pt x="0" y="30332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Text Placeholder 6">
            <a:extLst>
              <a:ext uri="{FF2B5EF4-FFF2-40B4-BE49-F238E27FC236}">
                <a16:creationId xmlns:a16="http://schemas.microsoft.com/office/drawing/2014/main" id="{76C04FC3-2A42-4AD9-88B8-48864F9C8373}"/>
              </a:ext>
            </a:extLst>
          </p:cNvPr>
          <p:cNvSpPr>
            <a:spLocks noGrp="1"/>
          </p:cNvSpPr>
          <p:nvPr>
            <p:ph type="body" sz="quarter" idx="13"/>
          </p:nvPr>
        </p:nvSpPr>
        <p:spPr>
          <a:xfrm>
            <a:off x="6103278" y="997378"/>
            <a:ext cx="4969251" cy="457517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pic>
        <p:nvPicPr>
          <p:cNvPr id="29" name="Picture 28">
            <a:extLst>
              <a:ext uri="{FF2B5EF4-FFF2-40B4-BE49-F238E27FC236}">
                <a16:creationId xmlns:a16="http://schemas.microsoft.com/office/drawing/2014/main" id="{853C878E-53B8-4FAE-831B-86C0A34D863B}"/>
              </a:ext>
            </a:extLst>
          </p:cNvPr>
          <p:cNvPicPr>
            <a:picLocks noChangeAspect="1"/>
          </p:cNvPicPr>
          <p:nvPr userDrawn="1"/>
        </p:nvPicPr>
        <p:blipFill rotWithShape="1">
          <a:blip r:embed="rId8">
            <a:extLst>
              <a:ext uri="{28A0092B-C50C-407E-A947-70E740481C1C}">
                <a14:useLocalDpi xmlns:a14="http://schemas.microsoft.com/office/drawing/2010/main" val="0"/>
              </a:ext>
            </a:extLst>
          </a:blip>
          <a:srcRect l="16227" t="11667"/>
          <a:stretch/>
        </p:blipFill>
        <p:spPr>
          <a:xfrm rot="10800000">
            <a:off x="5465723" y="1860469"/>
            <a:ext cx="6726277" cy="4997531"/>
          </a:xfrm>
          <a:prstGeom prst="rect">
            <a:avLst/>
          </a:prstGeom>
        </p:spPr>
      </p:pic>
    </p:spTree>
    <p:extLst>
      <p:ext uri="{BB962C8B-B14F-4D97-AF65-F5344CB8AC3E}">
        <p14:creationId xmlns:p14="http://schemas.microsoft.com/office/powerpoint/2010/main" val="3292148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2" name="Freeform 8">
            <a:extLst>
              <a:ext uri="{FF2B5EF4-FFF2-40B4-BE49-F238E27FC236}">
                <a16:creationId xmlns:a16="http://schemas.microsoft.com/office/drawing/2014/main" id="{CAB7A5ED-E6E1-4B74-9E7D-A88835700F20}"/>
              </a:ext>
            </a:extLst>
          </p:cNvPr>
          <p:cNvSpPr/>
          <p:nvPr userDrawn="1"/>
        </p:nvSpPr>
        <p:spPr>
          <a:xfrm>
            <a:off x="7219484" y="6425947"/>
            <a:ext cx="257358" cy="257358"/>
          </a:xfrm>
          <a:custGeom>
            <a:avLst/>
            <a:gdLst/>
            <a:ahLst/>
            <a:cxnLst/>
            <a:rect l="l" t="t" r="r" b="b"/>
            <a:pathLst>
              <a:path w="959718" h="959718">
                <a:moveTo>
                  <a:pt x="0" y="0"/>
                </a:moveTo>
                <a:lnTo>
                  <a:pt x="959719" y="0"/>
                </a:lnTo>
                <a:lnTo>
                  <a:pt x="959719" y="959718"/>
                </a:lnTo>
                <a:lnTo>
                  <a:pt x="0" y="95971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 name="Title 1">
            <a:extLst>
              <a:ext uri="{FF2B5EF4-FFF2-40B4-BE49-F238E27FC236}">
                <a16:creationId xmlns:a16="http://schemas.microsoft.com/office/drawing/2014/main" id="{AD4C4FD2-C3D3-42B6-84C1-9F809ACB83F9}"/>
              </a:ext>
            </a:extLst>
          </p:cNvPr>
          <p:cNvSpPr>
            <a:spLocks noGrp="1"/>
          </p:cNvSpPr>
          <p:nvPr>
            <p:ph type="title"/>
          </p:nvPr>
        </p:nvSpPr>
        <p:spPr>
          <a:xfrm>
            <a:off x="838200" y="603750"/>
            <a:ext cx="9065525" cy="597562"/>
          </a:xfrm>
        </p:spPr>
        <p:txBody>
          <a:bodyPr>
            <a:normAutofit/>
          </a:bodyPr>
          <a:lstStyle>
            <a:lvl1pPr>
              <a:defRPr sz="3600" b="1"/>
            </a:lvl1pPr>
          </a:lstStyle>
          <a:p>
            <a:r>
              <a:rPr lang="en-US" dirty="0"/>
              <a:t>Click to edit Master title style</a:t>
            </a:r>
            <a:endParaRPr lang="pt-PT" dirty="0"/>
          </a:p>
        </p:txBody>
      </p:sp>
      <p:sp>
        <p:nvSpPr>
          <p:cNvPr id="3" name="Content Placeholder 2">
            <a:extLst>
              <a:ext uri="{FF2B5EF4-FFF2-40B4-BE49-F238E27FC236}">
                <a16:creationId xmlns:a16="http://schemas.microsoft.com/office/drawing/2014/main" id="{E21D7AF4-4E25-4ED4-B971-38D600666D83}"/>
              </a:ext>
            </a:extLst>
          </p:cNvPr>
          <p:cNvSpPr>
            <a:spLocks noGrp="1"/>
          </p:cNvSpPr>
          <p:nvPr>
            <p:ph idx="1"/>
          </p:nvPr>
        </p:nvSpPr>
        <p:spPr>
          <a:xfrm>
            <a:off x="838200" y="1825625"/>
            <a:ext cx="10515600" cy="4351338"/>
          </a:xfrm>
        </p:spPr>
        <p:txBody>
          <a:bodyPr>
            <a:normAutofit/>
          </a:bodyPr>
          <a:lstStyle>
            <a:lvl1pPr>
              <a:defRPr sz="2400"/>
            </a:lvl1pPr>
            <a:lvl2pPr>
              <a:defRPr sz="20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
        <p:nvSpPr>
          <p:cNvPr id="6" name="Slide Number Placeholder 5">
            <a:extLst>
              <a:ext uri="{FF2B5EF4-FFF2-40B4-BE49-F238E27FC236}">
                <a16:creationId xmlns:a16="http://schemas.microsoft.com/office/drawing/2014/main" id="{1B4C5631-B183-4A91-BF88-7C35A0CCDB63}"/>
              </a:ext>
            </a:extLst>
          </p:cNvPr>
          <p:cNvSpPr>
            <a:spLocks noGrp="1"/>
          </p:cNvSpPr>
          <p:nvPr>
            <p:ph type="sldNum" sz="quarter" idx="12"/>
          </p:nvPr>
        </p:nvSpPr>
        <p:spPr>
          <a:xfrm>
            <a:off x="10125062" y="6356350"/>
            <a:ext cx="1228737" cy="365125"/>
          </a:xfrm>
        </p:spPr>
        <p:txBody>
          <a:bodyPr/>
          <a:lstStyle/>
          <a:p>
            <a:fld id="{765E4D28-99AA-4BFA-B940-DC80441FB929}" type="slidenum">
              <a:rPr lang="pt-PT" smtClean="0"/>
              <a:t>‹#›</a:t>
            </a:fld>
            <a:endParaRPr lang="pt-PT"/>
          </a:p>
        </p:txBody>
      </p:sp>
      <p:pic>
        <p:nvPicPr>
          <p:cNvPr id="8" name="Picture 7">
            <a:extLst>
              <a:ext uri="{FF2B5EF4-FFF2-40B4-BE49-F238E27FC236}">
                <a16:creationId xmlns:a16="http://schemas.microsoft.com/office/drawing/2014/main" id="{DFCE163F-4215-40E0-85B8-5BAA5C4968CE}"/>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398334" y="681037"/>
            <a:ext cx="967857" cy="546584"/>
          </a:xfrm>
          <a:prstGeom prst="rect">
            <a:avLst/>
          </a:prstGeom>
        </p:spPr>
      </p:pic>
      <p:sp>
        <p:nvSpPr>
          <p:cNvPr id="7" name="Rectangle: Rounded Corners 6">
            <a:extLst>
              <a:ext uri="{FF2B5EF4-FFF2-40B4-BE49-F238E27FC236}">
                <a16:creationId xmlns:a16="http://schemas.microsoft.com/office/drawing/2014/main" id="{849F38B1-08E7-4531-AE1A-CEFC204D3378}"/>
              </a:ext>
            </a:extLst>
          </p:cNvPr>
          <p:cNvSpPr/>
          <p:nvPr userDrawn="1"/>
        </p:nvSpPr>
        <p:spPr>
          <a:xfrm>
            <a:off x="838200" y="1227621"/>
            <a:ext cx="9106469" cy="45719"/>
          </a:xfrm>
          <a:prstGeom prst="roundRect">
            <a:avLst/>
          </a:prstGeom>
          <a:gradFill>
            <a:gsLst>
              <a:gs pos="0">
                <a:srgbClr val="ED1C24"/>
              </a:gs>
              <a:gs pos="100000">
                <a:srgbClr val="08045D"/>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3" name="Freeform 8">
            <a:extLst>
              <a:ext uri="{FF2B5EF4-FFF2-40B4-BE49-F238E27FC236}">
                <a16:creationId xmlns:a16="http://schemas.microsoft.com/office/drawing/2014/main" id="{9741C82C-6CC9-45A6-B5AC-D919C9B44EE0}"/>
              </a:ext>
            </a:extLst>
          </p:cNvPr>
          <p:cNvSpPr/>
          <p:nvPr userDrawn="1"/>
        </p:nvSpPr>
        <p:spPr>
          <a:xfrm>
            <a:off x="6945441" y="6425947"/>
            <a:ext cx="257358" cy="257358"/>
          </a:xfrm>
          <a:custGeom>
            <a:avLst/>
            <a:gdLst/>
            <a:ahLst/>
            <a:cxnLst/>
            <a:rect l="l" t="t" r="r" b="b"/>
            <a:pathLst>
              <a:path w="959718" h="959718">
                <a:moveTo>
                  <a:pt x="0" y="0"/>
                </a:moveTo>
                <a:lnTo>
                  <a:pt x="959719" y="0"/>
                </a:lnTo>
                <a:lnTo>
                  <a:pt x="959719" y="959718"/>
                </a:lnTo>
                <a:lnTo>
                  <a:pt x="0" y="95971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4" name="Footer Placeholder 4">
            <a:extLst>
              <a:ext uri="{FF2B5EF4-FFF2-40B4-BE49-F238E27FC236}">
                <a16:creationId xmlns:a16="http://schemas.microsoft.com/office/drawing/2014/main" id="{C5C9187A-2994-415C-BE22-5BCE45E1C915}"/>
              </a:ext>
            </a:extLst>
          </p:cNvPr>
          <p:cNvSpPr txBox="1">
            <a:spLocks/>
          </p:cNvSpPr>
          <p:nvPr userDrawn="1"/>
        </p:nvSpPr>
        <p:spPr>
          <a:xfrm>
            <a:off x="5556992" y="5639326"/>
            <a:ext cx="1117725" cy="365125"/>
          </a:xfrm>
          <a:prstGeom prst="rect">
            <a:avLst/>
          </a:prstGeom>
        </p:spPr>
        <p:txBody>
          <a:bodyPr vert="horz" lIns="91440" tIns="45720" rIns="91440" bIns="45720" rtlCol="0" anchor="ctr"/>
          <a:lstStyle>
            <a:defPPr>
              <a:defRPr lang="pt-PT"/>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dirty="0">
              <a:solidFill>
                <a:schemeClr val="lt1"/>
              </a:solidFill>
              <a:latin typeface="Manrope SemiBold"/>
              <a:ea typeface="Manrope SemiBold"/>
              <a:cs typeface="Manrope SemiBold"/>
              <a:sym typeface="Manrope SemiBold"/>
            </a:endParaRPr>
          </a:p>
        </p:txBody>
      </p:sp>
      <p:pic>
        <p:nvPicPr>
          <p:cNvPr id="25" name="Picture 24">
            <a:extLst>
              <a:ext uri="{FF2B5EF4-FFF2-40B4-BE49-F238E27FC236}">
                <a16:creationId xmlns:a16="http://schemas.microsoft.com/office/drawing/2014/main" id="{D74CDCD4-E914-4CDB-A25B-A5879F36650A}"/>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287050" y="6370594"/>
            <a:ext cx="839544" cy="336636"/>
          </a:xfrm>
          <a:prstGeom prst="rect">
            <a:avLst/>
          </a:prstGeom>
        </p:spPr>
      </p:pic>
      <p:cxnSp>
        <p:nvCxnSpPr>
          <p:cNvPr id="26" name="Straight Connector 25">
            <a:extLst>
              <a:ext uri="{FF2B5EF4-FFF2-40B4-BE49-F238E27FC236}">
                <a16:creationId xmlns:a16="http://schemas.microsoft.com/office/drawing/2014/main" id="{4DC9F5F1-3788-49A4-8F5C-A04B9DDE929A}"/>
              </a:ext>
            </a:extLst>
          </p:cNvPr>
          <p:cNvCxnSpPr>
            <a:cxnSpLocks/>
          </p:cNvCxnSpPr>
          <p:nvPr userDrawn="1"/>
        </p:nvCxnSpPr>
        <p:spPr>
          <a:xfrm flipV="1">
            <a:off x="5377406" y="6370594"/>
            <a:ext cx="0" cy="365125"/>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ECD5D53-8797-4F14-8569-879C9E547136}"/>
              </a:ext>
            </a:extLst>
          </p:cNvPr>
          <p:cNvCxnSpPr>
            <a:cxnSpLocks/>
          </p:cNvCxnSpPr>
          <p:nvPr userDrawn="1"/>
        </p:nvCxnSpPr>
        <p:spPr>
          <a:xfrm flipV="1">
            <a:off x="6812832" y="6356350"/>
            <a:ext cx="0" cy="365125"/>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8" name="Google Shape;16;p2">
            <a:extLst>
              <a:ext uri="{FF2B5EF4-FFF2-40B4-BE49-F238E27FC236}">
                <a16:creationId xmlns:a16="http://schemas.microsoft.com/office/drawing/2014/main" id="{A5E8EA40-DB9D-4A6A-8000-897C98B94A5F}"/>
              </a:ext>
            </a:extLst>
          </p:cNvPr>
          <p:cNvPicPr preferRelativeResize="0"/>
          <p:nvPr userDrawn="1"/>
        </p:nvPicPr>
        <p:blipFill rotWithShape="1">
          <a:blip r:embed="rId6">
            <a:alphaModFix/>
          </a:blip>
          <a:srcRect/>
          <a:stretch/>
        </p:blipFill>
        <p:spPr>
          <a:xfrm>
            <a:off x="7239932" y="6446293"/>
            <a:ext cx="217593" cy="217593"/>
          </a:xfrm>
          <a:prstGeom prst="rect">
            <a:avLst/>
          </a:prstGeom>
          <a:noFill/>
          <a:ln>
            <a:noFill/>
          </a:ln>
        </p:spPr>
      </p:pic>
      <p:pic>
        <p:nvPicPr>
          <p:cNvPr id="29" name="Google Shape;18;p2">
            <a:extLst>
              <a:ext uri="{FF2B5EF4-FFF2-40B4-BE49-F238E27FC236}">
                <a16:creationId xmlns:a16="http://schemas.microsoft.com/office/drawing/2014/main" id="{06A9D2E1-A36A-4901-9C9A-5B1831861086}"/>
              </a:ext>
            </a:extLst>
          </p:cNvPr>
          <p:cNvPicPr preferRelativeResize="0"/>
          <p:nvPr userDrawn="1"/>
        </p:nvPicPr>
        <p:blipFill rotWithShape="1">
          <a:blip r:embed="rId7">
            <a:alphaModFix/>
          </a:blip>
          <a:srcRect/>
          <a:stretch/>
        </p:blipFill>
        <p:spPr>
          <a:xfrm>
            <a:off x="6967530" y="6446293"/>
            <a:ext cx="217593" cy="217593"/>
          </a:xfrm>
          <a:prstGeom prst="rect">
            <a:avLst/>
          </a:prstGeom>
          <a:noFill/>
          <a:ln>
            <a:noFill/>
          </a:ln>
        </p:spPr>
      </p:pic>
      <p:pic>
        <p:nvPicPr>
          <p:cNvPr id="31" name="Picture 30">
            <a:extLst>
              <a:ext uri="{FF2B5EF4-FFF2-40B4-BE49-F238E27FC236}">
                <a16:creationId xmlns:a16="http://schemas.microsoft.com/office/drawing/2014/main" id="{6C4059B7-DC62-4D73-8AF3-8D3FCC65B99C}"/>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4287049" y="6386478"/>
            <a:ext cx="799481" cy="320752"/>
          </a:xfrm>
          <a:prstGeom prst="rect">
            <a:avLst/>
          </a:prstGeom>
        </p:spPr>
      </p:pic>
      <p:sp>
        <p:nvSpPr>
          <p:cNvPr id="36" name="Footer Placeholder 4">
            <a:extLst>
              <a:ext uri="{FF2B5EF4-FFF2-40B4-BE49-F238E27FC236}">
                <a16:creationId xmlns:a16="http://schemas.microsoft.com/office/drawing/2014/main" id="{C1DA38FE-74A1-43BF-8734-649903ECB3D5}"/>
              </a:ext>
            </a:extLst>
          </p:cNvPr>
          <p:cNvSpPr txBox="1">
            <a:spLocks/>
          </p:cNvSpPr>
          <p:nvPr userDrawn="1"/>
        </p:nvSpPr>
        <p:spPr>
          <a:xfrm>
            <a:off x="5470457" y="6356350"/>
            <a:ext cx="1285193" cy="365125"/>
          </a:xfrm>
          <a:prstGeom prst="rect">
            <a:avLst/>
          </a:prstGeom>
        </p:spPr>
        <p:txBody>
          <a:bodyPr vert="horz" lIns="91440" tIns="45720" rIns="91440" bIns="45720" rtlCol="0" anchor="ctr"/>
          <a:lstStyle>
            <a:defPPr>
              <a:defRPr lang="pt-PT"/>
            </a:defPPr>
            <a:lvl1pPr marL="0" algn="ctr" defTabSz="914400" rtl="0" eaLnBrk="1" latinLnBrk="0" hangingPunct="1">
              <a:defRPr sz="1200" kern="1200">
                <a:solidFill>
                  <a:srgbClr val="08045D"/>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uFill>
                  <a:noFill/>
                </a:uFill>
                <a:latin typeface="Manrope SemiBold"/>
                <a:ea typeface="Manrope SemiBold"/>
                <a:cs typeface="Manrope SemiBold"/>
                <a:sym typeface="Manrope SemiBold"/>
                <a:hlinkClick r:id="rId9">
                  <a:extLst>
                    <a:ext uri="{A12FA001-AC4F-418D-AE19-62706E023703}">
                      <ahyp:hlinkClr xmlns:ahyp="http://schemas.microsoft.com/office/drawing/2018/hyperlinkcolor" val="tx"/>
                    </a:ext>
                  </a:extLst>
                </a:hlinkClick>
              </a:rPr>
              <a:t>ai4realnet.eu</a:t>
            </a:r>
            <a:endParaRPr lang="en-GB" dirty="0">
              <a:latin typeface="Manrope SemiBold"/>
              <a:ea typeface="Manrope SemiBold"/>
              <a:cs typeface="Manrope SemiBold"/>
              <a:sym typeface="Manrope SemiBold"/>
            </a:endParaRPr>
          </a:p>
        </p:txBody>
      </p:sp>
      <p:sp>
        <p:nvSpPr>
          <p:cNvPr id="37" name="Footer Placeholder 4">
            <a:extLst>
              <a:ext uri="{FF2B5EF4-FFF2-40B4-BE49-F238E27FC236}">
                <a16:creationId xmlns:a16="http://schemas.microsoft.com/office/drawing/2014/main" id="{2C84617F-074D-4726-9C7E-D4AB80B3B3E1}"/>
              </a:ext>
            </a:extLst>
          </p:cNvPr>
          <p:cNvSpPr txBox="1">
            <a:spLocks/>
          </p:cNvSpPr>
          <p:nvPr userDrawn="1"/>
        </p:nvSpPr>
        <p:spPr>
          <a:xfrm>
            <a:off x="5622857" y="6508750"/>
            <a:ext cx="1285193" cy="365125"/>
          </a:xfrm>
          <a:prstGeom prst="rect">
            <a:avLst/>
          </a:prstGeom>
        </p:spPr>
        <p:txBody>
          <a:bodyPr vert="horz" lIns="91440" tIns="45720" rIns="91440" bIns="45720" rtlCol="0" anchor="ctr"/>
          <a:lstStyle>
            <a:defPPr>
              <a:defRPr lang="pt-PT"/>
            </a:defPPr>
            <a:lvl1pPr marL="0" algn="ctr" defTabSz="914400" rtl="0" eaLnBrk="1" latinLnBrk="0" hangingPunct="1">
              <a:defRPr sz="1200" kern="1200">
                <a:solidFill>
                  <a:srgbClr val="08045D"/>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b="1" dirty="0">
                <a:solidFill>
                  <a:schemeClr val="bg1"/>
                </a:solidFill>
                <a:uFill>
                  <a:noFill/>
                </a:uFill>
                <a:latin typeface="Manrope SemiBold"/>
                <a:ea typeface="Manrope SemiBold"/>
                <a:cs typeface="Manrope SemiBold"/>
                <a:sym typeface="Manrope SemiBold"/>
                <a:hlinkClick r:id="rId9">
                  <a:extLst>
                    <a:ext uri="{A12FA001-AC4F-418D-AE19-62706E023703}">
                      <ahyp:hlinkClr xmlns:ahyp="http://schemas.microsoft.com/office/drawing/2018/hyperlinkcolor" val="tx"/>
                    </a:ext>
                  </a:extLst>
                </a:hlinkClick>
              </a:rPr>
              <a:t>ai4realnet.eu</a:t>
            </a:r>
            <a:endParaRPr lang="en-GB" b="1" dirty="0">
              <a:solidFill>
                <a:schemeClr val="bg1"/>
              </a:solidFill>
              <a:latin typeface="Manrope SemiBold"/>
              <a:ea typeface="Manrope SemiBold"/>
              <a:cs typeface="Manrope SemiBold"/>
              <a:sym typeface="Manrope SemiBold"/>
            </a:endParaRPr>
          </a:p>
        </p:txBody>
      </p:sp>
      <p:pic>
        <p:nvPicPr>
          <p:cNvPr id="33" name="Picture 32">
            <a:extLst>
              <a:ext uri="{FF2B5EF4-FFF2-40B4-BE49-F238E27FC236}">
                <a16:creationId xmlns:a16="http://schemas.microsoft.com/office/drawing/2014/main" id="{5B04B5B3-483E-4FDC-8C77-173800C1CB78}"/>
              </a:ext>
            </a:extLst>
          </p:cNvPr>
          <p:cNvPicPr>
            <a:picLocks noChangeAspect="1"/>
          </p:cNvPicPr>
          <p:nvPr userDrawn="1"/>
        </p:nvPicPr>
        <p:blipFill rotWithShape="1">
          <a:blip r:embed="rId10">
            <a:extLst>
              <a:ext uri="{28A0092B-C50C-407E-A947-70E740481C1C}">
                <a14:useLocalDpi xmlns:a14="http://schemas.microsoft.com/office/drawing/2010/main" val="0"/>
              </a:ext>
            </a:extLst>
          </a:blip>
          <a:srcRect l="553" t="-5178" r="21068" b="12300"/>
          <a:stretch/>
        </p:blipFill>
        <p:spPr>
          <a:xfrm>
            <a:off x="5898834" y="1603387"/>
            <a:ext cx="6293162" cy="5254613"/>
          </a:xfrm>
          <a:prstGeom prst="rect">
            <a:avLst/>
          </a:prstGeom>
        </p:spPr>
      </p:pic>
    </p:spTree>
    <p:extLst>
      <p:ext uri="{BB962C8B-B14F-4D97-AF65-F5344CB8AC3E}">
        <p14:creationId xmlns:p14="http://schemas.microsoft.com/office/powerpoint/2010/main" val="2540628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2CB64E3A-A460-4D69-86D4-98E4FC4CA5B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553" t="-5178" r="21068" b="12300"/>
          <a:stretch/>
        </p:blipFill>
        <p:spPr>
          <a:xfrm rot="10800000">
            <a:off x="0" y="0"/>
            <a:ext cx="6293162" cy="5254613"/>
          </a:xfrm>
          <a:prstGeom prst="rect">
            <a:avLst/>
          </a:prstGeom>
        </p:spPr>
      </p:pic>
      <p:sp>
        <p:nvSpPr>
          <p:cNvPr id="2" name="Title 1">
            <a:extLst>
              <a:ext uri="{FF2B5EF4-FFF2-40B4-BE49-F238E27FC236}">
                <a16:creationId xmlns:a16="http://schemas.microsoft.com/office/drawing/2014/main" id="{E594731E-07CC-41ED-A623-9E4F0FC18589}"/>
              </a:ext>
            </a:extLst>
          </p:cNvPr>
          <p:cNvSpPr>
            <a:spLocks noGrp="1"/>
          </p:cNvSpPr>
          <p:nvPr>
            <p:ph type="title"/>
          </p:nvPr>
        </p:nvSpPr>
        <p:spPr>
          <a:xfrm>
            <a:off x="838200" y="571367"/>
            <a:ext cx="9326732" cy="654331"/>
          </a:xfrm>
        </p:spPr>
        <p:txBody>
          <a:bodyPr>
            <a:normAutofit/>
          </a:bodyPr>
          <a:lstStyle>
            <a:lvl1pPr>
              <a:defRPr sz="3600" b="1"/>
            </a:lvl1pPr>
          </a:lstStyle>
          <a:p>
            <a:r>
              <a:rPr lang="en-US" dirty="0"/>
              <a:t>Click to edit Master title style</a:t>
            </a:r>
            <a:endParaRPr lang="pt-PT" dirty="0"/>
          </a:p>
        </p:txBody>
      </p:sp>
      <p:sp>
        <p:nvSpPr>
          <p:cNvPr id="3" name="Content Placeholder 2">
            <a:extLst>
              <a:ext uri="{FF2B5EF4-FFF2-40B4-BE49-F238E27FC236}">
                <a16:creationId xmlns:a16="http://schemas.microsoft.com/office/drawing/2014/main" id="{CA65AE5B-2E4F-4495-82F5-E2E601AE8D52}"/>
              </a:ext>
            </a:extLst>
          </p:cNvPr>
          <p:cNvSpPr>
            <a:spLocks noGrp="1"/>
          </p:cNvSpPr>
          <p:nvPr>
            <p:ph sz="half" idx="1"/>
          </p:nvPr>
        </p:nvSpPr>
        <p:spPr>
          <a:xfrm>
            <a:off x="838200" y="1825625"/>
            <a:ext cx="5181600" cy="4351338"/>
          </a:xfrm>
        </p:spPr>
        <p:txBody>
          <a:bodyPr>
            <a:normAutofit/>
          </a:bodyPr>
          <a:lstStyle>
            <a:lvl1pPr>
              <a:defRPr sz="1800"/>
            </a:lvl1pPr>
            <a:lvl2pPr>
              <a:defRPr sz="1800"/>
            </a:lvl2pPr>
            <a:lvl3pPr>
              <a:defRPr sz="1800"/>
            </a:lvl3pPr>
            <a:lvl4pPr>
              <a:defRPr sz="1800"/>
            </a:lvl4pPr>
            <a:lvl5pPr>
              <a:defRPr sz="1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
        <p:nvSpPr>
          <p:cNvPr id="4" name="Content Placeholder 3">
            <a:extLst>
              <a:ext uri="{FF2B5EF4-FFF2-40B4-BE49-F238E27FC236}">
                <a16:creationId xmlns:a16="http://schemas.microsoft.com/office/drawing/2014/main" id="{382EDFEF-DBC9-422F-952C-9CA6626C5251}"/>
              </a:ext>
            </a:extLst>
          </p:cNvPr>
          <p:cNvSpPr>
            <a:spLocks noGrp="1"/>
          </p:cNvSpPr>
          <p:nvPr>
            <p:ph sz="half" idx="2"/>
          </p:nvPr>
        </p:nvSpPr>
        <p:spPr>
          <a:xfrm>
            <a:off x="6172200" y="1825625"/>
            <a:ext cx="5181600" cy="4351338"/>
          </a:xfrm>
        </p:spPr>
        <p:txBody>
          <a:bodyPr>
            <a:normAutofit/>
          </a:bodyPr>
          <a:lstStyle>
            <a:lvl1pPr>
              <a:defRPr sz="1800"/>
            </a:lvl1pPr>
            <a:lvl2pPr>
              <a:defRPr sz="1800"/>
            </a:lvl2pPr>
            <a:lvl3pPr>
              <a:defRPr sz="1800"/>
            </a:lvl3pPr>
            <a:lvl4pPr>
              <a:defRPr sz="1800"/>
            </a:lvl4pPr>
            <a:lvl5pP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7" name="Slide Number Placeholder 6">
            <a:extLst>
              <a:ext uri="{FF2B5EF4-FFF2-40B4-BE49-F238E27FC236}">
                <a16:creationId xmlns:a16="http://schemas.microsoft.com/office/drawing/2014/main" id="{DC19E522-6615-4E62-A245-7199629BD66E}"/>
              </a:ext>
            </a:extLst>
          </p:cNvPr>
          <p:cNvSpPr>
            <a:spLocks noGrp="1"/>
          </p:cNvSpPr>
          <p:nvPr>
            <p:ph type="sldNum" sz="quarter" idx="12"/>
          </p:nvPr>
        </p:nvSpPr>
        <p:spPr/>
        <p:txBody>
          <a:bodyPr/>
          <a:lstStyle/>
          <a:p>
            <a:fld id="{765E4D28-99AA-4BFA-B940-DC80441FB929}" type="slidenum">
              <a:rPr lang="pt-PT" smtClean="0"/>
              <a:t>‹#›</a:t>
            </a:fld>
            <a:endParaRPr lang="pt-PT"/>
          </a:p>
        </p:txBody>
      </p:sp>
      <p:sp>
        <p:nvSpPr>
          <p:cNvPr id="26" name="Freeform 8">
            <a:extLst>
              <a:ext uri="{FF2B5EF4-FFF2-40B4-BE49-F238E27FC236}">
                <a16:creationId xmlns:a16="http://schemas.microsoft.com/office/drawing/2014/main" id="{3B7A2975-E08C-4B74-B7C7-7C8E619E19F1}"/>
              </a:ext>
            </a:extLst>
          </p:cNvPr>
          <p:cNvSpPr/>
          <p:nvPr userDrawn="1"/>
        </p:nvSpPr>
        <p:spPr>
          <a:xfrm>
            <a:off x="7219484" y="6425947"/>
            <a:ext cx="257358" cy="257358"/>
          </a:xfrm>
          <a:custGeom>
            <a:avLst/>
            <a:gdLst/>
            <a:ahLst/>
            <a:cxnLst/>
            <a:rect l="l" t="t" r="r" b="b"/>
            <a:pathLst>
              <a:path w="959718" h="959718">
                <a:moveTo>
                  <a:pt x="0" y="0"/>
                </a:moveTo>
                <a:lnTo>
                  <a:pt x="959719" y="0"/>
                </a:lnTo>
                <a:lnTo>
                  <a:pt x="959719" y="959718"/>
                </a:lnTo>
                <a:lnTo>
                  <a:pt x="0" y="95971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7" name="Footer Placeholder 4">
            <a:extLst>
              <a:ext uri="{FF2B5EF4-FFF2-40B4-BE49-F238E27FC236}">
                <a16:creationId xmlns:a16="http://schemas.microsoft.com/office/drawing/2014/main" id="{FA14FBA2-59C3-428F-A369-F8C39712C488}"/>
              </a:ext>
            </a:extLst>
          </p:cNvPr>
          <p:cNvSpPr txBox="1">
            <a:spLocks/>
          </p:cNvSpPr>
          <p:nvPr userDrawn="1"/>
        </p:nvSpPr>
        <p:spPr>
          <a:xfrm>
            <a:off x="5470457" y="6356350"/>
            <a:ext cx="1285193" cy="365125"/>
          </a:xfrm>
          <a:prstGeom prst="rect">
            <a:avLst/>
          </a:prstGeom>
        </p:spPr>
        <p:txBody>
          <a:bodyPr vert="horz" lIns="91440" tIns="45720" rIns="91440" bIns="45720" rtlCol="0" anchor="ctr"/>
          <a:lstStyle>
            <a:defPPr>
              <a:defRPr lang="pt-PT"/>
            </a:defPPr>
            <a:lvl1pPr marL="0" algn="ctr" defTabSz="914400" rtl="0" eaLnBrk="1" latinLnBrk="0" hangingPunct="1">
              <a:defRPr sz="1200" kern="1200">
                <a:solidFill>
                  <a:srgbClr val="08045D"/>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uFill>
                  <a:noFill/>
                </a:uFill>
                <a:latin typeface="Manrope SemiBold"/>
                <a:ea typeface="Manrope SemiBold"/>
                <a:cs typeface="Manrope SemiBold"/>
                <a:sym typeface="Manrope SemiBold"/>
                <a:hlinkClick r:id="rId5">
                  <a:extLst>
                    <a:ext uri="{A12FA001-AC4F-418D-AE19-62706E023703}">
                      <ahyp:hlinkClr xmlns:ahyp="http://schemas.microsoft.com/office/drawing/2018/hyperlinkcolor" val="tx"/>
                    </a:ext>
                  </a:extLst>
                </a:hlinkClick>
              </a:rPr>
              <a:t>ai4realnet.eu</a:t>
            </a:r>
            <a:endParaRPr lang="en-GB" dirty="0">
              <a:latin typeface="Manrope SemiBold"/>
              <a:ea typeface="Manrope SemiBold"/>
              <a:cs typeface="Manrope SemiBold"/>
              <a:sym typeface="Manrope SemiBold"/>
            </a:endParaRPr>
          </a:p>
        </p:txBody>
      </p:sp>
      <p:sp>
        <p:nvSpPr>
          <p:cNvPr id="28" name="Freeform 8">
            <a:extLst>
              <a:ext uri="{FF2B5EF4-FFF2-40B4-BE49-F238E27FC236}">
                <a16:creationId xmlns:a16="http://schemas.microsoft.com/office/drawing/2014/main" id="{DC3C7B39-A56C-4C35-9B3F-7F8642101113}"/>
              </a:ext>
            </a:extLst>
          </p:cNvPr>
          <p:cNvSpPr/>
          <p:nvPr userDrawn="1"/>
        </p:nvSpPr>
        <p:spPr>
          <a:xfrm>
            <a:off x="6945441" y="6425947"/>
            <a:ext cx="257358" cy="257358"/>
          </a:xfrm>
          <a:custGeom>
            <a:avLst/>
            <a:gdLst/>
            <a:ahLst/>
            <a:cxnLst/>
            <a:rect l="l" t="t" r="r" b="b"/>
            <a:pathLst>
              <a:path w="959718" h="959718">
                <a:moveTo>
                  <a:pt x="0" y="0"/>
                </a:moveTo>
                <a:lnTo>
                  <a:pt x="959719" y="0"/>
                </a:lnTo>
                <a:lnTo>
                  <a:pt x="959719" y="959718"/>
                </a:lnTo>
                <a:lnTo>
                  <a:pt x="0" y="95971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cxnSp>
        <p:nvCxnSpPr>
          <p:cNvPr id="29" name="Straight Connector 28">
            <a:extLst>
              <a:ext uri="{FF2B5EF4-FFF2-40B4-BE49-F238E27FC236}">
                <a16:creationId xmlns:a16="http://schemas.microsoft.com/office/drawing/2014/main" id="{A3F229B8-AB76-4E18-92D3-7FA2EFB6D620}"/>
              </a:ext>
            </a:extLst>
          </p:cNvPr>
          <p:cNvCxnSpPr>
            <a:cxnSpLocks/>
          </p:cNvCxnSpPr>
          <p:nvPr userDrawn="1"/>
        </p:nvCxnSpPr>
        <p:spPr>
          <a:xfrm flipV="1">
            <a:off x="5377406" y="6370594"/>
            <a:ext cx="0" cy="365125"/>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214569D-0237-434C-91AE-B4C09DCCEA8F}"/>
              </a:ext>
            </a:extLst>
          </p:cNvPr>
          <p:cNvCxnSpPr>
            <a:cxnSpLocks/>
          </p:cNvCxnSpPr>
          <p:nvPr userDrawn="1"/>
        </p:nvCxnSpPr>
        <p:spPr>
          <a:xfrm flipV="1">
            <a:off x="6812832" y="6356350"/>
            <a:ext cx="0" cy="365125"/>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1" name="Google Shape;16;p2">
            <a:extLst>
              <a:ext uri="{FF2B5EF4-FFF2-40B4-BE49-F238E27FC236}">
                <a16:creationId xmlns:a16="http://schemas.microsoft.com/office/drawing/2014/main" id="{7AC1B839-4E98-4ED1-A366-CC4261FFCC5B}"/>
              </a:ext>
            </a:extLst>
          </p:cNvPr>
          <p:cNvPicPr preferRelativeResize="0"/>
          <p:nvPr userDrawn="1"/>
        </p:nvPicPr>
        <p:blipFill rotWithShape="1">
          <a:blip r:embed="rId6">
            <a:alphaModFix/>
          </a:blip>
          <a:srcRect/>
          <a:stretch/>
        </p:blipFill>
        <p:spPr>
          <a:xfrm>
            <a:off x="7239932" y="6446293"/>
            <a:ext cx="217593" cy="217593"/>
          </a:xfrm>
          <a:prstGeom prst="rect">
            <a:avLst/>
          </a:prstGeom>
          <a:noFill/>
          <a:ln>
            <a:noFill/>
          </a:ln>
        </p:spPr>
      </p:pic>
      <p:pic>
        <p:nvPicPr>
          <p:cNvPr id="32" name="Google Shape;18;p2">
            <a:extLst>
              <a:ext uri="{FF2B5EF4-FFF2-40B4-BE49-F238E27FC236}">
                <a16:creationId xmlns:a16="http://schemas.microsoft.com/office/drawing/2014/main" id="{0FFBB8B0-ECFF-4E44-A99D-0818ADE045DF}"/>
              </a:ext>
            </a:extLst>
          </p:cNvPr>
          <p:cNvPicPr preferRelativeResize="0"/>
          <p:nvPr userDrawn="1"/>
        </p:nvPicPr>
        <p:blipFill rotWithShape="1">
          <a:blip r:embed="rId7">
            <a:alphaModFix/>
          </a:blip>
          <a:srcRect/>
          <a:stretch/>
        </p:blipFill>
        <p:spPr>
          <a:xfrm>
            <a:off x="6967530" y="6446293"/>
            <a:ext cx="217593" cy="217593"/>
          </a:xfrm>
          <a:prstGeom prst="rect">
            <a:avLst/>
          </a:prstGeom>
          <a:noFill/>
          <a:ln>
            <a:noFill/>
          </a:ln>
        </p:spPr>
      </p:pic>
      <p:pic>
        <p:nvPicPr>
          <p:cNvPr id="33" name="Picture 32">
            <a:extLst>
              <a:ext uri="{FF2B5EF4-FFF2-40B4-BE49-F238E27FC236}">
                <a16:creationId xmlns:a16="http://schemas.microsoft.com/office/drawing/2014/main" id="{221AC107-3E19-4EFE-94B3-16FEEAD8F1E1}"/>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4287049" y="6386478"/>
            <a:ext cx="799481" cy="320752"/>
          </a:xfrm>
          <a:prstGeom prst="rect">
            <a:avLst/>
          </a:prstGeom>
        </p:spPr>
      </p:pic>
      <p:pic>
        <p:nvPicPr>
          <p:cNvPr id="34" name="Picture 33">
            <a:extLst>
              <a:ext uri="{FF2B5EF4-FFF2-40B4-BE49-F238E27FC236}">
                <a16:creationId xmlns:a16="http://schemas.microsoft.com/office/drawing/2014/main" id="{24CABCB7-A0B5-42EB-B9C8-4BC240488992}"/>
              </a:ext>
            </a:extLst>
          </p:cNvPr>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10398334" y="681037"/>
            <a:ext cx="967857" cy="546584"/>
          </a:xfrm>
          <a:prstGeom prst="rect">
            <a:avLst/>
          </a:prstGeom>
        </p:spPr>
      </p:pic>
      <p:sp>
        <p:nvSpPr>
          <p:cNvPr id="35" name="Rectangle: Rounded Corners 34">
            <a:extLst>
              <a:ext uri="{FF2B5EF4-FFF2-40B4-BE49-F238E27FC236}">
                <a16:creationId xmlns:a16="http://schemas.microsoft.com/office/drawing/2014/main" id="{80FD1077-18A3-44EC-8659-CBD3DD1D0F48}"/>
              </a:ext>
            </a:extLst>
          </p:cNvPr>
          <p:cNvSpPr/>
          <p:nvPr userDrawn="1"/>
        </p:nvSpPr>
        <p:spPr>
          <a:xfrm>
            <a:off x="838200" y="1227621"/>
            <a:ext cx="9106469" cy="45719"/>
          </a:xfrm>
          <a:prstGeom prst="roundRect">
            <a:avLst/>
          </a:prstGeom>
          <a:gradFill>
            <a:gsLst>
              <a:gs pos="0">
                <a:srgbClr val="ED1C24"/>
              </a:gs>
              <a:gs pos="100000">
                <a:srgbClr val="08045D"/>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Tree>
    <p:extLst>
      <p:ext uri="{BB962C8B-B14F-4D97-AF65-F5344CB8AC3E}">
        <p14:creationId xmlns:p14="http://schemas.microsoft.com/office/powerpoint/2010/main" val="698352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E9265-3046-47F2-9BA5-70DC0C274C8D}"/>
              </a:ext>
            </a:extLst>
          </p:cNvPr>
          <p:cNvSpPr>
            <a:spLocks noGrp="1"/>
          </p:cNvSpPr>
          <p:nvPr>
            <p:ph type="title"/>
          </p:nvPr>
        </p:nvSpPr>
        <p:spPr>
          <a:xfrm>
            <a:off x="838200" y="550416"/>
            <a:ext cx="10515600" cy="722924"/>
          </a:xfrm>
        </p:spPr>
        <p:txBody>
          <a:bodyPr>
            <a:normAutofit/>
          </a:bodyPr>
          <a:lstStyle>
            <a:lvl1pPr>
              <a:defRPr sz="3600" b="1"/>
            </a:lvl1pPr>
          </a:lstStyle>
          <a:p>
            <a:r>
              <a:rPr lang="en-US"/>
              <a:t>Click to edit Master title style</a:t>
            </a:r>
            <a:endParaRPr lang="pt-PT"/>
          </a:p>
        </p:txBody>
      </p:sp>
      <p:sp>
        <p:nvSpPr>
          <p:cNvPr id="5" name="Slide Number Placeholder 4">
            <a:extLst>
              <a:ext uri="{FF2B5EF4-FFF2-40B4-BE49-F238E27FC236}">
                <a16:creationId xmlns:a16="http://schemas.microsoft.com/office/drawing/2014/main" id="{4C886CFB-F383-40E5-8589-F8A9CE2ED7D4}"/>
              </a:ext>
            </a:extLst>
          </p:cNvPr>
          <p:cNvSpPr>
            <a:spLocks noGrp="1"/>
          </p:cNvSpPr>
          <p:nvPr>
            <p:ph type="sldNum" sz="quarter" idx="12"/>
          </p:nvPr>
        </p:nvSpPr>
        <p:spPr/>
        <p:txBody>
          <a:bodyPr/>
          <a:lstStyle/>
          <a:p>
            <a:fld id="{765E4D28-99AA-4BFA-B940-DC80441FB929}" type="slidenum">
              <a:rPr lang="pt-PT" smtClean="0"/>
              <a:t>‹#›</a:t>
            </a:fld>
            <a:endParaRPr lang="pt-PT"/>
          </a:p>
        </p:txBody>
      </p:sp>
      <p:sp>
        <p:nvSpPr>
          <p:cNvPr id="7" name="Freeform 8">
            <a:extLst>
              <a:ext uri="{FF2B5EF4-FFF2-40B4-BE49-F238E27FC236}">
                <a16:creationId xmlns:a16="http://schemas.microsoft.com/office/drawing/2014/main" id="{5DBA09B0-EFEE-4E7E-92F2-8EBA4C714C90}"/>
              </a:ext>
            </a:extLst>
          </p:cNvPr>
          <p:cNvSpPr/>
          <p:nvPr userDrawn="1"/>
        </p:nvSpPr>
        <p:spPr>
          <a:xfrm>
            <a:off x="7219484" y="6425947"/>
            <a:ext cx="257358" cy="257358"/>
          </a:xfrm>
          <a:custGeom>
            <a:avLst/>
            <a:gdLst/>
            <a:ahLst/>
            <a:cxnLst/>
            <a:rect l="l" t="t" r="r" b="b"/>
            <a:pathLst>
              <a:path w="959718" h="959718">
                <a:moveTo>
                  <a:pt x="0" y="0"/>
                </a:moveTo>
                <a:lnTo>
                  <a:pt x="959719" y="0"/>
                </a:lnTo>
                <a:lnTo>
                  <a:pt x="959719" y="959718"/>
                </a:lnTo>
                <a:lnTo>
                  <a:pt x="0" y="95971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8">
            <a:extLst>
              <a:ext uri="{FF2B5EF4-FFF2-40B4-BE49-F238E27FC236}">
                <a16:creationId xmlns:a16="http://schemas.microsoft.com/office/drawing/2014/main" id="{587629DD-85E9-4ACB-B253-D7D152D307B5}"/>
              </a:ext>
            </a:extLst>
          </p:cNvPr>
          <p:cNvSpPr/>
          <p:nvPr userDrawn="1"/>
        </p:nvSpPr>
        <p:spPr>
          <a:xfrm>
            <a:off x="6945441" y="6425947"/>
            <a:ext cx="257358" cy="257358"/>
          </a:xfrm>
          <a:custGeom>
            <a:avLst/>
            <a:gdLst/>
            <a:ahLst/>
            <a:cxnLst/>
            <a:rect l="l" t="t" r="r" b="b"/>
            <a:pathLst>
              <a:path w="959718" h="959718">
                <a:moveTo>
                  <a:pt x="0" y="0"/>
                </a:moveTo>
                <a:lnTo>
                  <a:pt x="959719" y="0"/>
                </a:lnTo>
                <a:lnTo>
                  <a:pt x="959719" y="959718"/>
                </a:lnTo>
                <a:lnTo>
                  <a:pt x="0" y="95971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cxnSp>
        <p:nvCxnSpPr>
          <p:cNvPr id="10" name="Straight Connector 9">
            <a:extLst>
              <a:ext uri="{FF2B5EF4-FFF2-40B4-BE49-F238E27FC236}">
                <a16:creationId xmlns:a16="http://schemas.microsoft.com/office/drawing/2014/main" id="{606AD214-009B-4419-8E42-2800D6BE44BC}"/>
              </a:ext>
            </a:extLst>
          </p:cNvPr>
          <p:cNvCxnSpPr>
            <a:cxnSpLocks/>
          </p:cNvCxnSpPr>
          <p:nvPr userDrawn="1"/>
        </p:nvCxnSpPr>
        <p:spPr>
          <a:xfrm flipV="1">
            <a:off x="5377406" y="6370594"/>
            <a:ext cx="0" cy="365125"/>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4505E5D-77A7-4991-BA2D-B3E984D5AFEC}"/>
              </a:ext>
            </a:extLst>
          </p:cNvPr>
          <p:cNvCxnSpPr>
            <a:cxnSpLocks/>
          </p:cNvCxnSpPr>
          <p:nvPr userDrawn="1"/>
        </p:nvCxnSpPr>
        <p:spPr>
          <a:xfrm flipV="1">
            <a:off x="6812832" y="6356350"/>
            <a:ext cx="0" cy="365125"/>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oogle Shape;16;p2">
            <a:extLst>
              <a:ext uri="{FF2B5EF4-FFF2-40B4-BE49-F238E27FC236}">
                <a16:creationId xmlns:a16="http://schemas.microsoft.com/office/drawing/2014/main" id="{2B285A4E-8558-46A3-BD36-BEC3FC05C253}"/>
              </a:ext>
            </a:extLst>
          </p:cNvPr>
          <p:cNvPicPr preferRelativeResize="0"/>
          <p:nvPr userDrawn="1"/>
        </p:nvPicPr>
        <p:blipFill rotWithShape="1">
          <a:blip r:embed="rId4">
            <a:alphaModFix/>
          </a:blip>
          <a:srcRect/>
          <a:stretch/>
        </p:blipFill>
        <p:spPr>
          <a:xfrm>
            <a:off x="7239932" y="6446293"/>
            <a:ext cx="217593" cy="217593"/>
          </a:xfrm>
          <a:prstGeom prst="rect">
            <a:avLst/>
          </a:prstGeom>
          <a:noFill/>
          <a:ln>
            <a:noFill/>
          </a:ln>
        </p:spPr>
      </p:pic>
      <p:pic>
        <p:nvPicPr>
          <p:cNvPr id="13" name="Google Shape;18;p2">
            <a:extLst>
              <a:ext uri="{FF2B5EF4-FFF2-40B4-BE49-F238E27FC236}">
                <a16:creationId xmlns:a16="http://schemas.microsoft.com/office/drawing/2014/main" id="{E76D8706-7EFF-4FAB-B75F-4293DA54407C}"/>
              </a:ext>
            </a:extLst>
          </p:cNvPr>
          <p:cNvPicPr preferRelativeResize="0"/>
          <p:nvPr userDrawn="1"/>
        </p:nvPicPr>
        <p:blipFill rotWithShape="1">
          <a:blip r:embed="rId5">
            <a:alphaModFix/>
          </a:blip>
          <a:srcRect/>
          <a:stretch/>
        </p:blipFill>
        <p:spPr>
          <a:xfrm>
            <a:off x="6967530" y="6446293"/>
            <a:ext cx="217593" cy="217593"/>
          </a:xfrm>
          <a:prstGeom prst="rect">
            <a:avLst/>
          </a:prstGeom>
          <a:noFill/>
          <a:ln>
            <a:noFill/>
          </a:ln>
        </p:spPr>
      </p:pic>
      <p:pic>
        <p:nvPicPr>
          <p:cNvPr id="14" name="Picture 13">
            <a:extLst>
              <a:ext uri="{FF2B5EF4-FFF2-40B4-BE49-F238E27FC236}">
                <a16:creationId xmlns:a16="http://schemas.microsoft.com/office/drawing/2014/main" id="{A1E63CB1-3D9F-4F3D-8D1D-62F66E3BCC23}"/>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4287049" y="6386478"/>
            <a:ext cx="799481" cy="320752"/>
          </a:xfrm>
          <a:prstGeom prst="rect">
            <a:avLst/>
          </a:prstGeom>
        </p:spPr>
      </p:pic>
      <p:sp>
        <p:nvSpPr>
          <p:cNvPr id="16" name="Footer Placeholder 4">
            <a:extLst>
              <a:ext uri="{FF2B5EF4-FFF2-40B4-BE49-F238E27FC236}">
                <a16:creationId xmlns:a16="http://schemas.microsoft.com/office/drawing/2014/main" id="{4F40B05D-CBDA-4DD6-9BB9-6CEE287F57B6}"/>
              </a:ext>
            </a:extLst>
          </p:cNvPr>
          <p:cNvSpPr txBox="1">
            <a:spLocks/>
          </p:cNvSpPr>
          <p:nvPr userDrawn="1"/>
        </p:nvSpPr>
        <p:spPr>
          <a:xfrm>
            <a:off x="5470457" y="6356350"/>
            <a:ext cx="1285193" cy="365125"/>
          </a:xfrm>
          <a:prstGeom prst="rect">
            <a:avLst/>
          </a:prstGeom>
        </p:spPr>
        <p:txBody>
          <a:bodyPr vert="horz" lIns="91440" tIns="45720" rIns="91440" bIns="45720" rtlCol="0" anchor="ctr"/>
          <a:lstStyle>
            <a:defPPr>
              <a:defRPr lang="pt-PT"/>
            </a:defPPr>
            <a:lvl1pPr marL="0" algn="ctr" defTabSz="914400" rtl="0" eaLnBrk="1" latinLnBrk="0" hangingPunct="1">
              <a:defRPr sz="1200" kern="1200">
                <a:solidFill>
                  <a:srgbClr val="08045D"/>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uFill>
                  <a:noFill/>
                </a:uFill>
                <a:latin typeface="Manrope SemiBold"/>
                <a:ea typeface="Manrope SemiBold"/>
                <a:cs typeface="Manrope SemiBold"/>
                <a:sym typeface="Manrope SemiBold"/>
                <a:hlinkClick r:id="rId7">
                  <a:extLst>
                    <a:ext uri="{A12FA001-AC4F-418D-AE19-62706E023703}">
                      <ahyp:hlinkClr xmlns:ahyp="http://schemas.microsoft.com/office/drawing/2018/hyperlinkcolor" val="tx"/>
                    </a:ext>
                  </a:extLst>
                </a:hlinkClick>
              </a:rPr>
              <a:t>ai4realnet.eu</a:t>
            </a:r>
            <a:endParaRPr lang="en-GB" dirty="0">
              <a:latin typeface="Manrope SemiBold"/>
              <a:ea typeface="Manrope SemiBold"/>
              <a:cs typeface="Manrope SemiBold"/>
              <a:sym typeface="Manrope SemiBold"/>
            </a:endParaRPr>
          </a:p>
        </p:txBody>
      </p:sp>
      <p:pic>
        <p:nvPicPr>
          <p:cNvPr id="17" name="Picture 16">
            <a:extLst>
              <a:ext uri="{FF2B5EF4-FFF2-40B4-BE49-F238E27FC236}">
                <a16:creationId xmlns:a16="http://schemas.microsoft.com/office/drawing/2014/main" id="{4F676E64-1DAA-480D-B21E-EA4CDCE18912}"/>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0398334" y="681037"/>
            <a:ext cx="967857" cy="546584"/>
          </a:xfrm>
          <a:prstGeom prst="rect">
            <a:avLst/>
          </a:prstGeom>
        </p:spPr>
      </p:pic>
      <p:sp>
        <p:nvSpPr>
          <p:cNvPr id="18" name="Rectangle: Rounded Corners 17">
            <a:extLst>
              <a:ext uri="{FF2B5EF4-FFF2-40B4-BE49-F238E27FC236}">
                <a16:creationId xmlns:a16="http://schemas.microsoft.com/office/drawing/2014/main" id="{BFA41356-47A7-4675-9403-2BE9DF86BEF7}"/>
              </a:ext>
            </a:extLst>
          </p:cNvPr>
          <p:cNvSpPr/>
          <p:nvPr userDrawn="1"/>
        </p:nvSpPr>
        <p:spPr>
          <a:xfrm>
            <a:off x="838200" y="1227621"/>
            <a:ext cx="9106469" cy="45719"/>
          </a:xfrm>
          <a:prstGeom prst="roundRect">
            <a:avLst/>
          </a:prstGeom>
          <a:gradFill>
            <a:gsLst>
              <a:gs pos="0">
                <a:srgbClr val="ED1C24"/>
              </a:gs>
              <a:gs pos="100000">
                <a:srgbClr val="08045D"/>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Tree>
    <p:extLst>
      <p:ext uri="{BB962C8B-B14F-4D97-AF65-F5344CB8AC3E}">
        <p14:creationId xmlns:p14="http://schemas.microsoft.com/office/powerpoint/2010/main" val="298650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9C3B106-4FD9-40ED-B6A1-5EC3ECF8B1F8}"/>
              </a:ext>
            </a:extLst>
          </p:cNvPr>
          <p:cNvSpPr>
            <a:spLocks noGrp="1"/>
          </p:cNvSpPr>
          <p:nvPr>
            <p:ph type="sldNum" sz="quarter" idx="12"/>
          </p:nvPr>
        </p:nvSpPr>
        <p:spPr/>
        <p:txBody>
          <a:bodyPr/>
          <a:lstStyle/>
          <a:p>
            <a:fld id="{765E4D28-99AA-4BFA-B940-DC80441FB929}" type="slidenum">
              <a:rPr lang="pt-PT" smtClean="0"/>
              <a:t>‹#›</a:t>
            </a:fld>
            <a:endParaRPr lang="pt-PT"/>
          </a:p>
        </p:txBody>
      </p:sp>
      <p:pic>
        <p:nvPicPr>
          <p:cNvPr id="5" name="Picture 4">
            <a:extLst>
              <a:ext uri="{FF2B5EF4-FFF2-40B4-BE49-F238E27FC236}">
                <a16:creationId xmlns:a16="http://schemas.microsoft.com/office/drawing/2014/main" id="{8BB80C78-899C-4349-8F59-4F3DBC05EAC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47897" y="5091509"/>
            <a:ext cx="2274045" cy="912348"/>
          </a:xfrm>
          <a:prstGeom prst="rect">
            <a:avLst/>
          </a:prstGeom>
        </p:spPr>
      </p:pic>
      <p:sp>
        <p:nvSpPr>
          <p:cNvPr id="8" name="Freeform 4">
            <a:extLst>
              <a:ext uri="{FF2B5EF4-FFF2-40B4-BE49-F238E27FC236}">
                <a16:creationId xmlns:a16="http://schemas.microsoft.com/office/drawing/2014/main" id="{A61B4218-72C5-48F8-A0A2-C96338F95D69}"/>
              </a:ext>
            </a:extLst>
          </p:cNvPr>
          <p:cNvSpPr/>
          <p:nvPr userDrawn="1"/>
        </p:nvSpPr>
        <p:spPr>
          <a:xfrm rot="18901695">
            <a:off x="-3199589" y="2567389"/>
            <a:ext cx="6399177" cy="171125"/>
          </a:xfrm>
          <a:custGeom>
            <a:avLst/>
            <a:gdLst/>
            <a:ahLst/>
            <a:cxnLst/>
            <a:rect l="l" t="t" r="r" b="b"/>
            <a:pathLst>
              <a:path w="9512725" h="224846">
                <a:moveTo>
                  <a:pt x="0" y="0"/>
                </a:moveTo>
                <a:lnTo>
                  <a:pt x="9512725" y="0"/>
                </a:lnTo>
                <a:lnTo>
                  <a:pt x="9512725" y="224846"/>
                </a:lnTo>
                <a:lnTo>
                  <a:pt x="0" y="22484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pt-PT"/>
          </a:p>
        </p:txBody>
      </p:sp>
      <p:sp>
        <p:nvSpPr>
          <p:cNvPr id="9" name="Freeform 5">
            <a:extLst>
              <a:ext uri="{FF2B5EF4-FFF2-40B4-BE49-F238E27FC236}">
                <a16:creationId xmlns:a16="http://schemas.microsoft.com/office/drawing/2014/main" id="{B098395E-CC87-4510-85C0-2CBFC92E12C1}"/>
              </a:ext>
            </a:extLst>
          </p:cNvPr>
          <p:cNvSpPr/>
          <p:nvPr userDrawn="1"/>
        </p:nvSpPr>
        <p:spPr>
          <a:xfrm rot="18901695">
            <a:off x="-3058985" y="2987250"/>
            <a:ext cx="6399177" cy="171125"/>
          </a:xfrm>
          <a:custGeom>
            <a:avLst/>
            <a:gdLst/>
            <a:ahLst/>
            <a:cxnLst/>
            <a:rect l="l" t="t" r="r" b="b"/>
            <a:pathLst>
              <a:path w="9512725" h="224846">
                <a:moveTo>
                  <a:pt x="0" y="0"/>
                </a:moveTo>
                <a:lnTo>
                  <a:pt x="9512725" y="0"/>
                </a:lnTo>
                <a:lnTo>
                  <a:pt x="9512725" y="224847"/>
                </a:lnTo>
                <a:lnTo>
                  <a:pt x="0" y="22484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5" name="Freeform 8">
            <a:extLst>
              <a:ext uri="{FF2B5EF4-FFF2-40B4-BE49-F238E27FC236}">
                <a16:creationId xmlns:a16="http://schemas.microsoft.com/office/drawing/2014/main" id="{FA80135D-34D2-42C8-9DEB-2DE79E11189E}"/>
              </a:ext>
            </a:extLst>
          </p:cNvPr>
          <p:cNvSpPr/>
          <p:nvPr userDrawn="1"/>
        </p:nvSpPr>
        <p:spPr>
          <a:xfrm>
            <a:off x="7219484" y="6425947"/>
            <a:ext cx="257358" cy="257358"/>
          </a:xfrm>
          <a:custGeom>
            <a:avLst/>
            <a:gdLst/>
            <a:ahLst/>
            <a:cxnLst/>
            <a:rect l="l" t="t" r="r" b="b"/>
            <a:pathLst>
              <a:path w="959718" h="959718">
                <a:moveTo>
                  <a:pt x="0" y="0"/>
                </a:moveTo>
                <a:lnTo>
                  <a:pt x="959719" y="0"/>
                </a:lnTo>
                <a:lnTo>
                  <a:pt x="959719" y="959718"/>
                </a:lnTo>
                <a:lnTo>
                  <a:pt x="0" y="959718"/>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27" name="Freeform 8">
            <a:extLst>
              <a:ext uri="{FF2B5EF4-FFF2-40B4-BE49-F238E27FC236}">
                <a16:creationId xmlns:a16="http://schemas.microsoft.com/office/drawing/2014/main" id="{D70783E3-7BA7-40D0-8553-0639889FD488}"/>
              </a:ext>
            </a:extLst>
          </p:cNvPr>
          <p:cNvSpPr/>
          <p:nvPr userDrawn="1"/>
        </p:nvSpPr>
        <p:spPr>
          <a:xfrm>
            <a:off x="6945441" y="6425947"/>
            <a:ext cx="257358" cy="257358"/>
          </a:xfrm>
          <a:custGeom>
            <a:avLst/>
            <a:gdLst/>
            <a:ahLst/>
            <a:cxnLst/>
            <a:rect l="l" t="t" r="r" b="b"/>
            <a:pathLst>
              <a:path w="959718" h="959718">
                <a:moveTo>
                  <a:pt x="0" y="0"/>
                </a:moveTo>
                <a:lnTo>
                  <a:pt x="959719" y="0"/>
                </a:lnTo>
                <a:lnTo>
                  <a:pt x="959719" y="959718"/>
                </a:lnTo>
                <a:lnTo>
                  <a:pt x="0" y="959718"/>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cxnSp>
        <p:nvCxnSpPr>
          <p:cNvPr id="28" name="Straight Connector 27">
            <a:extLst>
              <a:ext uri="{FF2B5EF4-FFF2-40B4-BE49-F238E27FC236}">
                <a16:creationId xmlns:a16="http://schemas.microsoft.com/office/drawing/2014/main" id="{2D66B626-04DF-4FCE-A0B0-1FFA60D92B96}"/>
              </a:ext>
            </a:extLst>
          </p:cNvPr>
          <p:cNvCxnSpPr>
            <a:cxnSpLocks/>
          </p:cNvCxnSpPr>
          <p:nvPr userDrawn="1"/>
        </p:nvCxnSpPr>
        <p:spPr>
          <a:xfrm flipV="1">
            <a:off x="5377406" y="6370594"/>
            <a:ext cx="0" cy="365125"/>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708541B-3178-43B7-8031-9903F963FF70}"/>
              </a:ext>
            </a:extLst>
          </p:cNvPr>
          <p:cNvCxnSpPr>
            <a:cxnSpLocks/>
          </p:cNvCxnSpPr>
          <p:nvPr userDrawn="1"/>
        </p:nvCxnSpPr>
        <p:spPr>
          <a:xfrm flipV="1">
            <a:off x="6812832" y="6356350"/>
            <a:ext cx="0" cy="365125"/>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Google Shape;16;p2">
            <a:extLst>
              <a:ext uri="{FF2B5EF4-FFF2-40B4-BE49-F238E27FC236}">
                <a16:creationId xmlns:a16="http://schemas.microsoft.com/office/drawing/2014/main" id="{A58BDD0A-43B4-4AA9-A4FC-9ED23EA8927D}"/>
              </a:ext>
            </a:extLst>
          </p:cNvPr>
          <p:cNvPicPr preferRelativeResize="0"/>
          <p:nvPr userDrawn="1"/>
        </p:nvPicPr>
        <p:blipFill rotWithShape="1">
          <a:blip r:embed="rId9">
            <a:alphaModFix/>
          </a:blip>
          <a:srcRect/>
          <a:stretch/>
        </p:blipFill>
        <p:spPr>
          <a:xfrm>
            <a:off x="7239932" y="6446293"/>
            <a:ext cx="217593" cy="217593"/>
          </a:xfrm>
          <a:prstGeom prst="rect">
            <a:avLst/>
          </a:prstGeom>
          <a:noFill/>
          <a:ln>
            <a:noFill/>
          </a:ln>
        </p:spPr>
      </p:pic>
      <p:pic>
        <p:nvPicPr>
          <p:cNvPr id="31" name="Google Shape;18;p2">
            <a:extLst>
              <a:ext uri="{FF2B5EF4-FFF2-40B4-BE49-F238E27FC236}">
                <a16:creationId xmlns:a16="http://schemas.microsoft.com/office/drawing/2014/main" id="{E57C662B-66F6-4767-8A77-B90016E55F6F}"/>
              </a:ext>
            </a:extLst>
          </p:cNvPr>
          <p:cNvPicPr preferRelativeResize="0"/>
          <p:nvPr userDrawn="1"/>
        </p:nvPicPr>
        <p:blipFill rotWithShape="1">
          <a:blip r:embed="rId10">
            <a:alphaModFix/>
          </a:blip>
          <a:srcRect/>
          <a:stretch/>
        </p:blipFill>
        <p:spPr>
          <a:xfrm>
            <a:off x="6967530" y="6446293"/>
            <a:ext cx="217593" cy="217593"/>
          </a:xfrm>
          <a:prstGeom prst="rect">
            <a:avLst/>
          </a:prstGeom>
          <a:noFill/>
          <a:ln>
            <a:noFill/>
          </a:ln>
        </p:spPr>
      </p:pic>
      <p:pic>
        <p:nvPicPr>
          <p:cNvPr id="32" name="Picture 31">
            <a:extLst>
              <a:ext uri="{FF2B5EF4-FFF2-40B4-BE49-F238E27FC236}">
                <a16:creationId xmlns:a16="http://schemas.microsoft.com/office/drawing/2014/main" id="{A2F71106-B3BC-4A86-9FD4-AE50CFEBE5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87049" y="6386478"/>
            <a:ext cx="799481" cy="320752"/>
          </a:xfrm>
          <a:prstGeom prst="rect">
            <a:avLst/>
          </a:prstGeom>
        </p:spPr>
      </p:pic>
      <p:sp>
        <p:nvSpPr>
          <p:cNvPr id="33" name="Footer Placeholder 4">
            <a:extLst>
              <a:ext uri="{FF2B5EF4-FFF2-40B4-BE49-F238E27FC236}">
                <a16:creationId xmlns:a16="http://schemas.microsoft.com/office/drawing/2014/main" id="{329626AC-B762-44A1-8BE5-AA2EE5333E44}"/>
              </a:ext>
            </a:extLst>
          </p:cNvPr>
          <p:cNvSpPr txBox="1">
            <a:spLocks/>
          </p:cNvSpPr>
          <p:nvPr userDrawn="1"/>
        </p:nvSpPr>
        <p:spPr>
          <a:xfrm>
            <a:off x="5470457" y="6356350"/>
            <a:ext cx="1285193" cy="365125"/>
          </a:xfrm>
          <a:prstGeom prst="rect">
            <a:avLst/>
          </a:prstGeom>
        </p:spPr>
        <p:txBody>
          <a:bodyPr vert="horz" lIns="91440" tIns="45720" rIns="91440" bIns="45720" rtlCol="0" anchor="ctr"/>
          <a:lstStyle>
            <a:defPPr>
              <a:defRPr lang="pt-PT"/>
            </a:defPPr>
            <a:lvl1pPr marL="0" algn="ctr" defTabSz="914400" rtl="0" eaLnBrk="1" latinLnBrk="0" hangingPunct="1">
              <a:defRPr sz="1200" kern="1200">
                <a:solidFill>
                  <a:srgbClr val="08045D"/>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uFill>
                  <a:noFill/>
                </a:uFill>
                <a:latin typeface="Manrope SemiBold"/>
                <a:ea typeface="Manrope SemiBold"/>
                <a:cs typeface="Manrope SemiBold"/>
                <a:sym typeface="Manrope SemiBold"/>
                <a:hlinkClick r:id="rId11">
                  <a:extLst>
                    <a:ext uri="{A12FA001-AC4F-418D-AE19-62706E023703}">
                      <ahyp:hlinkClr xmlns:ahyp="http://schemas.microsoft.com/office/drawing/2018/hyperlinkcolor" val="tx"/>
                    </a:ext>
                  </a:extLst>
                </a:hlinkClick>
              </a:rPr>
              <a:t>ai4realnet.eu</a:t>
            </a:r>
            <a:endParaRPr lang="en-GB" dirty="0">
              <a:latin typeface="Manrope SemiBold"/>
              <a:ea typeface="Manrope SemiBold"/>
              <a:cs typeface="Manrope SemiBold"/>
              <a:sym typeface="Manrope SemiBold"/>
            </a:endParaRPr>
          </a:p>
        </p:txBody>
      </p:sp>
      <p:pic>
        <p:nvPicPr>
          <p:cNvPr id="3" name="Picture 2">
            <a:extLst>
              <a:ext uri="{FF2B5EF4-FFF2-40B4-BE49-F238E27FC236}">
                <a16:creationId xmlns:a16="http://schemas.microsoft.com/office/drawing/2014/main" id="{29045075-2D00-4DFD-AFDD-4DECB3DA1FC3}"/>
              </a:ext>
            </a:extLst>
          </p:cNvPr>
          <p:cNvPicPr>
            <a:picLocks noChangeAspect="1"/>
          </p:cNvPicPr>
          <p:nvPr userDrawn="1"/>
        </p:nvPicPr>
        <p:blipFill rotWithShape="1">
          <a:blip r:embed="rId12">
            <a:extLst>
              <a:ext uri="{28A0092B-C50C-407E-A947-70E740481C1C}">
                <a14:useLocalDpi xmlns:a14="http://schemas.microsoft.com/office/drawing/2010/main" val="0"/>
              </a:ext>
            </a:extLst>
          </a:blip>
          <a:srcRect l="553" t="-5178" r="21068" b="12300"/>
          <a:stretch/>
        </p:blipFill>
        <p:spPr>
          <a:xfrm>
            <a:off x="5898834" y="1603387"/>
            <a:ext cx="6293162" cy="5254613"/>
          </a:xfrm>
          <a:prstGeom prst="rect">
            <a:avLst/>
          </a:prstGeom>
        </p:spPr>
      </p:pic>
    </p:spTree>
    <p:extLst>
      <p:ext uri="{BB962C8B-B14F-4D97-AF65-F5344CB8AC3E}">
        <p14:creationId xmlns:p14="http://schemas.microsoft.com/office/powerpoint/2010/main" val="4018226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Slide">
    <p:bg>
      <p:bgPr>
        <a:gradFill>
          <a:gsLst>
            <a:gs pos="0">
              <a:srgbClr val="ED1C24"/>
            </a:gs>
            <a:gs pos="97863">
              <a:schemeClr val="bg2">
                <a:lumMod val="10000"/>
              </a:schemeClr>
            </a:gs>
            <a:gs pos="65000">
              <a:srgbClr val="08045D"/>
            </a:gs>
          </a:gsLst>
          <a:lin ang="12000000" scaled="0"/>
        </a:gra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165E7FC-4447-4479-B903-BC99B1F8B354}"/>
              </a:ext>
            </a:extLst>
          </p:cNvPr>
          <p:cNvSpPr>
            <a:spLocks noGrp="1"/>
          </p:cNvSpPr>
          <p:nvPr>
            <p:ph type="sldNum" sz="quarter" idx="12"/>
          </p:nvPr>
        </p:nvSpPr>
        <p:spPr/>
        <p:txBody>
          <a:bodyPr/>
          <a:lstStyle>
            <a:lvl1pPr>
              <a:defRPr>
                <a:solidFill>
                  <a:schemeClr val="bg1"/>
                </a:solidFill>
              </a:defRPr>
            </a:lvl1pPr>
          </a:lstStyle>
          <a:p>
            <a:fld id="{765E4D28-99AA-4BFA-B940-DC80441FB929}" type="slidenum">
              <a:rPr lang="pt-PT" smtClean="0"/>
              <a:pPr/>
              <a:t>‹#›</a:t>
            </a:fld>
            <a:endParaRPr lang="pt-PT"/>
          </a:p>
        </p:txBody>
      </p:sp>
      <p:cxnSp>
        <p:nvCxnSpPr>
          <p:cNvPr id="62" name="Straight Connector 61">
            <a:extLst>
              <a:ext uri="{FF2B5EF4-FFF2-40B4-BE49-F238E27FC236}">
                <a16:creationId xmlns:a16="http://schemas.microsoft.com/office/drawing/2014/main" id="{DFCCBF2B-7BBD-430B-9823-7D207D64FAAC}"/>
              </a:ext>
            </a:extLst>
          </p:cNvPr>
          <p:cNvCxnSpPr/>
          <p:nvPr userDrawn="1"/>
        </p:nvCxnSpPr>
        <p:spPr>
          <a:xfrm>
            <a:off x="838200" y="6247784"/>
            <a:ext cx="10515600" cy="0"/>
          </a:xfrm>
          <a:prstGeom prst="line">
            <a:avLst/>
          </a:prstGeom>
          <a:ln w="6350"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69" name="Picture 68">
            <a:extLst>
              <a:ext uri="{FF2B5EF4-FFF2-40B4-BE49-F238E27FC236}">
                <a16:creationId xmlns:a16="http://schemas.microsoft.com/office/drawing/2014/main" id="{36BB4893-9919-4DC9-8F1A-9B97BB75B58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87050" y="6370594"/>
            <a:ext cx="839544" cy="336636"/>
          </a:xfrm>
          <a:prstGeom prst="rect">
            <a:avLst/>
          </a:prstGeom>
        </p:spPr>
      </p:pic>
      <p:cxnSp>
        <p:nvCxnSpPr>
          <p:cNvPr id="70" name="Straight Connector 69">
            <a:extLst>
              <a:ext uri="{FF2B5EF4-FFF2-40B4-BE49-F238E27FC236}">
                <a16:creationId xmlns:a16="http://schemas.microsoft.com/office/drawing/2014/main" id="{32060EBA-2A14-4D28-A3B4-240F867399C2}"/>
              </a:ext>
            </a:extLst>
          </p:cNvPr>
          <p:cNvCxnSpPr>
            <a:cxnSpLocks/>
          </p:cNvCxnSpPr>
          <p:nvPr userDrawn="1"/>
        </p:nvCxnSpPr>
        <p:spPr>
          <a:xfrm flipV="1">
            <a:off x="5377406" y="6370594"/>
            <a:ext cx="0" cy="365125"/>
          </a:xfrm>
          <a:prstGeom prst="line">
            <a:avLst/>
          </a:prstGeom>
          <a:ln w="6350"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4" name="Straight Connector 73">
            <a:extLst>
              <a:ext uri="{FF2B5EF4-FFF2-40B4-BE49-F238E27FC236}">
                <a16:creationId xmlns:a16="http://schemas.microsoft.com/office/drawing/2014/main" id="{E356DB28-AF5A-4A9B-8BFD-AA444F03FF57}"/>
              </a:ext>
            </a:extLst>
          </p:cNvPr>
          <p:cNvCxnSpPr>
            <a:cxnSpLocks/>
          </p:cNvCxnSpPr>
          <p:nvPr userDrawn="1"/>
        </p:nvCxnSpPr>
        <p:spPr>
          <a:xfrm flipV="1">
            <a:off x="6812832" y="6356350"/>
            <a:ext cx="0" cy="365125"/>
          </a:xfrm>
          <a:prstGeom prst="line">
            <a:avLst/>
          </a:prstGeom>
          <a:ln w="6350"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77" name="Google Shape;16;p2">
            <a:extLst>
              <a:ext uri="{FF2B5EF4-FFF2-40B4-BE49-F238E27FC236}">
                <a16:creationId xmlns:a16="http://schemas.microsoft.com/office/drawing/2014/main" id="{59ECDB14-4E70-4736-8324-F39047562E42}"/>
              </a:ext>
            </a:extLst>
          </p:cNvPr>
          <p:cNvPicPr preferRelativeResize="0"/>
          <p:nvPr userDrawn="1"/>
        </p:nvPicPr>
        <p:blipFill rotWithShape="1">
          <a:blip r:embed="rId3">
            <a:alphaModFix/>
          </a:blip>
          <a:srcRect/>
          <a:stretch/>
        </p:blipFill>
        <p:spPr>
          <a:xfrm>
            <a:off x="7239932" y="6446293"/>
            <a:ext cx="217593" cy="217593"/>
          </a:xfrm>
          <a:prstGeom prst="rect">
            <a:avLst/>
          </a:prstGeom>
          <a:noFill/>
          <a:ln>
            <a:noFill/>
          </a:ln>
        </p:spPr>
      </p:pic>
      <p:pic>
        <p:nvPicPr>
          <p:cNvPr id="78" name="Google Shape;18;p2">
            <a:extLst>
              <a:ext uri="{FF2B5EF4-FFF2-40B4-BE49-F238E27FC236}">
                <a16:creationId xmlns:a16="http://schemas.microsoft.com/office/drawing/2014/main" id="{1761311C-B9EC-4B84-9F1F-A3DC9547C65E}"/>
              </a:ext>
            </a:extLst>
          </p:cNvPr>
          <p:cNvPicPr preferRelativeResize="0"/>
          <p:nvPr userDrawn="1"/>
        </p:nvPicPr>
        <p:blipFill rotWithShape="1">
          <a:blip r:embed="rId4">
            <a:alphaModFix/>
          </a:blip>
          <a:srcRect/>
          <a:stretch/>
        </p:blipFill>
        <p:spPr>
          <a:xfrm>
            <a:off x="6965161" y="6446293"/>
            <a:ext cx="217593" cy="217593"/>
          </a:xfrm>
          <a:prstGeom prst="rect">
            <a:avLst/>
          </a:prstGeom>
          <a:noFill/>
          <a:ln>
            <a:noFill/>
          </a:ln>
        </p:spPr>
      </p:pic>
      <p:sp>
        <p:nvSpPr>
          <p:cNvPr id="51" name="Footer Placeholder 4">
            <a:extLst>
              <a:ext uri="{FF2B5EF4-FFF2-40B4-BE49-F238E27FC236}">
                <a16:creationId xmlns:a16="http://schemas.microsoft.com/office/drawing/2014/main" id="{BAC2B077-9FD8-4B95-A060-F2838E190CA9}"/>
              </a:ext>
            </a:extLst>
          </p:cNvPr>
          <p:cNvSpPr txBox="1">
            <a:spLocks/>
          </p:cNvSpPr>
          <p:nvPr userDrawn="1"/>
        </p:nvSpPr>
        <p:spPr>
          <a:xfrm>
            <a:off x="5470457" y="6356350"/>
            <a:ext cx="1285193" cy="365125"/>
          </a:xfrm>
          <a:prstGeom prst="rect">
            <a:avLst/>
          </a:prstGeom>
        </p:spPr>
        <p:txBody>
          <a:bodyPr vert="horz" lIns="91440" tIns="45720" rIns="91440" bIns="45720" rtlCol="0" anchor="ctr"/>
          <a:lstStyle>
            <a:defPPr>
              <a:defRPr lang="pt-PT"/>
            </a:defPPr>
            <a:lvl1pPr marL="0" algn="ctr" defTabSz="914400" rtl="0" eaLnBrk="1" latinLnBrk="0" hangingPunct="1">
              <a:defRPr sz="1200" kern="1200">
                <a:solidFill>
                  <a:srgbClr val="08045D"/>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b="1" dirty="0">
                <a:solidFill>
                  <a:schemeClr val="bg1"/>
                </a:solidFill>
                <a:uFill>
                  <a:noFill/>
                </a:uFill>
                <a:latin typeface="Manrope SemiBold"/>
                <a:ea typeface="Manrope SemiBold"/>
                <a:cs typeface="Manrope SemiBold"/>
                <a:sym typeface="Manrope SemiBold"/>
                <a:hlinkClick r:id="rId5">
                  <a:extLst>
                    <a:ext uri="{A12FA001-AC4F-418D-AE19-62706E023703}">
                      <ahyp:hlinkClr xmlns:ahyp="http://schemas.microsoft.com/office/drawing/2018/hyperlinkcolor" val="tx"/>
                    </a:ext>
                  </a:extLst>
                </a:hlinkClick>
              </a:rPr>
              <a:t>ai4realnet.eu</a:t>
            </a:r>
            <a:endParaRPr lang="en-GB" b="1" dirty="0">
              <a:solidFill>
                <a:schemeClr val="bg1"/>
              </a:solidFill>
              <a:latin typeface="Manrope SemiBold"/>
              <a:ea typeface="Manrope SemiBold"/>
              <a:cs typeface="Manrope SemiBold"/>
              <a:sym typeface="Manrope SemiBold"/>
            </a:endParaRPr>
          </a:p>
        </p:txBody>
      </p:sp>
      <p:grpSp>
        <p:nvGrpSpPr>
          <p:cNvPr id="3" name="Group 2">
            <a:extLst>
              <a:ext uri="{FF2B5EF4-FFF2-40B4-BE49-F238E27FC236}">
                <a16:creationId xmlns:a16="http://schemas.microsoft.com/office/drawing/2014/main" id="{0E35509C-E45E-4519-B94E-9C96414C75F6}"/>
              </a:ext>
            </a:extLst>
          </p:cNvPr>
          <p:cNvGrpSpPr/>
          <p:nvPr userDrawn="1"/>
        </p:nvGrpSpPr>
        <p:grpSpPr>
          <a:xfrm>
            <a:off x="3019910" y="1831969"/>
            <a:ext cx="6427498" cy="2632617"/>
            <a:chOff x="3035862" y="994349"/>
            <a:chExt cx="6427498" cy="2632617"/>
          </a:xfrm>
        </p:grpSpPr>
        <p:sp>
          <p:nvSpPr>
            <p:cNvPr id="96" name="Freeform 2">
              <a:extLst>
                <a:ext uri="{FF2B5EF4-FFF2-40B4-BE49-F238E27FC236}">
                  <a16:creationId xmlns:a16="http://schemas.microsoft.com/office/drawing/2014/main" id="{CF140A45-D50B-40F8-A27F-118737AEB98B}"/>
                </a:ext>
              </a:extLst>
            </p:cNvPr>
            <p:cNvSpPr/>
            <p:nvPr userDrawn="1"/>
          </p:nvSpPr>
          <p:spPr>
            <a:xfrm>
              <a:off x="3035862" y="2561529"/>
              <a:ext cx="5892883" cy="139287"/>
            </a:xfrm>
            <a:custGeom>
              <a:avLst/>
              <a:gdLst/>
              <a:ahLst/>
              <a:cxnLst/>
              <a:rect l="l" t="t" r="r" b="b"/>
              <a:pathLst>
                <a:path w="12832964" h="303325">
                  <a:moveTo>
                    <a:pt x="0" y="0"/>
                  </a:moveTo>
                  <a:lnTo>
                    <a:pt x="12832964" y="0"/>
                  </a:lnTo>
                  <a:lnTo>
                    <a:pt x="12832964" y="303325"/>
                  </a:lnTo>
                  <a:lnTo>
                    <a:pt x="0" y="30332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7" name="Freeform 3">
              <a:extLst>
                <a:ext uri="{FF2B5EF4-FFF2-40B4-BE49-F238E27FC236}">
                  <a16:creationId xmlns:a16="http://schemas.microsoft.com/office/drawing/2014/main" id="{659F5F31-E541-4BC7-A139-E531A43B66A7}"/>
                </a:ext>
              </a:extLst>
            </p:cNvPr>
            <p:cNvSpPr/>
            <p:nvPr userDrawn="1"/>
          </p:nvSpPr>
          <p:spPr>
            <a:xfrm>
              <a:off x="4506704" y="994349"/>
              <a:ext cx="2832841" cy="1135897"/>
            </a:xfrm>
            <a:custGeom>
              <a:avLst/>
              <a:gdLst/>
              <a:ahLst/>
              <a:cxnLst/>
              <a:rect l="l" t="t" r="r" b="b"/>
              <a:pathLst>
                <a:path w="2031934" h="814754">
                  <a:moveTo>
                    <a:pt x="0" y="0"/>
                  </a:moveTo>
                  <a:lnTo>
                    <a:pt x="2031935" y="0"/>
                  </a:lnTo>
                  <a:lnTo>
                    <a:pt x="2031935" y="814754"/>
                  </a:lnTo>
                  <a:lnTo>
                    <a:pt x="0" y="814754"/>
                  </a:lnTo>
                  <a:lnTo>
                    <a:pt x="0" y="0"/>
                  </a:lnTo>
                  <a:close/>
                </a:path>
              </a:pathLst>
            </a:custGeom>
            <a:blipFill>
              <a:blip r:embed="rId8"/>
              <a:stretch>
                <a:fillRect/>
              </a:stretch>
            </a:blipFill>
          </p:spPr>
        </p:sp>
        <p:sp>
          <p:nvSpPr>
            <p:cNvPr id="52" name="Google Shape;25;p3">
              <a:extLst>
                <a:ext uri="{FF2B5EF4-FFF2-40B4-BE49-F238E27FC236}">
                  <a16:creationId xmlns:a16="http://schemas.microsoft.com/office/drawing/2014/main" id="{65C655A5-4BA6-43D5-B043-7640163C0704}"/>
                </a:ext>
              </a:extLst>
            </p:cNvPr>
            <p:cNvSpPr txBox="1"/>
            <p:nvPr userDrawn="1"/>
          </p:nvSpPr>
          <p:spPr>
            <a:xfrm>
              <a:off x="4373107" y="2888302"/>
              <a:ext cx="5090253" cy="738664"/>
            </a:xfrm>
            <a:prstGeom prst="rect">
              <a:avLst/>
            </a:prstGeom>
            <a:noFill/>
            <a:ln>
              <a:noFill/>
            </a:ln>
          </p:spPr>
          <p:txBody>
            <a:bodyPr spcFirstLastPara="1" wrap="square" lIns="0" tIns="0" rIns="0" bIns="0" anchor="ctr" anchorCtr="0">
              <a:spAutoFit/>
            </a:bodyPr>
            <a:lstStyle/>
            <a:p>
              <a:pPr marL="0" lvl="0" indent="0" algn="l" rtl="0">
                <a:lnSpc>
                  <a:spcPct val="100000"/>
                </a:lnSpc>
                <a:spcBef>
                  <a:spcPts val="0"/>
                </a:spcBef>
                <a:spcAft>
                  <a:spcPts val="0"/>
                </a:spcAft>
                <a:buNone/>
              </a:pPr>
              <a:r>
                <a:rPr lang="en-GB" sz="1600" dirty="0">
                  <a:solidFill>
                    <a:schemeClr val="bg1"/>
                  </a:solidFill>
                  <a:latin typeface="Manrope Medium"/>
                  <a:ea typeface="Manrope Medium"/>
                  <a:cs typeface="Manrope Medium"/>
                  <a:sym typeface="Manrope Medium"/>
                </a:rPr>
                <a:t>AI4REALNET has received funding from </a:t>
              </a:r>
              <a:r>
                <a:rPr lang="en-GB" sz="1600" u="sng" dirty="0">
                  <a:solidFill>
                    <a:schemeClr val="bg1"/>
                  </a:solidFill>
                  <a:latin typeface="Manrope Medium"/>
                  <a:ea typeface="Manrope Medium"/>
                  <a:cs typeface="Manrope Medium"/>
                  <a:sym typeface="Manrope Medium"/>
                  <a:hlinkClick r:id="rId9">
                    <a:extLst>
                      <a:ext uri="{A12FA001-AC4F-418D-AE19-62706E023703}">
                        <ahyp:hlinkClr xmlns:ahyp="http://schemas.microsoft.com/office/drawing/2018/hyperlinkcolor" val="tx"/>
                      </a:ext>
                    </a:extLst>
                  </a:hlinkClick>
                </a:rPr>
                <a:t>European Union’s Horizon Europe</a:t>
              </a:r>
              <a:r>
                <a:rPr lang="en-GB" sz="1600" u="sng" dirty="0">
                  <a:solidFill>
                    <a:schemeClr val="bg1"/>
                  </a:solidFill>
                  <a:latin typeface="Manrope Medium"/>
                  <a:ea typeface="Manrope Medium"/>
                  <a:cs typeface="Manrope Medium"/>
                  <a:sym typeface="Manrope Medium"/>
                </a:rPr>
                <a:t> </a:t>
              </a:r>
              <a:r>
                <a:rPr lang="en-GB" sz="1600" u="sng" dirty="0">
                  <a:solidFill>
                    <a:schemeClr val="bg1"/>
                  </a:solidFill>
                  <a:latin typeface="Manrope Medium"/>
                  <a:ea typeface="Manrope Medium"/>
                  <a:cs typeface="Manrope Medium"/>
                  <a:sym typeface="Manrope Medium"/>
                  <a:hlinkClick r:id="rId9">
                    <a:extLst>
                      <a:ext uri="{A12FA001-AC4F-418D-AE19-62706E023703}">
                        <ahyp:hlinkClr xmlns:ahyp="http://schemas.microsoft.com/office/drawing/2018/hyperlinkcolor" val="tx"/>
                      </a:ext>
                    </a:extLst>
                  </a:hlinkClick>
                </a:rPr>
                <a:t>Research and Innovation programme</a:t>
              </a:r>
              <a:r>
                <a:rPr lang="en-GB" sz="1600" dirty="0">
                  <a:solidFill>
                    <a:schemeClr val="bg1"/>
                  </a:solidFill>
                  <a:latin typeface="Manrope Medium"/>
                  <a:ea typeface="Manrope Medium"/>
                  <a:cs typeface="Manrope Medium"/>
                  <a:sym typeface="Manrope Medium"/>
                </a:rPr>
                <a:t> under the Grant Agreement No 101119527</a:t>
              </a:r>
            </a:p>
          </p:txBody>
        </p:sp>
        <p:pic>
          <p:nvPicPr>
            <p:cNvPr id="53" name="Google Shape;68;p3">
              <a:extLst>
                <a:ext uri="{FF2B5EF4-FFF2-40B4-BE49-F238E27FC236}">
                  <a16:creationId xmlns:a16="http://schemas.microsoft.com/office/drawing/2014/main" id="{53DDB3EA-A5FF-4B77-820A-BC7319DA483B}"/>
                </a:ext>
              </a:extLst>
            </p:cNvPr>
            <p:cNvPicPr preferRelativeResize="0"/>
            <p:nvPr userDrawn="1"/>
          </p:nvPicPr>
          <p:blipFill>
            <a:blip r:embed="rId10">
              <a:alphaModFix/>
            </a:blip>
            <a:stretch>
              <a:fillRect/>
            </a:stretch>
          </p:blipFill>
          <p:spPr>
            <a:xfrm>
              <a:off x="3039483" y="2870521"/>
              <a:ext cx="1101258" cy="744063"/>
            </a:xfrm>
            <a:prstGeom prst="rect">
              <a:avLst/>
            </a:prstGeom>
            <a:noFill/>
            <a:ln>
              <a:noFill/>
            </a:ln>
          </p:spPr>
        </p:pic>
      </p:grpSp>
      <p:sp>
        <p:nvSpPr>
          <p:cNvPr id="2" name="Rectangle 1">
            <a:extLst>
              <a:ext uri="{FF2B5EF4-FFF2-40B4-BE49-F238E27FC236}">
                <a16:creationId xmlns:a16="http://schemas.microsoft.com/office/drawing/2014/main" id="{CF1B8098-0903-454E-9DD9-3572E7569C2F}"/>
              </a:ext>
            </a:extLst>
          </p:cNvPr>
          <p:cNvSpPr/>
          <p:nvPr userDrawn="1"/>
        </p:nvSpPr>
        <p:spPr>
          <a:xfrm>
            <a:off x="2996813" y="4689258"/>
            <a:ext cx="6096000" cy="646331"/>
          </a:xfrm>
          <a:prstGeom prst="rect">
            <a:avLst/>
          </a:prstGeom>
        </p:spPr>
        <p:txBody>
          <a:bodyPr>
            <a:spAutoFit/>
          </a:bodyPr>
          <a:lstStyle/>
          <a:p>
            <a:pPr algn="l"/>
            <a:r>
              <a:rPr lang="en-US" sz="1200" b="0" i="0" dirty="0">
                <a:solidFill>
                  <a:schemeClr val="bg1"/>
                </a:solidFill>
                <a:effectLst/>
                <a:latin typeface="+mj-lt"/>
              </a:rPr>
              <a:t>Funded by the European Union. Views and opinions expressed are however those of the author(s) only and do not necessarily reflect those of the European Union. Neither the European Union nor the granting authority can be held responsible for them.</a:t>
            </a:r>
          </a:p>
        </p:txBody>
      </p:sp>
      <p:pic>
        <p:nvPicPr>
          <p:cNvPr id="5" name="Picture 4">
            <a:extLst>
              <a:ext uri="{FF2B5EF4-FFF2-40B4-BE49-F238E27FC236}">
                <a16:creationId xmlns:a16="http://schemas.microsoft.com/office/drawing/2014/main" id="{86C3FAB1-0D01-46C6-ADF6-138CF9B2A1A1}"/>
              </a:ext>
            </a:extLst>
          </p:cNvPr>
          <p:cNvPicPr>
            <a:picLocks noChangeAspect="1"/>
          </p:cNvPicPr>
          <p:nvPr userDrawn="1"/>
        </p:nvPicPr>
        <p:blipFill rotWithShape="1">
          <a:blip r:embed="rId11">
            <a:extLst>
              <a:ext uri="{28A0092B-C50C-407E-A947-70E740481C1C}">
                <a14:useLocalDpi xmlns:a14="http://schemas.microsoft.com/office/drawing/2010/main" val="0"/>
              </a:ext>
            </a:extLst>
          </a:blip>
          <a:srcRect l="16227" t="11667"/>
          <a:stretch/>
        </p:blipFill>
        <p:spPr>
          <a:xfrm>
            <a:off x="-1" y="-1"/>
            <a:ext cx="6726277" cy="4997531"/>
          </a:xfrm>
          <a:prstGeom prst="rect">
            <a:avLst/>
          </a:prstGeom>
        </p:spPr>
      </p:pic>
      <p:pic>
        <p:nvPicPr>
          <p:cNvPr id="54" name="Picture 53">
            <a:extLst>
              <a:ext uri="{FF2B5EF4-FFF2-40B4-BE49-F238E27FC236}">
                <a16:creationId xmlns:a16="http://schemas.microsoft.com/office/drawing/2014/main" id="{3924F5EF-12AA-4C02-902B-88E933FEC080}"/>
              </a:ext>
            </a:extLst>
          </p:cNvPr>
          <p:cNvPicPr>
            <a:picLocks noChangeAspect="1"/>
          </p:cNvPicPr>
          <p:nvPr userDrawn="1"/>
        </p:nvPicPr>
        <p:blipFill rotWithShape="1">
          <a:blip r:embed="rId11">
            <a:extLst>
              <a:ext uri="{28A0092B-C50C-407E-A947-70E740481C1C}">
                <a14:useLocalDpi xmlns:a14="http://schemas.microsoft.com/office/drawing/2010/main" val="0"/>
              </a:ext>
            </a:extLst>
          </a:blip>
          <a:srcRect l="16227" t="11667"/>
          <a:stretch/>
        </p:blipFill>
        <p:spPr>
          <a:xfrm rot="10800000">
            <a:off x="5465723" y="1831969"/>
            <a:ext cx="6726277" cy="4997531"/>
          </a:xfrm>
          <a:prstGeom prst="rect">
            <a:avLst/>
          </a:prstGeom>
        </p:spPr>
      </p:pic>
    </p:spTree>
    <p:extLst>
      <p:ext uri="{BB962C8B-B14F-4D97-AF65-F5344CB8AC3E}">
        <p14:creationId xmlns:p14="http://schemas.microsoft.com/office/powerpoint/2010/main" val="1202943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08EBB9-AB83-4DFA-8FFD-8976FCB27C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t-PT"/>
          </a:p>
        </p:txBody>
      </p:sp>
      <p:sp>
        <p:nvSpPr>
          <p:cNvPr id="3" name="Text Placeholder 2">
            <a:extLst>
              <a:ext uri="{FF2B5EF4-FFF2-40B4-BE49-F238E27FC236}">
                <a16:creationId xmlns:a16="http://schemas.microsoft.com/office/drawing/2014/main" id="{5106AD08-CD6D-45AF-BDBC-51ADE8131E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Date Placeholder 3">
            <a:extLst>
              <a:ext uri="{FF2B5EF4-FFF2-40B4-BE49-F238E27FC236}">
                <a16:creationId xmlns:a16="http://schemas.microsoft.com/office/drawing/2014/main" id="{4CF355C3-6604-484F-8647-4FA4991390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AF1DC6-EAE1-4388-AADE-D441CE8D7AF0}" type="datetimeFigureOut">
              <a:rPr lang="pt-PT" smtClean="0"/>
              <a:t>18/02/2025</a:t>
            </a:fld>
            <a:endParaRPr lang="pt-PT"/>
          </a:p>
        </p:txBody>
      </p:sp>
      <p:sp>
        <p:nvSpPr>
          <p:cNvPr id="5" name="Footer Placeholder 4">
            <a:extLst>
              <a:ext uri="{FF2B5EF4-FFF2-40B4-BE49-F238E27FC236}">
                <a16:creationId xmlns:a16="http://schemas.microsoft.com/office/drawing/2014/main" id="{715EA108-073B-4F05-B2DE-0F838D5D24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PT" dirty="0"/>
          </a:p>
        </p:txBody>
      </p:sp>
      <p:sp>
        <p:nvSpPr>
          <p:cNvPr id="6" name="Slide Number Placeholder 5">
            <a:extLst>
              <a:ext uri="{FF2B5EF4-FFF2-40B4-BE49-F238E27FC236}">
                <a16:creationId xmlns:a16="http://schemas.microsoft.com/office/drawing/2014/main" id="{696C9CC3-DCAB-44D9-AC66-E99DC24DBC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5E4D28-99AA-4BFA-B940-DC80441FB929}" type="slidenum">
              <a:rPr lang="pt-PT" smtClean="0"/>
              <a:t>‹#›</a:t>
            </a:fld>
            <a:endParaRPr lang="pt-PT" dirty="0"/>
          </a:p>
        </p:txBody>
      </p:sp>
    </p:spTree>
    <p:extLst>
      <p:ext uri="{BB962C8B-B14F-4D97-AF65-F5344CB8AC3E}">
        <p14:creationId xmlns:p14="http://schemas.microsoft.com/office/powerpoint/2010/main" val="3191892081"/>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1" r:id="rId3"/>
    <p:sldLayoutId id="2147483650" r:id="rId4"/>
    <p:sldLayoutId id="2147483652" r:id="rId5"/>
    <p:sldLayoutId id="2147483654" r:id="rId6"/>
    <p:sldLayoutId id="2147483655" r:id="rId7"/>
    <p:sldLayoutId id="2147483660"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2082D-D985-4C01-85B3-4B6430839188}"/>
              </a:ext>
            </a:extLst>
          </p:cNvPr>
          <p:cNvSpPr>
            <a:spLocks noGrp="1"/>
          </p:cNvSpPr>
          <p:nvPr>
            <p:ph type="ctrTitle"/>
          </p:nvPr>
        </p:nvSpPr>
        <p:spPr/>
        <p:txBody>
          <a:bodyPr>
            <a:normAutofit fontScale="90000"/>
          </a:bodyPr>
          <a:lstStyle/>
          <a:p>
            <a:r>
              <a:rPr lang="pt-PT" dirty="0"/>
              <a:t>Graph Neural Solver: Power Grid</a:t>
            </a:r>
          </a:p>
        </p:txBody>
      </p:sp>
      <p:sp>
        <p:nvSpPr>
          <p:cNvPr id="3" name="Subtitle 2">
            <a:extLst>
              <a:ext uri="{FF2B5EF4-FFF2-40B4-BE49-F238E27FC236}">
                <a16:creationId xmlns:a16="http://schemas.microsoft.com/office/drawing/2014/main" id="{9777AB45-0625-4B62-83AA-FF7B35B74B7D}"/>
              </a:ext>
            </a:extLst>
          </p:cNvPr>
          <p:cNvSpPr>
            <a:spLocks noGrp="1"/>
          </p:cNvSpPr>
          <p:nvPr>
            <p:ph type="subTitle" idx="1"/>
          </p:nvPr>
        </p:nvSpPr>
        <p:spPr/>
        <p:txBody>
          <a:bodyPr/>
          <a:lstStyle/>
          <a:p>
            <a:r>
              <a:rPr lang="pt-PT" dirty="0"/>
              <a:t>Power Grid domain</a:t>
            </a:r>
          </a:p>
        </p:txBody>
      </p:sp>
      <p:sp>
        <p:nvSpPr>
          <p:cNvPr id="4" name="Text Placeholder 3">
            <a:extLst>
              <a:ext uri="{FF2B5EF4-FFF2-40B4-BE49-F238E27FC236}">
                <a16:creationId xmlns:a16="http://schemas.microsoft.com/office/drawing/2014/main" id="{3BF82468-3F32-4079-8F9D-83BBCC220EF7}"/>
              </a:ext>
            </a:extLst>
          </p:cNvPr>
          <p:cNvSpPr>
            <a:spLocks noGrp="1"/>
          </p:cNvSpPr>
          <p:nvPr>
            <p:ph type="body" sz="quarter" idx="13"/>
          </p:nvPr>
        </p:nvSpPr>
        <p:spPr/>
        <p:txBody>
          <a:bodyPr/>
          <a:lstStyle/>
          <a:p>
            <a:r>
              <a:rPr lang="pt-PT" dirty="0"/>
              <a:t>Milad Leyli-abadi, IRT SystemX</a:t>
            </a:r>
          </a:p>
        </p:txBody>
      </p:sp>
    </p:spTree>
    <p:extLst>
      <p:ext uri="{BB962C8B-B14F-4D97-AF65-F5344CB8AC3E}">
        <p14:creationId xmlns:p14="http://schemas.microsoft.com/office/powerpoint/2010/main" val="22739109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58C78-B72D-B1F4-0E73-03EC70C3D78D}"/>
              </a:ext>
            </a:extLst>
          </p:cNvPr>
          <p:cNvSpPr>
            <a:spLocks noGrp="1"/>
          </p:cNvSpPr>
          <p:nvPr>
            <p:ph type="title"/>
          </p:nvPr>
        </p:nvSpPr>
        <p:spPr/>
        <p:txBody>
          <a:bodyPr/>
          <a:lstStyle/>
          <a:p>
            <a:r>
              <a:rPr lang="en-US" dirty="0"/>
              <a:t>Experiments</a:t>
            </a:r>
          </a:p>
        </p:txBody>
      </p:sp>
      <p:sp>
        <p:nvSpPr>
          <p:cNvPr id="4" name="Content Placeholder 2">
            <a:extLst>
              <a:ext uri="{FF2B5EF4-FFF2-40B4-BE49-F238E27FC236}">
                <a16:creationId xmlns:a16="http://schemas.microsoft.com/office/drawing/2014/main" id="{6B768179-2692-309F-8697-5459AC430DD3}"/>
              </a:ext>
            </a:extLst>
          </p:cNvPr>
          <p:cNvSpPr>
            <a:spLocks noGrp="1"/>
          </p:cNvSpPr>
          <p:nvPr>
            <p:ph idx="1"/>
          </p:nvPr>
        </p:nvSpPr>
        <p:spPr>
          <a:xfrm>
            <a:off x="838200" y="1825625"/>
            <a:ext cx="10515600" cy="4351338"/>
          </a:xfrm>
        </p:spPr>
        <p:txBody>
          <a:bodyPr/>
          <a:lstStyle/>
          <a:p>
            <a:r>
              <a:rPr lang="en-US" dirty="0"/>
              <a:t>Results (The values are the violation percentage of the corresponding metric)</a:t>
            </a:r>
          </a:p>
          <a:p>
            <a:endParaRPr lang="en-US" dirty="0"/>
          </a:p>
        </p:txBody>
      </p:sp>
      <p:graphicFrame>
        <p:nvGraphicFramePr>
          <p:cNvPr id="5" name="Table 4">
            <a:extLst>
              <a:ext uri="{FF2B5EF4-FFF2-40B4-BE49-F238E27FC236}">
                <a16:creationId xmlns:a16="http://schemas.microsoft.com/office/drawing/2014/main" id="{7D5475DA-951E-BFBB-7F98-4C6AC77B3CEA}"/>
              </a:ext>
            </a:extLst>
          </p:cNvPr>
          <p:cNvGraphicFramePr>
            <a:graphicFrameLocks noGrp="1"/>
          </p:cNvGraphicFramePr>
          <p:nvPr>
            <p:extLst>
              <p:ext uri="{D42A27DB-BD31-4B8C-83A1-F6EECF244321}">
                <p14:modId xmlns:p14="http://schemas.microsoft.com/office/powerpoint/2010/main" val="2103626175"/>
              </p:ext>
            </p:extLst>
          </p:nvPr>
        </p:nvGraphicFramePr>
        <p:xfrm>
          <a:off x="2051635" y="2547203"/>
          <a:ext cx="8765080" cy="1340184"/>
        </p:xfrm>
        <a:graphic>
          <a:graphicData uri="http://schemas.openxmlformats.org/drawingml/2006/table">
            <a:tbl>
              <a:tblPr firstRow="1" firstCol="1" bandRow="1">
                <a:tableStyleId>{5C22544A-7EE6-4342-B048-85BDC9FD1C3A}</a:tableStyleId>
              </a:tblPr>
              <a:tblGrid>
                <a:gridCol w="1095635">
                  <a:extLst>
                    <a:ext uri="{9D8B030D-6E8A-4147-A177-3AD203B41FA5}">
                      <a16:colId xmlns:a16="http://schemas.microsoft.com/office/drawing/2014/main" val="1042705805"/>
                    </a:ext>
                  </a:extLst>
                </a:gridCol>
                <a:gridCol w="1095635">
                  <a:extLst>
                    <a:ext uri="{9D8B030D-6E8A-4147-A177-3AD203B41FA5}">
                      <a16:colId xmlns:a16="http://schemas.microsoft.com/office/drawing/2014/main" val="1933178235"/>
                    </a:ext>
                  </a:extLst>
                </a:gridCol>
                <a:gridCol w="1095635">
                  <a:extLst>
                    <a:ext uri="{9D8B030D-6E8A-4147-A177-3AD203B41FA5}">
                      <a16:colId xmlns:a16="http://schemas.microsoft.com/office/drawing/2014/main" val="3647212820"/>
                    </a:ext>
                  </a:extLst>
                </a:gridCol>
                <a:gridCol w="1095635">
                  <a:extLst>
                    <a:ext uri="{9D8B030D-6E8A-4147-A177-3AD203B41FA5}">
                      <a16:colId xmlns:a16="http://schemas.microsoft.com/office/drawing/2014/main" val="4123663400"/>
                    </a:ext>
                  </a:extLst>
                </a:gridCol>
                <a:gridCol w="1095635">
                  <a:extLst>
                    <a:ext uri="{9D8B030D-6E8A-4147-A177-3AD203B41FA5}">
                      <a16:colId xmlns:a16="http://schemas.microsoft.com/office/drawing/2014/main" val="2763876500"/>
                    </a:ext>
                  </a:extLst>
                </a:gridCol>
                <a:gridCol w="1095635">
                  <a:extLst>
                    <a:ext uri="{9D8B030D-6E8A-4147-A177-3AD203B41FA5}">
                      <a16:colId xmlns:a16="http://schemas.microsoft.com/office/drawing/2014/main" val="3660175934"/>
                    </a:ext>
                  </a:extLst>
                </a:gridCol>
                <a:gridCol w="1095635">
                  <a:extLst>
                    <a:ext uri="{9D8B030D-6E8A-4147-A177-3AD203B41FA5}">
                      <a16:colId xmlns:a16="http://schemas.microsoft.com/office/drawing/2014/main" val="2618812663"/>
                    </a:ext>
                  </a:extLst>
                </a:gridCol>
                <a:gridCol w="1095635">
                  <a:extLst>
                    <a:ext uri="{9D8B030D-6E8A-4147-A177-3AD203B41FA5}">
                      <a16:colId xmlns:a16="http://schemas.microsoft.com/office/drawing/2014/main" val="1160036905"/>
                    </a:ext>
                  </a:extLst>
                </a:gridCol>
              </a:tblGrid>
              <a:tr h="446728">
                <a:tc>
                  <a:txBody>
                    <a:bodyPr/>
                    <a:lstStyle/>
                    <a:p>
                      <a:pPr marL="0" algn="ctr" defTabSz="457200" rtl="0" eaLnBrk="1" latinLnBrk="0" hangingPunct="1">
                        <a:spcAft>
                          <a:spcPts val="0"/>
                        </a:spcAft>
                      </a:pPr>
                      <a:r>
                        <a:rPr lang="fr-FR" sz="1400" b="1" kern="1200" dirty="0">
                          <a:solidFill>
                            <a:schemeClr val="lt1"/>
                          </a:solidFill>
                          <a:latin typeface="+mn-lt"/>
                          <a:ea typeface="+mn-ea"/>
                          <a:cs typeface="+mn-cs"/>
                        </a:rPr>
                        <a:t>Test </a:t>
                      </a:r>
                    </a:p>
                    <a:p>
                      <a:pPr marL="0" algn="ctr" defTabSz="457200" rtl="0" eaLnBrk="1" latinLnBrk="0" hangingPunct="1">
                        <a:spcAft>
                          <a:spcPts val="0"/>
                        </a:spcAft>
                      </a:pPr>
                      <a:r>
                        <a:rPr lang="fr-FR" sz="1400" b="1" kern="1200" dirty="0" err="1">
                          <a:solidFill>
                            <a:schemeClr val="lt1"/>
                          </a:solidFill>
                          <a:latin typeface="+mn-lt"/>
                          <a:ea typeface="+mn-ea"/>
                          <a:cs typeface="+mn-cs"/>
                        </a:rPr>
                        <a:t>dataset</a:t>
                      </a:r>
                      <a:endParaRPr lang="en-US" sz="1400" b="1" kern="1200" dirty="0">
                        <a:solidFill>
                          <a:schemeClr val="lt1"/>
                        </a:solidFill>
                        <a:latin typeface="+mn-lt"/>
                        <a:ea typeface="+mn-ea"/>
                        <a:cs typeface="+mn-cs"/>
                      </a:endParaRPr>
                    </a:p>
                  </a:txBody>
                  <a:tcPr marL="69023" marR="69023" marT="0" marB="0"/>
                </a:tc>
                <a:tc>
                  <a:txBody>
                    <a:bodyPr/>
                    <a:lstStyle/>
                    <a:p>
                      <a:pPr marL="0" algn="ctr" defTabSz="457200" rtl="0" eaLnBrk="1" latinLnBrk="0" hangingPunct="1">
                        <a:spcAft>
                          <a:spcPts val="0"/>
                        </a:spcAft>
                      </a:pPr>
                      <a:r>
                        <a:rPr lang="fr-FR" sz="1400" b="1" kern="1200" dirty="0" err="1">
                          <a:solidFill>
                            <a:schemeClr val="lt1"/>
                          </a:solidFill>
                          <a:latin typeface="+mn-lt"/>
                          <a:ea typeface="+mn-ea"/>
                          <a:cs typeface="+mn-cs"/>
                        </a:rPr>
                        <a:t>Loss</a:t>
                      </a:r>
                      <a:r>
                        <a:rPr lang="fr-FR" sz="1400" b="1" kern="1200" dirty="0">
                          <a:solidFill>
                            <a:schemeClr val="lt1"/>
                          </a:solidFill>
                          <a:latin typeface="+mn-lt"/>
                          <a:ea typeface="+mn-ea"/>
                          <a:cs typeface="+mn-cs"/>
                        </a:rPr>
                        <a:t> </a:t>
                      </a:r>
                      <a:r>
                        <a:rPr lang="fr-FR" sz="1400" b="1" kern="1200" dirty="0" err="1">
                          <a:solidFill>
                            <a:schemeClr val="lt1"/>
                          </a:solidFill>
                          <a:latin typeface="+mn-lt"/>
                          <a:ea typeface="+mn-ea"/>
                          <a:cs typeface="+mn-cs"/>
                        </a:rPr>
                        <a:t>target</a:t>
                      </a:r>
                      <a:endParaRPr lang="en-US" sz="1400" b="1" kern="1200" dirty="0">
                        <a:solidFill>
                          <a:schemeClr val="lt1"/>
                        </a:solidFill>
                        <a:latin typeface="+mn-lt"/>
                        <a:ea typeface="+mn-ea"/>
                        <a:cs typeface="+mn-cs"/>
                      </a:endParaRPr>
                    </a:p>
                  </a:txBody>
                  <a:tcPr marL="69023" marR="69023" marT="0" marB="0"/>
                </a:tc>
                <a:tc>
                  <a:txBody>
                    <a:bodyPr/>
                    <a:lstStyle/>
                    <a:p>
                      <a:pPr marL="0" algn="ctr" defTabSz="457200" rtl="0" eaLnBrk="1" latinLnBrk="0" hangingPunct="1">
                        <a:spcAft>
                          <a:spcPts val="0"/>
                        </a:spcAft>
                      </a:pPr>
                      <a:r>
                        <a:rPr lang="fr-FR" sz="1400" b="1" kern="1200" dirty="0">
                          <a:solidFill>
                            <a:schemeClr val="lt1"/>
                          </a:solidFill>
                          <a:latin typeface="+mn-lt"/>
                          <a:ea typeface="+mn-ea"/>
                          <a:cs typeface="+mn-cs"/>
                        </a:rPr>
                        <a:t>Output</a:t>
                      </a:r>
                      <a:endParaRPr lang="en-US" sz="1400" b="1" kern="1200" dirty="0">
                        <a:solidFill>
                          <a:schemeClr val="lt1"/>
                        </a:solidFill>
                        <a:latin typeface="+mn-lt"/>
                        <a:ea typeface="+mn-ea"/>
                        <a:cs typeface="+mn-cs"/>
                      </a:endParaRPr>
                    </a:p>
                  </a:txBody>
                  <a:tcPr marL="69023" marR="69023" marT="0" marB="0"/>
                </a:tc>
                <a:tc>
                  <a:txBody>
                    <a:bodyPr/>
                    <a:lstStyle/>
                    <a:p>
                      <a:pPr marL="0" algn="ctr" defTabSz="457200" rtl="0" eaLnBrk="1" latinLnBrk="0" hangingPunct="1">
                        <a:spcAft>
                          <a:spcPts val="0"/>
                        </a:spcAft>
                      </a:pPr>
                      <a:r>
                        <a:rPr lang="en-US" sz="1400" b="1" kern="1200" dirty="0">
                          <a:solidFill>
                            <a:schemeClr val="lt1"/>
                          </a:solidFill>
                          <a:latin typeface="+mn-lt"/>
                          <a:ea typeface="+mn-ea"/>
                          <a:cs typeface="+mn-cs"/>
                        </a:rPr>
                        <a:t>Disc lines</a:t>
                      </a:r>
                    </a:p>
                  </a:txBody>
                  <a:tcPr marL="69023" marR="69023" marT="0" marB="0"/>
                </a:tc>
                <a:tc>
                  <a:txBody>
                    <a:bodyPr/>
                    <a:lstStyle/>
                    <a:p>
                      <a:pPr marL="0" algn="ctr" defTabSz="457200" rtl="0" eaLnBrk="1" latinLnBrk="0" hangingPunct="1">
                        <a:spcAft>
                          <a:spcPts val="0"/>
                        </a:spcAft>
                      </a:pPr>
                      <a:r>
                        <a:rPr lang="fr-FR" sz="1400" b="1" kern="1200" dirty="0" err="1">
                          <a:solidFill>
                            <a:schemeClr val="lt1"/>
                          </a:solidFill>
                          <a:latin typeface="+mn-lt"/>
                          <a:ea typeface="+mn-ea"/>
                          <a:cs typeface="+mn-cs"/>
                        </a:rPr>
                        <a:t>Loss</a:t>
                      </a:r>
                      <a:r>
                        <a:rPr lang="fr-FR" sz="1400" b="1" kern="1200" dirty="0">
                          <a:solidFill>
                            <a:schemeClr val="lt1"/>
                          </a:solidFill>
                          <a:latin typeface="+mn-lt"/>
                          <a:ea typeface="+mn-ea"/>
                          <a:cs typeface="+mn-cs"/>
                        </a:rPr>
                        <a:t> pos</a:t>
                      </a:r>
                      <a:endParaRPr lang="en-US" sz="1400" b="1" kern="1200" dirty="0">
                        <a:solidFill>
                          <a:schemeClr val="lt1"/>
                        </a:solidFill>
                        <a:latin typeface="+mn-lt"/>
                        <a:ea typeface="+mn-ea"/>
                        <a:cs typeface="+mn-cs"/>
                      </a:endParaRPr>
                    </a:p>
                  </a:txBody>
                  <a:tcPr marL="69023" marR="69023" marT="0" marB="0"/>
                </a:tc>
                <a:tc>
                  <a:txBody>
                    <a:bodyPr/>
                    <a:lstStyle/>
                    <a:p>
                      <a:pPr marL="0" algn="ctr" defTabSz="457200" rtl="0" eaLnBrk="1" latinLnBrk="0" hangingPunct="1">
                        <a:spcAft>
                          <a:spcPts val="0"/>
                        </a:spcAft>
                      </a:pPr>
                      <a:r>
                        <a:rPr lang="fr-FR" sz="1400" b="1" kern="1200" dirty="0">
                          <a:solidFill>
                            <a:schemeClr val="lt1"/>
                          </a:solidFill>
                          <a:latin typeface="+mn-lt"/>
                          <a:ea typeface="+mn-ea"/>
                          <a:cs typeface="+mn-cs"/>
                        </a:rPr>
                        <a:t>Energy </a:t>
                      </a:r>
                      <a:r>
                        <a:rPr lang="fr-FR" sz="1400" b="1" kern="1200" dirty="0" err="1">
                          <a:solidFill>
                            <a:schemeClr val="lt1"/>
                          </a:solidFill>
                          <a:latin typeface="+mn-lt"/>
                          <a:ea typeface="+mn-ea"/>
                          <a:cs typeface="+mn-cs"/>
                        </a:rPr>
                        <a:t>loss</a:t>
                      </a:r>
                      <a:r>
                        <a:rPr lang="fr-FR" sz="1400" b="1" kern="1200" dirty="0">
                          <a:solidFill>
                            <a:schemeClr val="lt1"/>
                          </a:solidFill>
                          <a:latin typeface="+mn-lt"/>
                          <a:ea typeface="+mn-ea"/>
                          <a:cs typeface="+mn-cs"/>
                        </a:rPr>
                        <a:t> </a:t>
                      </a:r>
                      <a:r>
                        <a:rPr lang="fr-FR" sz="1400" b="1" kern="1200" dirty="0" err="1">
                          <a:solidFill>
                            <a:schemeClr val="lt1"/>
                          </a:solidFill>
                          <a:latin typeface="+mn-lt"/>
                          <a:ea typeface="+mn-ea"/>
                          <a:cs typeface="+mn-cs"/>
                        </a:rPr>
                        <a:t>consistency</a:t>
                      </a:r>
                      <a:endParaRPr lang="en-US" sz="1400" b="1" kern="1200" dirty="0">
                        <a:solidFill>
                          <a:schemeClr val="lt1"/>
                        </a:solidFill>
                        <a:latin typeface="+mn-lt"/>
                        <a:ea typeface="+mn-ea"/>
                        <a:cs typeface="+mn-cs"/>
                      </a:endParaRPr>
                    </a:p>
                  </a:txBody>
                  <a:tcPr marL="69023" marR="69023" marT="0" marB="0"/>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1" kern="1200" dirty="0">
                          <a:solidFill>
                            <a:schemeClr val="lt1"/>
                          </a:solidFill>
                          <a:latin typeface="+mn-lt"/>
                          <a:ea typeface="+mn-ea"/>
                          <a:cs typeface="+mn-cs"/>
                        </a:rPr>
                        <a:t>Global conservation</a:t>
                      </a:r>
                    </a:p>
                  </a:txBody>
                  <a:tcPr marL="69023" marR="69023" marT="0" marB="0"/>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1" kern="1200" dirty="0">
                          <a:solidFill>
                            <a:schemeClr val="lt1"/>
                          </a:solidFill>
                          <a:latin typeface="+mn-lt"/>
                          <a:ea typeface="+mn-ea"/>
                          <a:cs typeface="+mn-cs"/>
                        </a:rPr>
                        <a:t>Local conservation</a:t>
                      </a:r>
                    </a:p>
                  </a:txBody>
                  <a:tcPr marL="69023" marR="69023" marT="0" marB="0"/>
                </a:tc>
                <a:extLst>
                  <a:ext uri="{0D108BD9-81ED-4DB2-BD59-A6C34878D82A}">
                    <a16:rowId xmlns:a16="http://schemas.microsoft.com/office/drawing/2014/main" val="319573414"/>
                  </a:ext>
                </a:extLst>
              </a:tr>
              <a:tr h="446728">
                <a:tc>
                  <a:txBody>
                    <a:bodyPr/>
                    <a:lstStyle/>
                    <a:p>
                      <a:pPr marL="0" algn="ctr" defTabSz="457200" rtl="0" eaLnBrk="1" latinLnBrk="0" hangingPunct="1">
                        <a:spcAft>
                          <a:spcPts val="0"/>
                        </a:spcAft>
                      </a:pPr>
                      <a:r>
                        <a:rPr lang="fr-FR" sz="1400" b="1" kern="1200" dirty="0">
                          <a:solidFill>
                            <a:schemeClr val="lt1"/>
                          </a:solidFill>
                          <a:latin typeface="+mn-lt"/>
                          <a:ea typeface="+mn-ea"/>
                          <a:cs typeface="+mn-cs"/>
                        </a:rPr>
                        <a:t>FC</a:t>
                      </a:r>
                      <a:endParaRPr lang="en-US" sz="1400" b="1" kern="1200" dirty="0">
                        <a:solidFill>
                          <a:schemeClr val="lt1"/>
                        </a:solidFill>
                        <a:latin typeface="+mn-lt"/>
                        <a:ea typeface="+mn-ea"/>
                        <a:cs typeface="+mn-cs"/>
                      </a:endParaRPr>
                    </a:p>
                  </a:txBody>
                  <a:tcPr marL="69023" marR="69023" marT="0" marB="0"/>
                </a:tc>
                <a:tc>
                  <a:txBody>
                    <a:bodyPr/>
                    <a:lstStyle/>
                    <a:p>
                      <a:pPr marL="0" algn="ctr" defTabSz="457200" rtl="0" eaLnBrk="1" latinLnBrk="0" hangingPunct="1">
                        <a:spcAft>
                          <a:spcPts val="0"/>
                        </a:spcAft>
                      </a:pPr>
                      <a:r>
                        <a:rPr lang="fr-FR" sz="1600" b="0" kern="1200" dirty="0">
                          <a:solidFill>
                            <a:schemeClr val="tx1"/>
                          </a:solidFill>
                          <a:latin typeface="+mn-lt"/>
                          <a:ea typeface="+mn-ea"/>
                          <a:cs typeface="+mn-cs"/>
                        </a:rPr>
                        <a:t>P</a:t>
                      </a:r>
                      <a:endParaRPr lang="en-US" sz="1600" b="0" kern="1200" dirty="0">
                        <a:solidFill>
                          <a:schemeClr val="tx1"/>
                        </a:solidFill>
                        <a:latin typeface="+mn-lt"/>
                        <a:ea typeface="+mn-ea"/>
                        <a:cs typeface="+mn-cs"/>
                      </a:endParaRPr>
                    </a:p>
                  </a:txBody>
                  <a:tcPr marL="69023" marR="69023" marT="0" marB="0" anchor="ctr"/>
                </a:tc>
                <a:tc>
                  <a:txBody>
                    <a:bodyPr/>
                    <a:lstStyle/>
                    <a:p>
                      <a:pPr marL="0" algn="ctr" defTabSz="457200" rtl="0" eaLnBrk="1" latinLnBrk="0" hangingPunct="1">
                        <a:spcAft>
                          <a:spcPts val="0"/>
                        </a:spcAft>
                      </a:pPr>
                      <a:r>
                        <a:rPr lang="fr-FR" sz="1600" b="0" kern="1200" dirty="0">
                          <a:solidFill>
                            <a:schemeClr val="tx1"/>
                          </a:solidFill>
                          <a:latin typeface="+mn-lt"/>
                          <a:ea typeface="+mn-ea"/>
                          <a:cs typeface="+mn-cs"/>
                        </a:rPr>
                        <a:t>P</a:t>
                      </a:r>
                      <a:endParaRPr lang="en-US" sz="1600" b="0" kern="1200" dirty="0">
                        <a:solidFill>
                          <a:schemeClr val="tx1"/>
                        </a:solidFill>
                        <a:latin typeface="+mn-lt"/>
                        <a:ea typeface="+mn-ea"/>
                        <a:cs typeface="+mn-cs"/>
                      </a:endParaRPr>
                    </a:p>
                  </a:txBody>
                  <a:tcPr marL="69023" marR="69023" marT="0" marB="0"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latin typeface="+mn-lt"/>
                          <a:ea typeface="+mn-ea"/>
                          <a:cs typeface="+mn-cs"/>
                        </a:rPr>
                        <a:t>0.0</a:t>
                      </a:r>
                    </a:p>
                  </a:txBody>
                  <a:tcPr marL="69023" marR="69023" marT="0" marB="0" anchor="ctr"/>
                </a:tc>
                <a:tc>
                  <a:txBody>
                    <a:bodyPr/>
                    <a:lstStyle/>
                    <a:p>
                      <a:pPr marL="0" algn="ctr" defTabSz="457200" rtl="0" eaLnBrk="1" latinLnBrk="0" hangingPunct="1">
                        <a:spcAft>
                          <a:spcPts val="0"/>
                        </a:spcAft>
                      </a:pPr>
                      <a:r>
                        <a:rPr lang="en-US" sz="1600" b="0" kern="1200" dirty="0">
                          <a:solidFill>
                            <a:schemeClr val="tx1"/>
                          </a:solidFill>
                          <a:latin typeface="+mn-lt"/>
                          <a:ea typeface="+mn-ea"/>
                          <a:cs typeface="+mn-cs"/>
                        </a:rPr>
                        <a:t>43</a:t>
                      </a:r>
                    </a:p>
                  </a:txBody>
                  <a:tcPr marL="68580" marR="68580" marT="0" marB="0" anchor="ctr"/>
                </a:tc>
                <a:tc>
                  <a:txBody>
                    <a:bodyPr/>
                    <a:lstStyle/>
                    <a:p>
                      <a:pPr marL="0" algn="ctr" defTabSz="457200" rtl="0" eaLnBrk="1" latinLnBrk="0" hangingPunct="1">
                        <a:spcAft>
                          <a:spcPts val="0"/>
                        </a:spcAft>
                      </a:pPr>
                      <a:r>
                        <a:rPr lang="en-US" sz="1600" b="0" kern="1200" dirty="0">
                          <a:solidFill>
                            <a:schemeClr val="tx1"/>
                          </a:solidFill>
                          <a:latin typeface="+mn-lt"/>
                          <a:ea typeface="+mn-ea"/>
                          <a:cs typeface="+mn-cs"/>
                        </a:rPr>
                        <a:t>0.0</a:t>
                      </a:r>
                    </a:p>
                  </a:txBody>
                  <a:tcPr marL="68580" marR="68580" marT="0" marB="0" anchor="ctr"/>
                </a:tc>
                <a:tc>
                  <a:txBody>
                    <a:bodyPr/>
                    <a:lstStyle/>
                    <a:p>
                      <a:pPr marL="0" algn="ctr" defTabSz="457200" rtl="0" eaLnBrk="1" latinLnBrk="0" hangingPunct="1">
                        <a:spcAft>
                          <a:spcPts val="0"/>
                        </a:spcAft>
                      </a:pPr>
                      <a:r>
                        <a:rPr lang="en-US" sz="1600" b="0" kern="1200" dirty="0">
                          <a:solidFill>
                            <a:schemeClr val="tx1"/>
                          </a:solidFill>
                          <a:latin typeface="+mn-lt"/>
                          <a:ea typeface="+mn-ea"/>
                          <a:cs typeface="+mn-cs"/>
                        </a:rPr>
                        <a:t>88</a:t>
                      </a:r>
                    </a:p>
                  </a:txBody>
                  <a:tcPr marL="68580" marR="68580" marT="0" marB="0" anchor="ctr"/>
                </a:tc>
                <a:tc>
                  <a:txBody>
                    <a:bodyPr/>
                    <a:lstStyle/>
                    <a:p>
                      <a:pPr marL="0" algn="ctr" defTabSz="457200" rtl="0" eaLnBrk="1" latinLnBrk="0" hangingPunct="1">
                        <a:spcAft>
                          <a:spcPts val="0"/>
                        </a:spcAft>
                      </a:pPr>
                      <a:r>
                        <a:rPr lang="en-US" sz="1600" b="0" kern="1200" dirty="0">
                          <a:solidFill>
                            <a:schemeClr val="tx1"/>
                          </a:solidFill>
                          <a:latin typeface="+mn-lt"/>
                          <a:ea typeface="+mn-ea"/>
                          <a:cs typeface="+mn-cs"/>
                        </a:rPr>
                        <a:t>91</a:t>
                      </a:r>
                    </a:p>
                  </a:txBody>
                  <a:tcPr marL="68580" marR="68580" marT="0" marB="0" anchor="ctr"/>
                </a:tc>
                <a:extLst>
                  <a:ext uri="{0D108BD9-81ED-4DB2-BD59-A6C34878D82A}">
                    <a16:rowId xmlns:a16="http://schemas.microsoft.com/office/drawing/2014/main" val="4226507425"/>
                  </a:ext>
                </a:extLst>
              </a:tr>
              <a:tr h="446728">
                <a:tc>
                  <a:txBody>
                    <a:bodyPr/>
                    <a:lstStyle/>
                    <a:p>
                      <a:pPr marL="0" algn="ctr" defTabSz="457200" rtl="0" eaLnBrk="1" latinLnBrk="0" hangingPunct="1">
                        <a:spcAft>
                          <a:spcPts val="0"/>
                        </a:spcAft>
                      </a:pPr>
                      <a:r>
                        <a:rPr lang="en-US" sz="1400" b="1" kern="1200" dirty="0">
                          <a:solidFill>
                            <a:schemeClr val="lt1"/>
                          </a:solidFill>
                          <a:latin typeface="+mn-lt"/>
                          <a:ea typeface="+mn-ea"/>
                          <a:cs typeface="+mn-cs"/>
                        </a:rPr>
                        <a:t>GNN</a:t>
                      </a:r>
                    </a:p>
                  </a:txBody>
                  <a:tcPr marL="69023" marR="69023" marT="0" marB="0"/>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az-Cyrl-AZ" sz="1600" b="0" dirty="0">
                          <a:latin typeface="Source Code Pro" panose="020B0509030403020204" pitchFamily="49" charset="0"/>
                          <a:ea typeface="Source Code Pro" panose="020B0509030403020204" pitchFamily="49" charset="0"/>
                        </a:rPr>
                        <a:t>Ө</a:t>
                      </a:r>
                      <a:endParaRPr lang="en-US" sz="1600" b="0" dirty="0">
                        <a:latin typeface="Source Code Pro" panose="020B0509030403020204" pitchFamily="49" charset="0"/>
                        <a:ea typeface="Source Code Pro" panose="020B0509030403020204" pitchFamily="49" charset="0"/>
                      </a:endParaRPr>
                    </a:p>
                  </a:txBody>
                  <a:tcPr marL="69023" marR="69023" marT="0" marB="0" anchor="ctr"/>
                </a:tc>
                <a:tc>
                  <a:txBody>
                    <a:bodyPr/>
                    <a:lstStyle/>
                    <a:p>
                      <a:pPr marL="0" algn="ctr" defTabSz="457200" rtl="0" eaLnBrk="1" latinLnBrk="0" hangingPunct="1">
                        <a:spcAft>
                          <a:spcPts val="0"/>
                        </a:spcAft>
                      </a:pPr>
                      <a:r>
                        <a:rPr lang="fr-FR" sz="1600" b="0" kern="1200" dirty="0">
                          <a:solidFill>
                            <a:schemeClr val="tx1"/>
                          </a:solidFill>
                          <a:latin typeface="+mn-lt"/>
                          <a:ea typeface="+mn-ea"/>
                          <a:cs typeface="+mn-cs"/>
                        </a:rPr>
                        <a:t>P</a:t>
                      </a:r>
                      <a:endParaRPr lang="en-US" sz="1600" b="0" kern="1200" dirty="0">
                        <a:solidFill>
                          <a:schemeClr val="tx1"/>
                        </a:solidFill>
                        <a:latin typeface="+mn-lt"/>
                        <a:ea typeface="+mn-ea"/>
                        <a:cs typeface="+mn-cs"/>
                      </a:endParaRPr>
                    </a:p>
                  </a:txBody>
                  <a:tcPr marL="69023" marR="69023" marT="0" marB="0" anchor="ctr"/>
                </a:tc>
                <a:tc>
                  <a:txBody>
                    <a:bodyPr/>
                    <a:lstStyle/>
                    <a:p>
                      <a:pPr marL="0" algn="ctr" defTabSz="457200" rtl="0" eaLnBrk="1" latinLnBrk="0" hangingPunct="1">
                        <a:spcAft>
                          <a:spcPts val="0"/>
                        </a:spcAft>
                      </a:pPr>
                      <a:r>
                        <a:rPr lang="en-US" sz="1600" b="1" kern="1200" dirty="0">
                          <a:solidFill>
                            <a:schemeClr val="tx1"/>
                          </a:solidFill>
                          <a:latin typeface="+mn-lt"/>
                          <a:ea typeface="+mn-ea"/>
                          <a:cs typeface="+mn-cs"/>
                        </a:rPr>
                        <a:t>0.0</a:t>
                      </a:r>
                    </a:p>
                  </a:txBody>
                  <a:tcPr marL="69023" marR="69023" marT="0" marB="0" anchor="ctr"/>
                </a:tc>
                <a:tc>
                  <a:txBody>
                    <a:bodyPr/>
                    <a:lstStyle/>
                    <a:p>
                      <a:pPr marL="0" algn="ctr" defTabSz="457200" rtl="0" eaLnBrk="1" latinLnBrk="0" hangingPunct="1">
                        <a:spcAft>
                          <a:spcPts val="0"/>
                        </a:spcAft>
                      </a:pPr>
                      <a:r>
                        <a:rPr lang="en-US" sz="1600" b="1" kern="1200" dirty="0">
                          <a:solidFill>
                            <a:schemeClr val="tx1"/>
                          </a:solidFill>
                          <a:latin typeface="+mn-lt"/>
                          <a:ea typeface="+mn-ea"/>
                          <a:cs typeface="+mn-cs"/>
                        </a:rPr>
                        <a:t>0.0</a:t>
                      </a:r>
                    </a:p>
                  </a:txBody>
                  <a:tcPr marL="69023" marR="69023" marT="0" marB="0" anchor="ctr"/>
                </a:tc>
                <a:tc>
                  <a:txBody>
                    <a:bodyPr/>
                    <a:lstStyle/>
                    <a:p>
                      <a:pPr marL="0" algn="ctr" defTabSz="457200" rtl="0" eaLnBrk="1" latinLnBrk="0" hangingPunct="1">
                        <a:spcAft>
                          <a:spcPts val="0"/>
                        </a:spcAft>
                      </a:pPr>
                      <a:r>
                        <a:rPr lang="en-US" sz="1600" b="1" kern="1200" dirty="0">
                          <a:solidFill>
                            <a:schemeClr val="tx1"/>
                          </a:solidFill>
                          <a:latin typeface="+mn-lt"/>
                          <a:ea typeface="+mn-ea"/>
                          <a:cs typeface="+mn-cs"/>
                        </a:rPr>
                        <a:t>0.0</a:t>
                      </a:r>
                    </a:p>
                  </a:txBody>
                  <a:tcPr marL="69023" marR="69023" marT="0" marB="0" anchor="ctr"/>
                </a:tc>
                <a:tc>
                  <a:txBody>
                    <a:bodyPr/>
                    <a:lstStyle/>
                    <a:p>
                      <a:pPr marL="0" algn="ctr" defTabSz="457200" rtl="0" eaLnBrk="1" latinLnBrk="0" hangingPunct="1">
                        <a:spcAft>
                          <a:spcPts val="0"/>
                        </a:spcAft>
                      </a:pPr>
                      <a:r>
                        <a:rPr lang="en-US" sz="1600" b="1" kern="1200" dirty="0">
                          <a:solidFill>
                            <a:schemeClr val="tx1"/>
                          </a:solidFill>
                          <a:latin typeface="+mn-lt"/>
                          <a:ea typeface="+mn-ea"/>
                          <a:cs typeface="+mn-cs"/>
                        </a:rPr>
                        <a:t>0.0</a:t>
                      </a:r>
                    </a:p>
                  </a:txBody>
                  <a:tcPr marL="69023" marR="69023" marT="0" marB="0" anchor="ctr"/>
                </a:tc>
                <a:tc>
                  <a:txBody>
                    <a:bodyPr/>
                    <a:lstStyle/>
                    <a:p>
                      <a:pPr marL="0" algn="ctr" defTabSz="457200" rtl="0" eaLnBrk="1" latinLnBrk="0" hangingPunct="1">
                        <a:spcAft>
                          <a:spcPts val="0"/>
                        </a:spcAft>
                      </a:pPr>
                      <a:r>
                        <a:rPr lang="en-US" sz="1600" b="1" kern="1200" dirty="0">
                          <a:solidFill>
                            <a:schemeClr val="tx1"/>
                          </a:solidFill>
                          <a:latin typeface="+mn-lt"/>
                          <a:ea typeface="+mn-ea"/>
                          <a:cs typeface="+mn-cs"/>
                        </a:rPr>
                        <a:t>0.0</a:t>
                      </a:r>
                    </a:p>
                  </a:txBody>
                  <a:tcPr marL="69023" marR="69023" marT="0" marB="0" anchor="ctr"/>
                </a:tc>
                <a:extLst>
                  <a:ext uri="{0D108BD9-81ED-4DB2-BD59-A6C34878D82A}">
                    <a16:rowId xmlns:a16="http://schemas.microsoft.com/office/drawing/2014/main" val="3906007961"/>
                  </a:ext>
                </a:extLst>
              </a:tr>
            </a:tbl>
          </a:graphicData>
        </a:graphic>
      </p:graphicFrame>
      <p:graphicFrame>
        <p:nvGraphicFramePr>
          <p:cNvPr id="6" name="Table 5">
            <a:extLst>
              <a:ext uri="{FF2B5EF4-FFF2-40B4-BE49-F238E27FC236}">
                <a16:creationId xmlns:a16="http://schemas.microsoft.com/office/drawing/2014/main" id="{34CAF646-8A34-1790-0127-843366883A3A}"/>
              </a:ext>
            </a:extLst>
          </p:cNvPr>
          <p:cNvGraphicFramePr>
            <a:graphicFrameLocks noGrp="1"/>
          </p:cNvGraphicFramePr>
          <p:nvPr>
            <p:extLst>
              <p:ext uri="{D42A27DB-BD31-4B8C-83A1-F6EECF244321}">
                <p14:modId xmlns:p14="http://schemas.microsoft.com/office/powerpoint/2010/main" val="4176184431"/>
              </p:ext>
            </p:extLst>
          </p:nvPr>
        </p:nvGraphicFramePr>
        <p:xfrm>
          <a:off x="2051635" y="4390051"/>
          <a:ext cx="8765080" cy="1340184"/>
        </p:xfrm>
        <a:graphic>
          <a:graphicData uri="http://schemas.openxmlformats.org/drawingml/2006/table">
            <a:tbl>
              <a:tblPr firstRow="1" firstCol="1" bandRow="1">
                <a:tableStyleId>{5C22544A-7EE6-4342-B048-85BDC9FD1C3A}</a:tableStyleId>
              </a:tblPr>
              <a:tblGrid>
                <a:gridCol w="1095635">
                  <a:extLst>
                    <a:ext uri="{9D8B030D-6E8A-4147-A177-3AD203B41FA5}">
                      <a16:colId xmlns:a16="http://schemas.microsoft.com/office/drawing/2014/main" val="1042705805"/>
                    </a:ext>
                  </a:extLst>
                </a:gridCol>
                <a:gridCol w="1095635">
                  <a:extLst>
                    <a:ext uri="{9D8B030D-6E8A-4147-A177-3AD203B41FA5}">
                      <a16:colId xmlns:a16="http://schemas.microsoft.com/office/drawing/2014/main" val="1933178235"/>
                    </a:ext>
                  </a:extLst>
                </a:gridCol>
                <a:gridCol w="1095635">
                  <a:extLst>
                    <a:ext uri="{9D8B030D-6E8A-4147-A177-3AD203B41FA5}">
                      <a16:colId xmlns:a16="http://schemas.microsoft.com/office/drawing/2014/main" val="3647212820"/>
                    </a:ext>
                  </a:extLst>
                </a:gridCol>
                <a:gridCol w="1095635">
                  <a:extLst>
                    <a:ext uri="{9D8B030D-6E8A-4147-A177-3AD203B41FA5}">
                      <a16:colId xmlns:a16="http://schemas.microsoft.com/office/drawing/2014/main" val="4123663400"/>
                    </a:ext>
                  </a:extLst>
                </a:gridCol>
                <a:gridCol w="1095635">
                  <a:extLst>
                    <a:ext uri="{9D8B030D-6E8A-4147-A177-3AD203B41FA5}">
                      <a16:colId xmlns:a16="http://schemas.microsoft.com/office/drawing/2014/main" val="2763876500"/>
                    </a:ext>
                  </a:extLst>
                </a:gridCol>
                <a:gridCol w="1095635">
                  <a:extLst>
                    <a:ext uri="{9D8B030D-6E8A-4147-A177-3AD203B41FA5}">
                      <a16:colId xmlns:a16="http://schemas.microsoft.com/office/drawing/2014/main" val="3660175934"/>
                    </a:ext>
                  </a:extLst>
                </a:gridCol>
                <a:gridCol w="1095635">
                  <a:extLst>
                    <a:ext uri="{9D8B030D-6E8A-4147-A177-3AD203B41FA5}">
                      <a16:colId xmlns:a16="http://schemas.microsoft.com/office/drawing/2014/main" val="2618812663"/>
                    </a:ext>
                  </a:extLst>
                </a:gridCol>
                <a:gridCol w="1095635">
                  <a:extLst>
                    <a:ext uri="{9D8B030D-6E8A-4147-A177-3AD203B41FA5}">
                      <a16:colId xmlns:a16="http://schemas.microsoft.com/office/drawing/2014/main" val="1160036905"/>
                    </a:ext>
                  </a:extLst>
                </a:gridCol>
              </a:tblGrid>
              <a:tr h="446728">
                <a:tc>
                  <a:txBody>
                    <a:bodyPr/>
                    <a:lstStyle/>
                    <a:p>
                      <a:pPr marL="0" algn="ctr" defTabSz="457200" rtl="0" eaLnBrk="1" latinLnBrk="0" hangingPunct="1">
                        <a:spcAft>
                          <a:spcPts val="0"/>
                        </a:spcAft>
                      </a:pPr>
                      <a:r>
                        <a:rPr lang="fr-FR" sz="1400" b="1" kern="1200" dirty="0">
                          <a:solidFill>
                            <a:schemeClr val="lt1"/>
                          </a:solidFill>
                          <a:latin typeface="+mn-lt"/>
                          <a:ea typeface="+mn-ea"/>
                          <a:cs typeface="+mn-cs"/>
                        </a:rPr>
                        <a:t>Test OOD</a:t>
                      </a:r>
                    </a:p>
                    <a:p>
                      <a:pPr marL="0" algn="ctr" defTabSz="457200" rtl="0" eaLnBrk="1" latinLnBrk="0" hangingPunct="1">
                        <a:spcAft>
                          <a:spcPts val="0"/>
                        </a:spcAft>
                      </a:pPr>
                      <a:r>
                        <a:rPr lang="fr-FR" sz="1400" b="1" kern="1200" dirty="0" err="1">
                          <a:solidFill>
                            <a:schemeClr val="lt1"/>
                          </a:solidFill>
                          <a:latin typeface="+mn-lt"/>
                          <a:ea typeface="+mn-ea"/>
                          <a:cs typeface="+mn-cs"/>
                        </a:rPr>
                        <a:t>dataset</a:t>
                      </a:r>
                      <a:endParaRPr lang="en-US" sz="1400" b="1" kern="1200" dirty="0">
                        <a:solidFill>
                          <a:schemeClr val="lt1"/>
                        </a:solidFill>
                        <a:latin typeface="+mn-lt"/>
                        <a:ea typeface="+mn-ea"/>
                        <a:cs typeface="+mn-cs"/>
                      </a:endParaRPr>
                    </a:p>
                  </a:txBody>
                  <a:tcPr marL="69023" marR="69023" marT="0" marB="0"/>
                </a:tc>
                <a:tc>
                  <a:txBody>
                    <a:bodyPr/>
                    <a:lstStyle/>
                    <a:p>
                      <a:pPr marL="0" algn="ctr" defTabSz="457200" rtl="0" eaLnBrk="1" latinLnBrk="0" hangingPunct="1">
                        <a:spcAft>
                          <a:spcPts val="0"/>
                        </a:spcAft>
                      </a:pPr>
                      <a:r>
                        <a:rPr lang="fr-FR" sz="1400" b="1" kern="1200" dirty="0" err="1">
                          <a:solidFill>
                            <a:schemeClr val="lt1"/>
                          </a:solidFill>
                          <a:latin typeface="+mn-lt"/>
                          <a:ea typeface="+mn-ea"/>
                          <a:cs typeface="+mn-cs"/>
                        </a:rPr>
                        <a:t>Loss</a:t>
                      </a:r>
                      <a:r>
                        <a:rPr lang="fr-FR" sz="1400" b="1" kern="1200" dirty="0">
                          <a:solidFill>
                            <a:schemeClr val="lt1"/>
                          </a:solidFill>
                          <a:latin typeface="+mn-lt"/>
                          <a:ea typeface="+mn-ea"/>
                          <a:cs typeface="+mn-cs"/>
                        </a:rPr>
                        <a:t> </a:t>
                      </a:r>
                      <a:r>
                        <a:rPr lang="fr-FR" sz="1400" b="1" kern="1200" dirty="0" err="1">
                          <a:solidFill>
                            <a:schemeClr val="lt1"/>
                          </a:solidFill>
                          <a:latin typeface="+mn-lt"/>
                          <a:ea typeface="+mn-ea"/>
                          <a:cs typeface="+mn-cs"/>
                        </a:rPr>
                        <a:t>target</a:t>
                      </a:r>
                      <a:endParaRPr lang="en-US" sz="1400" b="1" kern="1200" dirty="0">
                        <a:solidFill>
                          <a:schemeClr val="lt1"/>
                        </a:solidFill>
                        <a:latin typeface="+mn-lt"/>
                        <a:ea typeface="+mn-ea"/>
                        <a:cs typeface="+mn-cs"/>
                      </a:endParaRPr>
                    </a:p>
                  </a:txBody>
                  <a:tcPr marL="69023" marR="69023" marT="0" marB="0"/>
                </a:tc>
                <a:tc>
                  <a:txBody>
                    <a:bodyPr/>
                    <a:lstStyle/>
                    <a:p>
                      <a:pPr marL="0" algn="ctr" defTabSz="457200" rtl="0" eaLnBrk="1" latinLnBrk="0" hangingPunct="1">
                        <a:spcAft>
                          <a:spcPts val="0"/>
                        </a:spcAft>
                      </a:pPr>
                      <a:r>
                        <a:rPr lang="fr-FR" sz="1400" b="1" kern="1200" dirty="0">
                          <a:solidFill>
                            <a:schemeClr val="lt1"/>
                          </a:solidFill>
                          <a:latin typeface="+mn-lt"/>
                          <a:ea typeface="+mn-ea"/>
                          <a:cs typeface="+mn-cs"/>
                        </a:rPr>
                        <a:t>Output</a:t>
                      </a:r>
                      <a:endParaRPr lang="en-US" sz="1400" b="1" kern="1200" dirty="0">
                        <a:solidFill>
                          <a:schemeClr val="lt1"/>
                        </a:solidFill>
                        <a:latin typeface="+mn-lt"/>
                        <a:ea typeface="+mn-ea"/>
                        <a:cs typeface="+mn-cs"/>
                      </a:endParaRPr>
                    </a:p>
                  </a:txBody>
                  <a:tcPr marL="69023" marR="69023" marT="0" marB="0"/>
                </a:tc>
                <a:tc>
                  <a:txBody>
                    <a:bodyPr/>
                    <a:lstStyle/>
                    <a:p>
                      <a:pPr marL="0" algn="ctr" defTabSz="457200" rtl="0" eaLnBrk="1" latinLnBrk="0" hangingPunct="1">
                        <a:spcAft>
                          <a:spcPts val="0"/>
                        </a:spcAft>
                      </a:pPr>
                      <a:r>
                        <a:rPr lang="en-US" sz="1400" b="1" kern="1200" dirty="0">
                          <a:solidFill>
                            <a:schemeClr val="lt1"/>
                          </a:solidFill>
                          <a:latin typeface="+mn-lt"/>
                          <a:ea typeface="+mn-ea"/>
                          <a:cs typeface="+mn-cs"/>
                        </a:rPr>
                        <a:t>Disc lines</a:t>
                      </a:r>
                    </a:p>
                  </a:txBody>
                  <a:tcPr marL="69023" marR="69023" marT="0" marB="0"/>
                </a:tc>
                <a:tc>
                  <a:txBody>
                    <a:bodyPr/>
                    <a:lstStyle/>
                    <a:p>
                      <a:pPr marL="0" algn="ctr" defTabSz="457200" rtl="0" eaLnBrk="1" latinLnBrk="0" hangingPunct="1">
                        <a:spcAft>
                          <a:spcPts val="0"/>
                        </a:spcAft>
                      </a:pPr>
                      <a:r>
                        <a:rPr lang="fr-FR" sz="1400" b="1" kern="1200" dirty="0" err="1">
                          <a:solidFill>
                            <a:schemeClr val="lt1"/>
                          </a:solidFill>
                          <a:latin typeface="+mn-lt"/>
                          <a:ea typeface="+mn-ea"/>
                          <a:cs typeface="+mn-cs"/>
                        </a:rPr>
                        <a:t>Loss</a:t>
                      </a:r>
                      <a:r>
                        <a:rPr lang="fr-FR" sz="1400" b="1" kern="1200" dirty="0">
                          <a:solidFill>
                            <a:schemeClr val="lt1"/>
                          </a:solidFill>
                          <a:latin typeface="+mn-lt"/>
                          <a:ea typeface="+mn-ea"/>
                          <a:cs typeface="+mn-cs"/>
                        </a:rPr>
                        <a:t> pos</a:t>
                      </a:r>
                      <a:endParaRPr lang="en-US" sz="1400" b="1" kern="1200" dirty="0">
                        <a:solidFill>
                          <a:schemeClr val="lt1"/>
                        </a:solidFill>
                        <a:latin typeface="+mn-lt"/>
                        <a:ea typeface="+mn-ea"/>
                        <a:cs typeface="+mn-cs"/>
                      </a:endParaRPr>
                    </a:p>
                  </a:txBody>
                  <a:tcPr marL="69023" marR="69023" marT="0" marB="0"/>
                </a:tc>
                <a:tc>
                  <a:txBody>
                    <a:bodyPr/>
                    <a:lstStyle/>
                    <a:p>
                      <a:pPr marL="0" algn="ctr" defTabSz="457200" rtl="0" eaLnBrk="1" latinLnBrk="0" hangingPunct="1">
                        <a:spcAft>
                          <a:spcPts val="0"/>
                        </a:spcAft>
                      </a:pPr>
                      <a:r>
                        <a:rPr lang="fr-FR" sz="1400" b="1" kern="1200" dirty="0">
                          <a:solidFill>
                            <a:schemeClr val="lt1"/>
                          </a:solidFill>
                          <a:latin typeface="+mn-lt"/>
                          <a:ea typeface="+mn-ea"/>
                          <a:cs typeface="+mn-cs"/>
                        </a:rPr>
                        <a:t>Energy </a:t>
                      </a:r>
                      <a:r>
                        <a:rPr lang="fr-FR" sz="1400" b="1" kern="1200" dirty="0" err="1">
                          <a:solidFill>
                            <a:schemeClr val="lt1"/>
                          </a:solidFill>
                          <a:latin typeface="+mn-lt"/>
                          <a:ea typeface="+mn-ea"/>
                          <a:cs typeface="+mn-cs"/>
                        </a:rPr>
                        <a:t>loss</a:t>
                      </a:r>
                      <a:r>
                        <a:rPr lang="fr-FR" sz="1400" b="1" kern="1200" dirty="0">
                          <a:solidFill>
                            <a:schemeClr val="lt1"/>
                          </a:solidFill>
                          <a:latin typeface="+mn-lt"/>
                          <a:ea typeface="+mn-ea"/>
                          <a:cs typeface="+mn-cs"/>
                        </a:rPr>
                        <a:t> </a:t>
                      </a:r>
                      <a:r>
                        <a:rPr lang="fr-FR" sz="1400" b="1" kern="1200" dirty="0" err="1">
                          <a:solidFill>
                            <a:schemeClr val="lt1"/>
                          </a:solidFill>
                          <a:latin typeface="+mn-lt"/>
                          <a:ea typeface="+mn-ea"/>
                          <a:cs typeface="+mn-cs"/>
                        </a:rPr>
                        <a:t>consistency</a:t>
                      </a:r>
                      <a:endParaRPr lang="en-US" sz="1400" b="1" kern="1200" dirty="0">
                        <a:solidFill>
                          <a:schemeClr val="lt1"/>
                        </a:solidFill>
                        <a:latin typeface="+mn-lt"/>
                        <a:ea typeface="+mn-ea"/>
                        <a:cs typeface="+mn-cs"/>
                      </a:endParaRPr>
                    </a:p>
                  </a:txBody>
                  <a:tcPr marL="69023" marR="69023" marT="0" marB="0"/>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1" kern="1200" dirty="0">
                          <a:solidFill>
                            <a:schemeClr val="lt1"/>
                          </a:solidFill>
                          <a:latin typeface="+mn-lt"/>
                          <a:ea typeface="+mn-ea"/>
                          <a:cs typeface="+mn-cs"/>
                        </a:rPr>
                        <a:t>Global conservation</a:t>
                      </a:r>
                    </a:p>
                  </a:txBody>
                  <a:tcPr marL="69023" marR="69023" marT="0" marB="0"/>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1" kern="1200" dirty="0">
                          <a:solidFill>
                            <a:schemeClr val="lt1"/>
                          </a:solidFill>
                          <a:latin typeface="+mn-lt"/>
                          <a:ea typeface="+mn-ea"/>
                          <a:cs typeface="+mn-cs"/>
                        </a:rPr>
                        <a:t>Local conservation</a:t>
                      </a:r>
                    </a:p>
                  </a:txBody>
                  <a:tcPr marL="69023" marR="69023" marT="0" marB="0"/>
                </a:tc>
                <a:extLst>
                  <a:ext uri="{0D108BD9-81ED-4DB2-BD59-A6C34878D82A}">
                    <a16:rowId xmlns:a16="http://schemas.microsoft.com/office/drawing/2014/main" val="319573414"/>
                  </a:ext>
                </a:extLst>
              </a:tr>
              <a:tr h="446728">
                <a:tc>
                  <a:txBody>
                    <a:bodyPr/>
                    <a:lstStyle/>
                    <a:p>
                      <a:pPr marL="0" algn="ctr" defTabSz="457200" rtl="0" eaLnBrk="1" latinLnBrk="0" hangingPunct="1">
                        <a:spcAft>
                          <a:spcPts val="0"/>
                        </a:spcAft>
                      </a:pPr>
                      <a:r>
                        <a:rPr lang="fr-FR" sz="1400" b="1" kern="1200" dirty="0">
                          <a:solidFill>
                            <a:schemeClr val="lt1"/>
                          </a:solidFill>
                          <a:latin typeface="+mn-lt"/>
                          <a:ea typeface="+mn-ea"/>
                          <a:cs typeface="+mn-cs"/>
                        </a:rPr>
                        <a:t>FC</a:t>
                      </a:r>
                      <a:endParaRPr lang="en-US" sz="1400" b="1" kern="1200" dirty="0">
                        <a:solidFill>
                          <a:schemeClr val="lt1"/>
                        </a:solidFill>
                        <a:latin typeface="+mn-lt"/>
                        <a:ea typeface="+mn-ea"/>
                        <a:cs typeface="+mn-cs"/>
                      </a:endParaRPr>
                    </a:p>
                  </a:txBody>
                  <a:tcPr marL="69023" marR="69023" marT="0" marB="0"/>
                </a:tc>
                <a:tc>
                  <a:txBody>
                    <a:bodyPr/>
                    <a:lstStyle/>
                    <a:p>
                      <a:pPr marL="0" algn="ctr" defTabSz="457200" rtl="0" eaLnBrk="1" latinLnBrk="0" hangingPunct="1">
                        <a:spcAft>
                          <a:spcPts val="0"/>
                        </a:spcAft>
                      </a:pPr>
                      <a:r>
                        <a:rPr lang="fr-FR" sz="1600" b="0" kern="1200" dirty="0">
                          <a:solidFill>
                            <a:schemeClr val="tx1"/>
                          </a:solidFill>
                          <a:latin typeface="+mn-lt"/>
                          <a:ea typeface="+mn-ea"/>
                          <a:cs typeface="+mn-cs"/>
                        </a:rPr>
                        <a:t>P</a:t>
                      </a:r>
                      <a:endParaRPr lang="en-US" sz="1600" b="0" kern="1200" dirty="0">
                        <a:solidFill>
                          <a:schemeClr val="tx1"/>
                        </a:solidFill>
                        <a:latin typeface="+mn-lt"/>
                        <a:ea typeface="+mn-ea"/>
                        <a:cs typeface="+mn-cs"/>
                      </a:endParaRPr>
                    </a:p>
                  </a:txBody>
                  <a:tcPr marL="69023" marR="69023" marT="0" marB="0" anchor="ctr"/>
                </a:tc>
                <a:tc>
                  <a:txBody>
                    <a:bodyPr/>
                    <a:lstStyle/>
                    <a:p>
                      <a:pPr marL="0" algn="ctr" defTabSz="457200" rtl="0" eaLnBrk="1" latinLnBrk="0" hangingPunct="1">
                        <a:spcAft>
                          <a:spcPts val="0"/>
                        </a:spcAft>
                      </a:pPr>
                      <a:r>
                        <a:rPr lang="fr-FR" sz="1600" b="0" kern="1200" dirty="0">
                          <a:solidFill>
                            <a:schemeClr val="tx1"/>
                          </a:solidFill>
                          <a:latin typeface="+mn-lt"/>
                          <a:ea typeface="+mn-ea"/>
                          <a:cs typeface="+mn-cs"/>
                        </a:rPr>
                        <a:t>P</a:t>
                      </a:r>
                      <a:endParaRPr lang="en-US" sz="1600" b="0" kern="1200" dirty="0">
                        <a:solidFill>
                          <a:schemeClr val="tx1"/>
                        </a:solidFill>
                        <a:latin typeface="+mn-lt"/>
                        <a:ea typeface="+mn-ea"/>
                        <a:cs typeface="+mn-cs"/>
                      </a:endParaRPr>
                    </a:p>
                  </a:txBody>
                  <a:tcPr marL="69023" marR="69023" marT="0" marB="0" anchor="ctr"/>
                </a:tc>
                <a:tc>
                  <a:txBody>
                    <a:bodyPr/>
                    <a:lstStyle/>
                    <a:p>
                      <a:pPr marL="0" algn="ctr" defTabSz="457200" rtl="0" eaLnBrk="1" latinLnBrk="0" hangingPunct="1">
                        <a:spcAft>
                          <a:spcPts val="0"/>
                        </a:spcAft>
                      </a:pPr>
                      <a:r>
                        <a:rPr lang="en-US" sz="1600" b="0" kern="1200" dirty="0">
                          <a:solidFill>
                            <a:schemeClr val="tx1"/>
                          </a:solidFill>
                          <a:latin typeface="+mn-lt"/>
                          <a:ea typeface="+mn-ea"/>
                          <a:cs typeface="+mn-cs"/>
                        </a:rPr>
                        <a:t>0.0</a:t>
                      </a:r>
                    </a:p>
                  </a:txBody>
                  <a:tcPr marL="69023" marR="69023" marT="0" marB="0" anchor="ctr"/>
                </a:tc>
                <a:tc>
                  <a:txBody>
                    <a:bodyPr/>
                    <a:lstStyle/>
                    <a:p>
                      <a:pPr marL="0" algn="ctr" defTabSz="457200" rtl="0" eaLnBrk="1" latinLnBrk="0" hangingPunct="1">
                        <a:spcAft>
                          <a:spcPts val="0"/>
                        </a:spcAft>
                      </a:pPr>
                      <a:r>
                        <a:rPr lang="en-US" sz="1600" b="0" kern="1200" dirty="0">
                          <a:solidFill>
                            <a:schemeClr val="tx1"/>
                          </a:solidFill>
                          <a:latin typeface="+mn-lt"/>
                          <a:ea typeface="+mn-ea"/>
                          <a:cs typeface="+mn-cs"/>
                        </a:rPr>
                        <a:t>43</a:t>
                      </a:r>
                    </a:p>
                  </a:txBody>
                  <a:tcPr marL="68580" marR="68580" marT="0" marB="0" anchor="ctr"/>
                </a:tc>
                <a:tc>
                  <a:txBody>
                    <a:bodyPr/>
                    <a:lstStyle/>
                    <a:p>
                      <a:pPr marL="0" algn="ctr" defTabSz="457200" rtl="0" eaLnBrk="1" latinLnBrk="0" hangingPunct="1">
                        <a:spcAft>
                          <a:spcPts val="0"/>
                        </a:spcAft>
                      </a:pPr>
                      <a:r>
                        <a:rPr lang="en-US" sz="1600" b="0" kern="1200" dirty="0">
                          <a:solidFill>
                            <a:schemeClr val="tx1"/>
                          </a:solidFill>
                          <a:latin typeface="+mn-lt"/>
                          <a:ea typeface="+mn-ea"/>
                          <a:cs typeface="+mn-cs"/>
                        </a:rPr>
                        <a:t>0.0</a:t>
                      </a:r>
                    </a:p>
                  </a:txBody>
                  <a:tcPr marL="68580" marR="68580" marT="0" marB="0" anchor="ctr"/>
                </a:tc>
                <a:tc>
                  <a:txBody>
                    <a:bodyPr/>
                    <a:lstStyle/>
                    <a:p>
                      <a:pPr marL="0" algn="ctr" defTabSz="457200" rtl="0" eaLnBrk="1" latinLnBrk="0" hangingPunct="1">
                        <a:spcAft>
                          <a:spcPts val="0"/>
                        </a:spcAft>
                      </a:pPr>
                      <a:r>
                        <a:rPr lang="en-US" sz="1600" b="0" kern="1200" dirty="0">
                          <a:solidFill>
                            <a:schemeClr val="tx1"/>
                          </a:solidFill>
                          <a:latin typeface="+mn-lt"/>
                          <a:ea typeface="+mn-ea"/>
                          <a:cs typeface="+mn-cs"/>
                        </a:rPr>
                        <a:t>95</a:t>
                      </a:r>
                    </a:p>
                  </a:txBody>
                  <a:tcPr marL="68580" marR="68580" marT="0" marB="0" anchor="ctr"/>
                </a:tc>
                <a:tc>
                  <a:txBody>
                    <a:bodyPr/>
                    <a:lstStyle/>
                    <a:p>
                      <a:pPr marL="0" algn="ctr" defTabSz="457200" rtl="0" eaLnBrk="1" latinLnBrk="0" hangingPunct="1">
                        <a:spcAft>
                          <a:spcPts val="0"/>
                        </a:spcAft>
                      </a:pPr>
                      <a:r>
                        <a:rPr lang="en-US" sz="1600" b="0" kern="1200" dirty="0">
                          <a:solidFill>
                            <a:schemeClr val="tx1"/>
                          </a:solidFill>
                          <a:latin typeface="+mn-lt"/>
                          <a:ea typeface="+mn-ea"/>
                          <a:cs typeface="+mn-cs"/>
                        </a:rPr>
                        <a:t>93</a:t>
                      </a:r>
                    </a:p>
                  </a:txBody>
                  <a:tcPr marL="68580" marR="68580" marT="0" marB="0" anchor="ctr"/>
                </a:tc>
                <a:extLst>
                  <a:ext uri="{0D108BD9-81ED-4DB2-BD59-A6C34878D82A}">
                    <a16:rowId xmlns:a16="http://schemas.microsoft.com/office/drawing/2014/main" val="4226507425"/>
                  </a:ext>
                </a:extLst>
              </a:tr>
              <a:tr h="446728">
                <a:tc>
                  <a:txBody>
                    <a:bodyPr/>
                    <a:lstStyle/>
                    <a:p>
                      <a:pPr marL="0" algn="ctr" defTabSz="457200" rtl="0" eaLnBrk="1" latinLnBrk="0" hangingPunct="1">
                        <a:spcAft>
                          <a:spcPts val="0"/>
                        </a:spcAft>
                      </a:pPr>
                      <a:r>
                        <a:rPr lang="en-US" sz="1400" b="1" kern="1200" dirty="0">
                          <a:solidFill>
                            <a:schemeClr val="lt1"/>
                          </a:solidFill>
                          <a:latin typeface="+mn-lt"/>
                          <a:ea typeface="+mn-ea"/>
                          <a:cs typeface="+mn-cs"/>
                        </a:rPr>
                        <a:t>GNN</a:t>
                      </a:r>
                    </a:p>
                  </a:txBody>
                  <a:tcPr marL="69023" marR="69023" marT="0" marB="0"/>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az-Cyrl-AZ" sz="1600" b="0" dirty="0">
                          <a:latin typeface="Source Code Pro" panose="020B0509030403020204" pitchFamily="49" charset="0"/>
                          <a:ea typeface="Source Code Pro" panose="020B0509030403020204" pitchFamily="49" charset="0"/>
                        </a:rPr>
                        <a:t>Ө</a:t>
                      </a:r>
                      <a:endParaRPr lang="en-US" sz="1600" b="0" dirty="0">
                        <a:latin typeface="Source Code Pro" panose="020B0509030403020204" pitchFamily="49" charset="0"/>
                        <a:ea typeface="Source Code Pro" panose="020B0509030403020204" pitchFamily="49" charset="0"/>
                      </a:endParaRPr>
                    </a:p>
                  </a:txBody>
                  <a:tcPr marL="69023" marR="69023" marT="0" marB="0" anchor="ctr"/>
                </a:tc>
                <a:tc>
                  <a:txBody>
                    <a:bodyPr/>
                    <a:lstStyle/>
                    <a:p>
                      <a:pPr marL="0" algn="ctr" defTabSz="457200" rtl="0" eaLnBrk="1" latinLnBrk="0" hangingPunct="1">
                        <a:spcAft>
                          <a:spcPts val="0"/>
                        </a:spcAft>
                      </a:pPr>
                      <a:r>
                        <a:rPr lang="fr-FR" sz="1600" b="0" kern="1200" dirty="0">
                          <a:solidFill>
                            <a:schemeClr val="tx1"/>
                          </a:solidFill>
                          <a:latin typeface="+mn-lt"/>
                          <a:ea typeface="+mn-ea"/>
                          <a:cs typeface="+mn-cs"/>
                        </a:rPr>
                        <a:t>P</a:t>
                      </a:r>
                      <a:endParaRPr lang="en-US" sz="1600" b="0" kern="1200" dirty="0">
                        <a:solidFill>
                          <a:schemeClr val="tx1"/>
                        </a:solidFill>
                        <a:latin typeface="+mn-lt"/>
                        <a:ea typeface="+mn-ea"/>
                        <a:cs typeface="+mn-cs"/>
                      </a:endParaRPr>
                    </a:p>
                  </a:txBody>
                  <a:tcPr marL="69023" marR="69023" marT="0" marB="0" anchor="ctr"/>
                </a:tc>
                <a:tc>
                  <a:txBody>
                    <a:bodyPr/>
                    <a:lstStyle/>
                    <a:p>
                      <a:pPr marL="0" algn="ctr" defTabSz="457200" rtl="0" eaLnBrk="1" latinLnBrk="0" hangingPunct="1">
                        <a:spcAft>
                          <a:spcPts val="0"/>
                        </a:spcAft>
                      </a:pPr>
                      <a:r>
                        <a:rPr lang="en-US" sz="1600" b="1" kern="1200" dirty="0">
                          <a:solidFill>
                            <a:schemeClr val="tx1"/>
                          </a:solidFill>
                          <a:latin typeface="+mn-lt"/>
                          <a:ea typeface="+mn-ea"/>
                          <a:cs typeface="+mn-cs"/>
                        </a:rPr>
                        <a:t>0.0</a:t>
                      </a:r>
                    </a:p>
                  </a:txBody>
                  <a:tcPr marL="69023" marR="69023" marT="0" marB="0" anchor="ctr"/>
                </a:tc>
                <a:tc>
                  <a:txBody>
                    <a:bodyPr/>
                    <a:lstStyle/>
                    <a:p>
                      <a:pPr marL="0" algn="ctr" defTabSz="457200" rtl="0" eaLnBrk="1" latinLnBrk="0" hangingPunct="1">
                        <a:spcAft>
                          <a:spcPts val="0"/>
                        </a:spcAft>
                      </a:pPr>
                      <a:r>
                        <a:rPr lang="en-US" sz="1600" b="1" kern="1200" dirty="0">
                          <a:solidFill>
                            <a:schemeClr val="tx1"/>
                          </a:solidFill>
                          <a:latin typeface="+mn-lt"/>
                          <a:ea typeface="+mn-ea"/>
                          <a:cs typeface="+mn-cs"/>
                        </a:rPr>
                        <a:t>0.0</a:t>
                      </a:r>
                    </a:p>
                  </a:txBody>
                  <a:tcPr marL="69023" marR="69023" marT="0" marB="0" anchor="ctr"/>
                </a:tc>
                <a:tc>
                  <a:txBody>
                    <a:bodyPr/>
                    <a:lstStyle/>
                    <a:p>
                      <a:pPr marL="0" algn="ctr" defTabSz="457200" rtl="0" eaLnBrk="1" latinLnBrk="0" hangingPunct="1">
                        <a:spcAft>
                          <a:spcPts val="0"/>
                        </a:spcAft>
                      </a:pPr>
                      <a:r>
                        <a:rPr lang="en-US" sz="1600" b="1" kern="1200" dirty="0">
                          <a:solidFill>
                            <a:schemeClr val="tx1"/>
                          </a:solidFill>
                          <a:latin typeface="+mn-lt"/>
                          <a:ea typeface="+mn-ea"/>
                          <a:cs typeface="+mn-cs"/>
                        </a:rPr>
                        <a:t>0.0</a:t>
                      </a:r>
                    </a:p>
                  </a:txBody>
                  <a:tcPr marL="69023" marR="69023" marT="0" marB="0" anchor="ctr"/>
                </a:tc>
                <a:tc>
                  <a:txBody>
                    <a:bodyPr/>
                    <a:lstStyle/>
                    <a:p>
                      <a:pPr marL="0" algn="ctr" defTabSz="457200" rtl="0" eaLnBrk="1" latinLnBrk="0" hangingPunct="1">
                        <a:spcAft>
                          <a:spcPts val="0"/>
                        </a:spcAft>
                      </a:pPr>
                      <a:r>
                        <a:rPr lang="en-US" sz="1600" b="1" kern="1200" dirty="0">
                          <a:solidFill>
                            <a:schemeClr val="tx1"/>
                          </a:solidFill>
                          <a:latin typeface="+mn-lt"/>
                          <a:ea typeface="+mn-ea"/>
                          <a:cs typeface="+mn-cs"/>
                        </a:rPr>
                        <a:t>0.0</a:t>
                      </a:r>
                    </a:p>
                  </a:txBody>
                  <a:tcPr marL="69023" marR="69023" marT="0" marB="0" anchor="ctr"/>
                </a:tc>
                <a:tc>
                  <a:txBody>
                    <a:bodyPr/>
                    <a:lstStyle/>
                    <a:p>
                      <a:pPr marL="0" algn="ctr" defTabSz="457200" rtl="0" eaLnBrk="1" latinLnBrk="0" hangingPunct="1">
                        <a:spcAft>
                          <a:spcPts val="0"/>
                        </a:spcAft>
                      </a:pPr>
                      <a:r>
                        <a:rPr lang="en-US" sz="1600" b="1" kern="1200" dirty="0">
                          <a:solidFill>
                            <a:schemeClr val="tx1"/>
                          </a:solidFill>
                          <a:latin typeface="+mn-lt"/>
                          <a:ea typeface="+mn-ea"/>
                          <a:cs typeface="+mn-cs"/>
                        </a:rPr>
                        <a:t>3.08</a:t>
                      </a:r>
                    </a:p>
                  </a:txBody>
                  <a:tcPr marL="69023" marR="69023" marT="0" marB="0" anchor="ctr"/>
                </a:tc>
                <a:extLst>
                  <a:ext uri="{0D108BD9-81ED-4DB2-BD59-A6C34878D82A}">
                    <a16:rowId xmlns:a16="http://schemas.microsoft.com/office/drawing/2014/main" val="3906007961"/>
                  </a:ext>
                </a:extLst>
              </a:tr>
            </a:tbl>
          </a:graphicData>
        </a:graphic>
      </p:graphicFrame>
    </p:spTree>
    <p:extLst>
      <p:ext uri="{BB962C8B-B14F-4D97-AF65-F5344CB8AC3E}">
        <p14:creationId xmlns:p14="http://schemas.microsoft.com/office/powerpoint/2010/main" val="705340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FD008-F7FB-D4D0-99F4-BCB77AE1F6DC}"/>
              </a:ext>
            </a:extLst>
          </p:cNvPr>
          <p:cNvSpPr>
            <a:spLocks noGrp="1"/>
          </p:cNvSpPr>
          <p:nvPr>
            <p:ph type="title"/>
          </p:nvPr>
        </p:nvSpPr>
        <p:spPr/>
        <p:txBody>
          <a:bodyPr/>
          <a:lstStyle/>
          <a:p>
            <a:r>
              <a:rPr lang="fr-FR" dirty="0"/>
              <a:t>Perspectives</a:t>
            </a:r>
          </a:p>
        </p:txBody>
      </p:sp>
      <p:sp>
        <p:nvSpPr>
          <p:cNvPr id="3" name="Content Placeholder 2">
            <a:extLst>
              <a:ext uri="{FF2B5EF4-FFF2-40B4-BE49-F238E27FC236}">
                <a16:creationId xmlns:a16="http://schemas.microsoft.com/office/drawing/2014/main" id="{977E1286-658C-028C-525E-FD3841667262}"/>
              </a:ext>
            </a:extLst>
          </p:cNvPr>
          <p:cNvSpPr>
            <a:spLocks noGrp="1"/>
          </p:cNvSpPr>
          <p:nvPr>
            <p:ph idx="1"/>
          </p:nvPr>
        </p:nvSpPr>
        <p:spPr/>
        <p:txBody>
          <a:bodyPr/>
          <a:lstStyle/>
          <a:p>
            <a:pPr algn="just"/>
            <a:r>
              <a:rPr lang="en-US" noProof="0" dirty="0"/>
              <a:t>Generalize the proposed approach for AC power flow simulation</a:t>
            </a:r>
          </a:p>
          <a:p>
            <a:pPr algn="just"/>
            <a:endParaRPr lang="en-US" noProof="0" dirty="0"/>
          </a:p>
          <a:p>
            <a:pPr algn="just"/>
            <a:r>
              <a:rPr lang="en-US" noProof="0" dirty="0"/>
              <a:t>The physics compliance integration could inspire the algorithm design for batch 2 focusing on a control problem using Deep Reinforcement Learning  algorithms</a:t>
            </a:r>
          </a:p>
          <a:p>
            <a:pPr algn="just"/>
            <a:endParaRPr lang="en-US" noProof="0" dirty="0"/>
          </a:p>
          <a:p>
            <a:pPr algn="just"/>
            <a:r>
              <a:rPr lang="en-US" noProof="0" dirty="0"/>
              <a:t>Integrating the simplified physical equation and expert knowledge into RL agents which should suggest remedial actions with respect to observed context (environment) </a:t>
            </a:r>
          </a:p>
        </p:txBody>
      </p:sp>
    </p:spTree>
    <p:extLst>
      <p:ext uri="{BB962C8B-B14F-4D97-AF65-F5344CB8AC3E}">
        <p14:creationId xmlns:p14="http://schemas.microsoft.com/office/powerpoint/2010/main" val="2158764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7182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16AAB-4A73-4920-9729-2AAC899A1F84}"/>
              </a:ext>
            </a:extLst>
          </p:cNvPr>
          <p:cNvSpPr>
            <a:spLocks noGrp="1"/>
          </p:cNvSpPr>
          <p:nvPr>
            <p:ph type="ctrTitle"/>
          </p:nvPr>
        </p:nvSpPr>
        <p:spPr/>
        <p:txBody>
          <a:bodyPr/>
          <a:lstStyle/>
          <a:p>
            <a:r>
              <a:rPr lang="pt-PT" dirty="0"/>
              <a:t>Outline </a:t>
            </a:r>
          </a:p>
        </p:txBody>
      </p:sp>
      <p:sp>
        <p:nvSpPr>
          <p:cNvPr id="3" name="Text Placeholder 2">
            <a:extLst>
              <a:ext uri="{FF2B5EF4-FFF2-40B4-BE49-F238E27FC236}">
                <a16:creationId xmlns:a16="http://schemas.microsoft.com/office/drawing/2014/main" id="{95A07442-3070-4C0E-8644-2E28412B2768}"/>
              </a:ext>
            </a:extLst>
          </p:cNvPr>
          <p:cNvSpPr>
            <a:spLocks noGrp="1"/>
          </p:cNvSpPr>
          <p:nvPr>
            <p:ph type="body" sz="quarter" idx="13"/>
          </p:nvPr>
        </p:nvSpPr>
        <p:spPr/>
        <p:txBody>
          <a:bodyPr/>
          <a:lstStyle/>
          <a:p>
            <a:pPr>
              <a:lnSpc>
                <a:spcPct val="150000"/>
              </a:lnSpc>
            </a:pPr>
            <a:r>
              <a:rPr lang="pt-PT" dirty="0"/>
              <a:t>Context</a:t>
            </a:r>
          </a:p>
          <a:p>
            <a:pPr>
              <a:lnSpc>
                <a:spcPct val="150000"/>
              </a:lnSpc>
            </a:pPr>
            <a:r>
              <a:rPr lang="pt-PT" dirty="0"/>
              <a:t>Methodology</a:t>
            </a:r>
          </a:p>
          <a:p>
            <a:pPr>
              <a:lnSpc>
                <a:spcPct val="150000"/>
              </a:lnSpc>
            </a:pPr>
            <a:r>
              <a:rPr lang="pt-PT" dirty="0"/>
              <a:t>Original Contribution</a:t>
            </a:r>
          </a:p>
          <a:p>
            <a:pPr>
              <a:lnSpc>
                <a:spcPct val="150000"/>
              </a:lnSpc>
            </a:pPr>
            <a:r>
              <a:rPr lang="pt-PT" dirty="0"/>
              <a:t>Overview of code structure</a:t>
            </a:r>
          </a:p>
          <a:p>
            <a:pPr>
              <a:lnSpc>
                <a:spcPct val="150000"/>
              </a:lnSpc>
            </a:pPr>
            <a:r>
              <a:rPr lang="pt-PT" dirty="0"/>
              <a:t>Experiments</a:t>
            </a:r>
          </a:p>
          <a:p>
            <a:endParaRPr lang="pt-PT" dirty="0"/>
          </a:p>
        </p:txBody>
      </p:sp>
    </p:spTree>
    <p:extLst>
      <p:ext uri="{BB962C8B-B14F-4D97-AF65-F5344CB8AC3E}">
        <p14:creationId xmlns:p14="http://schemas.microsoft.com/office/powerpoint/2010/main" val="2550756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EDB376-F55C-8A0B-CE74-09455F95B4E5}"/>
              </a:ext>
            </a:extLst>
          </p:cNvPr>
          <p:cNvSpPr>
            <a:spLocks noGrp="1"/>
          </p:cNvSpPr>
          <p:nvPr>
            <p:ph type="title"/>
          </p:nvPr>
        </p:nvSpPr>
        <p:spPr/>
        <p:txBody>
          <a:bodyPr/>
          <a:lstStyle/>
          <a:p>
            <a:r>
              <a:rPr lang="en-US" dirty="0"/>
              <a:t>Context</a:t>
            </a:r>
          </a:p>
        </p:txBody>
      </p:sp>
      <p:sp>
        <p:nvSpPr>
          <p:cNvPr id="11" name="Content Placeholder 2">
            <a:extLst>
              <a:ext uri="{FF2B5EF4-FFF2-40B4-BE49-F238E27FC236}">
                <a16:creationId xmlns:a16="http://schemas.microsoft.com/office/drawing/2014/main" id="{8AEE9488-8F08-C7D3-9CF2-8005E6835967}"/>
              </a:ext>
            </a:extLst>
          </p:cNvPr>
          <p:cNvSpPr>
            <a:spLocks noGrp="1"/>
          </p:cNvSpPr>
          <p:nvPr>
            <p:ph idx="1"/>
          </p:nvPr>
        </p:nvSpPr>
        <p:spPr>
          <a:xfrm>
            <a:off x="838200" y="1825625"/>
            <a:ext cx="10515600" cy="4351338"/>
          </a:xfrm>
        </p:spPr>
        <p:txBody>
          <a:bodyPr/>
          <a:lstStyle/>
          <a:p>
            <a:r>
              <a:rPr lang="en-US" dirty="0"/>
              <a:t>Currently used physical simulators </a:t>
            </a:r>
          </a:p>
          <a:p>
            <a:pPr lvl="1"/>
            <a:r>
              <a:rPr lang="en-US" sz="1600" dirty="0"/>
              <a:t>Inputs / outputs</a:t>
            </a:r>
          </a:p>
          <a:p>
            <a:endParaRPr lang="en-US" dirty="0"/>
          </a:p>
        </p:txBody>
      </p:sp>
      <p:sp>
        <p:nvSpPr>
          <p:cNvPr id="12" name="Google Shape;354;ge285f2a3a4_0_6">
            <a:extLst>
              <a:ext uri="{FF2B5EF4-FFF2-40B4-BE49-F238E27FC236}">
                <a16:creationId xmlns:a16="http://schemas.microsoft.com/office/drawing/2014/main" id="{4FB01A5F-B66F-56AF-9086-41BFFFA325AC}"/>
              </a:ext>
            </a:extLst>
          </p:cNvPr>
          <p:cNvSpPr txBox="1">
            <a:spLocks noChangeAspect="1"/>
          </p:cNvSpPr>
          <p:nvPr/>
        </p:nvSpPr>
        <p:spPr>
          <a:xfrm>
            <a:off x="7121365" y="2675298"/>
            <a:ext cx="2088232" cy="582225"/>
          </a:xfrm>
          <a:prstGeom prst="rect">
            <a:avLst/>
          </a:prstGeom>
          <a:noFill/>
          <a:ln>
            <a:noFill/>
          </a:ln>
        </p:spPr>
        <p:txBody>
          <a:bodyPr spcFirstLastPara="1" wrap="square" lIns="91425" tIns="91425" rIns="91425" bIns="91425" anchor="ctr" anchorCtr="0">
            <a:noAutofit/>
          </a:bodyPr>
          <a:lstStyle/>
          <a:p>
            <a:pPr algn="ctr">
              <a:buClr>
                <a:srgbClr val="000000"/>
              </a:buClr>
              <a:buSzPts val="4800"/>
            </a:pPr>
            <a:r>
              <a:rPr lang="en-US" sz="1600">
                <a:solidFill>
                  <a:srgbClr val="A5A5A5"/>
                </a:solidFill>
                <a:latin typeface="Arial"/>
                <a:ea typeface="Arial"/>
                <a:cs typeface="Arial"/>
                <a:sym typeface="Arial"/>
              </a:rPr>
              <a:t>Y = power flows</a:t>
            </a:r>
          </a:p>
        </p:txBody>
      </p:sp>
      <p:sp>
        <p:nvSpPr>
          <p:cNvPr id="13" name="Google Shape;355;ge285f2a3a4_0_6">
            <a:extLst>
              <a:ext uri="{FF2B5EF4-FFF2-40B4-BE49-F238E27FC236}">
                <a16:creationId xmlns:a16="http://schemas.microsoft.com/office/drawing/2014/main" id="{63C704D9-5EEA-50BD-28F7-94884EA40DC1}"/>
              </a:ext>
            </a:extLst>
          </p:cNvPr>
          <p:cNvSpPr txBox="1">
            <a:spLocks noChangeAspect="1"/>
          </p:cNvSpPr>
          <p:nvPr/>
        </p:nvSpPr>
        <p:spPr>
          <a:xfrm>
            <a:off x="2872892" y="2449515"/>
            <a:ext cx="5400600" cy="979485"/>
          </a:xfrm>
          <a:prstGeom prst="rect">
            <a:avLst/>
          </a:prstGeom>
          <a:noFill/>
          <a:ln>
            <a:noFill/>
          </a:ln>
        </p:spPr>
        <p:txBody>
          <a:bodyPr spcFirstLastPara="1" wrap="square" lIns="91425" tIns="91425" rIns="91425" bIns="91425" anchor="ctr" anchorCtr="0">
            <a:noAutofit/>
          </a:bodyPr>
          <a:lstStyle/>
          <a:p>
            <a:pPr>
              <a:buClr>
                <a:srgbClr val="000000"/>
              </a:buClr>
              <a:buSzPts val="4800"/>
            </a:pPr>
            <a:r>
              <a:rPr lang="en-US" sz="1600" dirty="0">
                <a:solidFill>
                  <a:srgbClr val="DC3E19"/>
                </a:solidFill>
                <a:latin typeface="Arial"/>
                <a:ea typeface="Arial"/>
                <a:cs typeface="Arial"/>
                <a:sym typeface="Arial"/>
              </a:rPr>
              <a:t>X = injections </a:t>
            </a:r>
          </a:p>
          <a:p>
            <a:pPr>
              <a:buClr>
                <a:srgbClr val="000000"/>
              </a:buClr>
              <a:buSzPts val="4800"/>
            </a:pPr>
            <a:r>
              <a:rPr lang="en-US" sz="900" dirty="0">
                <a:solidFill>
                  <a:srgbClr val="DC3E19"/>
                </a:solidFill>
                <a:latin typeface="Arial"/>
                <a:ea typeface="Arial"/>
                <a:cs typeface="Arial"/>
                <a:sym typeface="Arial"/>
              </a:rPr>
              <a:t>(productions + loads)</a:t>
            </a:r>
          </a:p>
          <a:p>
            <a:pPr>
              <a:buClr>
                <a:srgbClr val="000000"/>
              </a:buClr>
              <a:buSzPts val="4800"/>
            </a:pPr>
            <a:r>
              <a:rPr lang="en-US" sz="1600" dirty="0">
                <a:solidFill>
                  <a:srgbClr val="DC3E19"/>
                </a:solidFill>
                <a:latin typeface="Arial"/>
                <a:cs typeface="Arial"/>
                <a:sym typeface="Arial"/>
              </a:rPr>
              <a:t>T = topology</a:t>
            </a:r>
            <a:endParaRPr lang="en-US" sz="700" dirty="0"/>
          </a:p>
        </p:txBody>
      </p:sp>
      <p:sp>
        <p:nvSpPr>
          <p:cNvPr id="14" name="Google Shape;356;ge285f2a3a4_0_6">
            <a:extLst>
              <a:ext uri="{FF2B5EF4-FFF2-40B4-BE49-F238E27FC236}">
                <a16:creationId xmlns:a16="http://schemas.microsoft.com/office/drawing/2014/main" id="{88E50E68-E12B-2A21-5EA4-5828402904D2}"/>
              </a:ext>
            </a:extLst>
          </p:cNvPr>
          <p:cNvSpPr>
            <a:spLocks noChangeAspect="1"/>
          </p:cNvSpPr>
          <p:nvPr/>
        </p:nvSpPr>
        <p:spPr>
          <a:xfrm>
            <a:off x="4805789" y="2616119"/>
            <a:ext cx="2173324" cy="700586"/>
          </a:xfrm>
          <a:prstGeom prst="rightArrow">
            <a:avLst>
              <a:gd name="adj1" fmla="val 50000"/>
              <a:gd name="adj2" fmla="val 50000"/>
            </a:avLst>
          </a:prstGeom>
          <a:solidFill>
            <a:schemeClr val="lt1"/>
          </a:solidFill>
          <a:ln w="25400" cap="flat" cmpd="sng">
            <a:solidFill>
              <a:srgbClr val="D8D8D8"/>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buSzPts val="1400"/>
            </a:pPr>
            <a:r>
              <a:rPr lang="en-US" sz="1100" b="1">
                <a:solidFill>
                  <a:srgbClr val="A5A5A5"/>
                </a:solidFill>
                <a:latin typeface="Arial"/>
                <a:ea typeface="Arial"/>
                <a:cs typeface="Arial"/>
                <a:sym typeface="Arial"/>
              </a:rPr>
              <a:t>Numeric Solver </a:t>
            </a:r>
            <a:endParaRPr lang="en-US" sz="1400"/>
          </a:p>
          <a:p>
            <a:pPr algn="ctr">
              <a:buClr>
                <a:srgbClr val="000000"/>
              </a:buClr>
              <a:buSzPts val="1400"/>
            </a:pPr>
            <a:r>
              <a:rPr lang="en-US" sz="1100" b="1">
                <a:solidFill>
                  <a:srgbClr val="A5A5A5"/>
                </a:solidFill>
                <a:latin typeface="Arial"/>
                <a:ea typeface="Arial"/>
                <a:cs typeface="Arial"/>
                <a:sym typeface="Arial"/>
              </a:rPr>
              <a:t>(physics model)</a:t>
            </a:r>
          </a:p>
        </p:txBody>
      </p:sp>
      <p:pic>
        <p:nvPicPr>
          <p:cNvPr id="15" name="Google Shape;357;ge285f2a3a4_0_6">
            <a:extLst>
              <a:ext uri="{FF2B5EF4-FFF2-40B4-BE49-F238E27FC236}">
                <a16:creationId xmlns:a16="http://schemas.microsoft.com/office/drawing/2014/main" id="{4CF61670-4BDF-69FB-44D8-B5DE473B2153}"/>
              </a:ext>
            </a:extLst>
          </p:cNvPr>
          <p:cNvPicPr preferRelativeResize="0">
            <a:picLocks noChangeAspect="1"/>
          </p:cNvPicPr>
          <p:nvPr/>
        </p:nvPicPr>
        <p:blipFill rotWithShape="1">
          <a:blip r:embed="rId2">
            <a:alphaModFix/>
          </a:blip>
          <a:srcRect/>
          <a:stretch/>
        </p:blipFill>
        <p:spPr>
          <a:xfrm>
            <a:off x="4528454" y="3435605"/>
            <a:ext cx="2808934" cy="1439667"/>
          </a:xfrm>
          <a:prstGeom prst="rect">
            <a:avLst/>
          </a:prstGeom>
          <a:noFill/>
          <a:ln>
            <a:noFill/>
          </a:ln>
        </p:spPr>
      </p:pic>
    </p:spTree>
    <p:extLst>
      <p:ext uri="{BB962C8B-B14F-4D97-AF65-F5344CB8AC3E}">
        <p14:creationId xmlns:p14="http://schemas.microsoft.com/office/powerpoint/2010/main" val="1063764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F3AA2-0631-F73B-EF6C-449B74CFCEFB}"/>
              </a:ext>
            </a:extLst>
          </p:cNvPr>
          <p:cNvSpPr>
            <a:spLocks noGrp="1"/>
          </p:cNvSpPr>
          <p:nvPr>
            <p:ph type="title"/>
          </p:nvPr>
        </p:nvSpPr>
        <p:spPr/>
        <p:txBody>
          <a:bodyPr/>
          <a:lstStyle/>
          <a:p>
            <a:r>
              <a:rPr lang="en-US" dirty="0"/>
              <a:t>Context</a:t>
            </a:r>
          </a:p>
        </p:txBody>
      </p:sp>
      <p:sp>
        <p:nvSpPr>
          <p:cNvPr id="4" name="Content Placeholder 2">
            <a:extLst>
              <a:ext uri="{FF2B5EF4-FFF2-40B4-BE49-F238E27FC236}">
                <a16:creationId xmlns:a16="http://schemas.microsoft.com/office/drawing/2014/main" id="{03C31663-B4E1-DED4-1CBF-69F45D84852B}"/>
              </a:ext>
            </a:extLst>
          </p:cNvPr>
          <p:cNvSpPr>
            <a:spLocks noGrp="1"/>
          </p:cNvSpPr>
          <p:nvPr>
            <p:ph idx="1"/>
          </p:nvPr>
        </p:nvSpPr>
        <p:spPr>
          <a:xfrm>
            <a:off x="838200" y="1825625"/>
            <a:ext cx="10515600" cy="4351338"/>
          </a:xfrm>
        </p:spPr>
        <p:txBody>
          <a:bodyPr/>
          <a:lstStyle/>
          <a:p>
            <a:r>
              <a:rPr lang="en-US" dirty="0"/>
              <a:t>Currently used physical simulators </a:t>
            </a:r>
          </a:p>
          <a:p>
            <a:pPr lvl="1"/>
            <a:r>
              <a:rPr lang="en-US" sz="1600" dirty="0"/>
              <a:t>Inputs / outputs</a:t>
            </a:r>
          </a:p>
          <a:p>
            <a:pPr lvl="1"/>
            <a:endParaRPr lang="en-US" dirty="0"/>
          </a:p>
          <a:p>
            <a:pPr lvl="1"/>
            <a:endParaRPr lang="en-US" dirty="0"/>
          </a:p>
          <a:p>
            <a:pPr lvl="1"/>
            <a:endParaRPr lang="en-US" dirty="0"/>
          </a:p>
          <a:p>
            <a:pPr lvl="1"/>
            <a:endParaRPr lang="en-US" dirty="0"/>
          </a:p>
          <a:p>
            <a:pPr marL="457200" lvl="1" indent="0">
              <a:buNone/>
            </a:pPr>
            <a:endParaRPr lang="en-US" dirty="0"/>
          </a:p>
          <a:p>
            <a:pPr marL="457200" lvl="1" indent="0">
              <a:buNone/>
            </a:pPr>
            <a:endParaRPr lang="en-US" dirty="0"/>
          </a:p>
          <a:p>
            <a:pPr lvl="1"/>
            <a:endParaRPr lang="en-US" sz="500" dirty="0"/>
          </a:p>
          <a:p>
            <a:pPr lvl="1"/>
            <a:endParaRPr lang="en-US" sz="500" dirty="0"/>
          </a:p>
          <a:p>
            <a:pPr lvl="1"/>
            <a:r>
              <a:rPr lang="en-US" sz="1600" dirty="0"/>
              <a:t>Characteristics</a:t>
            </a:r>
          </a:p>
          <a:p>
            <a:pPr lvl="2"/>
            <a:r>
              <a:rPr lang="en-US" sz="1400" dirty="0"/>
              <a:t>Relies on </a:t>
            </a:r>
            <a:r>
              <a:rPr lang="en-US" sz="1400" b="1" dirty="0"/>
              <a:t>physics equations (Kirchhoff law)</a:t>
            </a:r>
            <a:r>
              <a:rPr lang="en-US" sz="1400" b="1" i="1" dirty="0"/>
              <a:t>, </a:t>
            </a:r>
            <a:r>
              <a:rPr lang="en-US" sz="1400" dirty="0"/>
              <a:t>resolved by iterative optimization (Newton-Raphson)</a:t>
            </a:r>
            <a:endParaRPr lang="en-US" sz="1400" b="1" dirty="0"/>
          </a:p>
          <a:p>
            <a:pPr lvl="2"/>
            <a:r>
              <a:rPr lang="en-US" sz="1400" dirty="0"/>
              <a:t>Able to predict in a normal condition or different grid conditions</a:t>
            </a:r>
          </a:p>
          <a:p>
            <a:endParaRPr lang="en-US" dirty="0"/>
          </a:p>
        </p:txBody>
      </p:sp>
      <p:grpSp>
        <p:nvGrpSpPr>
          <p:cNvPr id="5" name="Group 4">
            <a:extLst>
              <a:ext uri="{FF2B5EF4-FFF2-40B4-BE49-F238E27FC236}">
                <a16:creationId xmlns:a16="http://schemas.microsoft.com/office/drawing/2014/main" id="{F6A8239F-BAE3-B2F9-58DE-067925760012}"/>
              </a:ext>
            </a:extLst>
          </p:cNvPr>
          <p:cNvGrpSpPr/>
          <p:nvPr/>
        </p:nvGrpSpPr>
        <p:grpSpPr>
          <a:xfrm>
            <a:off x="2856521" y="2377053"/>
            <a:ext cx="6478957" cy="2439657"/>
            <a:chOff x="899591" y="1635647"/>
            <a:chExt cx="6478957" cy="2439657"/>
          </a:xfrm>
        </p:grpSpPr>
        <p:pic>
          <p:nvPicPr>
            <p:cNvPr id="6" name="Google Shape;369;ge285f2a3a4_0_17">
              <a:extLst>
                <a:ext uri="{FF2B5EF4-FFF2-40B4-BE49-F238E27FC236}">
                  <a16:creationId xmlns:a16="http://schemas.microsoft.com/office/drawing/2014/main" id="{CE042F2B-287C-6C97-CE25-6E6951E51582}"/>
                </a:ext>
              </a:extLst>
            </p:cNvPr>
            <p:cNvPicPr preferRelativeResize="0">
              <a:picLocks noChangeAspect="1"/>
            </p:cNvPicPr>
            <p:nvPr/>
          </p:nvPicPr>
          <p:blipFill rotWithShape="1">
            <a:blip r:embed="rId2">
              <a:alphaModFix/>
            </a:blip>
            <a:srcRect/>
            <a:stretch/>
          </p:blipFill>
          <p:spPr>
            <a:xfrm>
              <a:off x="2525879" y="2617845"/>
              <a:ext cx="2843649" cy="1457459"/>
            </a:xfrm>
            <a:prstGeom prst="rect">
              <a:avLst/>
            </a:prstGeom>
            <a:noFill/>
            <a:ln>
              <a:noFill/>
            </a:ln>
          </p:spPr>
        </p:pic>
        <p:sp>
          <p:nvSpPr>
            <p:cNvPr id="7" name="Google Shape;354;ge285f2a3a4_0_6">
              <a:extLst>
                <a:ext uri="{FF2B5EF4-FFF2-40B4-BE49-F238E27FC236}">
                  <a16:creationId xmlns:a16="http://schemas.microsoft.com/office/drawing/2014/main" id="{4503CEE4-B791-916A-FED5-DFAA1E70F3D7}"/>
                </a:ext>
              </a:extLst>
            </p:cNvPr>
            <p:cNvSpPr txBox="1">
              <a:spLocks noChangeAspect="1"/>
            </p:cNvSpPr>
            <p:nvPr/>
          </p:nvSpPr>
          <p:spPr>
            <a:xfrm>
              <a:off x="5148065" y="1861430"/>
              <a:ext cx="2088232" cy="582225"/>
            </a:xfrm>
            <a:prstGeom prst="rect">
              <a:avLst/>
            </a:prstGeom>
            <a:noFill/>
            <a:ln>
              <a:noFill/>
            </a:ln>
          </p:spPr>
          <p:txBody>
            <a:bodyPr spcFirstLastPara="1" wrap="square" lIns="91425" tIns="91425" rIns="91425" bIns="91425" anchor="ctr" anchorCtr="0">
              <a:noAutofit/>
            </a:bodyPr>
            <a:lstStyle/>
            <a:p>
              <a:pPr algn="ctr">
                <a:buClr>
                  <a:srgbClr val="000000"/>
                </a:buClr>
                <a:buSzPts val="4800"/>
              </a:pPr>
              <a:r>
                <a:rPr lang="en-US" sz="1600" dirty="0">
                  <a:solidFill>
                    <a:srgbClr val="0000B8"/>
                  </a:solidFill>
                  <a:latin typeface="Arial"/>
                  <a:ea typeface="Arial"/>
                  <a:cs typeface="Arial"/>
                  <a:sym typeface="Arial"/>
                </a:rPr>
                <a:t>Y = power flows</a:t>
              </a:r>
              <a:endParaRPr lang="en-US" sz="1600" dirty="0">
                <a:solidFill>
                  <a:srgbClr val="A5A5A5"/>
                </a:solidFill>
                <a:latin typeface="Arial"/>
                <a:ea typeface="Arial"/>
                <a:cs typeface="Arial"/>
                <a:sym typeface="Arial"/>
              </a:endParaRPr>
            </a:p>
          </p:txBody>
        </p:sp>
        <p:sp>
          <p:nvSpPr>
            <p:cNvPr id="8" name="Google Shape;355;ge285f2a3a4_0_6">
              <a:extLst>
                <a:ext uri="{FF2B5EF4-FFF2-40B4-BE49-F238E27FC236}">
                  <a16:creationId xmlns:a16="http://schemas.microsoft.com/office/drawing/2014/main" id="{56B73B78-446C-1231-F612-6D9AAB1720E9}"/>
                </a:ext>
              </a:extLst>
            </p:cNvPr>
            <p:cNvSpPr txBox="1">
              <a:spLocks noChangeAspect="1"/>
            </p:cNvSpPr>
            <p:nvPr/>
          </p:nvSpPr>
          <p:spPr>
            <a:xfrm>
              <a:off x="899591" y="1635647"/>
              <a:ext cx="6478957" cy="979485"/>
            </a:xfrm>
            <a:prstGeom prst="rect">
              <a:avLst/>
            </a:prstGeom>
            <a:noFill/>
            <a:ln>
              <a:noFill/>
            </a:ln>
          </p:spPr>
          <p:txBody>
            <a:bodyPr spcFirstLastPara="1" wrap="square" lIns="91425" tIns="91425" rIns="91425" bIns="91425" anchor="ctr" anchorCtr="0">
              <a:noAutofit/>
            </a:bodyPr>
            <a:lstStyle/>
            <a:p>
              <a:pPr>
                <a:buClr>
                  <a:srgbClr val="000000"/>
                </a:buClr>
                <a:buSzPts val="4800"/>
              </a:pPr>
              <a:r>
                <a:rPr lang="en-US" sz="1600" dirty="0">
                  <a:solidFill>
                    <a:srgbClr val="DC3E19"/>
                  </a:solidFill>
                  <a:latin typeface="Arial"/>
                  <a:ea typeface="Arial"/>
                  <a:cs typeface="Arial"/>
                  <a:sym typeface="Arial"/>
                </a:rPr>
                <a:t>X = injections </a:t>
              </a:r>
            </a:p>
            <a:p>
              <a:pPr>
                <a:buClr>
                  <a:srgbClr val="000000"/>
                </a:buClr>
                <a:buSzPts val="4800"/>
              </a:pPr>
              <a:r>
                <a:rPr lang="en-US" sz="900" dirty="0">
                  <a:solidFill>
                    <a:srgbClr val="DC3E19"/>
                  </a:solidFill>
                  <a:latin typeface="Arial"/>
                  <a:ea typeface="Arial"/>
                  <a:cs typeface="Arial"/>
                  <a:sym typeface="Arial"/>
                </a:rPr>
                <a:t>(productions + loads)</a:t>
              </a:r>
            </a:p>
            <a:p>
              <a:pPr>
                <a:buClr>
                  <a:srgbClr val="000000"/>
                </a:buClr>
                <a:buSzPts val="4800"/>
              </a:pPr>
              <a:r>
                <a:rPr lang="en-US" sz="1600" dirty="0">
                  <a:solidFill>
                    <a:srgbClr val="DC3E19"/>
                  </a:solidFill>
                  <a:latin typeface="Arial"/>
                  <a:cs typeface="Arial"/>
                  <a:sym typeface="Arial"/>
                </a:rPr>
                <a:t>T = topology</a:t>
              </a:r>
              <a:endParaRPr lang="en-US" sz="700" dirty="0"/>
            </a:p>
          </p:txBody>
        </p:sp>
        <p:sp>
          <p:nvSpPr>
            <p:cNvPr id="9" name="Google Shape;356;ge285f2a3a4_0_6">
              <a:extLst>
                <a:ext uri="{FF2B5EF4-FFF2-40B4-BE49-F238E27FC236}">
                  <a16:creationId xmlns:a16="http://schemas.microsoft.com/office/drawing/2014/main" id="{CAEE6E75-B06D-F7DE-DB79-573B6832BB0E}"/>
                </a:ext>
              </a:extLst>
            </p:cNvPr>
            <p:cNvSpPr>
              <a:spLocks noChangeAspect="1"/>
            </p:cNvSpPr>
            <p:nvPr/>
          </p:nvSpPr>
          <p:spPr>
            <a:xfrm>
              <a:off x="2832489" y="1802251"/>
              <a:ext cx="2173324" cy="700586"/>
            </a:xfrm>
            <a:prstGeom prst="rightArrow">
              <a:avLst>
                <a:gd name="adj1" fmla="val 50000"/>
                <a:gd name="adj2" fmla="val 50000"/>
              </a:avLst>
            </a:prstGeom>
            <a:solidFill>
              <a:schemeClr val="lt1"/>
            </a:solidFill>
            <a:ln w="2540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buSzPts val="1400"/>
              </a:pPr>
              <a:r>
                <a:rPr lang="en-US" sz="1100" b="1">
                  <a:latin typeface="Arial"/>
                  <a:ea typeface="Arial"/>
                  <a:cs typeface="Arial"/>
                  <a:sym typeface="Arial"/>
                </a:rPr>
                <a:t>Numeric Solver </a:t>
              </a:r>
              <a:endParaRPr lang="en-US" sz="1400"/>
            </a:p>
            <a:p>
              <a:pPr algn="ctr">
                <a:buClr>
                  <a:srgbClr val="000000"/>
                </a:buClr>
                <a:buSzPts val="1400"/>
              </a:pPr>
              <a:r>
                <a:rPr lang="en-US" sz="1100" b="1">
                  <a:latin typeface="Arial"/>
                  <a:ea typeface="Arial"/>
                  <a:cs typeface="Arial"/>
                  <a:sym typeface="Arial"/>
                </a:rPr>
                <a:t>(physics model)</a:t>
              </a:r>
            </a:p>
          </p:txBody>
        </p:sp>
      </p:grpSp>
      <p:pic>
        <p:nvPicPr>
          <p:cNvPr id="10" name="Picture 9">
            <a:extLst>
              <a:ext uri="{FF2B5EF4-FFF2-40B4-BE49-F238E27FC236}">
                <a16:creationId xmlns:a16="http://schemas.microsoft.com/office/drawing/2014/main" id="{766ACD3A-324D-1907-FD20-96E7279F1E3D}"/>
              </a:ext>
            </a:extLst>
          </p:cNvPr>
          <p:cNvPicPr>
            <a:picLocks noChangeAspect="1"/>
          </p:cNvPicPr>
          <p:nvPr/>
        </p:nvPicPr>
        <p:blipFill rotWithShape="1">
          <a:blip r:embed="rId3"/>
          <a:srcRect t="12798"/>
          <a:stretch/>
        </p:blipFill>
        <p:spPr>
          <a:xfrm>
            <a:off x="3750419" y="5691426"/>
            <a:ext cx="6118462" cy="571276"/>
          </a:xfrm>
          <a:prstGeom prst="rect">
            <a:avLst/>
          </a:prstGeom>
        </p:spPr>
      </p:pic>
      <p:sp>
        <p:nvSpPr>
          <p:cNvPr id="11" name="TextBox 10">
            <a:extLst>
              <a:ext uri="{FF2B5EF4-FFF2-40B4-BE49-F238E27FC236}">
                <a16:creationId xmlns:a16="http://schemas.microsoft.com/office/drawing/2014/main" id="{AA88CBA9-DF50-37BF-B7E5-218C92C98AB0}"/>
              </a:ext>
            </a:extLst>
          </p:cNvPr>
          <p:cNvSpPr txBox="1"/>
          <p:nvPr/>
        </p:nvSpPr>
        <p:spPr bwMode="auto">
          <a:xfrm>
            <a:off x="2431208" y="5799809"/>
            <a:ext cx="1511114"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none" lIns="0" tIns="45720" rIns="36000" bIns="45720" numCol="1" rtlCol="0" anchor="b" anchorCtr="0" compatLnSpc="1">
            <a:prstTxWarp prst="textNoShape">
              <a:avLst/>
            </a:prstTxWarp>
            <a:spAutoFit/>
          </a:bodyPr>
          <a:lstStyle/>
          <a:p>
            <a:r>
              <a:rPr lang="en-US" sz="1200" dirty="0"/>
              <a:t>Power Grid equations</a:t>
            </a:r>
          </a:p>
        </p:txBody>
      </p:sp>
    </p:spTree>
    <p:extLst>
      <p:ext uri="{BB962C8B-B14F-4D97-AF65-F5344CB8AC3E}">
        <p14:creationId xmlns:p14="http://schemas.microsoft.com/office/powerpoint/2010/main" val="941555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9E905-E502-D88A-3D22-9C655060992D}"/>
              </a:ext>
            </a:extLst>
          </p:cNvPr>
          <p:cNvSpPr>
            <a:spLocks noGrp="1"/>
          </p:cNvSpPr>
          <p:nvPr>
            <p:ph type="title"/>
          </p:nvPr>
        </p:nvSpPr>
        <p:spPr/>
        <p:txBody>
          <a:bodyPr/>
          <a:lstStyle/>
          <a:p>
            <a:r>
              <a:rPr lang="en-US" dirty="0"/>
              <a:t>Context</a:t>
            </a:r>
          </a:p>
        </p:txBody>
      </p:sp>
      <p:sp>
        <p:nvSpPr>
          <p:cNvPr id="3" name="Content Placeholder 2">
            <a:extLst>
              <a:ext uri="{FF2B5EF4-FFF2-40B4-BE49-F238E27FC236}">
                <a16:creationId xmlns:a16="http://schemas.microsoft.com/office/drawing/2014/main" id="{DF9C8ABD-27CF-5442-D78B-CA990F316734}"/>
              </a:ext>
            </a:extLst>
          </p:cNvPr>
          <p:cNvSpPr>
            <a:spLocks noGrp="1"/>
          </p:cNvSpPr>
          <p:nvPr>
            <p:ph idx="1"/>
          </p:nvPr>
        </p:nvSpPr>
        <p:spPr/>
        <p:txBody>
          <a:bodyPr/>
          <a:lstStyle/>
          <a:p>
            <a:pPr algn="just">
              <a:spcAft>
                <a:spcPts val="800"/>
              </a:spcAft>
            </a:pPr>
            <a:r>
              <a:rPr lang="en-US" sz="2400" noProof="0" dirty="0">
                <a:solidFill>
                  <a:srgbClr val="0070C0"/>
                </a:solidFill>
              </a:rPr>
              <a:t>Need</a:t>
            </a:r>
            <a:r>
              <a:rPr lang="en-US" sz="2400" noProof="0" dirty="0"/>
              <a:t>  → </a:t>
            </a:r>
            <a:r>
              <a:rPr lang="en-US" sz="2133" noProof="0" dirty="0"/>
              <a:t>Simulations allowing to predict the grid state in real time with respect to</a:t>
            </a:r>
            <a:endParaRPr lang="en-US" sz="2400" noProof="0" dirty="0"/>
          </a:p>
          <a:p>
            <a:pPr lvl="1" algn="just">
              <a:spcAft>
                <a:spcPts val="800"/>
              </a:spcAft>
            </a:pPr>
            <a:r>
              <a:rPr lang="en-US" sz="1867" noProof="0" dirty="0"/>
              <a:t>Action (topological changes) </a:t>
            </a:r>
          </a:p>
          <a:p>
            <a:pPr lvl="1" algn="just">
              <a:spcAft>
                <a:spcPts val="800"/>
              </a:spcAft>
            </a:pPr>
            <a:r>
              <a:rPr lang="en-US" sz="1867" noProof="0" dirty="0"/>
              <a:t>Exogenous factors (wind, temperature, anomalies, etc.)</a:t>
            </a:r>
            <a:endParaRPr lang="en-US" noProof="0" dirty="0"/>
          </a:p>
          <a:p>
            <a:pPr algn="just">
              <a:spcAft>
                <a:spcPts val="800"/>
              </a:spcAft>
            </a:pPr>
            <a:r>
              <a:rPr lang="en-US" sz="2400" noProof="0" dirty="0">
                <a:solidFill>
                  <a:srgbClr val="C00000"/>
                </a:solidFill>
              </a:rPr>
              <a:t>Problem</a:t>
            </a:r>
            <a:r>
              <a:rPr lang="en-US" sz="2400" noProof="0" dirty="0"/>
              <a:t> → </a:t>
            </a:r>
            <a:r>
              <a:rPr lang="en-US" sz="2133" noProof="0" dirty="0"/>
              <a:t>Physics simulation are computationally intensive</a:t>
            </a:r>
          </a:p>
          <a:p>
            <a:pPr lvl="1" algn="just">
              <a:spcAft>
                <a:spcPts val="800"/>
              </a:spcAft>
            </a:pPr>
            <a:r>
              <a:rPr lang="en-US" sz="1867" noProof="0" dirty="0"/>
              <a:t>Need to accelerate </a:t>
            </a:r>
            <a:r>
              <a:rPr lang="en-US" sz="1867" dirty="0"/>
              <a:t>the simulation </a:t>
            </a:r>
            <a:r>
              <a:rPr lang="en-US" sz="1867" noProof="0" dirty="0"/>
              <a:t>[x100 à x1000]</a:t>
            </a:r>
          </a:p>
          <a:p>
            <a:pPr algn="just">
              <a:spcAft>
                <a:spcPts val="800"/>
              </a:spcAft>
            </a:pPr>
            <a:r>
              <a:rPr lang="en-US" sz="2400" noProof="0" dirty="0">
                <a:solidFill>
                  <a:srgbClr val="00B050"/>
                </a:solidFill>
              </a:rPr>
              <a:t>Solutions </a:t>
            </a:r>
            <a:r>
              <a:rPr lang="en-US" sz="2400" noProof="0" dirty="0"/>
              <a:t>→ </a:t>
            </a:r>
            <a:r>
              <a:rPr lang="en-US" sz="2133" noProof="0" dirty="0"/>
              <a:t>Approximation of physical simulations using machine learning</a:t>
            </a:r>
          </a:p>
          <a:p>
            <a:pPr lvl="1" algn="just">
              <a:spcAft>
                <a:spcPts val="800"/>
              </a:spcAft>
            </a:pPr>
            <a:r>
              <a:rPr lang="en-US" sz="1867" noProof="0" dirty="0"/>
              <a:t>The use of Physics Informed Neural Networks to ensure physics compliance</a:t>
            </a:r>
          </a:p>
          <a:p>
            <a:pPr algn="just">
              <a:spcAft>
                <a:spcPts val="800"/>
              </a:spcAft>
            </a:pPr>
            <a:r>
              <a:rPr lang="en-US" sz="2400" noProof="0" dirty="0">
                <a:solidFill>
                  <a:srgbClr val="7030A0"/>
                </a:solidFill>
              </a:rPr>
              <a:t>Objective </a:t>
            </a:r>
            <a:r>
              <a:rPr lang="en-US" sz="2400" noProof="0" dirty="0"/>
              <a:t>→ </a:t>
            </a:r>
            <a:r>
              <a:rPr lang="en-US" sz="2133" noProof="0" dirty="0"/>
              <a:t>Trade-off between computation time and model’s quality</a:t>
            </a:r>
            <a:endParaRPr lang="en-US" sz="2400" noProof="0" dirty="0"/>
          </a:p>
          <a:p>
            <a:endParaRPr lang="en-US" dirty="0"/>
          </a:p>
          <a:p>
            <a:endParaRPr lang="en-US" dirty="0"/>
          </a:p>
        </p:txBody>
      </p:sp>
      <p:sp>
        <p:nvSpPr>
          <p:cNvPr id="5" name="Arrow: Left-Right 4">
            <a:extLst>
              <a:ext uri="{FF2B5EF4-FFF2-40B4-BE49-F238E27FC236}">
                <a16:creationId xmlns:a16="http://schemas.microsoft.com/office/drawing/2014/main" id="{C5A0B769-A930-E5F4-7D65-B46AC29A4F9E}"/>
              </a:ext>
            </a:extLst>
          </p:cNvPr>
          <p:cNvSpPr/>
          <p:nvPr/>
        </p:nvSpPr>
        <p:spPr>
          <a:xfrm>
            <a:off x="3887801" y="5725621"/>
            <a:ext cx="4741460" cy="451342"/>
          </a:xfrm>
          <a:prstGeom prst="leftRightArrow">
            <a:avLst/>
          </a:prstGeom>
          <a:gradFill flip="none" rotWithShape="1">
            <a:gsLst>
              <a:gs pos="0">
                <a:srgbClr val="92D050"/>
              </a:gs>
              <a:gs pos="100000">
                <a:srgbClr val="C00000"/>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A91EA12-6C80-58DF-DEF4-C0625556A8E9}"/>
              </a:ext>
            </a:extLst>
          </p:cNvPr>
          <p:cNvSpPr txBox="1"/>
          <p:nvPr/>
        </p:nvSpPr>
        <p:spPr>
          <a:xfrm>
            <a:off x="7495359" y="5725621"/>
            <a:ext cx="1133902" cy="405768"/>
          </a:xfrm>
          <a:prstGeom prst="rect">
            <a:avLst/>
          </a:prstGeom>
        </p:spPr>
        <p:txBody>
          <a:bodyPr vert="horz" wrap="square" lIns="91440" tIns="45720" rIns="91440" bIns="45720" rtlCol="0" anchor="ctr">
            <a:normAutofit/>
          </a:bodyPr>
          <a:lstStyle/>
          <a:p>
            <a:pPr algn="l"/>
            <a:r>
              <a:rPr lang="en-US" sz="1400"/>
              <a:t>Acceleration</a:t>
            </a:r>
            <a:endParaRPr lang="en-US"/>
          </a:p>
        </p:txBody>
      </p:sp>
      <p:sp>
        <p:nvSpPr>
          <p:cNvPr id="7" name="TextBox 6">
            <a:extLst>
              <a:ext uri="{FF2B5EF4-FFF2-40B4-BE49-F238E27FC236}">
                <a16:creationId xmlns:a16="http://schemas.microsoft.com/office/drawing/2014/main" id="{5BE8CC8C-96DC-781A-B341-78633C908CD6}"/>
              </a:ext>
            </a:extLst>
          </p:cNvPr>
          <p:cNvSpPr txBox="1"/>
          <p:nvPr/>
        </p:nvSpPr>
        <p:spPr>
          <a:xfrm>
            <a:off x="3950706" y="5725621"/>
            <a:ext cx="865496" cy="405768"/>
          </a:xfrm>
          <a:prstGeom prst="rect">
            <a:avLst/>
          </a:prstGeom>
        </p:spPr>
        <p:txBody>
          <a:bodyPr vert="horz" wrap="square" lIns="91440" tIns="45720" rIns="91440" bIns="45720" rtlCol="0" anchor="ctr">
            <a:normAutofit/>
          </a:bodyPr>
          <a:lstStyle/>
          <a:p>
            <a:pPr algn="l"/>
            <a:r>
              <a:rPr lang="en-US" sz="1400"/>
              <a:t>Accuracy</a:t>
            </a:r>
            <a:endParaRPr lang="en-US"/>
          </a:p>
        </p:txBody>
      </p:sp>
    </p:spTree>
    <p:extLst>
      <p:ext uri="{BB962C8B-B14F-4D97-AF65-F5344CB8AC3E}">
        <p14:creationId xmlns:p14="http://schemas.microsoft.com/office/powerpoint/2010/main" val="2619375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AD4B4-9969-755A-DD0F-53363210C727}"/>
              </a:ext>
            </a:extLst>
          </p:cNvPr>
          <p:cNvSpPr>
            <a:spLocks noGrp="1"/>
          </p:cNvSpPr>
          <p:nvPr>
            <p:ph type="title"/>
          </p:nvPr>
        </p:nvSpPr>
        <p:spPr/>
        <p:txBody>
          <a:bodyPr/>
          <a:lstStyle/>
          <a:p>
            <a:r>
              <a:rPr lang="fr-FR" dirty="0" err="1"/>
              <a:t>Problem</a:t>
            </a:r>
            <a:r>
              <a:rPr lang="fr-FR" dirty="0"/>
              <a:t> setup</a:t>
            </a:r>
          </a:p>
        </p:txBody>
      </p:sp>
      <p:sp>
        <p:nvSpPr>
          <p:cNvPr id="3" name="Content Placeholder 2">
            <a:extLst>
              <a:ext uri="{FF2B5EF4-FFF2-40B4-BE49-F238E27FC236}">
                <a16:creationId xmlns:a16="http://schemas.microsoft.com/office/drawing/2014/main" id="{316A19D8-E5BF-FAA0-F5C3-2C9E0947560F}"/>
              </a:ext>
            </a:extLst>
          </p:cNvPr>
          <p:cNvSpPr>
            <a:spLocks noGrp="1"/>
          </p:cNvSpPr>
          <p:nvPr>
            <p:ph idx="1"/>
          </p:nvPr>
        </p:nvSpPr>
        <p:spPr>
          <a:xfrm>
            <a:off x="838200" y="1825625"/>
            <a:ext cx="5977647" cy="4351338"/>
          </a:xfrm>
        </p:spPr>
        <p:txBody>
          <a:bodyPr>
            <a:normAutofit/>
          </a:bodyPr>
          <a:lstStyle/>
          <a:p>
            <a:r>
              <a:rPr lang="fr-FR" dirty="0"/>
              <a:t>Physical simulator </a:t>
            </a:r>
            <a:r>
              <a:rPr lang="fr-FR" dirty="0">
                <a:solidFill>
                  <a:srgbClr val="C00000"/>
                </a:solidFill>
              </a:rPr>
              <a:t>→</a:t>
            </a:r>
            <a:r>
              <a:rPr lang="fr-FR" dirty="0"/>
              <a:t> DC approximation</a:t>
            </a:r>
          </a:p>
          <a:p>
            <a:r>
              <a:rPr lang="fr-FR" dirty="0"/>
              <a:t>Scenario </a:t>
            </a:r>
            <a:r>
              <a:rPr lang="fr-FR" dirty="0">
                <a:solidFill>
                  <a:srgbClr val="C00000"/>
                </a:solidFill>
              </a:rPr>
              <a:t>→ </a:t>
            </a:r>
            <a:r>
              <a:rPr lang="fr-FR" dirty="0"/>
              <a:t>Risk identification (</a:t>
            </a:r>
            <a:r>
              <a:rPr lang="fr-FR" dirty="0" err="1"/>
              <a:t>allowing</a:t>
            </a:r>
            <a:r>
              <a:rPr lang="fr-FR" dirty="0"/>
              <a:t> the </a:t>
            </a:r>
            <a:r>
              <a:rPr lang="fr-FR" dirty="0" err="1"/>
              <a:t>disconnection</a:t>
            </a:r>
            <a:r>
              <a:rPr lang="fr-FR" dirty="0"/>
              <a:t> of power </a:t>
            </a:r>
            <a:r>
              <a:rPr lang="fr-FR" dirty="0" err="1"/>
              <a:t>lines</a:t>
            </a:r>
            <a:r>
              <a:rPr lang="fr-FR" dirty="0"/>
              <a:t> and </a:t>
            </a:r>
            <a:r>
              <a:rPr lang="fr-FR" dirty="0" err="1"/>
              <a:t>topology</a:t>
            </a:r>
            <a:r>
              <a:rPr lang="fr-FR" dirty="0"/>
              <a:t> reconfiguration)</a:t>
            </a:r>
          </a:p>
          <a:p>
            <a:r>
              <a:rPr lang="fr-FR" dirty="0"/>
              <a:t>Contribution </a:t>
            </a:r>
            <a:r>
              <a:rPr lang="fr-FR" dirty="0">
                <a:solidFill>
                  <a:srgbClr val="C00000"/>
                </a:solidFill>
              </a:rPr>
              <a:t>→</a:t>
            </a:r>
            <a:r>
              <a:rPr lang="fr-FR" dirty="0"/>
              <a:t> </a:t>
            </a:r>
            <a:r>
              <a:rPr lang="fr-FR" dirty="0" err="1"/>
              <a:t>Predict</a:t>
            </a:r>
            <a:r>
              <a:rPr lang="fr-FR" dirty="0"/>
              <a:t> the active </a:t>
            </a:r>
            <a:r>
              <a:rPr lang="fr-FR" dirty="0" err="1"/>
              <a:t>powers</a:t>
            </a:r>
            <a:r>
              <a:rPr lang="fr-FR" dirty="0"/>
              <a:t> at power </a:t>
            </a:r>
            <a:r>
              <a:rPr lang="fr-FR" dirty="0" err="1"/>
              <a:t>lines</a:t>
            </a:r>
            <a:r>
              <a:rPr lang="fr-FR" dirty="0"/>
              <a:t> </a:t>
            </a:r>
            <a:r>
              <a:rPr lang="fr-FR" dirty="0" err="1"/>
              <a:t>using</a:t>
            </a:r>
            <a:r>
              <a:rPr lang="fr-FR" dirty="0"/>
              <a:t> a </a:t>
            </a:r>
            <a:r>
              <a:rPr lang="fr-FR" dirty="0" err="1"/>
              <a:t>Hybrid</a:t>
            </a:r>
            <a:r>
              <a:rPr lang="fr-FR" dirty="0"/>
              <a:t> Machine-</a:t>
            </a:r>
            <a:r>
              <a:rPr lang="fr-FR" dirty="0" err="1"/>
              <a:t>learning</a:t>
            </a:r>
            <a:r>
              <a:rPr lang="fr-FR" dirty="0"/>
              <a:t> </a:t>
            </a:r>
            <a:r>
              <a:rPr lang="fr-FR" dirty="0" err="1"/>
              <a:t>based</a:t>
            </a:r>
            <a:r>
              <a:rPr lang="fr-FR" dirty="0"/>
              <a:t> model </a:t>
            </a:r>
            <a:r>
              <a:rPr lang="fr-FR" dirty="0" err="1"/>
              <a:t>exploiting</a:t>
            </a:r>
            <a:r>
              <a:rPr lang="fr-FR" dirty="0"/>
              <a:t> </a:t>
            </a:r>
            <a:r>
              <a:rPr lang="fr-FR" dirty="0" err="1"/>
              <a:t>physical</a:t>
            </a:r>
            <a:r>
              <a:rPr lang="fr-FR" dirty="0"/>
              <a:t> </a:t>
            </a:r>
            <a:r>
              <a:rPr lang="fr-FR" dirty="0" err="1"/>
              <a:t>constraints</a:t>
            </a:r>
            <a:r>
              <a:rPr lang="fr-FR" dirty="0"/>
              <a:t> (local conservation </a:t>
            </a:r>
            <a:r>
              <a:rPr lang="fr-FR" dirty="0" err="1"/>
              <a:t>law</a:t>
            </a:r>
            <a:r>
              <a:rPr lang="fr-FR" dirty="0"/>
              <a:t>)</a:t>
            </a:r>
          </a:p>
          <a:p>
            <a:r>
              <a:rPr lang="fr-FR" dirty="0"/>
              <a:t>Evaluation pipeline </a:t>
            </a:r>
            <a:r>
              <a:rPr lang="fr-FR" dirty="0">
                <a:solidFill>
                  <a:srgbClr val="C00000"/>
                </a:solidFill>
              </a:rPr>
              <a:t>→</a:t>
            </a:r>
            <a:r>
              <a:rPr lang="fr-FR" dirty="0"/>
              <a:t> Learning </a:t>
            </a:r>
            <a:r>
              <a:rPr lang="fr-FR" dirty="0" err="1"/>
              <a:t>Industrial</a:t>
            </a:r>
            <a:r>
              <a:rPr lang="fr-FR" dirty="0"/>
              <a:t> Physical Simulation (LIPS) </a:t>
            </a:r>
            <a:r>
              <a:rPr lang="fr-FR" dirty="0" err="1"/>
              <a:t>framework</a:t>
            </a:r>
            <a:r>
              <a:rPr lang="fr-FR" dirty="0"/>
              <a:t> </a:t>
            </a:r>
            <a:r>
              <a:rPr lang="fr-FR" dirty="0" err="1"/>
              <a:t>with</a:t>
            </a:r>
            <a:r>
              <a:rPr lang="fr-FR" dirty="0"/>
              <a:t> four </a:t>
            </a:r>
            <a:r>
              <a:rPr lang="fr-FR" dirty="0" err="1"/>
              <a:t>categories</a:t>
            </a:r>
            <a:r>
              <a:rPr lang="fr-FR" dirty="0"/>
              <a:t> of </a:t>
            </a:r>
            <a:r>
              <a:rPr lang="fr-FR" dirty="0" err="1"/>
              <a:t>evaluation</a:t>
            </a:r>
            <a:r>
              <a:rPr lang="fr-FR" dirty="0"/>
              <a:t> </a:t>
            </a:r>
            <a:r>
              <a:rPr lang="fr-FR" dirty="0" err="1"/>
              <a:t>criteria</a:t>
            </a:r>
            <a:r>
              <a:rPr lang="fr-FR" dirty="0"/>
              <a:t> </a:t>
            </a:r>
          </a:p>
        </p:txBody>
      </p:sp>
      <p:pic>
        <p:nvPicPr>
          <p:cNvPr id="4" name="Picture 3">
            <a:extLst>
              <a:ext uri="{FF2B5EF4-FFF2-40B4-BE49-F238E27FC236}">
                <a16:creationId xmlns:a16="http://schemas.microsoft.com/office/drawing/2014/main" id="{B05D56B3-C922-F1B6-9039-7E5DC997F92A}"/>
              </a:ext>
            </a:extLst>
          </p:cNvPr>
          <p:cNvPicPr>
            <a:picLocks noChangeAspect="1"/>
          </p:cNvPicPr>
          <p:nvPr/>
        </p:nvPicPr>
        <p:blipFill>
          <a:blip r:embed="rId2"/>
          <a:stretch>
            <a:fillRect/>
          </a:stretch>
        </p:blipFill>
        <p:spPr>
          <a:xfrm>
            <a:off x="6945549" y="2750702"/>
            <a:ext cx="4788232" cy="2677332"/>
          </a:xfrm>
          <a:prstGeom prst="rect">
            <a:avLst/>
          </a:prstGeom>
        </p:spPr>
      </p:pic>
      <p:sp>
        <p:nvSpPr>
          <p:cNvPr id="5" name="TextBox 4">
            <a:extLst>
              <a:ext uri="{FF2B5EF4-FFF2-40B4-BE49-F238E27FC236}">
                <a16:creationId xmlns:a16="http://schemas.microsoft.com/office/drawing/2014/main" id="{AB16E864-C5C8-3AEC-C8C2-F14D17AF48FF}"/>
              </a:ext>
            </a:extLst>
          </p:cNvPr>
          <p:cNvSpPr txBox="1"/>
          <p:nvPr/>
        </p:nvSpPr>
        <p:spPr>
          <a:xfrm>
            <a:off x="8112868" y="2198450"/>
            <a:ext cx="1913152" cy="369332"/>
          </a:xfrm>
          <a:prstGeom prst="rect">
            <a:avLst/>
          </a:prstGeom>
          <a:noFill/>
        </p:spPr>
        <p:txBody>
          <a:bodyPr wrap="none" rtlCol="0">
            <a:spAutoFit/>
          </a:bodyPr>
          <a:lstStyle/>
          <a:p>
            <a:r>
              <a:rPr lang="en-US" dirty="0"/>
              <a:t>IEEE14 Power Grid</a:t>
            </a:r>
          </a:p>
        </p:txBody>
      </p:sp>
    </p:spTree>
    <p:extLst>
      <p:ext uri="{BB962C8B-B14F-4D97-AF65-F5344CB8AC3E}">
        <p14:creationId xmlns:p14="http://schemas.microsoft.com/office/powerpoint/2010/main" val="1827802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0685A-B6B3-90CB-D175-86374E664AC3}"/>
              </a:ext>
            </a:extLst>
          </p:cNvPr>
          <p:cNvSpPr>
            <a:spLocks noGrp="1"/>
          </p:cNvSpPr>
          <p:nvPr>
            <p:ph type="title"/>
          </p:nvPr>
        </p:nvSpPr>
        <p:spPr/>
        <p:txBody>
          <a:bodyPr/>
          <a:lstStyle/>
          <a:p>
            <a:r>
              <a:rPr lang="en-US" dirty="0"/>
              <a:t>Methodology</a:t>
            </a:r>
          </a:p>
        </p:txBody>
      </p:sp>
      <p:sp>
        <p:nvSpPr>
          <p:cNvPr id="4" name="Content Placeholder 2">
            <a:extLst>
              <a:ext uri="{FF2B5EF4-FFF2-40B4-BE49-F238E27FC236}">
                <a16:creationId xmlns:a16="http://schemas.microsoft.com/office/drawing/2014/main" id="{C73B9F39-9A82-485A-AB6D-2DCEE3BB3888}"/>
              </a:ext>
            </a:extLst>
          </p:cNvPr>
          <p:cNvSpPr>
            <a:spLocks noGrp="1"/>
          </p:cNvSpPr>
          <p:nvPr>
            <p:ph idx="1"/>
          </p:nvPr>
        </p:nvSpPr>
        <p:spPr>
          <a:xfrm>
            <a:off x="838200" y="1825625"/>
            <a:ext cx="10515600" cy="4351338"/>
          </a:xfrm>
        </p:spPr>
        <p:txBody>
          <a:bodyPr/>
          <a:lstStyle/>
          <a:p>
            <a:r>
              <a:rPr lang="en-US" dirty="0"/>
              <a:t>Hybrid models : Physics Informed Graph Neural Networks (PIGNNs)</a:t>
            </a:r>
          </a:p>
          <a:p>
            <a:endParaRPr lang="en-US" dirty="0"/>
          </a:p>
        </p:txBody>
      </p:sp>
      <p:pic>
        <p:nvPicPr>
          <p:cNvPr id="6" name="Picture 5">
            <a:extLst>
              <a:ext uri="{FF2B5EF4-FFF2-40B4-BE49-F238E27FC236}">
                <a16:creationId xmlns:a16="http://schemas.microsoft.com/office/drawing/2014/main" id="{A10E39ED-9261-C6D2-4C1A-BE147C33CD17}"/>
              </a:ext>
            </a:extLst>
          </p:cNvPr>
          <p:cNvPicPr>
            <a:picLocks noChangeAspect="1"/>
          </p:cNvPicPr>
          <p:nvPr/>
        </p:nvPicPr>
        <p:blipFill>
          <a:blip r:embed="rId2"/>
          <a:stretch>
            <a:fillRect/>
          </a:stretch>
        </p:blipFill>
        <p:spPr>
          <a:xfrm>
            <a:off x="1751784" y="3092683"/>
            <a:ext cx="7709457" cy="3161567"/>
          </a:xfrm>
          <a:prstGeom prst="rect">
            <a:avLst/>
          </a:prstGeom>
        </p:spPr>
      </p:pic>
      <p:pic>
        <p:nvPicPr>
          <p:cNvPr id="8" name="Picture 7" descr="A close-up of a message&#10;&#10;AI-generated content may be incorrect.">
            <a:extLst>
              <a:ext uri="{FF2B5EF4-FFF2-40B4-BE49-F238E27FC236}">
                <a16:creationId xmlns:a16="http://schemas.microsoft.com/office/drawing/2014/main" id="{15B515A2-CA6E-8F03-C24E-6D8FFC81CD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7089" y="2226029"/>
            <a:ext cx="4847745" cy="789367"/>
          </a:xfrm>
          <a:prstGeom prst="rect">
            <a:avLst/>
          </a:prstGeom>
        </p:spPr>
      </p:pic>
    </p:spTree>
    <p:extLst>
      <p:ext uri="{BB962C8B-B14F-4D97-AF65-F5344CB8AC3E}">
        <p14:creationId xmlns:p14="http://schemas.microsoft.com/office/powerpoint/2010/main" val="3018709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76CC9-6867-E7DF-259A-7883964CBC9B}"/>
              </a:ext>
            </a:extLst>
          </p:cNvPr>
          <p:cNvSpPr>
            <a:spLocks noGrp="1"/>
          </p:cNvSpPr>
          <p:nvPr>
            <p:ph type="title"/>
          </p:nvPr>
        </p:nvSpPr>
        <p:spPr/>
        <p:txBody>
          <a:bodyPr/>
          <a:lstStyle/>
          <a:p>
            <a:r>
              <a:rPr lang="en-US" dirty="0"/>
              <a:t>Original contribution</a:t>
            </a:r>
          </a:p>
        </p:txBody>
      </p:sp>
      <p:sp>
        <p:nvSpPr>
          <p:cNvPr id="4" name="Content Placeholder 2">
            <a:extLst>
              <a:ext uri="{FF2B5EF4-FFF2-40B4-BE49-F238E27FC236}">
                <a16:creationId xmlns:a16="http://schemas.microsoft.com/office/drawing/2014/main" id="{A43105CE-2F6A-8A60-2BEE-93B9AD40F4BB}"/>
              </a:ext>
            </a:extLst>
          </p:cNvPr>
          <p:cNvSpPr>
            <a:spLocks noGrp="1"/>
          </p:cNvSpPr>
          <p:nvPr>
            <p:ph idx="1"/>
          </p:nvPr>
        </p:nvSpPr>
        <p:spPr>
          <a:xfrm>
            <a:off x="838200" y="1570252"/>
            <a:ext cx="10515600" cy="4351338"/>
          </a:xfrm>
        </p:spPr>
        <p:txBody>
          <a:bodyPr/>
          <a:lstStyle/>
          <a:p>
            <a:r>
              <a:rPr lang="en-US" dirty="0"/>
              <a:t>Compliance to physics criteria / laws by integrating the local conservation as the optimization criteria (non-supervised learning)</a:t>
            </a:r>
          </a:p>
        </p:txBody>
      </p:sp>
      <p:pic>
        <p:nvPicPr>
          <p:cNvPr id="5" name="Picture 4">
            <a:extLst>
              <a:ext uri="{FF2B5EF4-FFF2-40B4-BE49-F238E27FC236}">
                <a16:creationId xmlns:a16="http://schemas.microsoft.com/office/drawing/2014/main" id="{1852D91E-935B-2A8C-84F5-0818404A9163}"/>
              </a:ext>
            </a:extLst>
          </p:cNvPr>
          <p:cNvPicPr>
            <a:picLocks noChangeAspect="1"/>
          </p:cNvPicPr>
          <p:nvPr/>
        </p:nvPicPr>
        <p:blipFill rotWithShape="1">
          <a:blip r:embed="rId2"/>
          <a:srcRect t="598" r="13206"/>
          <a:stretch/>
        </p:blipFill>
        <p:spPr>
          <a:xfrm>
            <a:off x="3552231" y="2590322"/>
            <a:ext cx="5087537" cy="3663928"/>
          </a:xfrm>
          <a:prstGeom prst="rect">
            <a:avLst/>
          </a:prstGeom>
        </p:spPr>
      </p:pic>
    </p:spTree>
    <p:extLst>
      <p:ext uri="{BB962C8B-B14F-4D97-AF65-F5344CB8AC3E}">
        <p14:creationId xmlns:p14="http://schemas.microsoft.com/office/powerpoint/2010/main" val="708481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3F739-5CCB-23E7-EDE4-33A02C6DAEAB}"/>
              </a:ext>
            </a:extLst>
          </p:cNvPr>
          <p:cNvSpPr>
            <a:spLocks noGrp="1"/>
          </p:cNvSpPr>
          <p:nvPr>
            <p:ph type="title"/>
          </p:nvPr>
        </p:nvSpPr>
        <p:spPr/>
        <p:txBody>
          <a:bodyPr/>
          <a:lstStyle/>
          <a:p>
            <a:r>
              <a:rPr lang="en-US" dirty="0"/>
              <a:t>Overview of code structure</a:t>
            </a:r>
          </a:p>
        </p:txBody>
      </p:sp>
      <p:pic>
        <p:nvPicPr>
          <p:cNvPr id="5" name="Picture 4">
            <a:extLst>
              <a:ext uri="{FF2B5EF4-FFF2-40B4-BE49-F238E27FC236}">
                <a16:creationId xmlns:a16="http://schemas.microsoft.com/office/drawing/2014/main" id="{8C8FBD86-25FB-3427-F442-5CC0B743E06A}"/>
              </a:ext>
            </a:extLst>
          </p:cNvPr>
          <p:cNvPicPr>
            <a:picLocks noChangeAspect="1"/>
          </p:cNvPicPr>
          <p:nvPr/>
        </p:nvPicPr>
        <p:blipFill>
          <a:blip r:embed="rId2"/>
          <a:stretch>
            <a:fillRect/>
          </a:stretch>
        </p:blipFill>
        <p:spPr>
          <a:xfrm>
            <a:off x="506122" y="1686596"/>
            <a:ext cx="5077534" cy="4305901"/>
          </a:xfrm>
          <a:prstGeom prst="rect">
            <a:avLst/>
          </a:prstGeom>
        </p:spPr>
      </p:pic>
      <p:sp>
        <p:nvSpPr>
          <p:cNvPr id="8" name="Rectangle: Diagonal Corners Rounded 7">
            <a:extLst>
              <a:ext uri="{FF2B5EF4-FFF2-40B4-BE49-F238E27FC236}">
                <a16:creationId xmlns:a16="http://schemas.microsoft.com/office/drawing/2014/main" id="{B741F50B-4C3A-04C4-5083-348B7F157C2D}"/>
              </a:ext>
            </a:extLst>
          </p:cNvPr>
          <p:cNvSpPr/>
          <p:nvPr/>
        </p:nvSpPr>
        <p:spPr>
          <a:xfrm>
            <a:off x="5691673" y="2267339"/>
            <a:ext cx="5924939" cy="886408"/>
          </a:xfrm>
          <a:prstGeom prst="round2DiagRect">
            <a:avLst/>
          </a:prstGeom>
          <a:ln w="19050"/>
        </p:spPr>
        <p:style>
          <a:lnRef idx="2">
            <a:schemeClr val="accent6"/>
          </a:lnRef>
          <a:fillRef idx="1">
            <a:schemeClr val="lt1"/>
          </a:fillRef>
          <a:effectRef idx="0">
            <a:schemeClr val="accent6"/>
          </a:effectRef>
          <a:fontRef idx="minor">
            <a:schemeClr val="dk1"/>
          </a:fontRef>
        </p:style>
        <p:txBody>
          <a:bodyPr rtlCol="0" anchor="ctr"/>
          <a:lstStyle/>
          <a:p>
            <a:r>
              <a:rPr lang="en-US" dirty="0"/>
              <a:t>Configurations files used for initializing scenarios (two different l2rpn environments) and also the models (gnn.ini)</a:t>
            </a:r>
          </a:p>
        </p:txBody>
      </p:sp>
      <p:sp>
        <p:nvSpPr>
          <p:cNvPr id="9" name="Rectangle: Diagonal Corners Rounded 8">
            <a:extLst>
              <a:ext uri="{FF2B5EF4-FFF2-40B4-BE49-F238E27FC236}">
                <a16:creationId xmlns:a16="http://schemas.microsoft.com/office/drawing/2014/main" id="{86011C2D-0120-AB1D-3A95-A9C543B5AB9D}"/>
              </a:ext>
            </a:extLst>
          </p:cNvPr>
          <p:cNvSpPr/>
          <p:nvPr/>
        </p:nvSpPr>
        <p:spPr>
          <a:xfrm>
            <a:off x="5691673" y="3223726"/>
            <a:ext cx="5924939" cy="886408"/>
          </a:xfrm>
          <a:prstGeom prst="round2DiagRect">
            <a:avLst/>
          </a:prstGeom>
          <a:ln w="19050"/>
        </p:spPr>
        <p:style>
          <a:lnRef idx="2">
            <a:schemeClr val="accent6"/>
          </a:lnRef>
          <a:fillRef idx="1">
            <a:schemeClr val="lt1"/>
          </a:fillRef>
          <a:effectRef idx="0">
            <a:schemeClr val="accent6"/>
          </a:effectRef>
          <a:fontRef idx="minor">
            <a:schemeClr val="dk1"/>
          </a:fontRef>
        </p:style>
        <p:txBody>
          <a:bodyPr rtlCol="0" anchor="ctr"/>
          <a:lstStyle/>
          <a:p>
            <a:r>
              <a:rPr lang="en-US" dirty="0"/>
              <a:t>Getting started </a:t>
            </a:r>
            <a:r>
              <a:rPr lang="en-US" dirty="0" err="1"/>
              <a:t>jupyter</a:t>
            </a:r>
            <a:r>
              <a:rPr lang="en-US" dirty="0"/>
              <a:t> notebooks providing examples to generate data and reproduce the results</a:t>
            </a:r>
          </a:p>
        </p:txBody>
      </p:sp>
      <p:sp>
        <p:nvSpPr>
          <p:cNvPr id="10" name="Rectangle: Diagonal Corners Rounded 9">
            <a:extLst>
              <a:ext uri="{FF2B5EF4-FFF2-40B4-BE49-F238E27FC236}">
                <a16:creationId xmlns:a16="http://schemas.microsoft.com/office/drawing/2014/main" id="{DE6837C8-606B-D7E0-00A0-0444DAD84F9C}"/>
              </a:ext>
            </a:extLst>
          </p:cNvPr>
          <p:cNvSpPr/>
          <p:nvPr/>
        </p:nvSpPr>
        <p:spPr>
          <a:xfrm>
            <a:off x="5691673" y="4180113"/>
            <a:ext cx="5924939" cy="886408"/>
          </a:xfrm>
          <a:prstGeom prst="round2DiagRect">
            <a:avLst/>
          </a:prstGeom>
          <a:ln w="19050"/>
        </p:spPr>
        <p:style>
          <a:lnRef idx="2">
            <a:schemeClr val="accent6"/>
          </a:lnRef>
          <a:fillRef idx="1">
            <a:schemeClr val="lt1"/>
          </a:fillRef>
          <a:effectRef idx="0">
            <a:schemeClr val="accent6"/>
          </a:effectRef>
          <a:fontRef idx="minor">
            <a:schemeClr val="dk1"/>
          </a:fontRef>
        </p:style>
        <p:txBody>
          <a:bodyPr rtlCol="0" anchor="ctr"/>
          <a:lstStyle/>
          <a:p>
            <a:r>
              <a:rPr lang="en-US" dirty="0"/>
              <a:t>The Physics Informed GNN package, including dataset, evaluation and </a:t>
            </a:r>
            <a:r>
              <a:rPr lang="en-US" dirty="0" err="1"/>
              <a:t>gnn</a:t>
            </a:r>
            <a:r>
              <a:rPr lang="en-US" dirty="0"/>
              <a:t> modules</a:t>
            </a:r>
          </a:p>
        </p:txBody>
      </p:sp>
      <p:sp>
        <p:nvSpPr>
          <p:cNvPr id="11" name="Rectangle 10">
            <a:extLst>
              <a:ext uri="{FF2B5EF4-FFF2-40B4-BE49-F238E27FC236}">
                <a16:creationId xmlns:a16="http://schemas.microsoft.com/office/drawing/2014/main" id="{E0F696B7-0763-F17F-645B-58195D30FD5C}"/>
              </a:ext>
            </a:extLst>
          </p:cNvPr>
          <p:cNvSpPr/>
          <p:nvPr/>
        </p:nvSpPr>
        <p:spPr>
          <a:xfrm>
            <a:off x="5691673" y="1686596"/>
            <a:ext cx="5924939" cy="24484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License (Mozilla Public License) that is used currently</a:t>
            </a:r>
          </a:p>
        </p:txBody>
      </p:sp>
      <p:sp>
        <p:nvSpPr>
          <p:cNvPr id="12" name="Rectangle 11">
            <a:extLst>
              <a:ext uri="{FF2B5EF4-FFF2-40B4-BE49-F238E27FC236}">
                <a16:creationId xmlns:a16="http://schemas.microsoft.com/office/drawing/2014/main" id="{07F18B7E-72D9-F719-9E68-9C34D56EF6A0}"/>
              </a:ext>
            </a:extLst>
          </p:cNvPr>
          <p:cNvSpPr/>
          <p:nvPr/>
        </p:nvSpPr>
        <p:spPr>
          <a:xfrm>
            <a:off x="5691673" y="1967677"/>
            <a:ext cx="5924939" cy="24484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General overview and instructions to install dependencies</a:t>
            </a:r>
          </a:p>
        </p:txBody>
      </p:sp>
    </p:spTree>
    <p:extLst>
      <p:ext uri="{BB962C8B-B14F-4D97-AF65-F5344CB8AC3E}">
        <p14:creationId xmlns:p14="http://schemas.microsoft.com/office/powerpoint/2010/main" val="2495112241"/>
      </p:ext>
    </p:extLst>
  </p:cSld>
  <p:clrMapOvr>
    <a:masterClrMapping/>
  </p:clrMapOvr>
</p:sld>
</file>

<file path=ppt/theme/theme1.xml><?xml version="1.0" encoding="utf-8"?>
<a:theme xmlns:a="http://schemas.openxmlformats.org/drawingml/2006/main" name="Office Theme">
  <a:themeElements>
    <a:clrScheme name="Custom 4">
      <a:dk1>
        <a:srgbClr val="2E3192"/>
      </a:dk1>
      <a:lt1>
        <a:sysClr val="window" lastClr="FFFFFF"/>
      </a:lt1>
      <a:dk2>
        <a:srgbClr val="2E3192"/>
      </a:dk2>
      <a:lt2>
        <a:srgbClr val="F2F2F2"/>
      </a:lt2>
      <a:accent1>
        <a:srgbClr val="ED1C24"/>
      </a:accent1>
      <a:accent2>
        <a:srgbClr val="2F5496"/>
      </a:accent2>
      <a:accent3>
        <a:srgbClr val="8EAADB"/>
      </a:accent3>
      <a:accent4>
        <a:srgbClr val="D9E2F3"/>
      </a:accent4>
      <a:accent5>
        <a:srgbClr val="9CC3E5"/>
      </a:accent5>
      <a:accent6>
        <a:srgbClr val="034A90"/>
      </a:accent6>
      <a:hlink>
        <a:srgbClr val="0563C1"/>
      </a:hlink>
      <a:folHlink>
        <a:srgbClr val="F58388"/>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bc89abb3-10bf-413e-ab30-26a7aef7b28c">
      <Terms xmlns="http://schemas.microsoft.com/office/infopath/2007/PartnerControls"/>
    </lcf76f155ced4ddcb4097134ff3c332f>
    <TaxCatchAll xmlns="0c372da2-b3f5-4e00-83c5-35a9e92cc77b"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3840E53C9A57E41A850467C36B19B94" ma:contentTypeVersion="11" ma:contentTypeDescription="Crée un document." ma:contentTypeScope="" ma:versionID="d519928c97e41efbce850eec30de0ee3">
  <xsd:schema xmlns:xsd="http://www.w3.org/2001/XMLSchema" xmlns:xs="http://www.w3.org/2001/XMLSchema" xmlns:p="http://schemas.microsoft.com/office/2006/metadata/properties" xmlns:ns2="bc89abb3-10bf-413e-ab30-26a7aef7b28c" xmlns:ns3="0c372da2-b3f5-4e00-83c5-35a9e92cc77b" targetNamespace="http://schemas.microsoft.com/office/2006/metadata/properties" ma:root="true" ma:fieldsID="09caeb2112c794f4a645bbb951ad892c" ns2:_="" ns3:_="">
    <xsd:import namespace="bc89abb3-10bf-413e-ab30-26a7aef7b28c"/>
    <xsd:import namespace="0c372da2-b3f5-4e00-83c5-35a9e92cc77b"/>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c89abb3-10bf-413e-ab30-26a7aef7b28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lcf76f155ced4ddcb4097134ff3c332f" ma:index="13" nillable="true" ma:taxonomy="true" ma:internalName="lcf76f155ced4ddcb4097134ff3c332f" ma:taxonomyFieldName="MediaServiceImageTags" ma:displayName="Balises d’images" ma:readOnly="false" ma:fieldId="{5cf76f15-5ced-4ddc-b409-7134ff3c332f}" ma:taxonomyMulti="true" ma:sspId="898824e0-f4c8-47cd-b80f-d72dedb72439"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c372da2-b3f5-4e00-83c5-35a9e92cc77b"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68fd7514-88a9-4852-97b6-e50ca0f1dede}" ma:internalName="TaxCatchAll" ma:showField="CatchAllData" ma:web="0c372da2-b3f5-4e00-83c5-35a9e92cc77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BB3FBEB-0F82-46CF-9392-31DFF6E207EB}">
  <ds:schemaRefs>
    <ds:schemaRef ds:uri="http://schemas.microsoft.com/sharepoint/v3/contenttype/forms"/>
  </ds:schemaRefs>
</ds:datastoreItem>
</file>

<file path=customXml/itemProps2.xml><?xml version="1.0" encoding="utf-8"?>
<ds:datastoreItem xmlns:ds="http://schemas.openxmlformats.org/officeDocument/2006/customXml" ds:itemID="{DECA5E07-CAB8-4690-A0EF-32A0CE10E7BD}">
  <ds:schemaRefs>
    <ds:schemaRef ds:uri="http://schemas.microsoft.com/office/2006/metadata/properties"/>
    <ds:schemaRef ds:uri="http://schemas.microsoft.com/office/infopath/2007/PartnerControls"/>
    <ds:schemaRef ds:uri="bc89abb3-10bf-413e-ab30-26a7aef7b28c"/>
    <ds:schemaRef ds:uri="0c372da2-b3f5-4e00-83c5-35a9e92cc77b"/>
  </ds:schemaRefs>
</ds:datastoreItem>
</file>

<file path=customXml/itemProps3.xml><?xml version="1.0" encoding="utf-8"?>
<ds:datastoreItem xmlns:ds="http://schemas.openxmlformats.org/officeDocument/2006/customXml" ds:itemID="{1913D7BC-CDA6-4C79-B1AB-B9D59D7CBC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c89abb3-10bf-413e-ab30-26a7aef7b28c"/>
    <ds:schemaRef ds:uri="0c372da2-b3f5-4e00-83c5-35a9e92cc77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573</TotalTime>
  <Words>493</Words>
  <Application>Microsoft Office PowerPoint</Application>
  <PresentationFormat>Widescreen</PresentationFormat>
  <Paragraphs>124</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Manrope Medium</vt:lpstr>
      <vt:lpstr>Manrope SemiBold</vt:lpstr>
      <vt:lpstr>Source Code Pro</vt:lpstr>
      <vt:lpstr>Office Theme</vt:lpstr>
      <vt:lpstr>Graph Neural Solver: Power Grid</vt:lpstr>
      <vt:lpstr>Outline </vt:lpstr>
      <vt:lpstr>Context</vt:lpstr>
      <vt:lpstr>Context</vt:lpstr>
      <vt:lpstr>Context</vt:lpstr>
      <vt:lpstr>Problem setup</vt:lpstr>
      <vt:lpstr>Methodology</vt:lpstr>
      <vt:lpstr>Original contribution</vt:lpstr>
      <vt:lpstr>Overview of code structure</vt:lpstr>
      <vt:lpstr>Experiments</vt:lpstr>
      <vt:lpstr>Perspectives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Rita Morais Costa</dc:creator>
  <cp:lastModifiedBy>Milad LEYLI-ABADI</cp:lastModifiedBy>
  <cp:revision>23</cp:revision>
  <dcterms:created xsi:type="dcterms:W3CDTF">2023-09-08T09:26:43Z</dcterms:created>
  <dcterms:modified xsi:type="dcterms:W3CDTF">2025-02-18T09:10:56Z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0x01010083840E53C9A57E41A850467C36B19B94</vt:lpwstr>
  </property>
  <property fmtid="{D5CDD505-2E9C-101B-9397-08002B2CF9AE}" pid="3" name="MediaServiceImageTags">
    <vt:lpwstr/>
  </property>
</Properties>
</file>