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71" r:id="rId5"/>
    <p:sldId id="272" r:id="rId6"/>
    <p:sldId id="266" r:id="rId7"/>
    <p:sldId id="273" r:id="rId8"/>
    <p:sldId id="278" r:id="rId9"/>
    <p:sldId id="279" r:id="rId10"/>
    <p:sldId id="280" r:id="rId11"/>
    <p:sldId id="267" r:id="rId12"/>
    <p:sldId id="274" r:id="rId13"/>
    <p:sldId id="276" r:id="rId14"/>
    <p:sldId id="275" r:id="rId15"/>
    <p:sldId id="284" r:id="rId16"/>
    <p:sldId id="286" r:id="rId17"/>
    <p:sldId id="285" r:id="rId18"/>
    <p:sldId id="283" r:id="rId19"/>
    <p:sldId id="277" r:id="rId20"/>
    <p:sldId id="281" r:id="rId21"/>
    <p:sldId id="270" r:id="rId2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45D"/>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DF61A-268B-4331-AE68-8E39530DEF39}" v="17" dt="2025-02-18T09:10:23.1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0" autoAdjust="0"/>
    <p:restoredTop sz="94660"/>
  </p:normalViewPr>
  <p:slideViewPr>
    <p:cSldViewPr snapToGrid="0" showGuides="1">
      <p:cViewPr>
        <p:scale>
          <a:sx n="150" d="100"/>
          <a:sy n="150" d="100"/>
        </p:scale>
        <p:origin x="2754"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d LEYLI-ABADI" userId="5b9e46ff-14e3-4f5a-b33f-9b0627d4caad" providerId="ADAL" clId="{050DF61A-268B-4331-AE68-8E39530DEF39}"/>
    <pc:docChg chg="undo custSel addSld delSld modSld">
      <pc:chgData name="Milad LEYLI-ABADI" userId="5b9e46ff-14e3-4f5a-b33f-9b0627d4caad" providerId="ADAL" clId="{050DF61A-268B-4331-AE68-8E39530DEF39}" dt="2025-02-18T09:10:54.947" v="2943" actId="1076"/>
      <pc:docMkLst>
        <pc:docMk/>
      </pc:docMkLst>
      <pc:sldChg chg="del">
        <pc:chgData name="Milad LEYLI-ABADI" userId="5b9e46ff-14e3-4f5a-b33f-9b0627d4caad" providerId="ADAL" clId="{050DF61A-268B-4331-AE68-8E39530DEF39}" dt="2025-02-12T15:14:07.822" v="203" actId="47"/>
        <pc:sldMkLst>
          <pc:docMk/>
          <pc:sldMk cId="1822316385" sldId="264"/>
        </pc:sldMkLst>
      </pc:sldChg>
      <pc:sldChg chg="del">
        <pc:chgData name="Milad LEYLI-ABADI" userId="5b9e46ff-14e3-4f5a-b33f-9b0627d4caad" providerId="ADAL" clId="{050DF61A-268B-4331-AE68-8E39530DEF39}" dt="2025-02-12T15:32:47.040" v="265" actId="47"/>
        <pc:sldMkLst>
          <pc:docMk/>
          <pc:sldMk cId="1117822726" sldId="265"/>
        </pc:sldMkLst>
      </pc:sldChg>
      <pc:sldChg chg="del">
        <pc:chgData name="Milad LEYLI-ABADI" userId="5b9e46ff-14e3-4f5a-b33f-9b0627d4caad" providerId="ADAL" clId="{050DF61A-268B-4331-AE68-8E39530DEF39}" dt="2025-02-12T15:32:48.105" v="266" actId="47"/>
        <pc:sldMkLst>
          <pc:docMk/>
          <pc:sldMk cId="402445310" sldId="267"/>
        </pc:sldMkLst>
      </pc:sldChg>
      <pc:sldChg chg="modSp del mod">
        <pc:chgData name="Milad LEYLI-ABADI" userId="5b9e46ff-14e3-4f5a-b33f-9b0627d4caad" providerId="ADAL" clId="{050DF61A-268B-4331-AE68-8E39530DEF39}" dt="2025-02-18T09:03:13.907" v="2882" actId="47"/>
        <pc:sldMkLst>
          <pc:docMk/>
          <pc:sldMk cId="3502560691" sldId="268"/>
        </pc:sldMkLst>
      </pc:sldChg>
      <pc:sldChg chg="del">
        <pc:chgData name="Milad LEYLI-ABADI" userId="5b9e46ff-14e3-4f5a-b33f-9b0627d4caad" providerId="ADAL" clId="{050DF61A-268B-4331-AE68-8E39530DEF39}" dt="2025-02-12T15:32:42.589" v="264" actId="47"/>
        <pc:sldMkLst>
          <pc:docMk/>
          <pc:sldMk cId="99835125" sldId="269"/>
        </pc:sldMkLst>
      </pc:sldChg>
      <pc:sldChg chg="modSp mod">
        <pc:chgData name="Milad LEYLI-ABADI" userId="5b9e46ff-14e3-4f5a-b33f-9b0627d4caad" providerId="ADAL" clId="{050DF61A-268B-4331-AE68-8E39530DEF39}" dt="2025-02-12T15:34:21.975" v="294" actId="20577"/>
        <pc:sldMkLst>
          <pc:docMk/>
          <pc:sldMk cId="2273910971" sldId="271"/>
        </pc:sldMkLst>
        <pc:spChg chg="mod">
          <ac:chgData name="Milad LEYLI-ABADI" userId="5b9e46ff-14e3-4f5a-b33f-9b0627d4caad" providerId="ADAL" clId="{050DF61A-268B-4331-AE68-8E39530DEF39}" dt="2025-02-12T15:34:18.134" v="285" actId="27636"/>
          <ac:spMkLst>
            <pc:docMk/>
            <pc:sldMk cId="2273910971" sldId="271"/>
            <ac:spMk id="2" creationId="{C922082D-D985-4C01-85B3-4B6430839188}"/>
          </ac:spMkLst>
        </pc:spChg>
        <pc:spChg chg="mod">
          <ac:chgData name="Milad LEYLI-ABADI" userId="5b9e46ff-14e3-4f5a-b33f-9b0627d4caad" providerId="ADAL" clId="{050DF61A-268B-4331-AE68-8E39530DEF39}" dt="2025-02-12T15:34:21.975" v="294" actId="20577"/>
          <ac:spMkLst>
            <pc:docMk/>
            <pc:sldMk cId="2273910971" sldId="271"/>
            <ac:spMk id="3" creationId="{9777AB45-0625-4B62-83AA-FF7B35B74B7D}"/>
          </ac:spMkLst>
        </pc:spChg>
        <pc:spChg chg="mod">
          <ac:chgData name="Milad LEYLI-ABADI" userId="5b9e46ff-14e3-4f5a-b33f-9b0627d4caad" providerId="ADAL" clId="{050DF61A-268B-4331-AE68-8E39530DEF39}" dt="2025-02-12T14:59:56.746" v="178" actId="20577"/>
          <ac:spMkLst>
            <pc:docMk/>
            <pc:sldMk cId="2273910971" sldId="271"/>
            <ac:spMk id="4" creationId="{3BF82468-3F32-4079-8F9D-83BBCC220EF7}"/>
          </ac:spMkLst>
        </pc:spChg>
      </pc:sldChg>
      <pc:sldChg chg="modSp mod">
        <pc:chgData name="Milad LEYLI-ABADI" userId="5b9e46ff-14e3-4f5a-b33f-9b0627d4caad" providerId="ADAL" clId="{050DF61A-268B-4331-AE68-8E39530DEF39}" dt="2025-02-12T15:33:30.102" v="267" actId="20577"/>
        <pc:sldMkLst>
          <pc:docMk/>
          <pc:sldMk cId="2550756314" sldId="272"/>
        </pc:sldMkLst>
        <pc:spChg chg="mod">
          <ac:chgData name="Milad LEYLI-ABADI" userId="5b9e46ff-14e3-4f5a-b33f-9b0627d4caad" providerId="ADAL" clId="{050DF61A-268B-4331-AE68-8E39530DEF39}" dt="2025-02-12T15:33:30.102" v="267" actId="20577"/>
          <ac:spMkLst>
            <pc:docMk/>
            <pc:sldMk cId="2550756314" sldId="272"/>
            <ac:spMk id="2" creationId="{B0E16AAB-4A73-4920-9729-2AAC899A1F84}"/>
          </ac:spMkLst>
        </pc:spChg>
        <pc:spChg chg="mod">
          <ac:chgData name="Milad LEYLI-ABADI" userId="5b9e46ff-14e3-4f5a-b33f-9b0627d4caad" providerId="ADAL" clId="{050DF61A-268B-4331-AE68-8E39530DEF39}" dt="2025-02-12T14:59:20.291" v="96" actId="2710"/>
          <ac:spMkLst>
            <pc:docMk/>
            <pc:sldMk cId="2550756314" sldId="272"/>
            <ac:spMk id="3" creationId="{95A07442-3070-4C0E-8644-2E28412B2768}"/>
          </ac:spMkLst>
        </pc:spChg>
      </pc:sldChg>
      <pc:sldChg chg="addSp delSp modSp new mod modClrScheme chgLayout">
        <pc:chgData name="Milad LEYLI-ABADI" userId="5b9e46ff-14e3-4f5a-b33f-9b0627d4caad" providerId="ADAL" clId="{050DF61A-268B-4331-AE68-8E39530DEF39}" dt="2025-02-12T16:29:31.824" v="1050" actId="1076"/>
        <pc:sldMkLst>
          <pc:docMk/>
          <pc:sldMk cId="1063764642" sldId="273"/>
        </pc:sldMkLst>
        <pc:spChg chg="add mod ord">
          <ac:chgData name="Milad LEYLI-ABADI" userId="5b9e46ff-14e3-4f5a-b33f-9b0627d4caad" providerId="ADAL" clId="{050DF61A-268B-4331-AE68-8E39530DEF39}" dt="2025-02-12T15:00:13.455" v="187" actId="20577"/>
          <ac:spMkLst>
            <pc:docMk/>
            <pc:sldMk cId="1063764642" sldId="273"/>
            <ac:spMk id="4" creationId="{D8EDB376-F55C-8A0B-CE74-09455F95B4E5}"/>
          </ac:spMkLst>
        </pc:spChg>
        <pc:spChg chg="add mod">
          <ac:chgData name="Milad LEYLI-ABADI" userId="5b9e46ff-14e3-4f5a-b33f-9b0627d4caad" providerId="ADAL" clId="{050DF61A-268B-4331-AE68-8E39530DEF39}" dt="2025-02-12T16:28:53.781" v="1044" actId="108"/>
          <ac:spMkLst>
            <pc:docMk/>
            <pc:sldMk cId="1063764642" sldId="273"/>
            <ac:spMk id="11" creationId="{8AEE9488-8F08-C7D3-9CF2-8005E6835967}"/>
          </ac:spMkLst>
        </pc:spChg>
        <pc:spChg chg="add mod">
          <ac:chgData name="Milad LEYLI-ABADI" userId="5b9e46ff-14e3-4f5a-b33f-9b0627d4caad" providerId="ADAL" clId="{050DF61A-268B-4331-AE68-8E39530DEF39}" dt="2025-02-12T16:29:31.824" v="1050" actId="1076"/>
          <ac:spMkLst>
            <pc:docMk/>
            <pc:sldMk cId="1063764642" sldId="273"/>
            <ac:spMk id="12" creationId="{4FB01A5F-B66F-56AF-9086-41BFFFA325AC}"/>
          </ac:spMkLst>
        </pc:spChg>
        <pc:spChg chg="add mod">
          <ac:chgData name="Milad LEYLI-ABADI" userId="5b9e46ff-14e3-4f5a-b33f-9b0627d4caad" providerId="ADAL" clId="{050DF61A-268B-4331-AE68-8E39530DEF39}" dt="2025-02-12T16:29:31.824" v="1050" actId="1076"/>
          <ac:spMkLst>
            <pc:docMk/>
            <pc:sldMk cId="1063764642" sldId="273"/>
            <ac:spMk id="13" creationId="{63C704D9-5EEA-50BD-28F7-94884EA40DC1}"/>
          </ac:spMkLst>
        </pc:spChg>
        <pc:spChg chg="add mod">
          <ac:chgData name="Milad LEYLI-ABADI" userId="5b9e46ff-14e3-4f5a-b33f-9b0627d4caad" providerId="ADAL" clId="{050DF61A-268B-4331-AE68-8E39530DEF39}" dt="2025-02-12T16:29:31.824" v="1050" actId="1076"/>
          <ac:spMkLst>
            <pc:docMk/>
            <pc:sldMk cId="1063764642" sldId="273"/>
            <ac:spMk id="14" creationId="{88E50E68-E12B-2A21-5EA4-5828402904D2}"/>
          </ac:spMkLst>
        </pc:spChg>
        <pc:picChg chg="add mod">
          <ac:chgData name="Milad LEYLI-ABADI" userId="5b9e46ff-14e3-4f5a-b33f-9b0627d4caad" providerId="ADAL" clId="{050DF61A-268B-4331-AE68-8E39530DEF39}" dt="2025-02-12T16:29:31.824" v="1050" actId="1076"/>
          <ac:picMkLst>
            <pc:docMk/>
            <pc:sldMk cId="1063764642" sldId="273"/>
            <ac:picMk id="15" creationId="{4CF61670-4BDF-69FB-44D8-B5DE473B2153}"/>
          </ac:picMkLst>
        </pc:picChg>
      </pc:sldChg>
      <pc:sldChg chg="addSp delSp modSp new mod">
        <pc:chgData name="Milad LEYLI-ABADI" userId="5b9e46ff-14e3-4f5a-b33f-9b0627d4caad" providerId="ADAL" clId="{050DF61A-268B-4331-AE68-8E39530DEF39}" dt="2025-02-12T16:10:30.454" v="331" actId="1076"/>
        <pc:sldMkLst>
          <pc:docMk/>
          <pc:sldMk cId="3018709138" sldId="274"/>
        </pc:sldMkLst>
        <pc:spChg chg="mod">
          <ac:chgData name="Milad LEYLI-ABADI" userId="5b9e46ff-14e3-4f5a-b33f-9b0627d4caad" providerId="ADAL" clId="{050DF61A-268B-4331-AE68-8E39530DEF39}" dt="2025-02-12T15:12:35.463" v="202" actId="26606"/>
          <ac:spMkLst>
            <pc:docMk/>
            <pc:sldMk cId="3018709138" sldId="274"/>
            <ac:spMk id="2" creationId="{E690685A-B6B3-90CB-D175-86374E664AC3}"/>
          </ac:spMkLst>
        </pc:spChg>
        <pc:spChg chg="add mod">
          <ac:chgData name="Milad LEYLI-ABADI" userId="5b9e46ff-14e3-4f5a-b33f-9b0627d4caad" providerId="ADAL" clId="{050DF61A-268B-4331-AE68-8E39530DEF39}" dt="2025-02-12T15:36:30.182" v="316"/>
          <ac:spMkLst>
            <pc:docMk/>
            <pc:sldMk cId="3018709138" sldId="274"/>
            <ac:spMk id="4" creationId="{C73B9F39-9A82-485A-AB6D-2DCEE3BB3888}"/>
          </ac:spMkLst>
        </pc:spChg>
        <pc:picChg chg="add mod">
          <ac:chgData name="Milad LEYLI-ABADI" userId="5b9e46ff-14e3-4f5a-b33f-9b0627d4caad" providerId="ADAL" clId="{050DF61A-268B-4331-AE68-8E39530DEF39}" dt="2025-02-12T16:10:27.641" v="330" actId="1076"/>
          <ac:picMkLst>
            <pc:docMk/>
            <pc:sldMk cId="3018709138" sldId="274"/>
            <ac:picMk id="6" creationId="{A10E39ED-9261-C6D2-4C1A-BE147C33CD17}"/>
          </ac:picMkLst>
        </pc:picChg>
        <pc:picChg chg="add mod">
          <ac:chgData name="Milad LEYLI-ABADI" userId="5b9e46ff-14e3-4f5a-b33f-9b0627d4caad" providerId="ADAL" clId="{050DF61A-268B-4331-AE68-8E39530DEF39}" dt="2025-02-12T16:10:30.454" v="331" actId="1076"/>
          <ac:picMkLst>
            <pc:docMk/>
            <pc:sldMk cId="3018709138" sldId="274"/>
            <ac:picMk id="8" creationId="{15B515A2-CA6E-8F03-C24E-6D8FFC81CD69}"/>
          </ac:picMkLst>
        </pc:picChg>
      </pc:sldChg>
      <pc:sldChg chg="addSp delSp modSp new mod">
        <pc:chgData name="Milad LEYLI-ABADI" userId="5b9e46ff-14e3-4f5a-b33f-9b0627d4caad" providerId="ADAL" clId="{050DF61A-268B-4331-AE68-8E39530DEF39}" dt="2025-02-12T16:27:48.509" v="1041" actId="120"/>
        <pc:sldMkLst>
          <pc:docMk/>
          <pc:sldMk cId="2495112241" sldId="275"/>
        </pc:sldMkLst>
        <pc:spChg chg="mod">
          <ac:chgData name="Milad LEYLI-ABADI" userId="5b9e46ff-14e3-4f5a-b33f-9b0627d4caad" providerId="ADAL" clId="{050DF61A-268B-4331-AE68-8E39530DEF39}" dt="2025-02-12T15:14:37.279" v="251" actId="20577"/>
          <ac:spMkLst>
            <pc:docMk/>
            <pc:sldMk cId="2495112241" sldId="275"/>
            <ac:spMk id="2" creationId="{6773F739-5CCB-23E7-EDE4-33A02C6DAEAB}"/>
          </ac:spMkLst>
        </pc:spChg>
        <pc:spChg chg="add mod">
          <ac:chgData name="Milad LEYLI-ABADI" userId="5b9e46ff-14e3-4f5a-b33f-9b0627d4caad" providerId="ADAL" clId="{050DF61A-268B-4331-AE68-8E39530DEF39}" dt="2025-02-12T16:27:48.509" v="1041" actId="120"/>
          <ac:spMkLst>
            <pc:docMk/>
            <pc:sldMk cId="2495112241" sldId="275"/>
            <ac:spMk id="8" creationId="{B741F50B-4C3A-04C4-5083-348B7F157C2D}"/>
          </ac:spMkLst>
        </pc:spChg>
        <pc:spChg chg="add mod">
          <ac:chgData name="Milad LEYLI-ABADI" userId="5b9e46ff-14e3-4f5a-b33f-9b0627d4caad" providerId="ADAL" clId="{050DF61A-268B-4331-AE68-8E39530DEF39}" dt="2025-02-12T16:27:48.509" v="1041" actId="120"/>
          <ac:spMkLst>
            <pc:docMk/>
            <pc:sldMk cId="2495112241" sldId="275"/>
            <ac:spMk id="9" creationId="{86011C2D-0120-AB1D-3A95-A9C543B5AB9D}"/>
          </ac:spMkLst>
        </pc:spChg>
        <pc:spChg chg="add mod">
          <ac:chgData name="Milad LEYLI-ABADI" userId="5b9e46ff-14e3-4f5a-b33f-9b0627d4caad" providerId="ADAL" clId="{050DF61A-268B-4331-AE68-8E39530DEF39}" dt="2025-02-12T16:27:48.509" v="1041" actId="120"/>
          <ac:spMkLst>
            <pc:docMk/>
            <pc:sldMk cId="2495112241" sldId="275"/>
            <ac:spMk id="10" creationId="{DE6837C8-606B-D7E0-00A0-0444DAD84F9C}"/>
          </ac:spMkLst>
        </pc:spChg>
        <pc:spChg chg="add mod">
          <ac:chgData name="Milad LEYLI-ABADI" userId="5b9e46ff-14e3-4f5a-b33f-9b0627d4caad" providerId="ADAL" clId="{050DF61A-268B-4331-AE68-8E39530DEF39}" dt="2025-02-12T16:27:41.021" v="1039" actId="120"/>
          <ac:spMkLst>
            <pc:docMk/>
            <pc:sldMk cId="2495112241" sldId="275"/>
            <ac:spMk id="11" creationId="{E0F696B7-0763-F17F-645B-58195D30FD5C}"/>
          </ac:spMkLst>
        </pc:spChg>
        <pc:spChg chg="add mod">
          <ac:chgData name="Milad LEYLI-ABADI" userId="5b9e46ff-14e3-4f5a-b33f-9b0627d4caad" providerId="ADAL" clId="{050DF61A-268B-4331-AE68-8E39530DEF39}" dt="2025-02-12T16:27:43.984" v="1040" actId="120"/>
          <ac:spMkLst>
            <pc:docMk/>
            <pc:sldMk cId="2495112241" sldId="275"/>
            <ac:spMk id="12" creationId="{07F18B7E-72D9-F719-9E68-9C34D56EF6A0}"/>
          </ac:spMkLst>
        </pc:spChg>
        <pc:picChg chg="add mod">
          <ac:chgData name="Milad LEYLI-ABADI" userId="5b9e46ff-14e3-4f5a-b33f-9b0627d4caad" providerId="ADAL" clId="{050DF61A-268B-4331-AE68-8E39530DEF39}" dt="2025-02-12T16:20:29.272" v="408" actId="1076"/>
          <ac:picMkLst>
            <pc:docMk/>
            <pc:sldMk cId="2495112241" sldId="275"/>
            <ac:picMk id="5" creationId="{8C8FBD86-25FB-3427-F442-5CC0B743E06A}"/>
          </ac:picMkLst>
        </pc:picChg>
      </pc:sldChg>
      <pc:sldChg chg="addSp delSp modSp new mod">
        <pc:chgData name="Milad LEYLI-ABADI" userId="5b9e46ff-14e3-4f5a-b33f-9b0627d4caad" providerId="ADAL" clId="{050DF61A-268B-4331-AE68-8E39530DEF39}" dt="2025-02-18T08:44:42.699" v="1514" actId="20577"/>
        <pc:sldMkLst>
          <pc:docMk/>
          <pc:sldMk cId="708481120" sldId="276"/>
        </pc:sldMkLst>
        <pc:spChg chg="mod">
          <ac:chgData name="Milad LEYLI-ABADI" userId="5b9e46ff-14e3-4f5a-b33f-9b0627d4caad" providerId="ADAL" clId="{050DF61A-268B-4331-AE68-8E39530DEF39}" dt="2025-02-12T15:14:25.410" v="225" actId="20577"/>
          <ac:spMkLst>
            <pc:docMk/>
            <pc:sldMk cId="708481120" sldId="276"/>
            <ac:spMk id="2" creationId="{EBC76CC9-6867-E7DF-259A-7883964CBC9B}"/>
          </ac:spMkLst>
        </pc:spChg>
        <pc:spChg chg="add mod">
          <ac:chgData name="Milad LEYLI-ABADI" userId="5b9e46ff-14e3-4f5a-b33f-9b0627d4caad" providerId="ADAL" clId="{050DF61A-268B-4331-AE68-8E39530DEF39}" dt="2025-02-18T08:44:42.699" v="1514" actId="20577"/>
          <ac:spMkLst>
            <pc:docMk/>
            <pc:sldMk cId="708481120" sldId="276"/>
            <ac:spMk id="4" creationId="{A43105CE-2F6A-8A60-2BEE-93B9AD40F4BB}"/>
          </ac:spMkLst>
        </pc:spChg>
        <pc:picChg chg="add mod">
          <ac:chgData name="Milad LEYLI-ABADI" userId="5b9e46ff-14e3-4f5a-b33f-9b0627d4caad" providerId="ADAL" clId="{050DF61A-268B-4331-AE68-8E39530DEF39}" dt="2025-02-18T08:44:22.029" v="1472" actId="1076"/>
          <ac:picMkLst>
            <pc:docMk/>
            <pc:sldMk cId="708481120" sldId="276"/>
            <ac:picMk id="5" creationId="{1852D91E-935B-2A8C-84F5-0818404A9163}"/>
          </ac:picMkLst>
        </pc:picChg>
      </pc:sldChg>
      <pc:sldChg chg="addSp delSp modSp new mod">
        <pc:chgData name="Milad LEYLI-ABADI" userId="5b9e46ff-14e3-4f5a-b33f-9b0627d4caad" providerId="ADAL" clId="{050DF61A-268B-4331-AE68-8E39530DEF39}" dt="2025-02-12T15:37:13.681" v="322"/>
        <pc:sldMkLst>
          <pc:docMk/>
          <pc:sldMk cId="705340020" sldId="277"/>
        </pc:sldMkLst>
        <pc:spChg chg="mod">
          <ac:chgData name="Milad LEYLI-ABADI" userId="5b9e46ff-14e3-4f5a-b33f-9b0627d4caad" providerId="ADAL" clId="{050DF61A-268B-4331-AE68-8E39530DEF39}" dt="2025-02-12T15:14:47.424" v="263" actId="20577"/>
          <ac:spMkLst>
            <pc:docMk/>
            <pc:sldMk cId="705340020" sldId="277"/>
            <ac:spMk id="2" creationId="{70B58C78-B72D-B1F4-0E73-03EC70C3D78D}"/>
          </ac:spMkLst>
        </pc:spChg>
        <pc:spChg chg="add mod">
          <ac:chgData name="Milad LEYLI-ABADI" userId="5b9e46ff-14e3-4f5a-b33f-9b0627d4caad" providerId="ADAL" clId="{050DF61A-268B-4331-AE68-8E39530DEF39}" dt="2025-02-12T15:37:13.681" v="322"/>
          <ac:spMkLst>
            <pc:docMk/>
            <pc:sldMk cId="705340020" sldId="277"/>
            <ac:spMk id="4" creationId="{6B768179-2692-309F-8697-5459AC430DD3}"/>
          </ac:spMkLst>
        </pc:spChg>
        <pc:graphicFrameChg chg="add mod">
          <ac:chgData name="Milad LEYLI-ABADI" userId="5b9e46ff-14e3-4f5a-b33f-9b0627d4caad" providerId="ADAL" clId="{050DF61A-268B-4331-AE68-8E39530DEF39}" dt="2025-02-12T15:37:13.681" v="322"/>
          <ac:graphicFrameMkLst>
            <pc:docMk/>
            <pc:sldMk cId="705340020" sldId="277"/>
            <ac:graphicFrameMk id="5" creationId="{7D5475DA-951E-BFBB-7F98-4C6AC77B3CEA}"/>
          </ac:graphicFrameMkLst>
        </pc:graphicFrameChg>
        <pc:graphicFrameChg chg="add mod">
          <ac:chgData name="Milad LEYLI-ABADI" userId="5b9e46ff-14e3-4f5a-b33f-9b0627d4caad" providerId="ADAL" clId="{050DF61A-268B-4331-AE68-8E39530DEF39}" dt="2025-02-12T15:37:13.681" v="322"/>
          <ac:graphicFrameMkLst>
            <pc:docMk/>
            <pc:sldMk cId="705340020" sldId="277"/>
            <ac:graphicFrameMk id="6" creationId="{34CAF646-8A34-1790-0127-843366883A3A}"/>
          </ac:graphicFrameMkLst>
        </pc:graphicFrameChg>
      </pc:sldChg>
      <pc:sldChg chg="addSp delSp modSp new mod">
        <pc:chgData name="Milad LEYLI-ABADI" userId="5b9e46ff-14e3-4f5a-b33f-9b0627d4caad" providerId="ADAL" clId="{050DF61A-268B-4331-AE68-8E39530DEF39}" dt="2025-02-12T16:29:54.484" v="1058" actId="1076"/>
        <pc:sldMkLst>
          <pc:docMk/>
          <pc:sldMk cId="941555482" sldId="278"/>
        </pc:sldMkLst>
        <pc:spChg chg="mod">
          <ac:chgData name="Milad LEYLI-ABADI" userId="5b9e46ff-14e3-4f5a-b33f-9b0627d4caad" providerId="ADAL" clId="{050DF61A-268B-4331-AE68-8E39530DEF39}" dt="2025-02-12T15:35:54.222" v="314" actId="20577"/>
          <ac:spMkLst>
            <pc:docMk/>
            <pc:sldMk cId="941555482" sldId="278"/>
            <ac:spMk id="2" creationId="{C1AF3AA2-0631-F73B-EF6C-449B74CFCEFB}"/>
          </ac:spMkLst>
        </pc:spChg>
        <pc:spChg chg="add mod">
          <ac:chgData name="Milad LEYLI-ABADI" userId="5b9e46ff-14e3-4f5a-b33f-9b0627d4caad" providerId="ADAL" clId="{050DF61A-268B-4331-AE68-8E39530DEF39}" dt="2025-02-12T16:29:42.185" v="1055" actId="20577"/>
          <ac:spMkLst>
            <pc:docMk/>
            <pc:sldMk cId="941555482" sldId="278"/>
            <ac:spMk id="4" creationId="{03C31663-B4E1-DED4-1CBF-69F45D84852B}"/>
          </ac:spMkLst>
        </pc:spChg>
        <pc:spChg chg="mod">
          <ac:chgData name="Milad LEYLI-ABADI" userId="5b9e46ff-14e3-4f5a-b33f-9b0627d4caad" providerId="ADAL" clId="{050DF61A-268B-4331-AE68-8E39530DEF39}" dt="2025-02-12T15:35:51.849" v="307"/>
          <ac:spMkLst>
            <pc:docMk/>
            <pc:sldMk cId="941555482" sldId="278"/>
            <ac:spMk id="7" creationId="{4503CEE4-B791-916A-FED5-DFAA1E70F3D7}"/>
          </ac:spMkLst>
        </pc:spChg>
        <pc:spChg chg="mod">
          <ac:chgData name="Milad LEYLI-ABADI" userId="5b9e46ff-14e3-4f5a-b33f-9b0627d4caad" providerId="ADAL" clId="{050DF61A-268B-4331-AE68-8E39530DEF39}" dt="2025-02-12T15:35:51.849" v="307"/>
          <ac:spMkLst>
            <pc:docMk/>
            <pc:sldMk cId="941555482" sldId="278"/>
            <ac:spMk id="8" creationId="{56B73B78-446C-1231-F612-6D9AAB1720E9}"/>
          </ac:spMkLst>
        </pc:spChg>
        <pc:spChg chg="mod">
          <ac:chgData name="Milad LEYLI-ABADI" userId="5b9e46ff-14e3-4f5a-b33f-9b0627d4caad" providerId="ADAL" clId="{050DF61A-268B-4331-AE68-8E39530DEF39}" dt="2025-02-12T15:35:51.849" v="307"/>
          <ac:spMkLst>
            <pc:docMk/>
            <pc:sldMk cId="941555482" sldId="278"/>
            <ac:spMk id="9" creationId="{CAEE6E75-B06D-F7DE-DB79-573B6832BB0E}"/>
          </ac:spMkLst>
        </pc:spChg>
        <pc:spChg chg="add mod">
          <ac:chgData name="Milad LEYLI-ABADI" userId="5b9e46ff-14e3-4f5a-b33f-9b0627d4caad" providerId="ADAL" clId="{050DF61A-268B-4331-AE68-8E39530DEF39}" dt="2025-02-12T16:29:54.484" v="1058" actId="1076"/>
          <ac:spMkLst>
            <pc:docMk/>
            <pc:sldMk cId="941555482" sldId="278"/>
            <ac:spMk id="11" creationId="{AA88CBA9-DF50-37BF-B7E5-218C92C98AB0}"/>
          </ac:spMkLst>
        </pc:spChg>
        <pc:grpChg chg="add mod">
          <ac:chgData name="Milad LEYLI-ABADI" userId="5b9e46ff-14e3-4f5a-b33f-9b0627d4caad" providerId="ADAL" clId="{050DF61A-268B-4331-AE68-8E39530DEF39}" dt="2025-02-12T15:35:51.849" v="307"/>
          <ac:grpSpMkLst>
            <pc:docMk/>
            <pc:sldMk cId="941555482" sldId="278"/>
            <ac:grpSpMk id="5" creationId="{F6A8239F-BAE3-B2F9-58DE-067925760012}"/>
          </ac:grpSpMkLst>
        </pc:grpChg>
        <pc:picChg chg="mod">
          <ac:chgData name="Milad LEYLI-ABADI" userId="5b9e46ff-14e3-4f5a-b33f-9b0627d4caad" providerId="ADAL" clId="{050DF61A-268B-4331-AE68-8E39530DEF39}" dt="2025-02-12T15:35:51.849" v="307"/>
          <ac:picMkLst>
            <pc:docMk/>
            <pc:sldMk cId="941555482" sldId="278"/>
            <ac:picMk id="6" creationId="{CE042F2B-287C-6C97-CE25-6E6951E51582}"/>
          </ac:picMkLst>
        </pc:picChg>
        <pc:picChg chg="add mod">
          <ac:chgData name="Milad LEYLI-ABADI" userId="5b9e46ff-14e3-4f5a-b33f-9b0627d4caad" providerId="ADAL" clId="{050DF61A-268B-4331-AE68-8E39530DEF39}" dt="2025-02-12T16:29:54.484" v="1058" actId="1076"/>
          <ac:picMkLst>
            <pc:docMk/>
            <pc:sldMk cId="941555482" sldId="278"/>
            <ac:picMk id="10" creationId="{766ACD3A-324D-1907-FD20-96E7279F1E3D}"/>
          </ac:picMkLst>
        </pc:picChg>
      </pc:sldChg>
      <pc:sldChg chg="addSp delSp new del mod">
        <pc:chgData name="Milad LEYLI-ABADI" userId="5b9e46ff-14e3-4f5a-b33f-9b0627d4caad" providerId="ADAL" clId="{050DF61A-268B-4331-AE68-8E39530DEF39}" dt="2025-02-12T15:35:46.229" v="303" actId="680"/>
        <pc:sldMkLst>
          <pc:docMk/>
          <pc:sldMk cId="2973317009" sldId="278"/>
        </pc:sldMkLst>
      </pc:sldChg>
      <pc:sldChg chg="addSp modSp new mod">
        <pc:chgData name="Milad LEYLI-ABADI" userId="5b9e46ff-14e3-4f5a-b33f-9b0627d4caad" providerId="ADAL" clId="{050DF61A-268B-4331-AE68-8E39530DEF39}" dt="2025-02-12T16:33:26.930" v="1329" actId="1076"/>
        <pc:sldMkLst>
          <pc:docMk/>
          <pc:sldMk cId="2619375209" sldId="279"/>
        </pc:sldMkLst>
        <pc:spChg chg="mod">
          <ac:chgData name="Milad LEYLI-ABADI" userId="5b9e46ff-14e3-4f5a-b33f-9b0627d4caad" providerId="ADAL" clId="{050DF61A-268B-4331-AE68-8E39530DEF39}" dt="2025-02-12T16:30:20.725" v="1066" actId="20577"/>
          <ac:spMkLst>
            <pc:docMk/>
            <pc:sldMk cId="2619375209" sldId="279"/>
            <ac:spMk id="2" creationId="{F979E905-E502-D88A-3D22-9C655060992D}"/>
          </ac:spMkLst>
        </pc:spChg>
        <pc:spChg chg="mod">
          <ac:chgData name="Milad LEYLI-ABADI" userId="5b9e46ff-14e3-4f5a-b33f-9b0627d4caad" providerId="ADAL" clId="{050DF61A-268B-4331-AE68-8E39530DEF39}" dt="2025-02-12T16:32:47.652" v="1326" actId="20577"/>
          <ac:spMkLst>
            <pc:docMk/>
            <pc:sldMk cId="2619375209" sldId="279"/>
            <ac:spMk id="3" creationId="{DF9C8ABD-27CF-5442-D78B-CA990F316734}"/>
          </ac:spMkLst>
        </pc:spChg>
        <pc:spChg chg="add mod">
          <ac:chgData name="Milad LEYLI-ABADI" userId="5b9e46ff-14e3-4f5a-b33f-9b0627d4caad" providerId="ADAL" clId="{050DF61A-268B-4331-AE68-8E39530DEF39}" dt="2025-02-12T16:33:26.930" v="1329" actId="1076"/>
          <ac:spMkLst>
            <pc:docMk/>
            <pc:sldMk cId="2619375209" sldId="279"/>
            <ac:spMk id="5" creationId="{C5A0B769-A930-E5F4-7D65-B46AC29A4F9E}"/>
          </ac:spMkLst>
        </pc:spChg>
        <pc:spChg chg="add mod">
          <ac:chgData name="Milad LEYLI-ABADI" userId="5b9e46ff-14e3-4f5a-b33f-9b0627d4caad" providerId="ADAL" clId="{050DF61A-268B-4331-AE68-8E39530DEF39}" dt="2025-02-12T16:33:26.930" v="1329" actId="1076"/>
          <ac:spMkLst>
            <pc:docMk/>
            <pc:sldMk cId="2619375209" sldId="279"/>
            <ac:spMk id="6" creationId="{5A91EA12-6C80-58DF-DEF4-C0625556A8E9}"/>
          </ac:spMkLst>
        </pc:spChg>
        <pc:spChg chg="add mod">
          <ac:chgData name="Milad LEYLI-ABADI" userId="5b9e46ff-14e3-4f5a-b33f-9b0627d4caad" providerId="ADAL" clId="{050DF61A-268B-4331-AE68-8E39530DEF39}" dt="2025-02-12T16:33:26.930" v="1329" actId="1076"/>
          <ac:spMkLst>
            <pc:docMk/>
            <pc:sldMk cId="2619375209" sldId="279"/>
            <ac:spMk id="7" creationId="{5BE8CC8C-96DC-781A-B341-78633C908CD6}"/>
          </ac:spMkLst>
        </pc:spChg>
      </pc:sldChg>
      <pc:sldChg chg="addSp modSp new mod">
        <pc:chgData name="Milad LEYLI-ABADI" userId="5b9e46ff-14e3-4f5a-b33f-9b0627d4caad" providerId="ADAL" clId="{050DF61A-268B-4331-AE68-8E39530DEF39}" dt="2025-02-18T09:10:54.947" v="2943" actId="1076"/>
        <pc:sldMkLst>
          <pc:docMk/>
          <pc:sldMk cId="1827802140" sldId="280"/>
        </pc:sldMkLst>
        <pc:spChg chg="mod">
          <ac:chgData name="Milad LEYLI-ABADI" userId="5b9e46ff-14e3-4f5a-b33f-9b0627d4caad" providerId="ADAL" clId="{050DF61A-268B-4331-AE68-8E39530DEF39}" dt="2025-02-18T08:45:23.350" v="1530" actId="20577"/>
          <ac:spMkLst>
            <pc:docMk/>
            <pc:sldMk cId="1827802140" sldId="280"/>
            <ac:spMk id="2" creationId="{8D0AD4B4-9969-755A-DD0F-53363210C727}"/>
          </ac:spMkLst>
        </pc:spChg>
        <pc:spChg chg="mod">
          <ac:chgData name="Milad LEYLI-ABADI" userId="5b9e46ff-14e3-4f5a-b33f-9b0627d4caad" providerId="ADAL" clId="{050DF61A-268B-4331-AE68-8E39530DEF39}" dt="2025-02-18T09:10:11.753" v="2899" actId="27636"/>
          <ac:spMkLst>
            <pc:docMk/>
            <pc:sldMk cId="1827802140" sldId="280"/>
            <ac:spMk id="3" creationId="{316A19D8-E5BF-FAA0-F5C3-2C9E0947560F}"/>
          </ac:spMkLst>
        </pc:spChg>
        <pc:spChg chg="add mod">
          <ac:chgData name="Milad LEYLI-ABADI" userId="5b9e46ff-14e3-4f5a-b33f-9b0627d4caad" providerId="ADAL" clId="{050DF61A-268B-4331-AE68-8E39530DEF39}" dt="2025-02-18T09:10:40.729" v="2941" actId="1076"/>
          <ac:spMkLst>
            <pc:docMk/>
            <pc:sldMk cId="1827802140" sldId="280"/>
            <ac:spMk id="5" creationId="{AB16E864-C5C8-3AEC-C8C2-F14D17AF48FF}"/>
          </ac:spMkLst>
        </pc:spChg>
        <pc:picChg chg="add mod">
          <ac:chgData name="Milad LEYLI-ABADI" userId="5b9e46ff-14e3-4f5a-b33f-9b0627d4caad" providerId="ADAL" clId="{050DF61A-268B-4331-AE68-8E39530DEF39}" dt="2025-02-18T09:10:54.947" v="2943" actId="1076"/>
          <ac:picMkLst>
            <pc:docMk/>
            <pc:sldMk cId="1827802140" sldId="280"/>
            <ac:picMk id="4" creationId="{B05D56B3-C922-F1B6-9039-7E5DC997F92A}"/>
          </ac:picMkLst>
        </pc:picChg>
      </pc:sldChg>
      <pc:sldChg chg="modSp new mod">
        <pc:chgData name="Milad LEYLI-ABADI" userId="5b9e46ff-14e3-4f5a-b33f-9b0627d4caad" providerId="ADAL" clId="{050DF61A-268B-4331-AE68-8E39530DEF39}" dt="2025-02-18T09:03:21.027" v="2884" actId="20577"/>
        <pc:sldMkLst>
          <pc:docMk/>
          <pc:sldMk cId="2158764396" sldId="281"/>
        </pc:sldMkLst>
        <pc:spChg chg="mod">
          <ac:chgData name="Milad LEYLI-ABADI" userId="5b9e46ff-14e3-4f5a-b33f-9b0627d4caad" providerId="ADAL" clId="{050DF61A-268B-4331-AE68-8E39530DEF39}" dt="2025-02-18T08:51:30.451" v="2175" actId="20577"/>
          <ac:spMkLst>
            <pc:docMk/>
            <pc:sldMk cId="2158764396" sldId="281"/>
            <ac:spMk id="2" creationId="{62FFD008-F7FB-D4D0-99F4-BCB77AE1F6DC}"/>
          </ac:spMkLst>
        </pc:spChg>
        <pc:spChg chg="mod">
          <ac:chgData name="Milad LEYLI-ABADI" userId="5b9e46ff-14e3-4f5a-b33f-9b0627d4caad" providerId="ADAL" clId="{050DF61A-268B-4331-AE68-8E39530DEF39}" dt="2025-02-18T09:03:21.027" v="2884" actId="20577"/>
          <ac:spMkLst>
            <pc:docMk/>
            <pc:sldMk cId="2158764396" sldId="281"/>
            <ac:spMk id="3" creationId="{977E1286-658C-028C-525E-FD38416672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91CB5-4CA9-43C0-979A-A28A5AF4624E}" type="datetimeFigureOut">
              <a:rPr lang="fr-FR" smtClean="0"/>
              <a:t>04/03/2025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34ED9-675F-4AA2-AEF4-BB6A131107F6}" type="slidenum">
              <a:rPr lang="fr-FR" smtClean="0"/>
              <a:t>‹#›</a:t>
            </a:fld>
            <a:endParaRPr lang="fr-FR"/>
          </a:p>
        </p:txBody>
      </p:sp>
    </p:spTree>
    <p:extLst>
      <p:ext uri="{BB962C8B-B14F-4D97-AF65-F5344CB8AC3E}">
        <p14:creationId xmlns:p14="http://schemas.microsoft.com/office/powerpoint/2010/main" val="152841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25103d6df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g325103d6dfa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325103d6dfa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g325103d6dfa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32691fa6c1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g32691fa6c1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a:extLst>
            <a:ext uri="{FF2B5EF4-FFF2-40B4-BE49-F238E27FC236}">
              <a16:creationId xmlns:a16="http://schemas.microsoft.com/office/drawing/2014/main" id="{ACC83470-04A0-8576-AC74-A7A79A325012}"/>
            </a:ext>
          </a:extLst>
        </p:cNvPr>
        <p:cNvGrpSpPr/>
        <p:nvPr/>
      </p:nvGrpSpPr>
      <p:grpSpPr>
        <a:xfrm>
          <a:off x="0" y="0"/>
          <a:ext cx="0" cy="0"/>
          <a:chOff x="0" y="0"/>
          <a:chExt cx="0" cy="0"/>
        </a:xfrm>
      </p:grpSpPr>
      <p:sp>
        <p:nvSpPr>
          <p:cNvPr id="645" name="Google Shape;645;g32691fa6c13_0_159:notes">
            <a:extLst>
              <a:ext uri="{FF2B5EF4-FFF2-40B4-BE49-F238E27FC236}">
                <a16:creationId xmlns:a16="http://schemas.microsoft.com/office/drawing/2014/main" id="{D35CEAD0-8D8E-2301-E796-DACA4E43BD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g32691fa6c13_0_159:notes">
            <a:extLst>
              <a:ext uri="{FF2B5EF4-FFF2-40B4-BE49-F238E27FC236}">
                <a16:creationId xmlns:a16="http://schemas.microsoft.com/office/drawing/2014/main" id="{D3C90C64-51CF-3814-55FD-971FECE683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536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32691fa6c1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2" name="Google Shape;652;g32691fa6c1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2691fa6c1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4" name="Google Shape;664;g32691fa6c13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research-and-innovation.ec.europa.eu/funding/funding-opportunities/funding-programmes-and-open-calls/horizon-europe_en" TargetMode="External"/><Relationship Id="rId3" Type="http://schemas.openxmlformats.org/officeDocument/2006/relationships/image" Target="../media/image2.png"/><Relationship Id="rId7" Type="http://schemas.openxmlformats.org/officeDocument/2006/relationships/hyperlink" Target="http://www.enershare.eu/"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www.enershare.eu/"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enershare.eu/" TargetMode="Externa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svg"/><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hyperlink" Target="http://www.enershare.eu/" TargetMode="Externa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www.enershare.eu/" TargetMode="External"/><Relationship Id="rId4" Type="http://schemas.openxmlformats.org/officeDocument/2006/relationships/image" Target="../media/image9.svg"/><Relationship Id="rId9"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svg"/><Relationship Id="rId7" Type="http://schemas.openxmlformats.org/officeDocument/2006/relationships/hyperlink" Target="http://www.enershare.eu/" TargetMode="External"/><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4.svg"/><Relationship Id="rId11" Type="http://schemas.openxmlformats.org/officeDocument/2006/relationships/hyperlink" Target="http://www.enershare.eu/" TargetMode="External"/><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5.svg"/><Relationship Id="rId9"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hyperlink" Target="http://www.enershare.eu/"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research-and-innovation.ec.europa.eu/funding/funding-opportunities/funding-programmes-and-open-calls/horizon-europe_e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2936303"/>
            <a:ext cx="10142838" cy="945623"/>
          </a:xfrm>
        </p:spPr>
        <p:txBody>
          <a:bodyPr anchor="b"/>
          <a:lstStyle>
            <a:lvl1pPr algn="l">
              <a:defRPr sz="6000" b="1">
                <a:solidFill>
                  <a:schemeClr val="bg1"/>
                </a:solidFill>
              </a:defRPr>
            </a:lvl1pPr>
          </a:lstStyle>
          <a:p>
            <a:r>
              <a:rPr lang="en-US" dirty="0"/>
              <a:t>Click to edit Master title style</a:t>
            </a:r>
            <a:endParaRPr lang="pt-PT" dirty="0"/>
          </a:p>
        </p:txBody>
      </p:sp>
      <p:sp>
        <p:nvSpPr>
          <p:cNvPr id="3" name="Subtitle 2">
            <a:extLst>
              <a:ext uri="{FF2B5EF4-FFF2-40B4-BE49-F238E27FC236}">
                <a16:creationId xmlns:a16="http://schemas.microsoft.com/office/drawing/2014/main" id="{EF182636-2338-4AA6-ACFF-2E503F9A578A}"/>
              </a:ext>
            </a:extLst>
          </p:cNvPr>
          <p:cNvSpPr>
            <a:spLocks noGrp="1"/>
          </p:cNvSpPr>
          <p:nvPr>
            <p:ph type="subTitle" idx="1"/>
          </p:nvPr>
        </p:nvSpPr>
        <p:spPr>
          <a:xfrm>
            <a:off x="838200" y="4402427"/>
            <a:ext cx="9144000" cy="45097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pt-PT" dirty="0"/>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1" name="Straight Connector 60">
            <a:extLst>
              <a:ext uri="{FF2B5EF4-FFF2-40B4-BE49-F238E27FC236}">
                <a16:creationId xmlns:a16="http://schemas.microsoft.com/office/drawing/2014/main" id="{A511EF90-9BE1-434A-8093-AB75CCDC3BAE}"/>
              </a:ext>
            </a:extLst>
          </p:cNvPr>
          <p:cNvCxnSpPr/>
          <p:nvPr userDrawn="1"/>
        </p:nvCxnSpPr>
        <p:spPr>
          <a:xfrm>
            <a:off x="838200" y="4971045"/>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6" name="Picture 65">
            <a:extLst>
              <a:ext uri="{FF2B5EF4-FFF2-40B4-BE49-F238E27FC236}">
                <a16:creationId xmlns:a16="http://schemas.microsoft.com/office/drawing/2014/main" id="{1144312D-5935-44A5-BA1D-D2ECFA4CEC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1735025"/>
            <a:ext cx="1962328" cy="786844"/>
          </a:xfrm>
          <a:prstGeom prst="rect">
            <a:avLst/>
          </a:prstGeom>
        </p:spPr>
      </p:pic>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96" name="Freeform 2">
            <a:extLst>
              <a:ext uri="{FF2B5EF4-FFF2-40B4-BE49-F238E27FC236}">
                <a16:creationId xmlns:a16="http://schemas.microsoft.com/office/drawing/2014/main" id="{CF140A45-D50B-40F8-A27F-118737AEB98B}"/>
              </a:ext>
            </a:extLst>
          </p:cNvPr>
          <p:cNvSpPr/>
          <p:nvPr userDrawn="1"/>
        </p:nvSpPr>
        <p:spPr>
          <a:xfrm>
            <a:off x="838200" y="411265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 name="Footer Placeholder 4">
            <a:extLst>
              <a:ext uri="{FF2B5EF4-FFF2-40B4-BE49-F238E27FC236}">
                <a16:creationId xmlns:a16="http://schemas.microsoft.com/office/drawing/2014/main" id="{BD5BE7BD-DABC-4139-9A4F-7AA25B1F67FB}"/>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sp>
        <p:nvSpPr>
          <p:cNvPr id="33" name="Google Shape;25;p3">
            <a:extLst>
              <a:ext uri="{FF2B5EF4-FFF2-40B4-BE49-F238E27FC236}">
                <a16:creationId xmlns:a16="http://schemas.microsoft.com/office/drawing/2014/main" id="{124FB885-A609-42C1-9223-F904E1240587}"/>
              </a:ext>
            </a:extLst>
          </p:cNvPr>
          <p:cNvSpPr txBox="1"/>
          <p:nvPr userDrawn="1"/>
        </p:nvSpPr>
        <p:spPr>
          <a:xfrm>
            <a:off x="733211" y="6370532"/>
            <a:ext cx="2945442" cy="369332"/>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None/>
            </a:pPr>
            <a:r>
              <a:rPr lang="en-GB" sz="800" dirty="0">
                <a:solidFill>
                  <a:schemeClr val="bg1"/>
                </a:solidFill>
                <a:latin typeface="Manrope Medium"/>
                <a:ea typeface="Manrope Medium"/>
                <a:cs typeface="Manrope Medium"/>
                <a:sym typeface="Manrope Medium"/>
              </a:rPr>
              <a:t>AI4REALNET has received funding from </a:t>
            </a:r>
            <a:r>
              <a:rPr lang="en-GB" sz="800" u="sng" dirty="0">
                <a:solidFill>
                  <a:schemeClr val="bg1"/>
                </a:solidFill>
                <a:latin typeface="Manrope Medium"/>
                <a:ea typeface="Manrope Medium"/>
                <a:cs typeface="Manrope Medium"/>
                <a:sym typeface="Manrope Medium"/>
                <a:hlinkClick r:id="rId8">
                  <a:extLst>
                    <a:ext uri="{A12FA001-AC4F-418D-AE19-62706E023703}">
                      <ahyp:hlinkClr xmlns:ahyp="http://schemas.microsoft.com/office/drawing/2018/hyperlinkcolor" val="tx"/>
                    </a:ext>
                  </a:extLst>
                </a:hlinkClick>
              </a:rPr>
              <a:t>European Union’s Horizon Europe</a:t>
            </a:r>
            <a:r>
              <a:rPr lang="en-GB" sz="800" u="sng" dirty="0">
                <a:solidFill>
                  <a:schemeClr val="bg1"/>
                </a:solidFill>
                <a:latin typeface="Manrope Medium"/>
                <a:ea typeface="Manrope Medium"/>
                <a:cs typeface="Manrope Medium"/>
                <a:sym typeface="Manrope Medium"/>
              </a:rPr>
              <a:t> </a:t>
            </a:r>
            <a:r>
              <a:rPr lang="en-GB" sz="800" u="sng" dirty="0">
                <a:solidFill>
                  <a:schemeClr val="bg1"/>
                </a:solidFill>
                <a:latin typeface="Manrope Medium"/>
                <a:ea typeface="Manrope Medium"/>
                <a:cs typeface="Manrope Medium"/>
                <a:sym typeface="Manrope Medium"/>
                <a:hlinkClick r:id="rId8">
                  <a:extLst>
                    <a:ext uri="{A12FA001-AC4F-418D-AE19-62706E023703}">
                      <ahyp:hlinkClr xmlns:ahyp="http://schemas.microsoft.com/office/drawing/2018/hyperlinkcolor" val="tx"/>
                    </a:ext>
                  </a:extLst>
                </a:hlinkClick>
              </a:rPr>
              <a:t>Research and Innovation programme</a:t>
            </a:r>
            <a:r>
              <a:rPr lang="en-GB" sz="800" dirty="0">
                <a:solidFill>
                  <a:schemeClr val="bg1"/>
                </a:solidFill>
                <a:latin typeface="Manrope Medium"/>
                <a:ea typeface="Manrope Medium"/>
                <a:cs typeface="Manrope Medium"/>
                <a:sym typeface="Manrope Medium"/>
              </a:rPr>
              <a:t> under the Grant Agreement No 101119527</a:t>
            </a:r>
          </a:p>
        </p:txBody>
      </p:sp>
      <p:pic>
        <p:nvPicPr>
          <p:cNvPr id="34" name="Google Shape;68;p3">
            <a:extLst>
              <a:ext uri="{FF2B5EF4-FFF2-40B4-BE49-F238E27FC236}">
                <a16:creationId xmlns:a16="http://schemas.microsoft.com/office/drawing/2014/main" id="{1AC6E2A1-58DA-4A4B-B5B7-3F4090BC21B0}"/>
              </a:ext>
            </a:extLst>
          </p:cNvPr>
          <p:cNvPicPr preferRelativeResize="0"/>
          <p:nvPr userDrawn="1"/>
        </p:nvPicPr>
        <p:blipFill>
          <a:blip r:embed="rId9">
            <a:alphaModFix/>
          </a:blip>
          <a:stretch>
            <a:fillRect/>
          </a:stretch>
        </p:blipFill>
        <p:spPr>
          <a:xfrm>
            <a:off x="227653" y="6427028"/>
            <a:ext cx="380152" cy="256849"/>
          </a:xfrm>
          <a:prstGeom prst="rect">
            <a:avLst/>
          </a:prstGeom>
          <a:noFill/>
          <a:ln>
            <a:noFill/>
          </a:ln>
        </p:spPr>
      </p:pic>
      <p:sp>
        <p:nvSpPr>
          <p:cNvPr id="5" name="Text Placeholder 4">
            <a:extLst>
              <a:ext uri="{FF2B5EF4-FFF2-40B4-BE49-F238E27FC236}">
                <a16:creationId xmlns:a16="http://schemas.microsoft.com/office/drawing/2014/main" id="{696E0A02-9105-4106-A340-D6933FD4BFC3}"/>
              </a:ext>
            </a:extLst>
          </p:cNvPr>
          <p:cNvSpPr>
            <a:spLocks noGrp="1"/>
          </p:cNvSpPr>
          <p:nvPr>
            <p:ph type="body" sz="quarter" idx="13" hasCustomPrompt="1"/>
          </p:nvPr>
        </p:nvSpPr>
        <p:spPr>
          <a:xfrm>
            <a:off x="838200" y="5105400"/>
            <a:ext cx="6127750" cy="520700"/>
          </a:xfr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Date, Location, Speaker</a:t>
            </a:r>
          </a:p>
        </p:txBody>
      </p:sp>
      <p:pic>
        <p:nvPicPr>
          <p:cNvPr id="32" name="Picture 31">
            <a:extLst>
              <a:ext uri="{FF2B5EF4-FFF2-40B4-BE49-F238E27FC236}">
                <a16:creationId xmlns:a16="http://schemas.microsoft.com/office/drawing/2014/main" id="{E49163E2-A1F9-41A2-BA25-26A6913802FF}"/>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5727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3160645"/>
            <a:ext cx="7772400" cy="721281"/>
          </a:xfrm>
        </p:spPr>
        <p:txBody>
          <a:bodyPr anchor="b">
            <a:normAutofit/>
          </a:bodyPr>
          <a:lstStyle>
            <a:lvl1pPr algn="l">
              <a:defRPr sz="4000" b="1">
                <a:solidFill>
                  <a:schemeClr val="bg1"/>
                </a:solidFill>
              </a:defRPr>
            </a:lvl1pPr>
          </a:lstStyle>
          <a:p>
            <a:r>
              <a:rPr lang="en-US" dirty="0"/>
              <a:t>Click to edit Master title style</a:t>
            </a:r>
            <a:endParaRPr lang="pt-PT" dirty="0"/>
          </a:p>
        </p:txBody>
      </p:sp>
      <p:sp>
        <p:nvSpPr>
          <p:cNvPr id="4" name="Date Placeholder 3">
            <a:extLst>
              <a:ext uri="{FF2B5EF4-FFF2-40B4-BE49-F238E27FC236}">
                <a16:creationId xmlns:a16="http://schemas.microsoft.com/office/drawing/2014/main" id="{5170B21E-24D4-4CEA-818A-4F2D5EE16DE2}"/>
              </a:ext>
            </a:extLst>
          </p:cNvPr>
          <p:cNvSpPr>
            <a:spLocks noGrp="1"/>
          </p:cNvSpPr>
          <p:nvPr>
            <p:ph type="dt" sz="half" idx="10"/>
          </p:nvPr>
        </p:nvSpPr>
        <p:spPr/>
        <p:txBody>
          <a:bodyPr/>
          <a:lstStyle>
            <a:lvl1pPr>
              <a:defRPr>
                <a:solidFill>
                  <a:schemeClr val="bg1"/>
                </a:solidFill>
              </a:defRPr>
            </a:lvl1pPr>
          </a:lstStyle>
          <a:p>
            <a:fld id="{DCAF1DC6-EAE1-4388-AADE-D441CE8D7AF0}" type="datetimeFigureOut">
              <a:rPr lang="pt-PT" smtClean="0"/>
              <a:pPr/>
              <a:t>04/03/2025</a:t>
            </a:fld>
            <a:endParaRPr lang="pt-PT"/>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96" name="Freeform 2">
            <a:extLst>
              <a:ext uri="{FF2B5EF4-FFF2-40B4-BE49-F238E27FC236}">
                <a16:creationId xmlns:a16="http://schemas.microsoft.com/office/drawing/2014/main" id="{CF140A45-D50B-40F8-A27F-118737AEB98B}"/>
              </a:ext>
            </a:extLst>
          </p:cNvPr>
          <p:cNvSpPr/>
          <p:nvPr userDrawn="1"/>
        </p:nvSpPr>
        <p:spPr>
          <a:xfrm>
            <a:off x="838200" y="411265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 name="Footer Placeholder 4">
            <a:extLst>
              <a:ext uri="{FF2B5EF4-FFF2-40B4-BE49-F238E27FC236}">
                <a16:creationId xmlns:a16="http://schemas.microsoft.com/office/drawing/2014/main" id="{B24AED54-FA81-4A8E-B783-6537D77EE24D}"/>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pic>
        <p:nvPicPr>
          <p:cNvPr id="28" name="Picture 27">
            <a:extLst>
              <a:ext uri="{FF2B5EF4-FFF2-40B4-BE49-F238E27FC236}">
                <a16:creationId xmlns:a16="http://schemas.microsoft.com/office/drawing/2014/main" id="{558B5604-B05F-4562-AEE2-FED34D1739E5}"/>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78096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2467993"/>
            <a:ext cx="3807701" cy="1413934"/>
          </a:xfrm>
        </p:spPr>
        <p:txBody>
          <a:bodyPr anchor="b">
            <a:normAutofit/>
          </a:bodyPr>
          <a:lstStyle>
            <a:lvl1pPr algn="l">
              <a:defRPr sz="4000" b="1">
                <a:solidFill>
                  <a:schemeClr val="bg1"/>
                </a:solidFill>
              </a:defRPr>
            </a:lvl1pPr>
          </a:lstStyle>
          <a:p>
            <a:r>
              <a:rPr lang="en-US" dirty="0"/>
              <a:t>Click to edit Master title style</a:t>
            </a:r>
            <a:endParaRPr lang="pt-PT" dirty="0"/>
          </a:p>
        </p:txBody>
      </p:sp>
      <p:sp>
        <p:nvSpPr>
          <p:cNvPr id="4" name="Date Placeholder 3">
            <a:extLst>
              <a:ext uri="{FF2B5EF4-FFF2-40B4-BE49-F238E27FC236}">
                <a16:creationId xmlns:a16="http://schemas.microsoft.com/office/drawing/2014/main" id="{5170B21E-24D4-4CEA-818A-4F2D5EE16DE2}"/>
              </a:ext>
            </a:extLst>
          </p:cNvPr>
          <p:cNvSpPr>
            <a:spLocks noGrp="1"/>
          </p:cNvSpPr>
          <p:nvPr>
            <p:ph type="dt" sz="half" idx="10"/>
          </p:nvPr>
        </p:nvSpPr>
        <p:spPr/>
        <p:txBody>
          <a:bodyPr/>
          <a:lstStyle>
            <a:lvl1pPr>
              <a:defRPr>
                <a:solidFill>
                  <a:schemeClr val="bg1"/>
                </a:solidFill>
              </a:defRPr>
            </a:lvl1pPr>
          </a:lstStyle>
          <a:p>
            <a:fld id="{DCAF1DC6-EAE1-4388-AADE-D441CE8D7AF0}" type="datetimeFigureOut">
              <a:rPr lang="pt-PT" smtClean="0"/>
              <a:pPr/>
              <a:t>04/03/2025</a:t>
            </a:fld>
            <a:endParaRPr lang="pt-PT"/>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27" name="Footer Placeholder 4">
            <a:extLst>
              <a:ext uri="{FF2B5EF4-FFF2-40B4-BE49-F238E27FC236}">
                <a16:creationId xmlns:a16="http://schemas.microsoft.com/office/drawing/2014/main" id="{B24AED54-FA81-4A8E-B783-6537D77EE24D}"/>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sp>
        <p:nvSpPr>
          <p:cNvPr id="3" name="Rectangle 2">
            <a:extLst>
              <a:ext uri="{FF2B5EF4-FFF2-40B4-BE49-F238E27FC236}">
                <a16:creationId xmlns:a16="http://schemas.microsoft.com/office/drawing/2014/main" id="{C4DA1AF2-71D0-42C7-9E37-B220ACA89AE2}"/>
              </a:ext>
            </a:extLst>
          </p:cNvPr>
          <p:cNvSpPr/>
          <p:nvPr userDrawn="1"/>
        </p:nvSpPr>
        <p:spPr>
          <a:xfrm>
            <a:off x="5377406" y="0"/>
            <a:ext cx="6814594" cy="6247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6" name="Freeform 2">
            <a:extLst>
              <a:ext uri="{FF2B5EF4-FFF2-40B4-BE49-F238E27FC236}">
                <a16:creationId xmlns:a16="http://schemas.microsoft.com/office/drawing/2014/main" id="{CF140A45-D50B-40F8-A27F-118737AEB98B}"/>
              </a:ext>
            </a:extLst>
          </p:cNvPr>
          <p:cNvSpPr/>
          <p:nvPr userDrawn="1"/>
        </p:nvSpPr>
        <p:spPr>
          <a:xfrm>
            <a:off x="838200" y="4112660"/>
            <a:ext cx="4213149" cy="99584"/>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 Placeholder 6">
            <a:extLst>
              <a:ext uri="{FF2B5EF4-FFF2-40B4-BE49-F238E27FC236}">
                <a16:creationId xmlns:a16="http://schemas.microsoft.com/office/drawing/2014/main" id="{76C04FC3-2A42-4AD9-88B8-48864F9C8373}"/>
              </a:ext>
            </a:extLst>
          </p:cNvPr>
          <p:cNvSpPr>
            <a:spLocks noGrp="1"/>
          </p:cNvSpPr>
          <p:nvPr>
            <p:ph type="body" sz="quarter" idx="13"/>
          </p:nvPr>
        </p:nvSpPr>
        <p:spPr>
          <a:xfrm>
            <a:off x="6103278" y="997378"/>
            <a:ext cx="4969251" cy="45751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29" name="Picture 28">
            <a:extLst>
              <a:ext uri="{FF2B5EF4-FFF2-40B4-BE49-F238E27FC236}">
                <a16:creationId xmlns:a16="http://schemas.microsoft.com/office/drawing/2014/main" id="{853C878E-53B8-4FAE-831B-86C0A34D863B}"/>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6227" t="11667"/>
          <a:stretch/>
        </p:blipFill>
        <p:spPr>
          <a:xfrm rot="10800000">
            <a:off x="5465723" y="1860469"/>
            <a:ext cx="6726277" cy="4997531"/>
          </a:xfrm>
          <a:prstGeom prst="rect">
            <a:avLst/>
          </a:prstGeom>
        </p:spPr>
      </p:pic>
    </p:spTree>
    <p:extLst>
      <p:ext uri="{BB962C8B-B14F-4D97-AF65-F5344CB8AC3E}">
        <p14:creationId xmlns:p14="http://schemas.microsoft.com/office/powerpoint/2010/main" val="329214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2" name="Freeform 8">
            <a:extLst>
              <a:ext uri="{FF2B5EF4-FFF2-40B4-BE49-F238E27FC236}">
                <a16:creationId xmlns:a16="http://schemas.microsoft.com/office/drawing/2014/main" id="{CAB7A5ED-E6E1-4B74-9E7D-A88835700F20}"/>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itle 1">
            <a:extLst>
              <a:ext uri="{FF2B5EF4-FFF2-40B4-BE49-F238E27FC236}">
                <a16:creationId xmlns:a16="http://schemas.microsoft.com/office/drawing/2014/main" id="{AD4C4FD2-C3D3-42B6-84C1-9F809ACB83F9}"/>
              </a:ext>
            </a:extLst>
          </p:cNvPr>
          <p:cNvSpPr>
            <a:spLocks noGrp="1"/>
          </p:cNvSpPr>
          <p:nvPr>
            <p:ph type="title"/>
          </p:nvPr>
        </p:nvSpPr>
        <p:spPr>
          <a:xfrm>
            <a:off x="838200" y="603750"/>
            <a:ext cx="9065525" cy="597562"/>
          </a:xfrm>
        </p:spPr>
        <p:txBody>
          <a:bodyPr>
            <a:normAutofit/>
          </a:bodyPr>
          <a:lstStyle>
            <a:lvl1pPr>
              <a:defRPr sz="3600" b="1"/>
            </a:lvl1pPr>
          </a:lstStyle>
          <a:p>
            <a:r>
              <a:rPr lang="en-US" dirty="0"/>
              <a:t>Click to edit Master title style</a:t>
            </a:r>
            <a:endParaRPr lang="pt-PT" dirty="0"/>
          </a:p>
        </p:txBody>
      </p:sp>
      <p:sp>
        <p:nvSpPr>
          <p:cNvPr id="3" name="Content Placeholder 2">
            <a:extLst>
              <a:ext uri="{FF2B5EF4-FFF2-40B4-BE49-F238E27FC236}">
                <a16:creationId xmlns:a16="http://schemas.microsoft.com/office/drawing/2014/main" id="{E21D7AF4-4E25-4ED4-B971-38D600666D83}"/>
              </a:ext>
            </a:extLst>
          </p:cNvPr>
          <p:cNvSpPr>
            <a:spLocks noGrp="1"/>
          </p:cNvSpPr>
          <p:nvPr>
            <p:ph idx="1"/>
          </p:nvPr>
        </p:nvSpPr>
        <p:spPr>
          <a:xfrm>
            <a:off x="838200" y="1825625"/>
            <a:ext cx="10515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Slide Number Placeholder 5">
            <a:extLst>
              <a:ext uri="{FF2B5EF4-FFF2-40B4-BE49-F238E27FC236}">
                <a16:creationId xmlns:a16="http://schemas.microsoft.com/office/drawing/2014/main" id="{1B4C5631-B183-4A91-BF88-7C35A0CCDB63}"/>
              </a:ext>
            </a:extLst>
          </p:cNvPr>
          <p:cNvSpPr>
            <a:spLocks noGrp="1"/>
          </p:cNvSpPr>
          <p:nvPr>
            <p:ph type="sldNum" sz="quarter" idx="12"/>
          </p:nvPr>
        </p:nvSpPr>
        <p:spPr>
          <a:xfrm>
            <a:off x="10125062" y="6356350"/>
            <a:ext cx="1228737" cy="365125"/>
          </a:xfrm>
        </p:spPr>
        <p:txBody>
          <a:bodyPr/>
          <a:lstStyle/>
          <a:p>
            <a:fld id="{765E4D28-99AA-4BFA-B940-DC80441FB929}" type="slidenum">
              <a:rPr lang="pt-PT" smtClean="0"/>
              <a:t>‹#›</a:t>
            </a:fld>
            <a:endParaRPr lang="pt-PT"/>
          </a:p>
        </p:txBody>
      </p:sp>
      <p:pic>
        <p:nvPicPr>
          <p:cNvPr id="8" name="Picture 7">
            <a:extLst>
              <a:ext uri="{FF2B5EF4-FFF2-40B4-BE49-F238E27FC236}">
                <a16:creationId xmlns:a16="http://schemas.microsoft.com/office/drawing/2014/main" id="{DFCE163F-4215-40E0-85B8-5BAA5C4968C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7" name="Rectangle: Rounded Corners 6">
            <a:extLst>
              <a:ext uri="{FF2B5EF4-FFF2-40B4-BE49-F238E27FC236}">
                <a16:creationId xmlns:a16="http://schemas.microsoft.com/office/drawing/2014/main" id="{849F38B1-08E7-4531-AE1A-CEFC204D3378}"/>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3" name="Freeform 8">
            <a:extLst>
              <a:ext uri="{FF2B5EF4-FFF2-40B4-BE49-F238E27FC236}">
                <a16:creationId xmlns:a16="http://schemas.microsoft.com/office/drawing/2014/main" id="{9741C82C-6CC9-45A6-B5AC-D919C9B44EE0}"/>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ooter Placeholder 4">
            <a:extLst>
              <a:ext uri="{FF2B5EF4-FFF2-40B4-BE49-F238E27FC236}">
                <a16:creationId xmlns:a16="http://schemas.microsoft.com/office/drawing/2014/main" id="{C5C9187A-2994-415C-BE22-5BCE45E1C915}"/>
              </a:ext>
            </a:extLst>
          </p:cNvPr>
          <p:cNvSpPr txBox="1">
            <a:spLocks/>
          </p:cNvSpPr>
          <p:nvPr userDrawn="1"/>
        </p:nvSpPr>
        <p:spPr>
          <a:xfrm>
            <a:off x="5556992" y="5639326"/>
            <a:ext cx="1117725"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schemeClr val="lt1"/>
              </a:solidFill>
              <a:latin typeface="Manrope SemiBold"/>
              <a:ea typeface="Manrope SemiBold"/>
              <a:cs typeface="Manrope SemiBold"/>
              <a:sym typeface="Manrope SemiBold"/>
            </a:endParaRPr>
          </a:p>
        </p:txBody>
      </p:sp>
      <p:pic>
        <p:nvPicPr>
          <p:cNvPr id="25" name="Picture 24">
            <a:extLst>
              <a:ext uri="{FF2B5EF4-FFF2-40B4-BE49-F238E27FC236}">
                <a16:creationId xmlns:a16="http://schemas.microsoft.com/office/drawing/2014/main" id="{D74CDCD4-E914-4CDB-A25B-A5879F36650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26" name="Straight Connector 25">
            <a:extLst>
              <a:ext uri="{FF2B5EF4-FFF2-40B4-BE49-F238E27FC236}">
                <a16:creationId xmlns:a16="http://schemas.microsoft.com/office/drawing/2014/main" id="{4DC9F5F1-3788-49A4-8F5C-A04B9DDE929A}"/>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CD5D53-8797-4F14-8569-879C9E547136}"/>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 name="Google Shape;16;p2">
            <a:extLst>
              <a:ext uri="{FF2B5EF4-FFF2-40B4-BE49-F238E27FC236}">
                <a16:creationId xmlns:a16="http://schemas.microsoft.com/office/drawing/2014/main" id="{A5E8EA40-DB9D-4A6A-8000-897C98B94A5F}"/>
              </a:ext>
            </a:extLst>
          </p:cNvPr>
          <p:cNvPicPr preferRelativeResize="0"/>
          <p:nvPr userDrawn="1"/>
        </p:nvPicPr>
        <p:blipFill rotWithShape="1">
          <a:blip r:embed="rId6">
            <a:alphaModFix/>
          </a:blip>
          <a:srcRect/>
          <a:stretch/>
        </p:blipFill>
        <p:spPr>
          <a:xfrm>
            <a:off x="7239932" y="6446293"/>
            <a:ext cx="217593" cy="217593"/>
          </a:xfrm>
          <a:prstGeom prst="rect">
            <a:avLst/>
          </a:prstGeom>
          <a:noFill/>
          <a:ln>
            <a:noFill/>
          </a:ln>
        </p:spPr>
      </p:pic>
      <p:pic>
        <p:nvPicPr>
          <p:cNvPr id="29" name="Google Shape;18;p2">
            <a:extLst>
              <a:ext uri="{FF2B5EF4-FFF2-40B4-BE49-F238E27FC236}">
                <a16:creationId xmlns:a16="http://schemas.microsoft.com/office/drawing/2014/main" id="{06A9D2E1-A36A-4901-9C9A-5B1831861086}"/>
              </a:ext>
            </a:extLst>
          </p:cNvPr>
          <p:cNvPicPr preferRelativeResize="0"/>
          <p:nvPr userDrawn="1"/>
        </p:nvPicPr>
        <p:blipFill rotWithShape="1">
          <a:blip r:embed="rId7">
            <a:alphaModFix/>
          </a:blip>
          <a:srcRect/>
          <a:stretch/>
        </p:blipFill>
        <p:spPr>
          <a:xfrm>
            <a:off x="6967530" y="6446293"/>
            <a:ext cx="217593" cy="217593"/>
          </a:xfrm>
          <a:prstGeom prst="rect">
            <a:avLst/>
          </a:prstGeom>
          <a:noFill/>
          <a:ln>
            <a:noFill/>
          </a:ln>
        </p:spPr>
      </p:pic>
      <p:pic>
        <p:nvPicPr>
          <p:cNvPr id="31" name="Picture 30">
            <a:extLst>
              <a:ext uri="{FF2B5EF4-FFF2-40B4-BE49-F238E27FC236}">
                <a16:creationId xmlns:a16="http://schemas.microsoft.com/office/drawing/2014/main" id="{6C4059B7-DC62-4D73-8AF3-8D3FCC65B99C}"/>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36" name="Footer Placeholder 4">
            <a:extLst>
              <a:ext uri="{FF2B5EF4-FFF2-40B4-BE49-F238E27FC236}">
                <a16:creationId xmlns:a16="http://schemas.microsoft.com/office/drawing/2014/main" id="{C1DA38FE-74A1-43BF-8734-649903ECB3D5}"/>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9">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sp>
        <p:nvSpPr>
          <p:cNvPr id="37" name="Footer Placeholder 4">
            <a:extLst>
              <a:ext uri="{FF2B5EF4-FFF2-40B4-BE49-F238E27FC236}">
                <a16:creationId xmlns:a16="http://schemas.microsoft.com/office/drawing/2014/main" id="{2C84617F-074D-4726-9C7E-D4AB80B3B3E1}"/>
              </a:ext>
            </a:extLst>
          </p:cNvPr>
          <p:cNvSpPr txBox="1">
            <a:spLocks/>
          </p:cNvSpPr>
          <p:nvPr userDrawn="1"/>
        </p:nvSpPr>
        <p:spPr>
          <a:xfrm>
            <a:off x="5622857" y="65087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9">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pic>
        <p:nvPicPr>
          <p:cNvPr id="33" name="Picture 32">
            <a:extLst>
              <a:ext uri="{FF2B5EF4-FFF2-40B4-BE49-F238E27FC236}">
                <a16:creationId xmlns:a16="http://schemas.microsoft.com/office/drawing/2014/main" id="{5B04B5B3-483E-4FDC-8C77-173800C1CB7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553" t="-5178" r="21068" b="12300"/>
          <a:stretch/>
        </p:blipFill>
        <p:spPr>
          <a:xfrm>
            <a:off x="5898834" y="1603387"/>
            <a:ext cx="6293162" cy="5254613"/>
          </a:xfrm>
          <a:prstGeom prst="rect">
            <a:avLst/>
          </a:prstGeom>
        </p:spPr>
      </p:pic>
    </p:spTree>
    <p:extLst>
      <p:ext uri="{BB962C8B-B14F-4D97-AF65-F5344CB8AC3E}">
        <p14:creationId xmlns:p14="http://schemas.microsoft.com/office/powerpoint/2010/main" val="254062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2CB64E3A-A460-4D69-86D4-98E4FC4CA5B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53" t="-5178" r="21068" b="12300"/>
          <a:stretch/>
        </p:blipFill>
        <p:spPr>
          <a:xfrm rot="10800000">
            <a:off x="0" y="0"/>
            <a:ext cx="6293162" cy="5254613"/>
          </a:xfrm>
          <a:prstGeom prst="rect">
            <a:avLst/>
          </a:prstGeom>
        </p:spPr>
      </p:pic>
      <p:sp>
        <p:nvSpPr>
          <p:cNvPr id="2" name="Title 1">
            <a:extLst>
              <a:ext uri="{FF2B5EF4-FFF2-40B4-BE49-F238E27FC236}">
                <a16:creationId xmlns:a16="http://schemas.microsoft.com/office/drawing/2014/main" id="{E594731E-07CC-41ED-A623-9E4F0FC18589}"/>
              </a:ext>
            </a:extLst>
          </p:cNvPr>
          <p:cNvSpPr>
            <a:spLocks noGrp="1"/>
          </p:cNvSpPr>
          <p:nvPr>
            <p:ph type="title"/>
          </p:nvPr>
        </p:nvSpPr>
        <p:spPr>
          <a:xfrm>
            <a:off x="838200" y="571367"/>
            <a:ext cx="9326732" cy="654331"/>
          </a:xfrm>
        </p:spPr>
        <p:txBody>
          <a:bodyPr>
            <a:normAutofit/>
          </a:bodyPr>
          <a:lstStyle>
            <a:lvl1pPr>
              <a:defRPr sz="3600" b="1"/>
            </a:lvl1pPr>
          </a:lstStyle>
          <a:p>
            <a:r>
              <a:rPr lang="en-US" dirty="0"/>
              <a:t>Click to edit Master title style</a:t>
            </a:r>
            <a:endParaRPr lang="pt-PT" dirty="0"/>
          </a:p>
        </p:txBody>
      </p:sp>
      <p:sp>
        <p:nvSpPr>
          <p:cNvPr id="3" name="Content Placeholder 2">
            <a:extLst>
              <a:ext uri="{FF2B5EF4-FFF2-40B4-BE49-F238E27FC236}">
                <a16:creationId xmlns:a16="http://schemas.microsoft.com/office/drawing/2014/main" id="{CA65AE5B-2E4F-4495-82F5-E2E601AE8D52}"/>
              </a:ext>
            </a:extLst>
          </p:cNvPr>
          <p:cNvSpPr>
            <a:spLocks noGrp="1"/>
          </p:cNvSpPr>
          <p:nvPr>
            <p:ph sz="half" idx="1"/>
          </p:nvPr>
        </p:nvSpPr>
        <p:spPr>
          <a:xfrm>
            <a:off x="838200" y="1825625"/>
            <a:ext cx="5181600" cy="4351338"/>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4" name="Content Placeholder 3">
            <a:extLst>
              <a:ext uri="{FF2B5EF4-FFF2-40B4-BE49-F238E27FC236}">
                <a16:creationId xmlns:a16="http://schemas.microsoft.com/office/drawing/2014/main" id="{382EDFEF-DBC9-422F-952C-9CA6626C5251}"/>
              </a:ext>
            </a:extLst>
          </p:cNvPr>
          <p:cNvSpPr>
            <a:spLocks noGrp="1"/>
          </p:cNvSpPr>
          <p:nvPr>
            <p:ph sz="half" idx="2"/>
          </p:nvPr>
        </p:nvSpPr>
        <p:spPr>
          <a:xfrm>
            <a:off x="6172200" y="1825625"/>
            <a:ext cx="5181600" cy="4351338"/>
          </a:xfrm>
        </p:spPr>
        <p:txBody>
          <a:bodyPr>
            <a:normAutofit/>
          </a:bodyPr>
          <a:lstStyle>
            <a:lvl1pPr>
              <a:defRPr sz="18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Slide Number Placeholder 6">
            <a:extLst>
              <a:ext uri="{FF2B5EF4-FFF2-40B4-BE49-F238E27FC236}">
                <a16:creationId xmlns:a16="http://schemas.microsoft.com/office/drawing/2014/main" id="{DC19E522-6615-4E62-A245-7199629BD66E}"/>
              </a:ext>
            </a:extLst>
          </p:cNvPr>
          <p:cNvSpPr>
            <a:spLocks noGrp="1"/>
          </p:cNvSpPr>
          <p:nvPr>
            <p:ph type="sldNum" sz="quarter" idx="12"/>
          </p:nvPr>
        </p:nvSpPr>
        <p:spPr/>
        <p:txBody>
          <a:bodyPr/>
          <a:lstStyle/>
          <a:p>
            <a:fld id="{765E4D28-99AA-4BFA-B940-DC80441FB929}" type="slidenum">
              <a:rPr lang="pt-PT" smtClean="0"/>
              <a:t>‹#›</a:t>
            </a:fld>
            <a:endParaRPr lang="pt-PT"/>
          </a:p>
        </p:txBody>
      </p:sp>
      <p:sp>
        <p:nvSpPr>
          <p:cNvPr id="26" name="Freeform 8">
            <a:extLst>
              <a:ext uri="{FF2B5EF4-FFF2-40B4-BE49-F238E27FC236}">
                <a16:creationId xmlns:a16="http://schemas.microsoft.com/office/drawing/2014/main" id="{3B7A2975-E08C-4B74-B7C7-7C8E619E19F1}"/>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Footer Placeholder 4">
            <a:extLst>
              <a:ext uri="{FF2B5EF4-FFF2-40B4-BE49-F238E27FC236}">
                <a16:creationId xmlns:a16="http://schemas.microsoft.com/office/drawing/2014/main" id="{FA14FBA2-59C3-428F-A369-F8C39712C488}"/>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sp>
        <p:nvSpPr>
          <p:cNvPr id="28" name="Freeform 8">
            <a:extLst>
              <a:ext uri="{FF2B5EF4-FFF2-40B4-BE49-F238E27FC236}">
                <a16:creationId xmlns:a16="http://schemas.microsoft.com/office/drawing/2014/main" id="{DC3C7B39-A56C-4C35-9B3F-7F8642101113}"/>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cxnSp>
        <p:nvCxnSpPr>
          <p:cNvPr id="29" name="Straight Connector 28">
            <a:extLst>
              <a:ext uri="{FF2B5EF4-FFF2-40B4-BE49-F238E27FC236}">
                <a16:creationId xmlns:a16="http://schemas.microsoft.com/office/drawing/2014/main" id="{A3F229B8-AB76-4E18-92D3-7FA2EFB6D620}"/>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4569D-0237-434C-91AE-B4C09DCCEA8F}"/>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Google Shape;16;p2">
            <a:extLst>
              <a:ext uri="{FF2B5EF4-FFF2-40B4-BE49-F238E27FC236}">
                <a16:creationId xmlns:a16="http://schemas.microsoft.com/office/drawing/2014/main" id="{7AC1B839-4E98-4ED1-A366-CC4261FFCC5B}"/>
              </a:ext>
            </a:extLst>
          </p:cNvPr>
          <p:cNvPicPr preferRelativeResize="0"/>
          <p:nvPr userDrawn="1"/>
        </p:nvPicPr>
        <p:blipFill rotWithShape="1">
          <a:blip r:embed="rId6">
            <a:alphaModFix/>
          </a:blip>
          <a:srcRect/>
          <a:stretch/>
        </p:blipFill>
        <p:spPr>
          <a:xfrm>
            <a:off x="7239932" y="6446293"/>
            <a:ext cx="217593" cy="217593"/>
          </a:xfrm>
          <a:prstGeom prst="rect">
            <a:avLst/>
          </a:prstGeom>
          <a:noFill/>
          <a:ln>
            <a:noFill/>
          </a:ln>
        </p:spPr>
      </p:pic>
      <p:pic>
        <p:nvPicPr>
          <p:cNvPr id="32" name="Google Shape;18;p2">
            <a:extLst>
              <a:ext uri="{FF2B5EF4-FFF2-40B4-BE49-F238E27FC236}">
                <a16:creationId xmlns:a16="http://schemas.microsoft.com/office/drawing/2014/main" id="{0FFBB8B0-ECFF-4E44-A99D-0818ADE045DF}"/>
              </a:ext>
            </a:extLst>
          </p:cNvPr>
          <p:cNvPicPr preferRelativeResize="0"/>
          <p:nvPr userDrawn="1"/>
        </p:nvPicPr>
        <p:blipFill rotWithShape="1">
          <a:blip r:embed="rId7">
            <a:alphaModFix/>
          </a:blip>
          <a:srcRect/>
          <a:stretch/>
        </p:blipFill>
        <p:spPr>
          <a:xfrm>
            <a:off x="6967530" y="6446293"/>
            <a:ext cx="217593" cy="217593"/>
          </a:xfrm>
          <a:prstGeom prst="rect">
            <a:avLst/>
          </a:prstGeom>
          <a:noFill/>
          <a:ln>
            <a:noFill/>
          </a:ln>
        </p:spPr>
      </p:pic>
      <p:pic>
        <p:nvPicPr>
          <p:cNvPr id="33" name="Picture 32">
            <a:extLst>
              <a:ext uri="{FF2B5EF4-FFF2-40B4-BE49-F238E27FC236}">
                <a16:creationId xmlns:a16="http://schemas.microsoft.com/office/drawing/2014/main" id="{221AC107-3E19-4EFE-94B3-16FEEAD8F1E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pic>
        <p:nvPicPr>
          <p:cNvPr id="34" name="Picture 33">
            <a:extLst>
              <a:ext uri="{FF2B5EF4-FFF2-40B4-BE49-F238E27FC236}">
                <a16:creationId xmlns:a16="http://schemas.microsoft.com/office/drawing/2014/main" id="{24CABCB7-A0B5-42EB-B9C8-4BC240488992}"/>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35" name="Rectangle: Rounded Corners 34">
            <a:extLst>
              <a:ext uri="{FF2B5EF4-FFF2-40B4-BE49-F238E27FC236}">
                <a16:creationId xmlns:a16="http://schemas.microsoft.com/office/drawing/2014/main" id="{80FD1077-18A3-44EC-8659-CBD3DD1D0F48}"/>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69835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9265-3046-47F2-9BA5-70DC0C274C8D}"/>
              </a:ext>
            </a:extLst>
          </p:cNvPr>
          <p:cNvSpPr>
            <a:spLocks noGrp="1"/>
          </p:cNvSpPr>
          <p:nvPr>
            <p:ph type="title"/>
          </p:nvPr>
        </p:nvSpPr>
        <p:spPr>
          <a:xfrm>
            <a:off x="838200" y="550416"/>
            <a:ext cx="10515600" cy="722924"/>
          </a:xfrm>
        </p:spPr>
        <p:txBody>
          <a:bodyPr>
            <a:normAutofit/>
          </a:bodyPr>
          <a:lstStyle>
            <a:lvl1pPr>
              <a:defRPr sz="3600" b="1"/>
            </a:lvl1pPr>
          </a:lstStyle>
          <a:p>
            <a:r>
              <a:rPr lang="en-US"/>
              <a:t>Click to edit Master title style</a:t>
            </a:r>
            <a:endParaRPr lang="pt-PT"/>
          </a:p>
        </p:txBody>
      </p:sp>
      <p:sp>
        <p:nvSpPr>
          <p:cNvPr id="5" name="Slide Number Placeholder 4">
            <a:extLst>
              <a:ext uri="{FF2B5EF4-FFF2-40B4-BE49-F238E27FC236}">
                <a16:creationId xmlns:a16="http://schemas.microsoft.com/office/drawing/2014/main" id="{4C886CFB-F383-40E5-8589-F8A9CE2ED7D4}"/>
              </a:ext>
            </a:extLst>
          </p:cNvPr>
          <p:cNvSpPr>
            <a:spLocks noGrp="1"/>
          </p:cNvSpPr>
          <p:nvPr>
            <p:ph type="sldNum" sz="quarter" idx="12"/>
          </p:nvPr>
        </p:nvSpPr>
        <p:spPr/>
        <p:txBody>
          <a:bodyPr/>
          <a:lstStyle/>
          <a:p>
            <a:fld id="{765E4D28-99AA-4BFA-B940-DC80441FB929}" type="slidenum">
              <a:rPr lang="pt-PT" smtClean="0"/>
              <a:t>‹#›</a:t>
            </a:fld>
            <a:endParaRPr lang="pt-PT"/>
          </a:p>
        </p:txBody>
      </p:sp>
      <p:sp>
        <p:nvSpPr>
          <p:cNvPr id="7" name="Freeform 8">
            <a:extLst>
              <a:ext uri="{FF2B5EF4-FFF2-40B4-BE49-F238E27FC236}">
                <a16:creationId xmlns:a16="http://schemas.microsoft.com/office/drawing/2014/main" id="{5DBA09B0-EFEE-4E7E-92F2-8EBA4C714C90}"/>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8">
            <a:extLst>
              <a:ext uri="{FF2B5EF4-FFF2-40B4-BE49-F238E27FC236}">
                <a16:creationId xmlns:a16="http://schemas.microsoft.com/office/drawing/2014/main" id="{587629DD-85E9-4ACB-B253-D7D152D307B5}"/>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cxnSp>
        <p:nvCxnSpPr>
          <p:cNvPr id="10" name="Straight Connector 9">
            <a:extLst>
              <a:ext uri="{FF2B5EF4-FFF2-40B4-BE49-F238E27FC236}">
                <a16:creationId xmlns:a16="http://schemas.microsoft.com/office/drawing/2014/main" id="{606AD214-009B-4419-8E42-2800D6BE44BC}"/>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505E5D-77A7-4991-BA2D-B3E984D5AFEC}"/>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oogle Shape;16;p2">
            <a:extLst>
              <a:ext uri="{FF2B5EF4-FFF2-40B4-BE49-F238E27FC236}">
                <a16:creationId xmlns:a16="http://schemas.microsoft.com/office/drawing/2014/main" id="{2B285A4E-8558-46A3-BD36-BEC3FC05C253}"/>
              </a:ext>
            </a:extLst>
          </p:cNvPr>
          <p:cNvPicPr preferRelativeResize="0"/>
          <p:nvPr userDrawn="1"/>
        </p:nvPicPr>
        <p:blipFill rotWithShape="1">
          <a:blip r:embed="rId4">
            <a:alphaModFix/>
          </a:blip>
          <a:srcRect/>
          <a:stretch/>
        </p:blipFill>
        <p:spPr>
          <a:xfrm>
            <a:off x="7239932" y="6446293"/>
            <a:ext cx="217593" cy="217593"/>
          </a:xfrm>
          <a:prstGeom prst="rect">
            <a:avLst/>
          </a:prstGeom>
          <a:noFill/>
          <a:ln>
            <a:noFill/>
          </a:ln>
        </p:spPr>
      </p:pic>
      <p:pic>
        <p:nvPicPr>
          <p:cNvPr id="13" name="Google Shape;18;p2">
            <a:extLst>
              <a:ext uri="{FF2B5EF4-FFF2-40B4-BE49-F238E27FC236}">
                <a16:creationId xmlns:a16="http://schemas.microsoft.com/office/drawing/2014/main" id="{E76D8706-7EFF-4FAB-B75F-4293DA54407C}"/>
              </a:ext>
            </a:extLst>
          </p:cNvPr>
          <p:cNvPicPr preferRelativeResize="0"/>
          <p:nvPr userDrawn="1"/>
        </p:nvPicPr>
        <p:blipFill rotWithShape="1">
          <a:blip r:embed="rId5">
            <a:alphaModFix/>
          </a:blip>
          <a:srcRect/>
          <a:stretch/>
        </p:blipFill>
        <p:spPr>
          <a:xfrm>
            <a:off x="6967530" y="6446293"/>
            <a:ext cx="217593" cy="217593"/>
          </a:xfrm>
          <a:prstGeom prst="rect">
            <a:avLst/>
          </a:prstGeom>
          <a:noFill/>
          <a:ln>
            <a:noFill/>
          </a:ln>
        </p:spPr>
      </p:pic>
      <p:pic>
        <p:nvPicPr>
          <p:cNvPr id="14" name="Picture 13">
            <a:extLst>
              <a:ext uri="{FF2B5EF4-FFF2-40B4-BE49-F238E27FC236}">
                <a16:creationId xmlns:a16="http://schemas.microsoft.com/office/drawing/2014/main" id="{A1E63CB1-3D9F-4F3D-8D1D-62F66E3BCC2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16" name="Footer Placeholder 4">
            <a:extLst>
              <a:ext uri="{FF2B5EF4-FFF2-40B4-BE49-F238E27FC236}">
                <a16:creationId xmlns:a16="http://schemas.microsoft.com/office/drawing/2014/main" id="{4F40B05D-CBDA-4DD6-9BB9-6CEE287F57B6}"/>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pic>
        <p:nvPicPr>
          <p:cNvPr id="17" name="Picture 16">
            <a:extLst>
              <a:ext uri="{FF2B5EF4-FFF2-40B4-BE49-F238E27FC236}">
                <a16:creationId xmlns:a16="http://schemas.microsoft.com/office/drawing/2014/main" id="{4F676E64-1DAA-480D-B21E-EA4CDCE18912}"/>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18" name="Rectangle: Rounded Corners 17">
            <a:extLst>
              <a:ext uri="{FF2B5EF4-FFF2-40B4-BE49-F238E27FC236}">
                <a16:creationId xmlns:a16="http://schemas.microsoft.com/office/drawing/2014/main" id="{BFA41356-47A7-4675-9403-2BE9DF86BEF7}"/>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298650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C3B106-4FD9-40ED-B6A1-5EC3ECF8B1F8}"/>
              </a:ext>
            </a:extLst>
          </p:cNvPr>
          <p:cNvSpPr>
            <a:spLocks noGrp="1"/>
          </p:cNvSpPr>
          <p:nvPr>
            <p:ph type="sldNum" sz="quarter" idx="12"/>
          </p:nvPr>
        </p:nvSpPr>
        <p:spPr/>
        <p:txBody>
          <a:bodyPr/>
          <a:lstStyle/>
          <a:p>
            <a:fld id="{765E4D28-99AA-4BFA-B940-DC80441FB929}" type="slidenum">
              <a:rPr lang="pt-PT" smtClean="0"/>
              <a:t>‹#›</a:t>
            </a:fld>
            <a:endParaRPr lang="pt-PT"/>
          </a:p>
        </p:txBody>
      </p:sp>
      <p:pic>
        <p:nvPicPr>
          <p:cNvPr id="5" name="Picture 4">
            <a:extLst>
              <a:ext uri="{FF2B5EF4-FFF2-40B4-BE49-F238E27FC236}">
                <a16:creationId xmlns:a16="http://schemas.microsoft.com/office/drawing/2014/main" id="{8BB80C78-899C-4349-8F59-4F3DBC05EA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47897" y="5091509"/>
            <a:ext cx="2274045" cy="912348"/>
          </a:xfrm>
          <a:prstGeom prst="rect">
            <a:avLst/>
          </a:prstGeom>
        </p:spPr>
      </p:pic>
      <p:sp>
        <p:nvSpPr>
          <p:cNvPr id="8" name="Freeform 4">
            <a:extLst>
              <a:ext uri="{FF2B5EF4-FFF2-40B4-BE49-F238E27FC236}">
                <a16:creationId xmlns:a16="http://schemas.microsoft.com/office/drawing/2014/main" id="{A61B4218-72C5-48F8-A0A2-C96338F95D69}"/>
              </a:ext>
            </a:extLst>
          </p:cNvPr>
          <p:cNvSpPr/>
          <p:nvPr userDrawn="1"/>
        </p:nvSpPr>
        <p:spPr>
          <a:xfrm rot="18901695">
            <a:off x="-3199589" y="2567389"/>
            <a:ext cx="6399177" cy="171125"/>
          </a:xfrm>
          <a:custGeom>
            <a:avLst/>
            <a:gdLst/>
            <a:ahLst/>
            <a:cxnLst/>
            <a:rect l="l" t="t" r="r" b="b"/>
            <a:pathLst>
              <a:path w="9512725" h="224846">
                <a:moveTo>
                  <a:pt x="0" y="0"/>
                </a:moveTo>
                <a:lnTo>
                  <a:pt x="9512725" y="0"/>
                </a:lnTo>
                <a:lnTo>
                  <a:pt x="9512725" y="224846"/>
                </a:lnTo>
                <a:lnTo>
                  <a:pt x="0" y="2248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sp>
        <p:nvSpPr>
          <p:cNvPr id="9" name="Freeform 5">
            <a:extLst>
              <a:ext uri="{FF2B5EF4-FFF2-40B4-BE49-F238E27FC236}">
                <a16:creationId xmlns:a16="http://schemas.microsoft.com/office/drawing/2014/main" id="{B098395E-CC87-4510-85C0-2CBFC92E12C1}"/>
              </a:ext>
            </a:extLst>
          </p:cNvPr>
          <p:cNvSpPr/>
          <p:nvPr userDrawn="1"/>
        </p:nvSpPr>
        <p:spPr>
          <a:xfrm rot="18901695">
            <a:off x="-3058985" y="2987250"/>
            <a:ext cx="6399177" cy="171125"/>
          </a:xfrm>
          <a:custGeom>
            <a:avLst/>
            <a:gdLst/>
            <a:ahLst/>
            <a:cxnLst/>
            <a:rect l="l" t="t" r="r" b="b"/>
            <a:pathLst>
              <a:path w="9512725" h="224846">
                <a:moveTo>
                  <a:pt x="0" y="0"/>
                </a:moveTo>
                <a:lnTo>
                  <a:pt x="9512725" y="0"/>
                </a:lnTo>
                <a:lnTo>
                  <a:pt x="9512725" y="224847"/>
                </a:lnTo>
                <a:lnTo>
                  <a:pt x="0" y="2248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Freeform 8">
            <a:extLst>
              <a:ext uri="{FF2B5EF4-FFF2-40B4-BE49-F238E27FC236}">
                <a16:creationId xmlns:a16="http://schemas.microsoft.com/office/drawing/2014/main" id="{FA80135D-34D2-42C8-9DEB-2DE79E11189E}"/>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Freeform 8">
            <a:extLst>
              <a:ext uri="{FF2B5EF4-FFF2-40B4-BE49-F238E27FC236}">
                <a16:creationId xmlns:a16="http://schemas.microsoft.com/office/drawing/2014/main" id="{D70783E3-7BA7-40D0-8553-0639889FD488}"/>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cxnSp>
        <p:nvCxnSpPr>
          <p:cNvPr id="28" name="Straight Connector 27">
            <a:extLst>
              <a:ext uri="{FF2B5EF4-FFF2-40B4-BE49-F238E27FC236}">
                <a16:creationId xmlns:a16="http://schemas.microsoft.com/office/drawing/2014/main" id="{2D66B626-04DF-4FCE-A0B0-1FFA60D92B96}"/>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708541B-3178-43B7-8031-9903F963FF70}"/>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Google Shape;16;p2">
            <a:extLst>
              <a:ext uri="{FF2B5EF4-FFF2-40B4-BE49-F238E27FC236}">
                <a16:creationId xmlns:a16="http://schemas.microsoft.com/office/drawing/2014/main" id="{A58BDD0A-43B4-4AA9-A4FC-9ED23EA8927D}"/>
              </a:ext>
            </a:extLst>
          </p:cNvPr>
          <p:cNvPicPr preferRelativeResize="0"/>
          <p:nvPr userDrawn="1"/>
        </p:nvPicPr>
        <p:blipFill rotWithShape="1">
          <a:blip r:embed="rId9">
            <a:alphaModFix/>
          </a:blip>
          <a:srcRect/>
          <a:stretch/>
        </p:blipFill>
        <p:spPr>
          <a:xfrm>
            <a:off x="7239932" y="6446293"/>
            <a:ext cx="217593" cy="217593"/>
          </a:xfrm>
          <a:prstGeom prst="rect">
            <a:avLst/>
          </a:prstGeom>
          <a:noFill/>
          <a:ln>
            <a:noFill/>
          </a:ln>
        </p:spPr>
      </p:pic>
      <p:pic>
        <p:nvPicPr>
          <p:cNvPr id="31" name="Google Shape;18;p2">
            <a:extLst>
              <a:ext uri="{FF2B5EF4-FFF2-40B4-BE49-F238E27FC236}">
                <a16:creationId xmlns:a16="http://schemas.microsoft.com/office/drawing/2014/main" id="{E57C662B-66F6-4767-8A77-B90016E55F6F}"/>
              </a:ext>
            </a:extLst>
          </p:cNvPr>
          <p:cNvPicPr preferRelativeResize="0"/>
          <p:nvPr userDrawn="1"/>
        </p:nvPicPr>
        <p:blipFill rotWithShape="1">
          <a:blip r:embed="rId10">
            <a:alphaModFix/>
          </a:blip>
          <a:srcRect/>
          <a:stretch/>
        </p:blipFill>
        <p:spPr>
          <a:xfrm>
            <a:off x="6967530" y="6446293"/>
            <a:ext cx="217593" cy="217593"/>
          </a:xfrm>
          <a:prstGeom prst="rect">
            <a:avLst/>
          </a:prstGeom>
          <a:noFill/>
          <a:ln>
            <a:noFill/>
          </a:ln>
        </p:spPr>
      </p:pic>
      <p:pic>
        <p:nvPicPr>
          <p:cNvPr id="32" name="Picture 31">
            <a:extLst>
              <a:ext uri="{FF2B5EF4-FFF2-40B4-BE49-F238E27FC236}">
                <a16:creationId xmlns:a16="http://schemas.microsoft.com/office/drawing/2014/main" id="{A2F71106-B3BC-4A86-9FD4-AE50CFEBE5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33" name="Footer Placeholder 4">
            <a:extLst>
              <a:ext uri="{FF2B5EF4-FFF2-40B4-BE49-F238E27FC236}">
                <a16:creationId xmlns:a16="http://schemas.microsoft.com/office/drawing/2014/main" id="{329626AC-B762-44A1-8BE5-AA2EE5333E44}"/>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11">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pic>
        <p:nvPicPr>
          <p:cNvPr id="3" name="Picture 2">
            <a:extLst>
              <a:ext uri="{FF2B5EF4-FFF2-40B4-BE49-F238E27FC236}">
                <a16:creationId xmlns:a16="http://schemas.microsoft.com/office/drawing/2014/main" id="{29045075-2D00-4DFD-AFDD-4DECB3DA1FC3}"/>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l="553" t="-5178" r="21068" b="12300"/>
          <a:stretch/>
        </p:blipFill>
        <p:spPr>
          <a:xfrm>
            <a:off x="5898834" y="1603387"/>
            <a:ext cx="6293162" cy="5254613"/>
          </a:xfrm>
          <a:prstGeom prst="rect">
            <a:avLst/>
          </a:prstGeom>
        </p:spPr>
      </p:pic>
    </p:spTree>
    <p:extLst>
      <p:ext uri="{BB962C8B-B14F-4D97-AF65-F5344CB8AC3E}">
        <p14:creationId xmlns:p14="http://schemas.microsoft.com/office/powerpoint/2010/main" val="401822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51" name="Footer Placeholder 4">
            <a:extLst>
              <a:ext uri="{FF2B5EF4-FFF2-40B4-BE49-F238E27FC236}">
                <a16:creationId xmlns:a16="http://schemas.microsoft.com/office/drawing/2014/main" id="{BAC2B077-9FD8-4B95-A060-F2838E190CA9}"/>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grpSp>
        <p:nvGrpSpPr>
          <p:cNvPr id="3" name="Group 2">
            <a:extLst>
              <a:ext uri="{FF2B5EF4-FFF2-40B4-BE49-F238E27FC236}">
                <a16:creationId xmlns:a16="http://schemas.microsoft.com/office/drawing/2014/main" id="{0E35509C-E45E-4519-B94E-9C96414C75F6}"/>
              </a:ext>
            </a:extLst>
          </p:cNvPr>
          <p:cNvGrpSpPr/>
          <p:nvPr userDrawn="1"/>
        </p:nvGrpSpPr>
        <p:grpSpPr>
          <a:xfrm>
            <a:off x="3019910" y="1831969"/>
            <a:ext cx="6427498" cy="2632617"/>
            <a:chOff x="3035862" y="994349"/>
            <a:chExt cx="6427498" cy="2632617"/>
          </a:xfrm>
        </p:grpSpPr>
        <p:sp>
          <p:nvSpPr>
            <p:cNvPr id="96" name="Freeform 2">
              <a:extLst>
                <a:ext uri="{FF2B5EF4-FFF2-40B4-BE49-F238E27FC236}">
                  <a16:creationId xmlns:a16="http://schemas.microsoft.com/office/drawing/2014/main" id="{CF140A45-D50B-40F8-A27F-118737AEB98B}"/>
                </a:ext>
              </a:extLst>
            </p:cNvPr>
            <p:cNvSpPr/>
            <p:nvPr userDrawn="1"/>
          </p:nvSpPr>
          <p:spPr>
            <a:xfrm>
              <a:off x="3035862" y="256152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3">
              <a:extLst>
                <a:ext uri="{FF2B5EF4-FFF2-40B4-BE49-F238E27FC236}">
                  <a16:creationId xmlns:a16="http://schemas.microsoft.com/office/drawing/2014/main" id="{659F5F31-E541-4BC7-A139-E531A43B66A7}"/>
                </a:ext>
              </a:extLst>
            </p:cNvPr>
            <p:cNvSpPr/>
            <p:nvPr userDrawn="1"/>
          </p:nvSpPr>
          <p:spPr>
            <a:xfrm>
              <a:off x="4506704" y="994349"/>
              <a:ext cx="2832841" cy="1135897"/>
            </a:xfrm>
            <a:custGeom>
              <a:avLst/>
              <a:gdLst/>
              <a:ahLst/>
              <a:cxnLst/>
              <a:rect l="l" t="t" r="r" b="b"/>
              <a:pathLst>
                <a:path w="2031934" h="814754">
                  <a:moveTo>
                    <a:pt x="0" y="0"/>
                  </a:moveTo>
                  <a:lnTo>
                    <a:pt x="2031935" y="0"/>
                  </a:lnTo>
                  <a:lnTo>
                    <a:pt x="2031935" y="814754"/>
                  </a:lnTo>
                  <a:lnTo>
                    <a:pt x="0" y="814754"/>
                  </a:lnTo>
                  <a:lnTo>
                    <a:pt x="0" y="0"/>
                  </a:lnTo>
                  <a:close/>
                </a:path>
              </a:pathLst>
            </a:custGeom>
            <a:blipFill>
              <a:blip r:embed="rId8"/>
              <a:stretch>
                <a:fillRect/>
              </a:stretch>
            </a:blipFill>
          </p:spPr>
        </p:sp>
        <p:sp>
          <p:nvSpPr>
            <p:cNvPr id="52" name="Google Shape;25;p3">
              <a:extLst>
                <a:ext uri="{FF2B5EF4-FFF2-40B4-BE49-F238E27FC236}">
                  <a16:creationId xmlns:a16="http://schemas.microsoft.com/office/drawing/2014/main" id="{65C655A5-4BA6-43D5-B043-7640163C0704}"/>
                </a:ext>
              </a:extLst>
            </p:cNvPr>
            <p:cNvSpPr txBox="1"/>
            <p:nvPr userDrawn="1"/>
          </p:nvSpPr>
          <p:spPr>
            <a:xfrm>
              <a:off x="4373107" y="2888302"/>
              <a:ext cx="5090253" cy="738664"/>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None/>
              </a:pPr>
              <a:r>
                <a:rPr lang="en-GB" sz="1600" dirty="0">
                  <a:solidFill>
                    <a:schemeClr val="bg1"/>
                  </a:solidFill>
                  <a:latin typeface="Manrope Medium"/>
                  <a:ea typeface="Manrope Medium"/>
                  <a:cs typeface="Manrope Medium"/>
                  <a:sym typeface="Manrope Medium"/>
                </a:rPr>
                <a:t>AI4REALNET has received funding from </a:t>
              </a:r>
              <a:r>
                <a:rPr lang="en-GB" sz="1600" u="sng" dirty="0">
                  <a:solidFill>
                    <a:schemeClr val="bg1"/>
                  </a:solidFill>
                  <a:latin typeface="Manrope Medium"/>
                  <a:ea typeface="Manrope Medium"/>
                  <a:cs typeface="Manrope Medium"/>
                  <a:sym typeface="Manrope Medium"/>
                  <a:hlinkClick r:id="rId9">
                    <a:extLst>
                      <a:ext uri="{A12FA001-AC4F-418D-AE19-62706E023703}">
                        <ahyp:hlinkClr xmlns:ahyp="http://schemas.microsoft.com/office/drawing/2018/hyperlinkcolor" val="tx"/>
                      </a:ext>
                    </a:extLst>
                  </a:hlinkClick>
                </a:rPr>
                <a:t>European Union’s Horizon Europe</a:t>
              </a:r>
              <a:r>
                <a:rPr lang="en-GB" sz="1600" u="sng" dirty="0">
                  <a:solidFill>
                    <a:schemeClr val="bg1"/>
                  </a:solidFill>
                  <a:latin typeface="Manrope Medium"/>
                  <a:ea typeface="Manrope Medium"/>
                  <a:cs typeface="Manrope Medium"/>
                  <a:sym typeface="Manrope Medium"/>
                </a:rPr>
                <a:t> </a:t>
              </a:r>
              <a:r>
                <a:rPr lang="en-GB" sz="1600" u="sng" dirty="0">
                  <a:solidFill>
                    <a:schemeClr val="bg1"/>
                  </a:solidFill>
                  <a:latin typeface="Manrope Medium"/>
                  <a:ea typeface="Manrope Medium"/>
                  <a:cs typeface="Manrope Medium"/>
                  <a:sym typeface="Manrope Medium"/>
                  <a:hlinkClick r:id="rId9">
                    <a:extLst>
                      <a:ext uri="{A12FA001-AC4F-418D-AE19-62706E023703}">
                        <ahyp:hlinkClr xmlns:ahyp="http://schemas.microsoft.com/office/drawing/2018/hyperlinkcolor" val="tx"/>
                      </a:ext>
                    </a:extLst>
                  </a:hlinkClick>
                </a:rPr>
                <a:t>Research and Innovation programme</a:t>
              </a:r>
              <a:r>
                <a:rPr lang="en-GB" sz="1600" dirty="0">
                  <a:solidFill>
                    <a:schemeClr val="bg1"/>
                  </a:solidFill>
                  <a:latin typeface="Manrope Medium"/>
                  <a:ea typeface="Manrope Medium"/>
                  <a:cs typeface="Manrope Medium"/>
                  <a:sym typeface="Manrope Medium"/>
                </a:rPr>
                <a:t> under the Grant Agreement No 101119527</a:t>
              </a:r>
            </a:p>
          </p:txBody>
        </p:sp>
        <p:pic>
          <p:nvPicPr>
            <p:cNvPr id="53" name="Google Shape;68;p3">
              <a:extLst>
                <a:ext uri="{FF2B5EF4-FFF2-40B4-BE49-F238E27FC236}">
                  <a16:creationId xmlns:a16="http://schemas.microsoft.com/office/drawing/2014/main" id="{53DDB3EA-A5FF-4B77-820A-BC7319DA483B}"/>
                </a:ext>
              </a:extLst>
            </p:cNvPr>
            <p:cNvPicPr preferRelativeResize="0"/>
            <p:nvPr userDrawn="1"/>
          </p:nvPicPr>
          <p:blipFill>
            <a:blip r:embed="rId10">
              <a:alphaModFix/>
            </a:blip>
            <a:stretch>
              <a:fillRect/>
            </a:stretch>
          </p:blipFill>
          <p:spPr>
            <a:xfrm>
              <a:off x="3039483" y="2870521"/>
              <a:ext cx="1101258" cy="744063"/>
            </a:xfrm>
            <a:prstGeom prst="rect">
              <a:avLst/>
            </a:prstGeom>
            <a:noFill/>
            <a:ln>
              <a:noFill/>
            </a:ln>
          </p:spPr>
        </p:pic>
      </p:grpSp>
      <p:sp>
        <p:nvSpPr>
          <p:cNvPr id="2" name="Rectangle 1">
            <a:extLst>
              <a:ext uri="{FF2B5EF4-FFF2-40B4-BE49-F238E27FC236}">
                <a16:creationId xmlns:a16="http://schemas.microsoft.com/office/drawing/2014/main" id="{CF1B8098-0903-454E-9DD9-3572E7569C2F}"/>
              </a:ext>
            </a:extLst>
          </p:cNvPr>
          <p:cNvSpPr/>
          <p:nvPr userDrawn="1"/>
        </p:nvSpPr>
        <p:spPr>
          <a:xfrm>
            <a:off x="2996813" y="4689258"/>
            <a:ext cx="6096000" cy="646331"/>
          </a:xfrm>
          <a:prstGeom prst="rect">
            <a:avLst/>
          </a:prstGeom>
        </p:spPr>
        <p:txBody>
          <a:bodyPr>
            <a:spAutoFit/>
          </a:bodyPr>
          <a:lstStyle/>
          <a:p>
            <a:pPr algn="l"/>
            <a:r>
              <a:rPr lang="en-US" sz="1200" b="0" i="0" dirty="0">
                <a:solidFill>
                  <a:schemeClr val="bg1"/>
                </a:solidFill>
                <a:effectLst/>
                <a:latin typeface="+mj-lt"/>
              </a:rPr>
              <a:t>Funded by the European Union. Views and opinions expressed are however those of the author(s) only and do not necessarily reflect those of the European Union. Neither the European Union nor the granting authority can be held responsible for them.</a:t>
            </a:r>
          </a:p>
        </p:txBody>
      </p:sp>
      <p:pic>
        <p:nvPicPr>
          <p:cNvPr id="5" name="Picture 4">
            <a:extLst>
              <a:ext uri="{FF2B5EF4-FFF2-40B4-BE49-F238E27FC236}">
                <a16:creationId xmlns:a16="http://schemas.microsoft.com/office/drawing/2014/main" id="{86C3FAB1-0D01-46C6-ADF6-138CF9B2A1A1}"/>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16227" t="11667"/>
          <a:stretch/>
        </p:blipFill>
        <p:spPr>
          <a:xfrm>
            <a:off x="-1" y="-1"/>
            <a:ext cx="6726277" cy="4997531"/>
          </a:xfrm>
          <a:prstGeom prst="rect">
            <a:avLst/>
          </a:prstGeom>
        </p:spPr>
      </p:pic>
      <p:pic>
        <p:nvPicPr>
          <p:cNvPr id="54" name="Picture 53">
            <a:extLst>
              <a:ext uri="{FF2B5EF4-FFF2-40B4-BE49-F238E27FC236}">
                <a16:creationId xmlns:a16="http://schemas.microsoft.com/office/drawing/2014/main" id="{3924F5EF-12AA-4C02-902B-88E933FEC080}"/>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20294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8EBB9-AB83-4DFA-8FFD-8976FCB27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5106AD08-CD6D-45AF-BDBC-51ADE8131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4CF355C3-6604-484F-8647-4FA499139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F1DC6-EAE1-4388-AADE-D441CE8D7AF0}" type="datetimeFigureOut">
              <a:rPr lang="pt-PT" smtClean="0"/>
              <a:t>04/03/2025</a:t>
            </a:fld>
            <a:endParaRPr lang="pt-PT"/>
          </a:p>
        </p:txBody>
      </p:sp>
      <p:sp>
        <p:nvSpPr>
          <p:cNvPr id="5" name="Footer Placeholder 4">
            <a:extLst>
              <a:ext uri="{FF2B5EF4-FFF2-40B4-BE49-F238E27FC236}">
                <a16:creationId xmlns:a16="http://schemas.microsoft.com/office/drawing/2014/main" id="{715EA108-073B-4F05-B2DE-0F838D5D2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dirty="0"/>
          </a:p>
        </p:txBody>
      </p:sp>
      <p:sp>
        <p:nvSpPr>
          <p:cNvPr id="6" name="Slide Number Placeholder 5">
            <a:extLst>
              <a:ext uri="{FF2B5EF4-FFF2-40B4-BE49-F238E27FC236}">
                <a16:creationId xmlns:a16="http://schemas.microsoft.com/office/drawing/2014/main" id="{696C9CC3-DCAB-44D9-AC66-E99DC24DB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E4D28-99AA-4BFA-B940-DC80441FB929}" type="slidenum">
              <a:rPr lang="pt-PT" smtClean="0"/>
              <a:t>‹#›</a:t>
            </a:fld>
            <a:endParaRPr lang="pt-PT" dirty="0"/>
          </a:p>
        </p:txBody>
      </p:sp>
    </p:spTree>
    <p:extLst>
      <p:ext uri="{BB962C8B-B14F-4D97-AF65-F5344CB8AC3E}">
        <p14:creationId xmlns:p14="http://schemas.microsoft.com/office/powerpoint/2010/main" val="3191892081"/>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1" r:id="rId3"/>
    <p:sldLayoutId id="2147483650" r:id="rId4"/>
    <p:sldLayoutId id="2147483652" r:id="rId5"/>
    <p:sldLayoutId id="2147483654" r:id="rId6"/>
    <p:sldLayoutId id="2147483655" r:id="rId7"/>
    <p:sldLayoutId id="214748366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082D-D985-4C01-85B3-4B6430839188}"/>
              </a:ext>
            </a:extLst>
          </p:cNvPr>
          <p:cNvSpPr>
            <a:spLocks noGrp="1"/>
          </p:cNvSpPr>
          <p:nvPr>
            <p:ph type="ctrTitle"/>
          </p:nvPr>
        </p:nvSpPr>
        <p:spPr/>
        <p:txBody>
          <a:bodyPr>
            <a:normAutofit fontScale="90000"/>
          </a:bodyPr>
          <a:lstStyle/>
          <a:p>
            <a:r>
              <a:rPr lang="pt-PT" dirty="0"/>
              <a:t>Graph Neural Solver: Power Grid</a:t>
            </a:r>
          </a:p>
        </p:txBody>
      </p:sp>
      <p:sp>
        <p:nvSpPr>
          <p:cNvPr id="3" name="Subtitle 2">
            <a:extLst>
              <a:ext uri="{FF2B5EF4-FFF2-40B4-BE49-F238E27FC236}">
                <a16:creationId xmlns:a16="http://schemas.microsoft.com/office/drawing/2014/main" id="{9777AB45-0625-4B62-83AA-FF7B35B74B7D}"/>
              </a:ext>
            </a:extLst>
          </p:cNvPr>
          <p:cNvSpPr>
            <a:spLocks noGrp="1"/>
          </p:cNvSpPr>
          <p:nvPr>
            <p:ph type="subTitle" idx="1"/>
          </p:nvPr>
        </p:nvSpPr>
        <p:spPr/>
        <p:txBody>
          <a:bodyPr/>
          <a:lstStyle/>
          <a:p>
            <a:r>
              <a:rPr lang="pt-PT" dirty="0"/>
              <a:t>Power Grid domain</a:t>
            </a:r>
          </a:p>
        </p:txBody>
      </p:sp>
      <p:sp>
        <p:nvSpPr>
          <p:cNvPr id="4" name="Text Placeholder 3">
            <a:extLst>
              <a:ext uri="{FF2B5EF4-FFF2-40B4-BE49-F238E27FC236}">
                <a16:creationId xmlns:a16="http://schemas.microsoft.com/office/drawing/2014/main" id="{3BF82468-3F32-4079-8F9D-83BBCC220EF7}"/>
              </a:ext>
            </a:extLst>
          </p:cNvPr>
          <p:cNvSpPr>
            <a:spLocks noGrp="1"/>
          </p:cNvSpPr>
          <p:nvPr>
            <p:ph type="body" sz="quarter" idx="13"/>
          </p:nvPr>
        </p:nvSpPr>
        <p:spPr/>
        <p:txBody>
          <a:bodyPr/>
          <a:lstStyle/>
          <a:p>
            <a:r>
              <a:rPr lang="pt-PT" dirty="0"/>
              <a:t>Milad Leyli-abadi, IRT SystemX</a:t>
            </a:r>
          </a:p>
        </p:txBody>
      </p:sp>
    </p:spTree>
    <p:extLst>
      <p:ext uri="{BB962C8B-B14F-4D97-AF65-F5344CB8AC3E}">
        <p14:creationId xmlns:p14="http://schemas.microsoft.com/office/powerpoint/2010/main" val="227391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6CC9-6867-E7DF-259A-7883964CBC9B}"/>
              </a:ext>
            </a:extLst>
          </p:cNvPr>
          <p:cNvSpPr>
            <a:spLocks noGrp="1"/>
          </p:cNvSpPr>
          <p:nvPr>
            <p:ph type="title"/>
          </p:nvPr>
        </p:nvSpPr>
        <p:spPr/>
        <p:txBody>
          <a:bodyPr/>
          <a:lstStyle/>
          <a:p>
            <a:r>
              <a:rPr lang="en-US" dirty="0"/>
              <a:t>Original contribution</a:t>
            </a:r>
          </a:p>
        </p:txBody>
      </p:sp>
      <p:sp>
        <p:nvSpPr>
          <p:cNvPr id="4" name="Content Placeholder 2">
            <a:extLst>
              <a:ext uri="{FF2B5EF4-FFF2-40B4-BE49-F238E27FC236}">
                <a16:creationId xmlns:a16="http://schemas.microsoft.com/office/drawing/2014/main" id="{A43105CE-2F6A-8A60-2BEE-93B9AD40F4BB}"/>
              </a:ext>
            </a:extLst>
          </p:cNvPr>
          <p:cNvSpPr>
            <a:spLocks noGrp="1"/>
          </p:cNvSpPr>
          <p:nvPr>
            <p:ph idx="1"/>
          </p:nvPr>
        </p:nvSpPr>
        <p:spPr>
          <a:xfrm>
            <a:off x="838200" y="1570252"/>
            <a:ext cx="10515600" cy="4351338"/>
          </a:xfrm>
        </p:spPr>
        <p:txBody>
          <a:bodyPr/>
          <a:lstStyle/>
          <a:p>
            <a:r>
              <a:rPr lang="en-US" dirty="0"/>
              <a:t>Compliance to physics criteria / laws by integrating the local conservation as the optimization criteria (non-supervised learning)</a:t>
            </a:r>
          </a:p>
        </p:txBody>
      </p:sp>
      <p:pic>
        <p:nvPicPr>
          <p:cNvPr id="5" name="Picture 4">
            <a:extLst>
              <a:ext uri="{FF2B5EF4-FFF2-40B4-BE49-F238E27FC236}">
                <a16:creationId xmlns:a16="http://schemas.microsoft.com/office/drawing/2014/main" id="{1852D91E-935B-2A8C-84F5-0818404A9163}"/>
              </a:ext>
            </a:extLst>
          </p:cNvPr>
          <p:cNvPicPr>
            <a:picLocks noChangeAspect="1"/>
          </p:cNvPicPr>
          <p:nvPr/>
        </p:nvPicPr>
        <p:blipFill rotWithShape="1">
          <a:blip r:embed="rId2"/>
          <a:srcRect t="598" r="13206"/>
          <a:stretch/>
        </p:blipFill>
        <p:spPr>
          <a:xfrm>
            <a:off x="3552231" y="2590322"/>
            <a:ext cx="5087537" cy="3663928"/>
          </a:xfrm>
          <a:prstGeom prst="rect">
            <a:avLst/>
          </a:prstGeom>
        </p:spPr>
      </p:pic>
    </p:spTree>
    <p:extLst>
      <p:ext uri="{BB962C8B-B14F-4D97-AF65-F5344CB8AC3E}">
        <p14:creationId xmlns:p14="http://schemas.microsoft.com/office/powerpoint/2010/main" val="70848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F739-5CCB-23E7-EDE4-33A02C6DAEAB}"/>
              </a:ext>
            </a:extLst>
          </p:cNvPr>
          <p:cNvSpPr>
            <a:spLocks noGrp="1"/>
          </p:cNvSpPr>
          <p:nvPr>
            <p:ph type="title"/>
          </p:nvPr>
        </p:nvSpPr>
        <p:spPr/>
        <p:txBody>
          <a:bodyPr/>
          <a:lstStyle/>
          <a:p>
            <a:r>
              <a:rPr lang="en-US" dirty="0"/>
              <a:t>Overview of code structure</a:t>
            </a:r>
          </a:p>
        </p:txBody>
      </p:sp>
      <p:pic>
        <p:nvPicPr>
          <p:cNvPr id="5" name="Picture 4">
            <a:extLst>
              <a:ext uri="{FF2B5EF4-FFF2-40B4-BE49-F238E27FC236}">
                <a16:creationId xmlns:a16="http://schemas.microsoft.com/office/drawing/2014/main" id="{8C8FBD86-25FB-3427-F442-5CC0B743E06A}"/>
              </a:ext>
            </a:extLst>
          </p:cNvPr>
          <p:cNvPicPr>
            <a:picLocks noChangeAspect="1"/>
          </p:cNvPicPr>
          <p:nvPr/>
        </p:nvPicPr>
        <p:blipFill>
          <a:blip r:embed="rId2"/>
          <a:stretch>
            <a:fillRect/>
          </a:stretch>
        </p:blipFill>
        <p:spPr>
          <a:xfrm>
            <a:off x="506122" y="1686596"/>
            <a:ext cx="5077534" cy="4305901"/>
          </a:xfrm>
          <a:prstGeom prst="rect">
            <a:avLst/>
          </a:prstGeom>
        </p:spPr>
      </p:pic>
      <p:sp>
        <p:nvSpPr>
          <p:cNvPr id="8" name="Rectangle: Diagonal Corners Rounded 7">
            <a:extLst>
              <a:ext uri="{FF2B5EF4-FFF2-40B4-BE49-F238E27FC236}">
                <a16:creationId xmlns:a16="http://schemas.microsoft.com/office/drawing/2014/main" id="{B741F50B-4C3A-04C4-5083-348B7F157C2D}"/>
              </a:ext>
            </a:extLst>
          </p:cNvPr>
          <p:cNvSpPr/>
          <p:nvPr/>
        </p:nvSpPr>
        <p:spPr>
          <a:xfrm>
            <a:off x="5691673" y="2267339"/>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r>
              <a:rPr lang="en-US" dirty="0"/>
              <a:t>Configurations files used for initializing scenarios (two different l2rpn environments) and also the models (gnn.ini)</a:t>
            </a:r>
          </a:p>
        </p:txBody>
      </p:sp>
      <p:sp>
        <p:nvSpPr>
          <p:cNvPr id="9" name="Rectangle: Diagonal Corners Rounded 8">
            <a:extLst>
              <a:ext uri="{FF2B5EF4-FFF2-40B4-BE49-F238E27FC236}">
                <a16:creationId xmlns:a16="http://schemas.microsoft.com/office/drawing/2014/main" id="{86011C2D-0120-AB1D-3A95-A9C543B5AB9D}"/>
              </a:ext>
            </a:extLst>
          </p:cNvPr>
          <p:cNvSpPr/>
          <p:nvPr/>
        </p:nvSpPr>
        <p:spPr>
          <a:xfrm>
            <a:off x="5691673" y="3223726"/>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r>
              <a:rPr lang="en-US" dirty="0"/>
              <a:t>Getting started </a:t>
            </a:r>
            <a:r>
              <a:rPr lang="en-US" dirty="0" err="1"/>
              <a:t>jupyter</a:t>
            </a:r>
            <a:r>
              <a:rPr lang="en-US" dirty="0"/>
              <a:t> notebooks providing examples to generate data and reproduce the results</a:t>
            </a:r>
          </a:p>
        </p:txBody>
      </p:sp>
      <p:sp>
        <p:nvSpPr>
          <p:cNvPr id="10" name="Rectangle: Diagonal Corners Rounded 9">
            <a:extLst>
              <a:ext uri="{FF2B5EF4-FFF2-40B4-BE49-F238E27FC236}">
                <a16:creationId xmlns:a16="http://schemas.microsoft.com/office/drawing/2014/main" id="{DE6837C8-606B-D7E0-00A0-0444DAD84F9C}"/>
              </a:ext>
            </a:extLst>
          </p:cNvPr>
          <p:cNvSpPr/>
          <p:nvPr/>
        </p:nvSpPr>
        <p:spPr>
          <a:xfrm>
            <a:off x="5691673" y="4180113"/>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r>
              <a:rPr lang="en-US" dirty="0"/>
              <a:t>The Physics Informed GNN package, including dataset, evaluation and </a:t>
            </a:r>
            <a:r>
              <a:rPr lang="en-US" dirty="0" err="1"/>
              <a:t>gnn</a:t>
            </a:r>
            <a:r>
              <a:rPr lang="en-US" dirty="0"/>
              <a:t> modules</a:t>
            </a:r>
          </a:p>
        </p:txBody>
      </p:sp>
      <p:sp>
        <p:nvSpPr>
          <p:cNvPr id="11" name="Rectangle 10">
            <a:extLst>
              <a:ext uri="{FF2B5EF4-FFF2-40B4-BE49-F238E27FC236}">
                <a16:creationId xmlns:a16="http://schemas.microsoft.com/office/drawing/2014/main" id="{E0F696B7-0763-F17F-645B-58195D30FD5C}"/>
              </a:ext>
            </a:extLst>
          </p:cNvPr>
          <p:cNvSpPr/>
          <p:nvPr/>
        </p:nvSpPr>
        <p:spPr>
          <a:xfrm>
            <a:off x="5691673" y="1686596"/>
            <a:ext cx="5924939" cy="244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License (Mozilla Public License) that is used currently</a:t>
            </a:r>
          </a:p>
        </p:txBody>
      </p:sp>
      <p:sp>
        <p:nvSpPr>
          <p:cNvPr id="12" name="Rectangle 11">
            <a:extLst>
              <a:ext uri="{FF2B5EF4-FFF2-40B4-BE49-F238E27FC236}">
                <a16:creationId xmlns:a16="http://schemas.microsoft.com/office/drawing/2014/main" id="{07F18B7E-72D9-F719-9E68-9C34D56EF6A0}"/>
              </a:ext>
            </a:extLst>
          </p:cNvPr>
          <p:cNvSpPr/>
          <p:nvPr/>
        </p:nvSpPr>
        <p:spPr>
          <a:xfrm>
            <a:off x="5691673" y="1967677"/>
            <a:ext cx="5924939" cy="244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General overview and instructions to install dependencies</a:t>
            </a:r>
          </a:p>
        </p:txBody>
      </p:sp>
    </p:spTree>
    <p:extLst>
      <p:ext uri="{BB962C8B-B14F-4D97-AF65-F5344CB8AC3E}">
        <p14:creationId xmlns:p14="http://schemas.microsoft.com/office/powerpoint/2010/main" val="249511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5"/>
          <p:cNvSpPr txBox="1">
            <a:spLocks noGrp="1"/>
          </p:cNvSpPr>
          <p:nvPr>
            <p:ph type="title"/>
          </p:nvPr>
        </p:nvSpPr>
        <p:spPr>
          <a:xfrm>
            <a:off x="838200" y="603750"/>
            <a:ext cx="9065400" cy="59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t-IT"/>
              <a:t>Input data</a:t>
            </a:r>
            <a:endParaRPr/>
          </a:p>
        </p:txBody>
      </p:sp>
      <p:sp>
        <p:nvSpPr>
          <p:cNvPr id="649" name="Google Shape;649;p4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dk1"/>
              </a:buClr>
              <a:buSzPts val="2400"/>
              <a:buNone/>
            </a:pPr>
            <a:r>
              <a:rPr lang="it-IT" sz="2000" dirty="0"/>
              <a:t>The data generated using a configuration file associated with a specific environment (2 envs):</a:t>
            </a:r>
          </a:p>
          <a:p>
            <a:pPr lvl="1">
              <a:spcBef>
                <a:spcPts val="0"/>
              </a:spcBef>
              <a:buClr>
                <a:schemeClr val="dk1"/>
              </a:buClr>
              <a:buSzPts val="2400"/>
            </a:pPr>
            <a:r>
              <a:rPr lang="it-IT" sz="1800" dirty="0">
                <a:latin typeface="Source Code Pro" panose="020B0509030403020204" pitchFamily="49" charset="0"/>
                <a:ea typeface="Source Code Pro" panose="020B0509030403020204" pitchFamily="49" charset="0"/>
              </a:rPr>
              <a:t>L2RPN_case14_sandbox</a:t>
            </a:r>
            <a:r>
              <a:rPr lang="it-IT" sz="1800" dirty="0"/>
              <a:t>: A toy environment including 14 nodes and 20 power lines</a:t>
            </a:r>
          </a:p>
          <a:p>
            <a:pPr lvl="1">
              <a:spcBef>
                <a:spcPts val="0"/>
              </a:spcBef>
              <a:buClr>
                <a:schemeClr val="dk1"/>
              </a:buClr>
              <a:buSzPts val="2400"/>
            </a:pPr>
            <a:r>
              <a:rPr lang="en-US" sz="1800" dirty="0">
                <a:latin typeface="Source Code Pro" panose="020B0509030403020204" pitchFamily="49" charset="0"/>
                <a:ea typeface="Source Code Pro" panose="020B0509030403020204" pitchFamily="49" charset="0"/>
              </a:rPr>
              <a:t>l2rpn_neurips_2020_track1_small</a:t>
            </a:r>
            <a:r>
              <a:rPr lang="en-US" sz="1800" dirty="0"/>
              <a:t>: A more complex environment including 38 </a:t>
            </a:r>
            <a:r>
              <a:rPr lang="en-US" dirty="0"/>
              <a:t>nodes</a:t>
            </a:r>
          </a:p>
          <a:p>
            <a:pPr lvl="1">
              <a:spcBef>
                <a:spcPts val="0"/>
              </a:spcBef>
              <a:buClr>
                <a:schemeClr val="dk1"/>
              </a:buClr>
              <a:buSzPts val="2400"/>
            </a:pPr>
            <a:endParaRPr lang="it-IT" dirty="0"/>
          </a:p>
        </p:txBody>
      </p:sp>
      <p:pic>
        <p:nvPicPr>
          <p:cNvPr id="4" name="Picture 3">
            <a:extLst>
              <a:ext uri="{FF2B5EF4-FFF2-40B4-BE49-F238E27FC236}">
                <a16:creationId xmlns:a16="http://schemas.microsoft.com/office/drawing/2014/main" id="{9BD6EDE8-832B-B273-1E90-E92820C9D045}"/>
              </a:ext>
            </a:extLst>
          </p:cNvPr>
          <p:cNvPicPr>
            <a:picLocks noChangeAspect="1"/>
          </p:cNvPicPr>
          <p:nvPr/>
        </p:nvPicPr>
        <p:blipFill>
          <a:blip r:embed="rId3"/>
          <a:stretch>
            <a:fillRect/>
          </a:stretch>
        </p:blipFill>
        <p:spPr>
          <a:xfrm>
            <a:off x="3294160" y="5019897"/>
            <a:ext cx="2076740" cy="1000265"/>
          </a:xfrm>
          <a:prstGeom prst="rect">
            <a:avLst/>
          </a:prstGeom>
          <a:ln>
            <a:solidFill>
              <a:schemeClr val="tx1"/>
            </a:solidFill>
          </a:ln>
        </p:spPr>
      </p:pic>
      <p:pic>
        <p:nvPicPr>
          <p:cNvPr id="6" name="Picture 5">
            <a:extLst>
              <a:ext uri="{FF2B5EF4-FFF2-40B4-BE49-F238E27FC236}">
                <a16:creationId xmlns:a16="http://schemas.microsoft.com/office/drawing/2014/main" id="{264D40E1-F1FF-DC60-7419-132AAB995F08}"/>
              </a:ext>
            </a:extLst>
          </p:cNvPr>
          <p:cNvPicPr>
            <a:picLocks noChangeAspect="1"/>
          </p:cNvPicPr>
          <p:nvPr/>
        </p:nvPicPr>
        <p:blipFill>
          <a:blip r:embed="rId4"/>
          <a:stretch>
            <a:fillRect/>
          </a:stretch>
        </p:blipFill>
        <p:spPr>
          <a:xfrm>
            <a:off x="6028098" y="3429000"/>
            <a:ext cx="4658375" cy="2591162"/>
          </a:xfrm>
          <a:prstGeom prst="rect">
            <a:avLst/>
          </a:prstGeom>
          <a:ln>
            <a:solidFill>
              <a:schemeClr val="tx1"/>
            </a:solidFill>
          </a:ln>
        </p:spPr>
      </p:pic>
      <p:sp>
        <p:nvSpPr>
          <p:cNvPr id="7" name="TextBox 6">
            <a:extLst>
              <a:ext uri="{FF2B5EF4-FFF2-40B4-BE49-F238E27FC236}">
                <a16:creationId xmlns:a16="http://schemas.microsoft.com/office/drawing/2014/main" id="{722E509E-7441-0543-AE68-B6DAAB2F4EB9}"/>
              </a:ext>
            </a:extLst>
          </p:cNvPr>
          <p:cNvSpPr txBox="1"/>
          <p:nvPr/>
        </p:nvSpPr>
        <p:spPr>
          <a:xfrm>
            <a:off x="1217420" y="5188364"/>
            <a:ext cx="2076740" cy="646331"/>
          </a:xfrm>
          <a:prstGeom prst="rect">
            <a:avLst/>
          </a:prstGeom>
          <a:noFill/>
        </p:spPr>
        <p:txBody>
          <a:bodyPr wrap="square" rtlCol="0">
            <a:spAutoFit/>
          </a:bodyPr>
          <a:lstStyle/>
          <a:p>
            <a:r>
              <a:rPr lang="fr-FR" dirty="0" err="1"/>
              <a:t>Specify</a:t>
            </a:r>
            <a:r>
              <a:rPr lang="fr-FR" dirty="0"/>
              <a:t> the </a:t>
            </a:r>
            <a:r>
              <a:rPr lang="fr-FR" dirty="0" err="1"/>
              <a:t>number</a:t>
            </a:r>
            <a:r>
              <a:rPr lang="fr-FR" dirty="0"/>
              <a:t> of </a:t>
            </a:r>
            <a:r>
              <a:rPr lang="fr-FR" dirty="0" err="1"/>
              <a:t>required</a:t>
            </a:r>
            <a:r>
              <a:rPr lang="fr-FR" dirty="0"/>
              <a:t> data</a:t>
            </a:r>
          </a:p>
        </p:txBody>
      </p:sp>
      <p:sp>
        <p:nvSpPr>
          <p:cNvPr id="8" name="TextBox 7">
            <a:extLst>
              <a:ext uri="{FF2B5EF4-FFF2-40B4-BE49-F238E27FC236}">
                <a16:creationId xmlns:a16="http://schemas.microsoft.com/office/drawing/2014/main" id="{8C0C6F58-4170-6E0B-80C7-7A9A4D281EEB}"/>
              </a:ext>
            </a:extLst>
          </p:cNvPr>
          <p:cNvSpPr txBox="1"/>
          <p:nvPr/>
        </p:nvSpPr>
        <p:spPr>
          <a:xfrm>
            <a:off x="6617001" y="3016419"/>
            <a:ext cx="3480568" cy="369332"/>
          </a:xfrm>
          <a:prstGeom prst="rect">
            <a:avLst/>
          </a:prstGeom>
          <a:noFill/>
        </p:spPr>
        <p:txBody>
          <a:bodyPr wrap="none" rtlCol="0">
            <a:spAutoFit/>
          </a:bodyPr>
          <a:lstStyle/>
          <a:p>
            <a:r>
              <a:rPr lang="fr-FR" dirty="0"/>
              <a:t>The script to </a:t>
            </a:r>
            <a:r>
              <a:rPr lang="fr-FR" dirty="0" err="1"/>
              <a:t>generate</a:t>
            </a:r>
            <a:r>
              <a:rPr lang="fr-FR" dirty="0"/>
              <a:t> the </a:t>
            </a:r>
            <a:r>
              <a:rPr lang="fr-FR" dirty="0" err="1"/>
              <a:t>dataset</a:t>
            </a:r>
            <a:endParaRPr lang="fr-FR" dirty="0"/>
          </a:p>
        </p:txBody>
      </p:sp>
      <p:pic>
        <p:nvPicPr>
          <p:cNvPr id="10" name="Picture 9">
            <a:extLst>
              <a:ext uri="{FF2B5EF4-FFF2-40B4-BE49-F238E27FC236}">
                <a16:creationId xmlns:a16="http://schemas.microsoft.com/office/drawing/2014/main" id="{9082EF84-D84B-E03B-C536-7125B7E47C18}"/>
              </a:ext>
            </a:extLst>
          </p:cNvPr>
          <p:cNvPicPr>
            <a:picLocks noChangeAspect="1"/>
          </p:cNvPicPr>
          <p:nvPr/>
        </p:nvPicPr>
        <p:blipFill>
          <a:blip r:embed="rId5"/>
          <a:stretch>
            <a:fillRect/>
          </a:stretch>
        </p:blipFill>
        <p:spPr>
          <a:xfrm>
            <a:off x="845894" y="3674405"/>
            <a:ext cx="4525006" cy="1257475"/>
          </a:xfrm>
          <a:prstGeom prst="rect">
            <a:avLst/>
          </a:prstGeom>
          <a:ln>
            <a:solidFill>
              <a:schemeClr val="tx1"/>
            </a:solidFill>
          </a:ln>
        </p:spPr>
      </p:pic>
      <p:sp>
        <p:nvSpPr>
          <p:cNvPr id="11" name="TextBox 10">
            <a:extLst>
              <a:ext uri="{FF2B5EF4-FFF2-40B4-BE49-F238E27FC236}">
                <a16:creationId xmlns:a16="http://schemas.microsoft.com/office/drawing/2014/main" id="{817A4EE2-C2CB-EBAA-95A1-0AF418FAAB55}"/>
              </a:ext>
            </a:extLst>
          </p:cNvPr>
          <p:cNvSpPr txBox="1"/>
          <p:nvPr/>
        </p:nvSpPr>
        <p:spPr>
          <a:xfrm>
            <a:off x="805288" y="3062585"/>
            <a:ext cx="4666820" cy="646331"/>
          </a:xfrm>
          <a:prstGeom prst="rect">
            <a:avLst/>
          </a:prstGeom>
          <a:noFill/>
        </p:spPr>
        <p:txBody>
          <a:bodyPr wrap="square" rtlCol="0">
            <a:spAutoFit/>
          </a:bodyPr>
          <a:lstStyle/>
          <a:p>
            <a:pPr algn="ctr"/>
            <a:r>
              <a:rPr lang="fr-FR" dirty="0"/>
              <a:t>The </a:t>
            </a:r>
            <a:r>
              <a:rPr lang="fr-FR" dirty="0" err="1"/>
              <a:t>environment</a:t>
            </a:r>
            <a:r>
              <a:rPr lang="fr-FR" dirty="0"/>
              <a:t> to use and </a:t>
            </a:r>
            <a:r>
              <a:rPr lang="fr-FR" dirty="0" err="1"/>
              <a:t>paths</a:t>
            </a:r>
            <a:r>
              <a:rPr lang="fr-FR" dirty="0"/>
              <a:t> to the </a:t>
            </a:r>
            <a:r>
              <a:rPr lang="fr-FR" dirty="0" err="1"/>
              <a:t>cofiguration</a:t>
            </a:r>
            <a:r>
              <a:rPr lang="fr-FR" dirty="0"/>
              <a:t> and </a:t>
            </a:r>
            <a:r>
              <a:rPr lang="fr-FR" dirty="0" err="1"/>
              <a:t>dataset</a:t>
            </a:r>
            <a:r>
              <a:rPr lang="fr-FR" dirty="0"/>
              <a:t> directory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7">
          <a:extLst>
            <a:ext uri="{FF2B5EF4-FFF2-40B4-BE49-F238E27FC236}">
              <a16:creationId xmlns:a16="http://schemas.microsoft.com/office/drawing/2014/main" id="{C4446E74-DE7F-203F-C0DE-BA8AA91434D0}"/>
            </a:ext>
          </a:extLst>
        </p:cNvPr>
        <p:cNvGrpSpPr/>
        <p:nvPr/>
      </p:nvGrpSpPr>
      <p:grpSpPr>
        <a:xfrm>
          <a:off x="0" y="0"/>
          <a:ext cx="0" cy="0"/>
          <a:chOff x="0" y="0"/>
          <a:chExt cx="0" cy="0"/>
        </a:xfrm>
      </p:grpSpPr>
      <p:sp>
        <p:nvSpPr>
          <p:cNvPr id="648" name="Google Shape;648;p45">
            <a:extLst>
              <a:ext uri="{FF2B5EF4-FFF2-40B4-BE49-F238E27FC236}">
                <a16:creationId xmlns:a16="http://schemas.microsoft.com/office/drawing/2014/main" id="{411258D5-8623-92FC-C3FE-DDD60C05642A}"/>
              </a:ext>
            </a:extLst>
          </p:cNvPr>
          <p:cNvSpPr txBox="1">
            <a:spLocks noGrp="1"/>
          </p:cNvSpPr>
          <p:nvPr>
            <p:ph type="title"/>
          </p:nvPr>
        </p:nvSpPr>
        <p:spPr>
          <a:xfrm>
            <a:off x="838200" y="603750"/>
            <a:ext cx="9065400" cy="59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t-IT"/>
              <a:t>Input data</a:t>
            </a:r>
            <a:endParaRPr/>
          </a:p>
        </p:txBody>
      </p:sp>
      <p:sp>
        <p:nvSpPr>
          <p:cNvPr id="649" name="Google Shape;649;p45">
            <a:extLst>
              <a:ext uri="{FF2B5EF4-FFF2-40B4-BE49-F238E27FC236}">
                <a16:creationId xmlns:a16="http://schemas.microsoft.com/office/drawing/2014/main" id="{3B25E3D2-A210-01F5-A0B6-06A09D4FB81A}"/>
              </a:ext>
            </a:extLst>
          </p:cNvPr>
          <p:cNvSpPr txBox="1">
            <a:spLocks noGrp="1"/>
          </p:cNvSpPr>
          <p:nvPr>
            <p:ph type="body" idx="1"/>
          </p:nvPr>
        </p:nvSpPr>
        <p:spPr>
          <a:xfrm>
            <a:off x="838200" y="1856517"/>
            <a:ext cx="10515600" cy="43512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dk1"/>
              </a:buClr>
              <a:buSzPts val="2400"/>
              <a:buNone/>
            </a:pPr>
            <a:r>
              <a:rPr lang="fr-FR" sz="2000" dirty="0"/>
              <a:t>The </a:t>
            </a:r>
            <a:r>
              <a:rPr lang="fr-FR" sz="2000" dirty="0" err="1"/>
              <a:t>hyperparameters</a:t>
            </a:r>
            <a:r>
              <a:rPr lang="fr-FR" sz="2000" dirty="0"/>
              <a:t> of the graph neural solver to </a:t>
            </a:r>
            <a:r>
              <a:rPr lang="fr-FR" sz="2000" dirty="0" err="1"/>
              <a:t>be</a:t>
            </a:r>
            <a:r>
              <a:rPr lang="fr-FR" sz="2000" dirty="0"/>
              <a:t> </a:t>
            </a:r>
            <a:r>
              <a:rPr lang="fr-FR" sz="2000" dirty="0" err="1"/>
              <a:t>adjusted</a:t>
            </a:r>
            <a:r>
              <a:rPr lang="fr-FR" sz="2000" dirty="0"/>
              <a:t> </a:t>
            </a:r>
            <a:r>
              <a:rPr lang="fr-FR" sz="2000" dirty="0" err="1"/>
              <a:t>using</a:t>
            </a:r>
            <a:r>
              <a:rPr lang="fr-FR" sz="2000" dirty="0"/>
              <a:t> </a:t>
            </a:r>
            <a:r>
              <a:rPr lang="fr-FR" sz="2000" dirty="0" err="1"/>
              <a:t>two</a:t>
            </a:r>
            <a:r>
              <a:rPr lang="fr-FR" sz="2000" dirty="0"/>
              <a:t> </a:t>
            </a:r>
            <a:r>
              <a:rPr lang="fr-FR" sz="2000" dirty="0" err="1"/>
              <a:t>methods</a:t>
            </a:r>
            <a:r>
              <a:rPr lang="fr-FR" sz="2000" dirty="0"/>
              <a:t>:</a:t>
            </a:r>
          </a:p>
          <a:p>
            <a:pPr marL="0" indent="0">
              <a:spcBef>
                <a:spcPts val="0"/>
              </a:spcBef>
              <a:buClr>
                <a:schemeClr val="dk1"/>
              </a:buClr>
              <a:buSzPts val="2400"/>
              <a:buNone/>
            </a:pPr>
            <a:endParaRPr lang="fr-FR" sz="2000" dirty="0"/>
          </a:p>
          <a:p>
            <a:pPr marL="0" indent="0">
              <a:spcBef>
                <a:spcPts val="0"/>
              </a:spcBef>
              <a:buClr>
                <a:schemeClr val="dk1"/>
              </a:buClr>
              <a:buSzPts val="2400"/>
              <a:buNone/>
            </a:pPr>
            <a:endParaRPr lang="en-US" dirty="0"/>
          </a:p>
          <a:p>
            <a:pPr lvl="1">
              <a:spcBef>
                <a:spcPts val="0"/>
              </a:spcBef>
              <a:buClr>
                <a:schemeClr val="dk1"/>
              </a:buClr>
              <a:buSzPts val="2400"/>
            </a:pPr>
            <a:endParaRPr lang="it-IT" dirty="0"/>
          </a:p>
        </p:txBody>
      </p:sp>
      <p:sp>
        <p:nvSpPr>
          <p:cNvPr id="2" name="TextBox 1">
            <a:extLst>
              <a:ext uri="{FF2B5EF4-FFF2-40B4-BE49-F238E27FC236}">
                <a16:creationId xmlns:a16="http://schemas.microsoft.com/office/drawing/2014/main" id="{A3565E47-E1AF-778B-2645-6E4E4427FEC3}"/>
              </a:ext>
            </a:extLst>
          </p:cNvPr>
          <p:cNvSpPr txBox="1"/>
          <p:nvPr/>
        </p:nvSpPr>
        <p:spPr>
          <a:xfrm>
            <a:off x="619832" y="2378964"/>
            <a:ext cx="4666820" cy="369332"/>
          </a:xfrm>
          <a:prstGeom prst="rect">
            <a:avLst/>
          </a:prstGeom>
          <a:noFill/>
        </p:spPr>
        <p:txBody>
          <a:bodyPr wrap="square" rtlCol="0">
            <a:spAutoFit/>
          </a:bodyPr>
          <a:lstStyle/>
          <a:p>
            <a:pPr algn="ctr"/>
            <a:r>
              <a:rPr lang="fr-FR" dirty="0" err="1"/>
              <a:t>Using</a:t>
            </a:r>
            <a:r>
              <a:rPr lang="fr-FR" dirty="0"/>
              <a:t> an </a:t>
            </a:r>
            <a:r>
              <a:rPr lang="fr-FR" dirty="0" err="1"/>
              <a:t>existing</a:t>
            </a:r>
            <a:r>
              <a:rPr lang="fr-FR" dirty="0"/>
              <a:t> configuration file</a:t>
            </a:r>
          </a:p>
        </p:txBody>
      </p:sp>
      <p:sp>
        <p:nvSpPr>
          <p:cNvPr id="3" name="TextBox 2">
            <a:extLst>
              <a:ext uri="{FF2B5EF4-FFF2-40B4-BE49-F238E27FC236}">
                <a16:creationId xmlns:a16="http://schemas.microsoft.com/office/drawing/2014/main" id="{612C9A66-E2EF-37CA-17A4-A598F1418C33}"/>
              </a:ext>
            </a:extLst>
          </p:cNvPr>
          <p:cNvSpPr txBox="1"/>
          <p:nvPr/>
        </p:nvSpPr>
        <p:spPr>
          <a:xfrm>
            <a:off x="6310223" y="2378964"/>
            <a:ext cx="4666820" cy="923330"/>
          </a:xfrm>
          <a:prstGeom prst="rect">
            <a:avLst/>
          </a:prstGeom>
          <a:noFill/>
        </p:spPr>
        <p:txBody>
          <a:bodyPr wrap="square" rtlCol="0">
            <a:spAutoFit/>
          </a:bodyPr>
          <a:lstStyle/>
          <a:p>
            <a:pPr algn="ctr"/>
            <a:r>
              <a:rPr lang="fr-FR" dirty="0"/>
              <a:t>Set </a:t>
            </a:r>
            <a:r>
              <a:rPr lang="fr-FR" dirty="0" err="1"/>
              <a:t>them</a:t>
            </a:r>
            <a:r>
              <a:rPr lang="fr-FR" dirty="0"/>
              <a:t> </a:t>
            </a:r>
            <a:r>
              <a:rPr lang="fr-FR" dirty="0" err="1"/>
              <a:t>directly</a:t>
            </a:r>
            <a:r>
              <a:rPr lang="fr-FR" dirty="0"/>
              <a:t> as arguments at the </a:t>
            </a:r>
            <a:r>
              <a:rPr lang="fr-FR" dirty="0" err="1"/>
              <a:t>instantiation</a:t>
            </a:r>
            <a:r>
              <a:rPr lang="fr-FR" dirty="0"/>
              <a:t> </a:t>
            </a:r>
            <a:r>
              <a:rPr lang="fr-FR" dirty="0" err="1"/>
              <a:t>step</a:t>
            </a:r>
            <a:r>
              <a:rPr lang="fr-FR" dirty="0"/>
              <a:t> </a:t>
            </a:r>
            <a:r>
              <a:rPr lang="fr-FR" dirty="0" err="1"/>
              <a:t>which</a:t>
            </a:r>
            <a:r>
              <a:rPr lang="fr-FR" dirty="0"/>
              <a:t> </a:t>
            </a:r>
            <a:r>
              <a:rPr lang="fr-FR" dirty="0" err="1"/>
              <a:t>will</a:t>
            </a:r>
            <a:r>
              <a:rPr lang="fr-FR" dirty="0"/>
              <a:t> </a:t>
            </a:r>
            <a:r>
              <a:rPr lang="fr-FR" dirty="0" err="1"/>
              <a:t>override</a:t>
            </a:r>
            <a:r>
              <a:rPr lang="fr-FR" dirty="0"/>
              <a:t> the </a:t>
            </a:r>
            <a:r>
              <a:rPr lang="fr-FR" dirty="0" err="1"/>
              <a:t>ones</a:t>
            </a:r>
            <a:r>
              <a:rPr lang="fr-FR" dirty="0"/>
              <a:t> </a:t>
            </a:r>
            <a:r>
              <a:rPr lang="fr-FR" dirty="0" err="1"/>
              <a:t>imported</a:t>
            </a:r>
            <a:r>
              <a:rPr lang="fr-FR" dirty="0"/>
              <a:t> by configuration file</a:t>
            </a:r>
          </a:p>
        </p:txBody>
      </p:sp>
      <p:pic>
        <p:nvPicPr>
          <p:cNvPr id="9" name="Picture 8">
            <a:extLst>
              <a:ext uri="{FF2B5EF4-FFF2-40B4-BE49-F238E27FC236}">
                <a16:creationId xmlns:a16="http://schemas.microsoft.com/office/drawing/2014/main" id="{233084B9-7052-A789-B72D-2D2CF684EBC2}"/>
              </a:ext>
            </a:extLst>
          </p:cNvPr>
          <p:cNvPicPr>
            <a:picLocks noChangeAspect="1"/>
          </p:cNvPicPr>
          <p:nvPr/>
        </p:nvPicPr>
        <p:blipFill>
          <a:blip r:embed="rId3"/>
          <a:stretch>
            <a:fillRect/>
          </a:stretch>
        </p:blipFill>
        <p:spPr>
          <a:xfrm>
            <a:off x="1841841" y="2766358"/>
            <a:ext cx="2421239" cy="2905486"/>
          </a:xfrm>
          <a:prstGeom prst="rect">
            <a:avLst/>
          </a:prstGeom>
          <a:ln>
            <a:solidFill>
              <a:schemeClr val="tx1"/>
            </a:solidFill>
          </a:ln>
        </p:spPr>
      </p:pic>
      <p:pic>
        <p:nvPicPr>
          <p:cNvPr id="13" name="Picture 12">
            <a:extLst>
              <a:ext uri="{FF2B5EF4-FFF2-40B4-BE49-F238E27FC236}">
                <a16:creationId xmlns:a16="http://schemas.microsoft.com/office/drawing/2014/main" id="{73822CE0-689D-DB66-9B9E-4547B969DE32}"/>
              </a:ext>
            </a:extLst>
          </p:cNvPr>
          <p:cNvPicPr>
            <a:picLocks noChangeAspect="1"/>
          </p:cNvPicPr>
          <p:nvPr/>
        </p:nvPicPr>
        <p:blipFill>
          <a:blip r:embed="rId4"/>
          <a:stretch>
            <a:fillRect/>
          </a:stretch>
        </p:blipFill>
        <p:spPr>
          <a:xfrm>
            <a:off x="6423458" y="3697852"/>
            <a:ext cx="4553585" cy="1247949"/>
          </a:xfrm>
          <a:prstGeom prst="rect">
            <a:avLst/>
          </a:prstGeom>
          <a:ln>
            <a:solidFill>
              <a:schemeClr val="tx1"/>
            </a:solidFill>
          </a:ln>
        </p:spPr>
      </p:pic>
      <p:cxnSp>
        <p:nvCxnSpPr>
          <p:cNvPr id="15" name="Connector: Elbow 14">
            <a:extLst>
              <a:ext uri="{FF2B5EF4-FFF2-40B4-BE49-F238E27FC236}">
                <a16:creationId xmlns:a16="http://schemas.microsoft.com/office/drawing/2014/main" id="{F3D6229B-3AA8-6AF9-61F8-AD0D4AF70627}"/>
              </a:ext>
            </a:extLst>
          </p:cNvPr>
          <p:cNvCxnSpPr>
            <a:stCxn id="9" idx="2"/>
            <a:endCxn id="13" idx="2"/>
          </p:cNvCxnSpPr>
          <p:nvPr/>
        </p:nvCxnSpPr>
        <p:spPr>
          <a:xfrm rot="5400000" flipH="1" flipV="1">
            <a:off x="5513334" y="2484928"/>
            <a:ext cx="726043" cy="5647790"/>
          </a:xfrm>
          <a:prstGeom prst="bentConnector3">
            <a:avLst>
              <a:gd name="adj1" fmla="val -31486"/>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8C21C22-C60D-7CE9-98F0-56ACAD3707E1}"/>
              </a:ext>
            </a:extLst>
          </p:cNvPr>
          <p:cNvSpPr txBox="1"/>
          <p:nvPr/>
        </p:nvSpPr>
        <p:spPr>
          <a:xfrm>
            <a:off x="4090048" y="5548118"/>
            <a:ext cx="4666820" cy="646331"/>
          </a:xfrm>
          <a:prstGeom prst="rect">
            <a:avLst/>
          </a:prstGeom>
          <a:noFill/>
        </p:spPr>
        <p:txBody>
          <a:bodyPr wrap="square" rtlCol="0">
            <a:spAutoFit/>
          </a:bodyPr>
          <a:lstStyle/>
          <a:p>
            <a:pPr algn="ctr"/>
            <a:r>
              <a:rPr lang="fr-FR" dirty="0"/>
              <a:t>All </a:t>
            </a:r>
            <a:r>
              <a:rPr lang="fr-FR" dirty="0" err="1"/>
              <a:t>these</a:t>
            </a:r>
            <a:r>
              <a:rPr lang="fr-FR" dirty="0"/>
              <a:t> </a:t>
            </a:r>
            <a:r>
              <a:rPr lang="fr-FR" dirty="0" err="1"/>
              <a:t>configs</a:t>
            </a:r>
            <a:r>
              <a:rPr lang="fr-FR" dirty="0"/>
              <a:t> </a:t>
            </a:r>
            <a:r>
              <a:rPr lang="fr-FR" dirty="0" err="1"/>
              <a:t>could</a:t>
            </a:r>
            <a:r>
              <a:rPr lang="fr-FR" dirty="0"/>
              <a:t> </a:t>
            </a:r>
            <a:r>
              <a:rPr lang="fr-FR" dirty="0" err="1"/>
              <a:t>be</a:t>
            </a:r>
            <a:r>
              <a:rPr lang="fr-FR" dirty="0"/>
              <a:t> set as arguments in class </a:t>
            </a:r>
            <a:r>
              <a:rPr lang="fr-FR" dirty="0" err="1"/>
              <a:t>constructor</a:t>
            </a:r>
            <a:endParaRPr lang="fr-FR" dirty="0"/>
          </a:p>
        </p:txBody>
      </p:sp>
    </p:spTree>
    <p:extLst>
      <p:ext uri="{BB962C8B-B14F-4D97-AF65-F5344CB8AC3E}">
        <p14:creationId xmlns:p14="http://schemas.microsoft.com/office/powerpoint/2010/main" val="104076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6"/>
          <p:cNvSpPr txBox="1">
            <a:spLocks noGrp="1"/>
          </p:cNvSpPr>
          <p:nvPr>
            <p:ph type="title"/>
          </p:nvPr>
        </p:nvSpPr>
        <p:spPr>
          <a:xfrm>
            <a:off x="838200" y="603750"/>
            <a:ext cx="9065400" cy="59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t-IT"/>
              <a:t>Output data</a:t>
            </a:r>
            <a:endParaRPr/>
          </a:p>
        </p:txBody>
      </p:sp>
      <p:sp>
        <p:nvSpPr>
          <p:cNvPr id="655" name="Google Shape;655;p46"/>
          <p:cNvSpPr txBox="1">
            <a:spLocks noGrp="1"/>
          </p:cNvSpPr>
          <p:nvPr>
            <p:ph type="body" idx="1"/>
          </p:nvPr>
        </p:nvSpPr>
        <p:spPr>
          <a:xfrm>
            <a:off x="838200" y="1825625"/>
            <a:ext cx="4407243" cy="43512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Char char="•"/>
            </a:pPr>
            <a:r>
              <a:rPr lang="it-IT" dirty="0"/>
              <a:t>The outputs are evaluated criteria (ML &amp; Physics) on the considered datasets</a:t>
            </a:r>
          </a:p>
          <a:p>
            <a:pPr lvl="1">
              <a:spcBef>
                <a:spcPts val="0"/>
              </a:spcBef>
              <a:buClr>
                <a:schemeClr val="dk1"/>
              </a:buClr>
              <a:buSzPts val="2400"/>
            </a:pPr>
            <a:r>
              <a:rPr lang="it-IT" i="1" dirty="0"/>
              <a:t>Validation dataset</a:t>
            </a:r>
            <a:r>
              <a:rPr lang="it-IT" dirty="0"/>
              <a:t>:</a:t>
            </a:r>
            <a:r>
              <a:rPr lang="it-IT" i="1" dirty="0"/>
              <a:t> </a:t>
            </a:r>
            <a:r>
              <a:rPr lang="it-IT" dirty="0"/>
              <a:t>dataset used for validation with the same distribution as training</a:t>
            </a:r>
          </a:p>
          <a:p>
            <a:pPr lvl="1">
              <a:spcBef>
                <a:spcPts val="0"/>
              </a:spcBef>
              <a:buClr>
                <a:schemeClr val="dk1"/>
              </a:buClr>
              <a:buSzPts val="2400"/>
            </a:pPr>
            <a:endParaRPr lang="it-IT" dirty="0"/>
          </a:p>
          <a:p>
            <a:pPr lvl="1">
              <a:spcBef>
                <a:spcPts val="0"/>
              </a:spcBef>
              <a:buClr>
                <a:schemeClr val="dk1"/>
              </a:buClr>
              <a:buSzPts val="2400"/>
            </a:pPr>
            <a:r>
              <a:rPr lang="it-IT" i="1" dirty="0"/>
              <a:t>Test dataset</a:t>
            </a:r>
            <a:r>
              <a:rPr lang="it-IT" dirty="0"/>
              <a:t>: dataset used for test presenting the same distribution as training data</a:t>
            </a:r>
          </a:p>
          <a:p>
            <a:pPr lvl="1">
              <a:spcBef>
                <a:spcPts val="0"/>
              </a:spcBef>
              <a:buClr>
                <a:schemeClr val="dk1"/>
              </a:buClr>
              <a:buSzPts val="2400"/>
            </a:pPr>
            <a:endParaRPr lang="it-IT" dirty="0"/>
          </a:p>
          <a:p>
            <a:pPr lvl="1">
              <a:spcBef>
                <a:spcPts val="0"/>
              </a:spcBef>
              <a:buClr>
                <a:schemeClr val="dk1"/>
              </a:buClr>
              <a:buSzPts val="2400"/>
            </a:pPr>
            <a:r>
              <a:rPr lang="it-IT" i="1" dirty="0"/>
              <a:t>Test OOD dataset</a:t>
            </a:r>
            <a:r>
              <a:rPr lang="it-IT" dirty="0"/>
              <a:t>: dataset used for test the out-of-distribution generalization capacity of the model</a:t>
            </a:r>
          </a:p>
          <a:p>
            <a:pPr lvl="1">
              <a:spcBef>
                <a:spcPts val="0"/>
              </a:spcBef>
              <a:buClr>
                <a:schemeClr val="dk1"/>
              </a:buClr>
              <a:buSzPts val="2400"/>
            </a:pPr>
            <a:endParaRPr dirty="0"/>
          </a:p>
        </p:txBody>
      </p:sp>
      <p:sp>
        <p:nvSpPr>
          <p:cNvPr id="4" name="Left Brace 3">
            <a:extLst>
              <a:ext uri="{FF2B5EF4-FFF2-40B4-BE49-F238E27FC236}">
                <a16:creationId xmlns:a16="http://schemas.microsoft.com/office/drawing/2014/main" id="{1C8D6E5E-98AF-AB50-F1A8-3F71CC98DE32}"/>
              </a:ext>
            </a:extLst>
          </p:cNvPr>
          <p:cNvSpPr/>
          <p:nvPr/>
        </p:nvSpPr>
        <p:spPr>
          <a:xfrm>
            <a:off x="8132435" y="1636155"/>
            <a:ext cx="189341" cy="2205595"/>
          </a:xfrm>
          <a:prstGeom prst="leftBrace">
            <a:avLst>
              <a:gd name="adj1" fmla="val 63670"/>
              <a:gd name="adj2" fmla="val 50000"/>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Left Brace 4">
            <a:extLst>
              <a:ext uri="{FF2B5EF4-FFF2-40B4-BE49-F238E27FC236}">
                <a16:creationId xmlns:a16="http://schemas.microsoft.com/office/drawing/2014/main" id="{903AE5C5-A72D-E552-55F6-6DA451DEB601}"/>
              </a:ext>
            </a:extLst>
          </p:cNvPr>
          <p:cNvSpPr/>
          <p:nvPr/>
        </p:nvSpPr>
        <p:spPr>
          <a:xfrm>
            <a:off x="8132434" y="3964545"/>
            <a:ext cx="189341" cy="2360055"/>
          </a:xfrm>
          <a:prstGeom prst="leftBrace">
            <a:avLst>
              <a:gd name="adj1" fmla="val 63670"/>
              <a:gd name="adj2" fmla="val 50000"/>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6" name="TextBox 5">
            <a:extLst>
              <a:ext uri="{FF2B5EF4-FFF2-40B4-BE49-F238E27FC236}">
                <a16:creationId xmlns:a16="http://schemas.microsoft.com/office/drawing/2014/main" id="{0AE716A6-7638-91EA-7856-A3EAA9E2269A}"/>
              </a:ext>
            </a:extLst>
          </p:cNvPr>
          <p:cNvSpPr txBox="1"/>
          <p:nvPr/>
        </p:nvSpPr>
        <p:spPr>
          <a:xfrm>
            <a:off x="5982671" y="2309853"/>
            <a:ext cx="2149764" cy="923330"/>
          </a:xfrm>
          <a:prstGeom prst="rect">
            <a:avLst/>
          </a:prstGeom>
          <a:noFill/>
        </p:spPr>
        <p:txBody>
          <a:bodyPr wrap="square" rtlCol="0">
            <a:spAutoFit/>
          </a:bodyPr>
          <a:lstStyle/>
          <a:p>
            <a:pPr algn="ctr"/>
            <a:r>
              <a:rPr lang="fr-FR" dirty="0"/>
              <a:t>Machine Learning </a:t>
            </a:r>
            <a:r>
              <a:rPr lang="fr-FR" dirty="0" err="1"/>
              <a:t>related</a:t>
            </a:r>
            <a:r>
              <a:rPr lang="fr-FR" dirty="0"/>
              <a:t> </a:t>
            </a:r>
            <a:r>
              <a:rPr lang="fr-FR" dirty="0" err="1"/>
              <a:t>criteria</a:t>
            </a:r>
            <a:endParaRPr lang="fr-FR" dirty="0"/>
          </a:p>
          <a:p>
            <a:pPr algn="ctr"/>
            <a:r>
              <a:rPr lang="fr-FR" dirty="0"/>
              <a:t>(</a:t>
            </a:r>
            <a:r>
              <a:rPr lang="fr-FR" dirty="0" err="1"/>
              <a:t>accuracy</a:t>
            </a:r>
            <a:r>
              <a:rPr lang="fr-FR" dirty="0"/>
              <a:t> </a:t>
            </a:r>
            <a:r>
              <a:rPr lang="fr-FR" dirty="0" err="1"/>
              <a:t>measures</a:t>
            </a:r>
            <a:r>
              <a:rPr lang="fr-FR" dirty="0"/>
              <a:t>)</a:t>
            </a:r>
          </a:p>
        </p:txBody>
      </p:sp>
      <p:sp>
        <p:nvSpPr>
          <p:cNvPr id="7" name="TextBox 6">
            <a:extLst>
              <a:ext uri="{FF2B5EF4-FFF2-40B4-BE49-F238E27FC236}">
                <a16:creationId xmlns:a16="http://schemas.microsoft.com/office/drawing/2014/main" id="{E59005FF-539E-79A5-D09F-8959597AC807}"/>
              </a:ext>
            </a:extLst>
          </p:cNvPr>
          <p:cNvSpPr txBox="1"/>
          <p:nvPr/>
        </p:nvSpPr>
        <p:spPr>
          <a:xfrm>
            <a:off x="5953680" y="4621596"/>
            <a:ext cx="2149764" cy="923330"/>
          </a:xfrm>
          <a:prstGeom prst="rect">
            <a:avLst/>
          </a:prstGeom>
          <a:noFill/>
        </p:spPr>
        <p:txBody>
          <a:bodyPr wrap="square" rtlCol="0">
            <a:spAutoFit/>
          </a:bodyPr>
          <a:lstStyle/>
          <a:p>
            <a:pPr algn="ctr"/>
            <a:r>
              <a:rPr lang="fr-FR" dirty="0" err="1"/>
              <a:t>Physics</a:t>
            </a:r>
            <a:r>
              <a:rPr lang="fr-FR" dirty="0"/>
              <a:t> compliance </a:t>
            </a:r>
            <a:r>
              <a:rPr lang="fr-FR" dirty="0" err="1"/>
              <a:t>criteria</a:t>
            </a:r>
            <a:endParaRPr lang="fr-FR" dirty="0"/>
          </a:p>
          <a:p>
            <a:pPr algn="ctr"/>
            <a:r>
              <a:rPr lang="fr-FR" dirty="0"/>
              <a:t>(</a:t>
            </a:r>
            <a:r>
              <a:rPr lang="fr-FR" dirty="0" err="1"/>
              <a:t>physics</a:t>
            </a:r>
            <a:r>
              <a:rPr lang="fr-FR" dirty="0"/>
              <a:t> </a:t>
            </a:r>
            <a:r>
              <a:rPr lang="fr-FR" dirty="0" err="1"/>
              <a:t>constraints</a:t>
            </a:r>
            <a:r>
              <a:rPr lang="fr-FR" dirty="0"/>
              <a:t>)</a:t>
            </a:r>
          </a:p>
        </p:txBody>
      </p:sp>
      <p:pic>
        <p:nvPicPr>
          <p:cNvPr id="9" name="Picture 8">
            <a:extLst>
              <a:ext uri="{FF2B5EF4-FFF2-40B4-BE49-F238E27FC236}">
                <a16:creationId xmlns:a16="http://schemas.microsoft.com/office/drawing/2014/main" id="{D9A9EB18-8EAB-B8C2-97B9-9BF17C273A0D}"/>
              </a:ext>
            </a:extLst>
          </p:cNvPr>
          <p:cNvPicPr>
            <a:picLocks noChangeAspect="1"/>
          </p:cNvPicPr>
          <p:nvPr/>
        </p:nvPicPr>
        <p:blipFill>
          <a:blip r:embed="rId3"/>
          <a:stretch>
            <a:fillRect/>
          </a:stretch>
        </p:blipFill>
        <p:spPr>
          <a:xfrm>
            <a:off x="8379756" y="1377263"/>
            <a:ext cx="2123144" cy="5418438"/>
          </a:xfrm>
          <a:prstGeom prst="rect">
            <a:avLst/>
          </a:prstGeom>
        </p:spPr>
      </p:pic>
      <p:sp>
        <p:nvSpPr>
          <p:cNvPr id="10" name="TextBox 9">
            <a:extLst>
              <a:ext uri="{FF2B5EF4-FFF2-40B4-BE49-F238E27FC236}">
                <a16:creationId xmlns:a16="http://schemas.microsoft.com/office/drawing/2014/main" id="{4EEA2DD7-E09E-4122-2275-18F219B65785}"/>
              </a:ext>
            </a:extLst>
          </p:cNvPr>
          <p:cNvSpPr txBox="1"/>
          <p:nvPr/>
        </p:nvSpPr>
        <p:spPr>
          <a:xfrm>
            <a:off x="10655801" y="6149370"/>
            <a:ext cx="1125682" cy="646331"/>
          </a:xfrm>
          <a:prstGeom prst="rect">
            <a:avLst/>
          </a:prstGeom>
          <a:noFill/>
        </p:spPr>
        <p:txBody>
          <a:bodyPr wrap="square" rtlCol="0">
            <a:spAutoFit/>
          </a:bodyPr>
          <a:lstStyle/>
          <a:p>
            <a:pPr algn="ctr"/>
            <a:r>
              <a:rPr lang="fr-FR" sz="1200" dirty="0" err="1"/>
              <a:t>Quality</a:t>
            </a:r>
            <a:r>
              <a:rPr lang="fr-FR" sz="1200" dirty="0"/>
              <a:t> of voltage angle estimation</a:t>
            </a:r>
          </a:p>
        </p:txBody>
      </p:sp>
      <p:sp>
        <p:nvSpPr>
          <p:cNvPr id="11" name="Left Brace 10">
            <a:extLst>
              <a:ext uri="{FF2B5EF4-FFF2-40B4-BE49-F238E27FC236}">
                <a16:creationId xmlns:a16="http://schemas.microsoft.com/office/drawing/2014/main" id="{B9B93504-B01F-6445-C0AB-996A966077F5}"/>
              </a:ext>
            </a:extLst>
          </p:cNvPr>
          <p:cNvSpPr/>
          <p:nvPr/>
        </p:nvSpPr>
        <p:spPr>
          <a:xfrm rot="10800000">
            <a:off x="10560880" y="6324600"/>
            <a:ext cx="94921" cy="407729"/>
          </a:xfrm>
          <a:prstGeom prst="leftBrace">
            <a:avLst>
              <a:gd name="adj1" fmla="val 63670"/>
              <a:gd name="adj2" fmla="val 50000"/>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2" name="TextBox 11">
            <a:extLst>
              <a:ext uri="{FF2B5EF4-FFF2-40B4-BE49-F238E27FC236}">
                <a16:creationId xmlns:a16="http://schemas.microsoft.com/office/drawing/2014/main" id="{B0FEAECC-D796-B6E5-061D-FC35196445A5}"/>
              </a:ext>
            </a:extLst>
          </p:cNvPr>
          <p:cNvSpPr txBox="1"/>
          <p:nvPr/>
        </p:nvSpPr>
        <p:spPr>
          <a:xfrm>
            <a:off x="4852056" y="1347658"/>
            <a:ext cx="161859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1200" dirty="0" err="1"/>
              <a:t>Obtained</a:t>
            </a:r>
            <a:r>
              <a:rPr lang="fr-FR" sz="1200" dirty="0"/>
              <a:t> </a:t>
            </a:r>
            <a:r>
              <a:rPr lang="fr-FR" sz="1200" dirty="0" err="1"/>
              <a:t>using</a:t>
            </a:r>
            <a:r>
              <a:rPr lang="fr-FR" sz="1200" dirty="0"/>
              <a:t> main_wo_nn.py</a:t>
            </a:r>
          </a:p>
        </p:txBody>
      </p:sp>
      <p:sp>
        <p:nvSpPr>
          <p:cNvPr id="13" name="Arrow: Right 12">
            <a:extLst>
              <a:ext uri="{FF2B5EF4-FFF2-40B4-BE49-F238E27FC236}">
                <a16:creationId xmlns:a16="http://schemas.microsoft.com/office/drawing/2014/main" id="{3BD73DB2-596B-60DE-A791-238372D7465D}"/>
              </a:ext>
            </a:extLst>
          </p:cNvPr>
          <p:cNvSpPr/>
          <p:nvPr/>
        </p:nvSpPr>
        <p:spPr>
          <a:xfrm>
            <a:off x="5245443" y="3841750"/>
            <a:ext cx="2438057" cy="2730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8"/>
          <p:cNvSpPr txBox="1">
            <a:spLocks noGrp="1"/>
          </p:cNvSpPr>
          <p:nvPr>
            <p:ph type="title"/>
          </p:nvPr>
        </p:nvSpPr>
        <p:spPr>
          <a:xfrm>
            <a:off x="838200" y="603750"/>
            <a:ext cx="9065400" cy="59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t-IT"/>
              <a:t>Authors</a:t>
            </a:r>
            <a:endParaRPr/>
          </a:p>
        </p:txBody>
      </p:sp>
      <p:graphicFrame>
        <p:nvGraphicFramePr>
          <p:cNvPr id="4" name="Google Shape;667;p48">
            <a:extLst>
              <a:ext uri="{FF2B5EF4-FFF2-40B4-BE49-F238E27FC236}">
                <a16:creationId xmlns:a16="http://schemas.microsoft.com/office/drawing/2014/main" id="{C50AC57B-5ADB-88BC-472A-ADD5DF2CF6C3}"/>
              </a:ext>
            </a:extLst>
          </p:cNvPr>
          <p:cNvGraphicFramePr/>
          <p:nvPr>
            <p:extLst>
              <p:ext uri="{D42A27DB-BD31-4B8C-83A1-F6EECF244321}">
                <p14:modId xmlns:p14="http://schemas.microsoft.com/office/powerpoint/2010/main" val="59115176"/>
              </p:ext>
            </p:extLst>
          </p:nvPr>
        </p:nvGraphicFramePr>
        <p:xfrm>
          <a:off x="2086995" y="2438474"/>
          <a:ext cx="8128000" cy="74170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it-IT" sz="1800" u="none" strike="noStrike" cap="none" dirty="0">
                          <a:solidFill>
                            <a:srgbClr val="FF0000"/>
                          </a:solidFill>
                          <a:sym typeface="Calibri"/>
                        </a:rPr>
                        <a:t>Authors</a:t>
                      </a:r>
                      <a:endParaRPr dirty="0">
                        <a:solidFill>
                          <a:srgbClr val="FF0000"/>
                        </a:solidFill>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it-IT" sz="1800" u="none" strike="noStrike" cap="none" dirty="0">
                          <a:solidFill>
                            <a:srgbClr val="FF0000"/>
                          </a:solidFill>
                          <a:sym typeface="Calibri"/>
                        </a:rPr>
                        <a:t>Institution</a:t>
                      </a:r>
                      <a:endParaRPr dirty="0">
                        <a:solidFill>
                          <a:srgbClr val="FF0000"/>
                        </a:solidFill>
                      </a:endParaRPr>
                    </a:p>
                  </a:txBody>
                  <a:tcPr marL="91450" marR="91450" marT="45725" marB="45725"/>
                </a:tc>
                <a:extLst>
                  <a:ext uri="{0D108BD9-81ED-4DB2-BD59-A6C34878D82A}">
                    <a16:rowId xmlns:a16="http://schemas.microsoft.com/office/drawing/2014/main" val="10000"/>
                  </a:ext>
                </a:extLst>
              </a:tr>
              <a:tr h="3708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rtl="0">
                        <a:spcBef>
                          <a:spcPts val="0"/>
                        </a:spcBef>
                        <a:spcAft>
                          <a:spcPts val="0"/>
                        </a:spcAft>
                        <a:buNone/>
                      </a:pPr>
                      <a:r>
                        <a:rPr lang="fr-FR" sz="1800" dirty="0"/>
                        <a:t>Milad </a:t>
                      </a:r>
                      <a:r>
                        <a:rPr lang="fr-FR" sz="1800" dirty="0" err="1"/>
                        <a:t>Leyli-abadi</a:t>
                      </a:r>
                      <a:endParaRPr sz="1800" dirty="0"/>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rtl="0">
                        <a:spcBef>
                          <a:spcPts val="0"/>
                        </a:spcBef>
                        <a:spcAft>
                          <a:spcPts val="0"/>
                        </a:spcAft>
                        <a:buNone/>
                      </a:pPr>
                      <a:r>
                        <a:rPr lang="fr-FR" sz="1800" dirty="0"/>
                        <a:t>IRTSX (IRT SystemX)</a:t>
                      </a:r>
                      <a:endParaRPr sz="1800"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8C78-B72D-B1F4-0E73-03EC70C3D78D}"/>
              </a:ext>
            </a:extLst>
          </p:cNvPr>
          <p:cNvSpPr>
            <a:spLocks noGrp="1"/>
          </p:cNvSpPr>
          <p:nvPr>
            <p:ph type="title"/>
          </p:nvPr>
        </p:nvSpPr>
        <p:spPr/>
        <p:txBody>
          <a:bodyPr/>
          <a:lstStyle/>
          <a:p>
            <a:r>
              <a:rPr lang="en-US" dirty="0"/>
              <a:t>Experiments</a:t>
            </a:r>
          </a:p>
        </p:txBody>
      </p:sp>
      <p:sp>
        <p:nvSpPr>
          <p:cNvPr id="4" name="Content Placeholder 2">
            <a:extLst>
              <a:ext uri="{FF2B5EF4-FFF2-40B4-BE49-F238E27FC236}">
                <a16:creationId xmlns:a16="http://schemas.microsoft.com/office/drawing/2014/main" id="{6B768179-2692-309F-8697-5459AC430DD3}"/>
              </a:ext>
            </a:extLst>
          </p:cNvPr>
          <p:cNvSpPr>
            <a:spLocks noGrp="1"/>
          </p:cNvSpPr>
          <p:nvPr>
            <p:ph idx="1"/>
          </p:nvPr>
        </p:nvSpPr>
        <p:spPr>
          <a:xfrm>
            <a:off x="838200" y="1825625"/>
            <a:ext cx="10515600" cy="4351338"/>
          </a:xfrm>
        </p:spPr>
        <p:txBody>
          <a:bodyPr/>
          <a:lstStyle/>
          <a:p>
            <a:r>
              <a:rPr lang="en-US" dirty="0"/>
              <a:t>Results (The values are the violation percentage of the corresponding metric)</a:t>
            </a:r>
          </a:p>
          <a:p>
            <a:endParaRPr lang="en-US" dirty="0"/>
          </a:p>
        </p:txBody>
      </p:sp>
      <p:graphicFrame>
        <p:nvGraphicFramePr>
          <p:cNvPr id="5" name="Table 4">
            <a:extLst>
              <a:ext uri="{FF2B5EF4-FFF2-40B4-BE49-F238E27FC236}">
                <a16:creationId xmlns:a16="http://schemas.microsoft.com/office/drawing/2014/main" id="{7D5475DA-951E-BFBB-7F98-4C6AC77B3CEA}"/>
              </a:ext>
            </a:extLst>
          </p:cNvPr>
          <p:cNvGraphicFramePr>
            <a:graphicFrameLocks noGrp="1"/>
          </p:cNvGraphicFramePr>
          <p:nvPr>
            <p:extLst>
              <p:ext uri="{D42A27DB-BD31-4B8C-83A1-F6EECF244321}">
                <p14:modId xmlns:p14="http://schemas.microsoft.com/office/powerpoint/2010/main" val="2103626175"/>
              </p:ext>
            </p:extLst>
          </p:nvPr>
        </p:nvGraphicFramePr>
        <p:xfrm>
          <a:off x="2051635" y="2547203"/>
          <a:ext cx="8765080" cy="1340184"/>
        </p:xfrm>
        <a:graphic>
          <a:graphicData uri="http://schemas.openxmlformats.org/drawingml/2006/table">
            <a:tbl>
              <a:tblPr firstRow="1" firstCol="1" bandRow="1">
                <a:tableStyleId>{5C22544A-7EE6-4342-B048-85BDC9FD1C3A}</a:tableStyleId>
              </a:tblPr>
              <a:tblGrid>
                <a:gridCol w="1095635">
                  <a:extLst>
                    <a:ext uri="{9D8B030D-6E8A-4147-A177-3AD203B41FA5}">
                      <a16:colId xmlns:a16="http://schemas.microsoft.com/office/drawing/2014/main" val="1042705805"/>
                    </a:ext>
                  </a:extLst>
                </a:gridCol>
                <a:gridCol w="1095635">
                  <a:extLst>
                    <a:ext uri="{9D8B030D-6E8A-4147-A177-3AD203B41FA5}">
                      <a16:colId xmlns:a16="http://schemas.microsoft.com/office/drawing/2014/main" val="1933178235"/>
                    </a:ext>
                  </a:extLst>
                </a:gridCol>
                <a:gridCol w="1095635">
                  <a:extLst>
                    <a:ext uri="{9D8B030D-6E8A-4147-A177-3AD203B41FA5}">
                      <a16:colId xmlns:a16="http://schemas.microsoft.com/office/drawing/2014/main" val="3647212820"/>
                    </a:ext>
                  </a:extLst>
                </a:gridCol>
                <a:gridCol w="1095635">
                  <a:extLst>
                    <a:ext uri="{9D8B030D-6E8A-4147-A177-3AD203B41FA5}">
                      <a16:colId xmlns:a16="http://schemas.microsoft.com/office/drawing/2014/main" val="4123663400"/>
                    </a:ext>
                  </a:extLst>
                </a:gridCol>
                <a:gridCol w="1095635">
                  <a:extLst>
                    <a:ext uri="{9D8B030D-6E8A-4147-A177-3AD203B41FA5}">
                      <a16:colId xmlns:a16="http://schemas.microsoft.com/office/drawing/2014/main" val="2763876500"/>
                    </a:ext>
                  </a:extLst>
                </a:gridCol>
                <a:gridCol w="1095635">
                  <a:extLst>
                    <a:ext uri="{9D8B030D-6E8A-4147-A177-3AD203B41FA5}">
                      <a16:colId xmlns:a16="http://schemas.microsoft.com/office/drawing/2014/main" val="3660175934"/>
                    </a:ext>
                  </a:extLst>
                </a:gridCol>
                <a:gridCol w="1095635">
                  <a:extLst>
                    <a:ext uri="{9D8B030D-6E8A-4147-A177-3AD203B41FA5}">
                      <a16:colId xmlns:a16="http://schemas.microsoft.com/office/drawing/2014/main" val="2618812663"/>
                    </a:ext>
                  </a:extLst>
                </a:gridCol>
                <a:gridCol w="1095635">
                  <a:extLst>
                    <a:ext uri="{9D8B030D-6E8A-4147-A177-3AD203B41FA5}">
                      <a16:colId xmlns:a16="http://schemas.microsoft.com/office/drawing/2014/main" val="1160036905"/>
                    </a:ext>
                  </a:extLst>
                </a:gridCol>
              </a:tblGrid>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Test </a:t>
                      </a:r>
                    </a:p>
                    <a:p>
                      <a:pPr marL="0" algn="ctr" defTabSz="457200" rtl="0" eaLnBrk="1" latinLnBrk="0" hangingPunct="1">
                        <a:spcAft>
                          <a:spcPts val="0"/>
                        </a:spcAft>
                      </a:pPr>
                      <a:r>
                        <a:rPr lang="fr-FR" sz="1400" b="1" kern="1200" dirty="0" err="1">
                          <a:solidFill>
                            <a:schemeClr val="lt1"/>
                          </a:solidFill>
                          <a:latin typeface="+mn-lt"/>
                          <a:ea typeface="+mn-ea"/>
                          <a:cs typeface="+mn-cs"/>
                        </a:rPr>
                        <a:t>dataset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target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Output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Disc lines</a:t>
                      </a: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pos</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Energy </a:t>
                      </a: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consistency</a:t>
                      </a:r>
                      <a:endParaRPr lang="en-US" sz="1400" b="1" kern="1200" dirty="0">
                        <a:solidFill>
                          <a:schemeClr val="lt1"/>
                        </a:solidFill>
                        <a:latin typeface="+mn-lt"/>
                        <a:ea typeface="+mn-ea"/>
                        <a:cs typeface="+mn-cs"/>
                      </a:endParaRP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Global conservation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Local conservation</a:t>
                      </a:r>
                    </a:p>
                  </a:txBody>
                  <a:tcPr marL="69023" marR="69023" marT="0" marB="0"/>
                </a:tc>
                <a:extLst>
                  <a:ext uri="{0D108BD9-81ED-4DB2-BD59-A6C34878D82A}">
                    <a16:rowId xmlns:a16="http://schemas.microsoft.com/office/drawing/2014/main" val="319573414"/>
                  </a:ext>
                </a:extLst>
              </a:tr>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FC</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43</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88</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91</a:t>
                      </a:r>
                    </a:p>
                  </a:txBody>
                  <a:tcPr marL="68580" marR="68580" marT="0" marB="0" anchor="ctr"/>
                </a:tc>
                <a:extLst>
                  <a:ext uri="{0D108BD9-81ED-4DB2-BD59-A6C34878D82A}">
                    <a16:rowId xmlns:a16="http://schemas.microsoft.com/office/drawing/2014/main" val="4226507425"/>
                  </a:ext>
                </a:extLst>
              </a:tr>
              <a:tr h="446728">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GNN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az-Cyrl-AZ" sz="1600" b="0" dirty="0">
                          <a:latin typeface="Source Code Pro" panose="020B0509030403020204" pitchFamily="49" charset="0"/>
                          <a:ea typeface="Source Code Pro" panose="020B0509030403020204" pitchFamily="49" charset="0"/>
                        </a:rPr>
                        <a:t>Ө</a:t>
                      </a:r>
                      <a:endParaRPr lang="en-US" sz="1600" b="0" dirty="0">
                        <a:latin typeface="Source Code Pro" panose="020B0509030403020204" pitchFamily="49" charset="0"/>
                        <a:ea typeface="Source Code Pro" panose="020B0509030403020204" pitchFamily="49" charset="0"/>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extLst>
                  <a:ext uri="{0D108BD9-81ED-4DB2-BD59-A6C34878D82A}">
                    <a16:rowId xmlns:a16="http://schemas.microsoft.com/office/drawing/2014/main" val="3906007961"/>
                  </a:ext>
                </a:extLst>
              </a:tr>
            </a:tbl>
          </a:graphicData>
        </a:graphic>
      </p:graphicFrame>
      <p:graphicFrame>
        <p:nvGraphicFramePr>
          <p:cNvPr id="6" name="Table 5">
            <a:extLst>
              <a:ext uri="{FF2B5EF4-FFF2-40B4-BE49-F238E27FC236}">
                <a16:creationId xmlns:a16="http://schemas.microsoft.com/office/drawing/2014/main" id="{34CAF646-8A34-1790-0127-843366883A3A}"/>
              </a:ext>
            </a:extLst>
          </p:cNvPr>
          <p:cNvGraphicFramePr>
            <a:graphicFrameLocks noGrp="1"/>
          </p:cNvGraphicFramePr>
          <p:nvPr>
            <p:extLst>
              <p:ext uri="{D42A27DB-BD31-4B8C-83A1-F6EECF244321}">
                <p14:modId xmlns:p14="http://schemas.microsoft.com/office/powerpoint/2010/main" val="4176184431"/>
              </p:ext>
            </p:extLst>
          </p:nvPr>
        </p:nvGraphicFramePr>
        <p:xfrm>
          <a:off x="2051635" y="4390051"/>
          <a:ext cx="8765080" cy="1340184"/>
        </p:xfrm>
        <a:graphic>
          <a:graphicData uri="http://schemas.openxmlformats.org/drawingml/2006/table">
            <a:tbl>
              <a:tblPr firstRow="1" firstCol="1" bandRow="1">
                <a:tableStyleId>{5C22544A-7EE6-4342-B048-85BDC9FD1C3A}</a:tableStyleId>
              </a:tblPr>
              <a:tblGrid>
                <a:gridCol w="1095635">
                  <a:extLst>
                    <a:ext uri="{9D8B030D-6E8A-4147-A177-3AD203B41FA5}">
                      <a16:colId xmlns:a16="http://schemas.microsoft.com/office/drawing/2014/main" val="1042705805"/>
                    </a:ext>
                  </a:extLst>
                </a:gridCol>
                <a:gridCol w="1095635">
                  <a:extLst>
                    <a:ext uri="{9D8B030D-6E8A-4147-A177-3AD203B41FA5}">
                      <a16:colId xmlns:a16="http://schemas.microsoft.com/office/drawing/2014/main" val="1933178235"/>
                    </a:ext>
                  </a:extLst>
                </a:gridCol>
                <a:gridCol w="1095635">
                  <a:extLst>
                    <a:ext uri="{9D8B030D-6E8A-4147-A177-3AD203B41FA5}">
                      <a16:colId xmlns:a16="http://schemas.microsoft.com/office/drawing/2014/main" val="3647212820"/>
                    </a:ext>
                  </a:extLst>
                </a:gridCol>
                <a:gridCol w="1095635">
                  <a:extLst>
                    <a:ext uri="{9D8B030D-6E8A-4147-A177-3AD203B41FA5}">
                      <a16:colId xmlns:a16="http://schemas.microsoft.com/office/drawing/2014/main" val="4123663400"/>
                    </a:ext>
                  </a:extLst>
                </a:gridCol>
                <a:gridCol w="1095635">
                  <a:extLst>
                    <a:ext uri="{9D8B030D-6E8A-4147-A177-3AD203B41FA5}">
                      <a16:colId xmlns:a16="http://schemas.microsoft.com/office/drawing/2014/main" val="2763876500"/>
                    </a:ext>
                  </a:extLst>
                </a:gridCol>
                <a:gridCol w="1095635">
                  <a:extLst>
                    <a:ext uri="{9D8B030D-6E8A-4147-A177-3AD203B41FA5}">
                      <a16:colId xmlns:a16="http://schemas.microsoft.com/office/drawing/2014/main" val="3660175934"/>
                    </a:ext>
                  </a:extLst>
                </a:gridCol>
                <a:gridCol w="1095635">
                  <a:extLst>
                    <a:ext uri="{9D8B030D-6E8A-4147-A177-3AD203B41FA5}">
                      <a16:colId xmlns:a16="http://schemas.microsoft.com/office/drawing/2014/main" val="2618812663"/>
                    </a:ext>
                  </a:extLst>
                </a:gridCol>
                <a:gridCol w="1095635">
                  <a:extLst>
                    <a:ext uri="{9D8B030D-6E8A-4147-A177-3AD203B41FA5}">
                      <a16:colId xmlns:a16="http://schemas.microsoft.com/office/drawing/2014/main" val="1160036905"/>
                    </a:ext>
                  </a:extLst>
                </a:gridCol>
              </a:tblGrid>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Test OOD</a:t>
                      </a:r>
                    </a:p>
                    <a:p>
                      <a:pPr marL="0" algn="ctr" defTabSz="457200" rtl="0" eaLnBrk="1" latinLnBrk="0" hangingPunct="1">
                        <a:spcAft>
                          <a:spcPts val="0"/>
                        </a:spcAft>
                      </a:pPr>
                      <a:r>
                        <a:rPr lang="fr-FR" sz="1400" b="1" kern="1200" dirty="0" err="1">
                          <a:solidFill>
                            <a:schemeClr val="lt1"/>
                          </a:solidFill>
                          <a:latin typeface="+mn-lt"/>
                          <a:ea typeface="+mn-ea"/>
                          <a:cs typeface="+mn-cs"/>
                        </a:rPr>
                        <a:t>dataset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target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Output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Disc lines</a:t>
                      </a: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pos</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Energy </a:t>
                      </a: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consistency</a:t>
                      </a:r>
                      <a:endParaRPr lang="en-US" sz="1400" b="1" kern="1200" dirty="0">
                        <a:solidFill>
                          <a:schemeClr val="lt1"/>
                        </a:solidFill>
                        <a:latin typeface="+mn-lt"/>
                        <a:ea typeface="+mn-ea"/>
                        <a:cs typeface="+mn-cs"/>
                      </a:endParaRP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Global conservation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Local conservation</a:t>
                      </a:r>
                    </a:p>
                  </a:txBody>
                  <a:tcPr marL="69023" marR="69023" marT="0" marB="0"/>
                </a:tc>
                <a:extLst>
                  <a:ext uri="{0D108BD9-81ED-4DB2-BD59-A6C34878D82A}">
                    <a16:rowId xmlns:a16="http://schemas.microsoft.com/office/drawing/2014/main" val="319573414"/>
                  </a:ext>
                </a:extLst>
              </a:tr>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FC</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43</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95</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93</a:t>
                      </a:r>
                    </a:p>
                  </a:txBody>
                  <a:tcPr marL="68580" marR="68580" marT="0" marB="0" anchor="ctr"/>
                </a:tc>
                <a:extLst>
                  <a:ext uri="{0D108BD9-81ED-4DB2-BD59-A6C34878D82A}">
                    <a16:rowId xmlns:a16="http://schemas.microsoft.com/office/drawing/2014/main" val="4226507425"/>
                  </a:ext>
                </a:extLst>
              </a:tr>
              <a:tr h="446728">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GNN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az-Cyrl-AZ" sz="1600" b="0" dirty="0">
                          <a:latin typeface="Source Code Pro" panose="020B0509030403020204" pitchFamily="49" charset="0"/>
                          <a:ea typeface="Source Code Pro" panose="020B0509030403020204" pitchFamily="49" charset="0"/>
                        </a:rPr>
                        <a:t>Ө</a:t>
                      </a:r>
                      <a:endParaRPr lang="en-US" sz="1600" b="0" dirty="0">
                        <a:latin typeface="Source Code Pro" panose="020B0509030403020204" pitchFamily="49" charset="0"/>
                        <a:ea typeface="Source Code Pro" panose="020B0509030403020204" pitchFamily="49" charset="0"/>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3.08</a:t>
                      </a:r>
                    </a:p>
                  </a:txBody>
                  <a:tcPr marL="69023" marR="69023" marT="0" marB="0" anchor="ctr"/>
                </a:tc>
                <a:extLst>
                  <a:ext uri="{0D108BD9-81ED-4DB2-BD59-A6C34878D82A}">
                    <a16:rowId xmlns:a16="http://schemas.microsoft.com/office/drawing/2014/main" val="3906007961"/>
                  </a:ext>
                </a:extLst>
              </a:tr>
            </a:tbl>
          </a:graphicData>
        </a:graphic>
      </p:graphicFrame>
    </p:spTree>
    <p:extLst>
      <p:ext uri="{BB962C8B-B14F-4D97-AF65-F5344CB8AC3E}">
        <p14:creationId xmlns:p14="http://schemas.microsoft.com/office/powerpoint/2010/main" val="705340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D008-F7FB-D4D0-99F4-BCB77AE1F6DC}"/>
              </a:ext>
            </a:extLst>
          </p:cNvPr>
          <p:cNvSpPr>
            <a:spLocks noGrp="1"/>
          </p:cNvSpPr>
          <p:nvPr>
            <p:ph type="title"/>
          </p:nvPr>
        </p:nvSpPr>
        <p:spPr/>
        <p:txBody>
          <a:bodyPr/>
          <a:lstStyle/>
          <a:p>
            <a:r>
              <a:rPr lang="fr-FR" dirty="0"/>
              <a:t>Perspectives</a:t>
            </a:r>
          </a:p>
        </p:txBody>
      </p:sp>
      <p:sp>
        <p:nvSpPr>
          <p:cNvPr id="3" name="Content Placeholder 2">
            <a:extLst>
              <a:ext uri="{FF2B5EF4-FFF2-40B4-BE49-F238E27FC236}">
                <a16:creationId xmlns:a16="http://schemas.microsoft.com/office/drawing/2014/main" id="{977E1286-658C-028C-525E-FD3841667262}"/>
              </a:ext>
            </a:extLst>
          </p:cNvPr>
          <p:cNvSpPr>
            <a:spLocks noGrp="1"/>
          </p:cNvSpPr>
          <p:nvPr>
            <p:ph idx="1"/>
          </p:nvPr>
        </p:nvSpPr>
        <p:spPr/>
        <p:txBody>
          <a:bodyPr>
            <a:normAutofit lnSpcReduction="10000"/>
          </a:bodyPr>
          <a:lstStyle/>
          <a:p>
            <a:pPr algn="just"/>
            <a:r>
              <a:rPr lang="en-US" noProof="0" dirty="0"/>
              <a:t>Improve the implementation of neural network based GNN which requires more training and layers to achieve the same performance as the GNN without NN</a:t>
            </a:r>
          </a:p>
          <a:p>
            <a:pPr algn="just"/>
            <a:endParaRPr lang="en-US" noProof="0" dirty="0"/>
          </a:p>
          <a:p>
            <a:pPr algn="just"/>
            <a:r>
              <a:rPr lang="en-US" noProof="0" dirty="0"/>
              <a:t>Generalize the proposed approach for AC power flow simulation</a:t>
            </a:r>
          </a:p>
          <a:p>
            <a:pPr algn="just"/>
            <a:endParaRPr lang="en-US" noProof="0" dirty="0"/>
          </a:p>
          <a:p>
            <a:pPr algn="just"/>
            <a:r>
              <a:rPr lang="en-US" noProof="0" dirty="0"/>
              <a:t>The physics compliance integration could inspire the algorithm design for batch 2 focusing on a control problem using Deep Reinforcement Learning  algorithms</a:t>
            </a:r>
          </a:p>
          <a:p>
            <a:pPr algn="just"/>
            <a:endParaRPr lang="en-US" noProof="0" dirty="0"/>
          </a:p>
          <a:p>
            <a:pPr algn="just"/>
            <a:r>
              <a:rPr lang="en-US" noProof="0" dirty="0"/>
              <a:t>Integrating the simplified physical equation and expert knowledge into RL agents which should suggest remedial actions with respect to observed context (environment) </a:t>
            </a:r>
          </a:p>
        </p:txBody>
      </p:sp>
    </p:spTree>
    <p:extLst>
      <p:ext uri="{BB962C8B-B14F-4D97-AF65-F5344CB8AC3E}">
        <p14:creationId xmlns:p14="http://schemas.microsoft.com/office/powerpoint/2010/main" val="215876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18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6AAB-4A73-4920-9729-2AAC899A1F84}"/>
              </a:ext>
            </a:extLst>
          </p:cNvPr>
          <p:cNvSpPr>
            <a:spLocks noGrp="1"/>
          </p:cNvSpPr>
          <p:nvPr>
            <p:ph type="ctrTitle"/>
          </p:nvPr>
        </p:nvSpPr>
        <p:spPr/>
        <p:txBody>
          <a:bodyPr/>
          <a:lstStyle/>
          <a:p>
            <a:r>
              <a:rPr lang="pt-PT" dirty="0"/>
              <a:t>Outline </a:t>
            </a:r>
          </a:p>
        </p:txBody>
      </p:sp>
      <p:sp>
        <p:nvSpPr>
          <p:cNvPr id="3" name="Text Placeholder 2">
            <a:extLst>
              <a:ext uri="{FF2B5EF4-FFF2-40B4-BE49-F238E27FC236}">
                <a16:creationId xmlns:a16="http://schemas.microsoft.com/office/drawing/2014/main" id="{95A07442-3070-4C0E-8644-2E28412B2768}"/>
              </a:ext>
            </a:extLst>
          </p:cNvPr>
          <p:cNvSpPr>
            <a:spLocks noGrp="1"/>
          </p:cNvSpPr>
          <p:nvPr>
            <p:ph type="body" sz="quarter" idx="13"/>
          </p:nvPr>
        </p:nvSpPr>
        <p:spPr/>
        <p:txBody>
          <a:bodyPr/>
          <a:lstStyle/>
          <a:p>
            <a:pPr>
              <a:lnSpc>
                <a:spcPct val="150000"/>
              </a:lnSpc>
            </a:pPr>
            <a:r>
              <a:rPr lang="pt-PT" dirty="0"/>
              <a:t>Context</a:t>
            </a:r>
          </a:p>
          <a:p>
            <a:pPr>
              <a:lnSpc>
                <a:spcPct val="150000"/>
              </a:lnSpc>
            </a:pPr>
            <a:r>
              <a:rPr lang="pt-PT" dirty="0"/>
              <a:t>Methodology</a:t>
            </a:r>
          </a:p>
          <a:p>
            <a:pPr>
              <a:lnSpc>
                <a:spcPct val="150000"/>
              </a:lnSpc>
            </a:pPr>
            <a:r>
              <a:rPr lang="pt-PT" dirty="0"/>
              <a:t>Original Contribution</a:t>
            </a:r>
          </a:p>
          <a:p>
            <a:pPr>
              <a:lnSpc>
                <a:spcPct val="150000"/>
              </a:lnSpc>
            </a:pPr>
            <a:r>
              <a:rPr lang="pt-PT" dirty="0"/>
              <a:t>Overview of code structure</a:t>
            </a:r>
          </a:p>
          <a:p>
            <a:pPr>
              <a:lnSpc>
                <a:spcPct val="150000"/>
              </a:lnSpc>
            </a:pPr>
            <a:r>
              <a:rPr lang="pt-PT" dirty="0"/>
              <a:t>Experiments</a:t>
            </a:r>
          </a:p>
          <a:p>
            <a:endParaRPr lang="pt-PT" dirty="0"/>
          </a:p>
        </p:txBody>
      </p:sp>
    </p:spTree>
    <p:extLst>
      <p:ext uri="{BB962C8B-B14F-4D97-AF65-F5344CB8AC3E}">
        <p14:creationId xmlns:p14="http://schemas.microsoft.com/office/powerpoint/2010/main" val="255075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8"/>
          <p:cNvSpPr txBox="1"/>
          <p:nvPr/>
        </p:nvSpPr>
        <p:spPr>
          <a:xfrm>
            <a:off x="742200" y="557775"/>
            <a:ext cx="10707600" cy="786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01" name="Google Shape;501;p38"/>
          <p:cNvPicPr preferRelativeResize="0"/>
          <p:nvPr/>
        </p:nvPicPr>
        <p:blipFill>
          <a:blip r:embed="rId3">
            <a:alphaModFix/>
          </a:blip>
          <a:stretch>
            <a:fillRect/>
          </a:stretch>
        </p:blipFill>
        <p:spPr>
          <a:xfrm>
            <a:off x="703325" y="234600"/>
            <a:ext cx="10785352" cy="702275"/>
          </a:xfrm>
          <a:prstGeom prst="rect">
            <a:avLst/>
          </a:prstGeom>
          <a:noFill/>
          <a:ln>
            <a:noFill/>
          </a:ln>
        </p:spPr>
      </p:pic>
      <p:sp>
        <p:nvSpPr>
          <p:cNvPr id="502" name="Google Shape;502;p38"/>
          <p:cNvSpPr txBox="1">
            <a:spLocks noGrp="1"/>
          </p:cNvSpPr>
          <p:nvPr>
            <p:ph type="title"/>
          </p:nvPr>
        </p:nvSpPr>
        <p:spPr>
          <a:xfrm>
            <a:off x="838200" y="169353"/>
            <a:ext cx="10515600" cy="72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it-IT"/>
              <a:t>Context</a:t>
            </a:r>
            <a:endParaRPr/>
          </a:p>
        </p:txBody>
      </p:sp>
      <p:sp>
        <p:nvSpPr>
          <p:cNvPr id="503" name="Google Shape;503;p3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3</a:t>
            </a:fld>
            <a:endParaRPr/>
          </a:p>
        </p:txBody>
      </p:sp>
      <p:sp>
        <p:nvSpPr>
          <p:cNvPr id="504" name="Google Shape;504;p38"/>
          <p:cNvSpPr txBox="1"/>
          <p:nvPr/>
        </p:nvSpPr>
        <p:spPr>
          <a:xfrm>
            <a:off x="1196875" y="1581400"/>
            <a:ext cx="10291800"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sz="2200" b="1" dirty="0">
                <a:solidFill>
                  <a:schemeClr val="dk1"/>
                </a:solidFill>
                <a:latin typeface="Calibri"/>
                <a:ea typeface="Calibri"/>
                <a:cs typeface="Calibri"/>
                <a:sym typeface="Calibri"/>
              </a:rPr>
              <a:t>Graph Neural Solver </a:t>
            </a:r>
            <a:r>
              <a:rPr lang="it-IT" sz="2200" dirty="0">
                <a:solidFill>
                  <a:schemeClr val="dk1"/>
                </a:solidFill>
                <a:latin typeface="Calibri"/>
                <a:ea typeface="Calibri"/>
                <a:cs typeface="Calibri"/>
                <a:sym typeface="Calibri"/>
              </a:rPr>
              <a:t>is a </a:t>
            </a:r>
            <a:r>
              <a:rPr lang="fr-FR" sz="2200" dirty="0">
                <a:solidFill>
                  <a:schemeClr val="dk1"/>
                </a:solidFill>
                <a:latin typeface="Calibri"/>
                <a:ea typeface="Calibri"/>
                <a:cs typeface="Calibri"/>
                <a:sym typeface="Calibri"/>
              </a:rPr>
              <a:t>machine </a:t>
            </a:r>
            <a:r>
              <a:rPr lang="fr-FR" sz="2200" dirty="0" err="1">
                <a:solidFill>
                  <a:schemeClr val="dk1"/>
                </a:solidFill>
                <a:latin typeface="Calibri"/>
                <a:ea typeface="Calibri"/>
                <a:cs typeface="Calibri"/>
                <a:sym typeface="Calibri"/>
              </a:rPr>
              <a:t>learning</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algorithm</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assisted</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informed</a:t>
            </a:r>
            <a:r>
              <a:rPr lang="fr-FR" sz="2200" dirty="0">
                <a:solidFill>
                  <a:schemeClr val="dk1"/>
                </a:solidFill>
                <a:latin typeface="Calibri"/>
                <a:ea typeface="Calibri"/>
                <a:cs typeface="Calibri"/>
                <a:sym typeface="Calibri"/>
              </a:rPr>
              <a:t>) by </a:t>
            </a:r>
            <a:r>
              <a:rPr lang="fr-FR" sz="2200" dirty="0" err="1">
                <a:solidFill>
                  <a:schemeClr val="dk1"/>
                </a:solidFill>
                <a:latin typeface="Calibri"/>
                <a:ea typeface="Calibri"/>
                <a:cs typeface="Calibri"/>
                <a:sym typeface="Calibri"/>
              </a:rPr>
              <a:t>physics</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knowledge</a:t>
            </a:r>
            <a:r>
              <a:rPr lang="fr-FR" sz="2200" dirty="0">
                <a:solidFill>
                  <a:schemeClr val="dk1"/>
                </a:solidFill>
                <a:latin typeface="Calibri"/>
                <a:ea typeface="Calibri"/>
                <a:cs typeface="Calibri"/>
                <a:sym typeface="Calibri"/>
              </a:rPr>
              <a:t> for compliance to </a:t>
            </a:r>
            <a:r>
              <a:rPr lang="fr-FR" sz="2200" dirty="0" err="1">
                <a:solidFill>
                  <a:schemeClr val="dk1"/>
                </a:solidFill>
                <a:latin typeface="Calibri"/>
                <a:ea typeface="Calibri"/>
                <a:cs typeface="Calibri"/>
                <a:sym typeface="Calibri"/>
              </a:rPr>
              <a:t>physical</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constraints</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imposed</a:t>
            </a:r>
            <a:r>
              <a:rPr lang="fr-FR" sz="2200" dirty="0">
                <a:solidFill>
                  <a:schemeClr val="dk1"/>
                </a:solidFill>
                <a:latin typeface="Calibri"/>
                <a:ea typeface="Calibri"/>
                <a:cs typeface="Calibri"/>
                <a:sym typeface="Calibri"/>
              </a:rPr>
              <a:t> in a Power </a:t>
            </a:r>
            <a:r>
              <a:rPr lang="fr-FR" sz="2200" dirty="0" err="1">
                <a:solidFill>
                  <a:schemeClr val="dk1"/>
                </a:solidFill>
                <a:latin typeface="Calibri"/>
                <a:ea typeface="Calibri"/>
                <a:cs typeface="Calibri"/>
                <a:sym typeface="Calibri"/>
              </a:rPr>
              <a:t>Grid</a:t>
            </a:r>
            <a:endParaRPr dirty="0"/>
          </a:p>
        </p:txBody>
      </p:sp>
      <p:cxnSp>
        <p:nvCxnSpPr>
          <p:cNvPr id="505" name="Google Shape;505;p38"/>
          <p:cNvCxnSpPr/>
          <p:nvPr/>
        </p:nvCxnSpPr>
        <p:spPr>
          <a:xfrm>
            <a:off x="1026375" y="1651525"/>
            <a:ext cx="0" cy="839700"/>
          </a:xfrm>
          <a:prstGeom prst="straightConnector1">
            <a:avLst/>
          </a:prstGeom>
          <a:noFill/>
          <a:ln w="28575" cap="flat" cmpd="sng">
            <a:solidFill>
              <a:schemeClr val="dk2"/>
            </a:solidFill>
            <a:prstDash val="solid"/>
            <a:round/>
            <a:headEnd type="none" w="med" len="med"/>
            <a:tailEnd type="none" w="med" len="med"/>
          </a:ln>
        </p:spPr>
      </p:cxnSp>
      <p:sp>
        <p:nvSpPr>
          <p:cNvPr id="506" name="Google Shape;506;p38"/>
          <p:cNvSpPr txBox="1"/>
          <p:nvPr/>
        </p:nvSpPr>
        <p:spPr>
          <a:xfrm>
            <a:off x="1196863" y="3027675"/>
            <a:ext cx="1029180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sz="2200" dirty="0">
                <a:solidFill>
                  <a:schemeClr val="dk1"/>
                </a:solidFill>
                <a:latin typeface="Calibri"/>
                <a:ea typeface="Calibri"/>
                <a:cs typeface="Calibri"/>
                <a:sym typeface="Calibri"/>
              </a:rPr>
              <a:t>Each industrial domain has its set of constraints that should be respected in addition to classical machine learning evaluation criteria, and this implementation allows to integrate these constraints in the loss function of the Neural Networks</a:t>
            </a:r>
            <a:endParaRPr dirty="0">
              <a:latin typeface="Calibri"/>
              <a:ea typeface="Calibri"/>
              <a:cs typeface="Calibri"/>
              <a:sym typeface="Calibri"/>
            </a:endParaRPr>
          </a:p>
        </p:txBody>
      </p:sp>
      <p:cxnSp>
        <p:nvCxnSpPr>
          <p:cNvPr id="507" name="Google Shape;507;p38"/>
          <p:cNvCxnSpPr/>
          <p:nvPr/>
        </p:nvCxnSpPr>
        <p:spPr>
          <a:xfrm>
            <a:off x="1026363" y="3097800"/>
            <a:ext cx="0" cy="839700"/>
          </a:xfrm>
          <a:prstGeom prst="straightConnector1">
            <a:avLst/>
          </a:prstGeom>
          <a:noFill/>
          <a:ln w="28575" cap="flat" cmpd="sng">
            <a:solidFill>
              <a:schemeClr val="dk2"/>
            </a:solidFill>
            <a:prstDash val="solid"/>
            <a:round/>
            <a:headEnd type="none" w="med" len="med"/>
            <a:tailEnd type="none" w="med" len="med"/>
          </a:ln>
        </p:spPr>
      </p:cxnSp>
      <p:sp>
        <p:nvSpPr>
          <p:cNvPr id="508" name="Google Shape;508;p38"/>
          <p:cNvSpPr txBox="1"/>
          <p:nvPr/>
        </p:nvSpPr>
        <p:spPr>
          <a:xfrm>
            <a:off x="1196863" y="4529925"/>
            <a:ext cx="1029180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sz="2200" dirty="0">
                <a:solidFill>
                  <a:schemeClr val="dk1"/>
                </a:solidFill>
                <a:latin typeface="Calibri"/>
                <a:ea typeface="Calibri"/>
                <a:cs typeface="Calibri"/>
                <a:sym typeface="Calibri"/>
              </a:rPr>
              <a:t>This implementation is specific to Power Grid domain and enables the prediction of active powers from the injections in the substations (nodes of the graph). It could motivate the future implementations for decision-making in the context of RL</a:t>
            </a:r>
            <a:endParaRPr dirty="0">
              <a:latin typeface="Calibri"/>
              <a:ea typeface="Calibri"/>
              <a:cs typeface="Calibri"/>
              <a:sym typeface="Calibri"/>
            </a:endParaRPr>
          </a:p>
        </p:txBody>
      </p:sp>
      <p:cxnSp>
        <p:nvCxnSpPr>
          <p:cNvPr id="509" name="Google Shape;509;p38"/>
          <p:cNvCxnSpPr/>
          <p:nvPr/>
        </p:nvCxnSpPr>
        <p:spPr>
          <a:xfrm>
            <a:off x="1026363" y="4600050"/>
            <a:ext cx="0" cy="1110300"/>
          </a:xfrm>
          <a:prstGeom prst="straightConnector1">
            <a:avLst/>
          </a:prstGeom>
          <a:noFill/>
          <a:ln w="28575" cap="flat" cmpd="sng">
            <a:solidFill>
              <a:schemeClr val="dk2"/>
            </a:solidFill>
            <a:prstDash val="solid"/>
            <a:round/>
            <a:headEnd type="none" w="med" len="med"/>
            <a:tailEnd type="none" w="med" len="med"/>
          </a:ln>
        </p:spPr>
      </p:cxnSp>
      <p:sp>
        <p:nvSpPr>
          <p:cNvPr id="510" name="Google Shape;510;p38"/>
          <p:cNvSpPr/>
          <p:nvPr/>
        </p:nvSpPr>
        <p:spPr>
          <a:xfrm>
            <a:off x="848975" y="1242400"/>
            <a:ext cx="1620300" cy="3651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IT" sz="2200" b="1">
                <a:solidFill>
                  <a:schemeClr val="lt1"/>
                </a:solidFill>
                <a:latin typeface="Calibri"/>
                <a:ea typeface="Calibri"/>
                <a:cs typeface="Calibri"/>
                <a:sym typeface="Calibri"/>
              </a:rPr>
              <a:t>Definition</a:t>
            </a:r>
            <a:endParaRPr sz="2200" b="1">
              <a:solidFill>
                <a:schemeClr val="lt1"/>
              </a:solidFill>
              <a:latin typeface="Calibri"/>
              <a:ea typeface="Calibri"/>
              <a:cs typeface="Calibri"/>
              <a:sym typeface="Calibri"/>
            </a:endParaRPr>
          </a:p>
        </p:txBody>
      </p:sp>
      <p:sp>
        <p:nvSpPr>
          <p:cNvPr id="511" name="Google Shape;511;p38"/>
          <p:cNvSpPr/>
          <p:nvPr/>
        </p:nvSpPr>
        <p:spPr>
          <a:xfrm>
            <a:off x="848975" y="2673950"/>
            <a:ext cx="1620300" cy="3651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IT" sz="2200" b="1" dirty="0">
                <a:solidFill>
                  <a:schemeClr val="lt1"/>
                </a:solidFill>
                <a:latin typeface="Calibri"/>
                <a:ea typeface="Calibri"/>
                <a:cs typeface="Calibri"/>
                <a:sym typeface="Calibri"/>
              </a:rPr>
              <a:t>Motivation</a:t>
            </a:r>
            <a:endParaRPr sz="2200" b="1" dirty="0">
              <a:solidFill>
                <a:schemeClr val="lt1"/>
              </a:solidFill>
              <a:latin typeface="Calibri"/>
              <a:ea typeface="Calibri"/>
              <a:cs typeface="Calibri"/>
              <a:sym typeface="Calibri"/>
            </a:endParaRPr>
          </a:p>
        </p:txBody>
      </p:sp>
      <p:sp>
        <p:nvSpPr>
          <p:cNvPr id="512" name="Google Shape;512;p38"/>
          <p:cNvSpPr/>
          <p:nvPr/>
        </p:nvSpPr>
        <p:spPr>
          <a:xfrm>
            <a:off x="848975" y="4164825"/>
            <a:ext cx="1620300" cy="3651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IT" sz="2200" b="1" dirty="0">
                <a:solidFill>
                  <a:schemeClr val="lt1"/>
                </a:solidFill>
                <a:latin typeface="Calibri"/>
                <a:ea typeface="Calibri"/>
                <a:cs typeface="Calibri"/>
                <a:sym typeface="Calibri"/>
              </a:rPr>
              <a:t>Use cases</a:t>
            </a:r>
            <a:endParaRPr sz="2200" b="1"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EDB376-F55C-8A0B-CE74-09455F95B4E5}"/>
              </a:ext>
            </a:extLst>
          </p:cNvPr>
          <p:cNvSpPr>
            <a:spLocks noGrp="1"/>
          </p:cNvSpPr>
          <p:nvPr>
            <p:ph type="title"/>
          </p:nvPr>
        </p:nvSpPr>
        <p:spPr/>
        <p:txBody>
          <a:bodyPr/>
          <a:lstStyle/>
          <a:p>
            <a:r>
              <a:rPr lang="en-US" dirty="0"/>
              <a:t>Context</a:t>
            </a:r>
          </a:p>
        </p:txBody>
      </p:sp>
      <p:sp>
        <p:nvSpPr>
          <p:cNvPr id="11" name="Content Placeholder 2">
            <a:extLst>
              <a:ext uri="{FF2B5EF4-FFF2-40B4-BE49-F238E27FC236}">
                <a16:creationId xmlns:a16="http://schemas.microsoft.com/office/drawing/2014/main" id="{8AEE9488-8F08-C7D3-9CF2-8005E6835967}"/>
              </a:ext>
            </a:extLst>
          </p:cNvPr>
          <p:cNvSpPr>
            <a:spLocks noGrp="1"/>
          </p:cNvSpPr>
          <p:nvPr>
            <p:ph idx="1"/>
          </p:nvPr>
        </p:nvSpPr>
        <p:spPr>
          <a:xfrm>
            <a:off x="838200" y="1825625"/>
            <a:ext cx="10515600" cy="4351338"/>
          </a:xfrm>
        </p:spPr>
        <p:txBody>
          <a:bodyPr/>
          <a:lstStyle/>
          <a:p>
            <a:r>
              <a:rPr lang="en-US" dirty="0"/>
              <a:t>Currently used physical simulators </a:t>
            </a:r>
          </a:p>
          <a:p>
            <a:pPr lvl="1"/>
            <a:r>
              <a:rPr lang="en-US" sz="1600" dirty="0"/>
              <a:t>Inputs / outputs</a:t>
            </a:r>
          </a:p>
          <a:p>
            <a:endParaRPr lang="en-US" dirty="0"/>
          </a:p>
        </p:txBody>
      </p:sp>
      <p:sp>
        <p:nvSpPr>
          <p:cNvPr id="12" name="Google Shape;354;ge285f2a3a4_0_6">
            <a:extLst>
              <a:ext uri="{FF2B5EF4-FFF2-40B4-BE49-F238E27FC236}">
                <a16:creationId xmlns:a16="http://schemas.microsoft.com/office/drawing/2014/main" id="{4FB01A5F-B66F-56AF-9086-41BFFFA325AC}"/>
              </a:ext>
            </a:extLst>
          </p:cNvPr>
          <p:cNvSpPr txBox="1">
            <a:spLocks noChangeAspect="1"/>
          </p:cNvSpPr>
          <p:nvPr/>
        </p:nvSpPr>
        <p:spPr>
          <a:xfrm>
            <a:off x="7121365" y="2675298"/>
            <a:ext cx="2088232" cy="582225"/>
          </a:xfrm>
          <a:prstGeom prst="rect">
            <a:avLst/>
          </a:prstGeom>
          <a:noFill/>
          <a:ln>
            <a:noFill/>
          </a:ln>
        </p:spPr>
        <p:txBody>
          <a:bodyPr spcFirstLastPara="1" wrap="square" lIns="91425" tIns="91425" rIns="91425" bIns="91425" anchor="ctr" anchorCtr="0">
            <a:noAutofit/>
          </a:bodyPr>
          <a:lstStyle/>
          <a:p>
            <a:pPr algn="ctr">
              <a:buClr>
                <a:srgbClr val="000000"/>
              </a:buClr>
              <a:buSzPts val="4800"/>
            </a:pPr>
            <a:r>
              <a:rPr lang="en-US" sz="1600">
                <a:solidFill>
                  <a:srgbClr val="A5A5A5"/>
                </a:solidFill>
                <a:latin typeface="Arial"/>
                <a:ea typeface="Arial"/>
                <a:cs typeface="Arial"/>
                <a:sym typeface="Arial"/>
              </a:rPr>
              <a:t>Y = power flows</a:t>
            </a:r>
          </a:p>
        </p:txBody>
      </p:sp>
      <p:sp>
        <p:nvSpPr>
          <p:cNvPr id="13" name="Google Shape;355;ge285f2a3a4_0_6">
            <a:extLst>
              <a:ext uri="{FF2B5EF4-FFF2-40B4-BE49-F238E27FC236}">
                <a16:creationId xmlns:a16="http://schemas.microsoft.com/office/drawing/2014/main" id="{63C704D9-5EEA-50BD-28F7-94884EA40DC1}"/>
              </a:ext>
            </a:extLst>
          </p:cNvPr>
          <p:cNvSpPr txBox="1">
            <a:spLocks noChangeAspect="1"/>
          </p:cNvSpPr>
          <p:nvPr/>
        </p:nvSpPr>
        <p:spPr>
          <a:xfrm>
            <a:off x="2872892" y="2449515"/>
            <a:ext cx="5400600" cy="979485"/>
          </a:xfrm>
          <a:prstGeom prst="rect">
            <a:avLst/>
          </a:prstGeom>
          <a:noFill/>
          <a:ln>
            <a:noFill/>
          </a:ln>
        </p:spPr>
        <p:txBody>
          <a:bodyPr spcFirstLastPara="1" wrap="square" lIns="91425" tIns="91425" rIns="91425" bIns="91425" anchor="ctr" anchorCtr="0">
            <a:noAutofit/>
          </a:bodyPr>
          <a:lstStyle/>
          <a:p>
            <a:pPr>
              <a:buClr>
                <a:srgbClr val="000000"/>
              </a:buClr>
              <a:buSzPts val="4800"/>
            </a:pPr>
            <a:r>
              <a:rPr lang="en-US" sz="1600" dirty="0">
                <a:solidFill>
                  <a:srgbClr val="DC3E19"/>
                </a:solidFill>
                <a:latin typeface="Arial"/>
                <a:ea typeface="Arial"/>
                <a:cs typeface="Arial"/>
                <a:sym typeface="Arial"/>
              </a:rPr>
              <a:t>X = injections </a:t>
            </a:r>
          </a:p>
          <a:p>
            <a:pPr>
              <a:buClr>
                <a:srgbClr val="000000"/>
              </a:buClr>
              <a:buSzPts val="4800"/>
            </a:pPr>
            <a:r>
              <a:rPr lang="en-US" sz="900" dirty="0">
                <a:solidFill>
                  <a:srgbClr val="DC3E19"/>
                </a:solidFill>
                <a:latin typeface="Arial"/>
                <a:ea typeface="Arial"/>
                <a:cs typeface="Arial"/>
                <a:sym typeface="Arial"/>
              </a:rPr>
              <a:t>(productions + loads)</a:t>
            </a:r>
          </a:p>
          <a:p>
            <a:pPr>
              <a:buClr>
                <a:srgbClr val="000000"/>
              </a:buClr>
              <a:buSzPts val="4800"/>
            </a:pPr>
            <a:r>
              <a:rPr lang="en-US" sz="1600" dirty="0">
                <a:solidFill>
                  <a:srgbClr val="DC3E19"/>
                </a:solidFill>
                <a:latin typeface="Arial"/>
                <a:cs typeface="Arial"/>
                <a:sym typeface="Arial"/>
              </a:rPr>
              <a:t>T = topology</a:t>
            </a:r>
            <a:endParaRPr lang="en-US" sz="700" dirty="0"/>
          </a:p>
        </p:txBody>
      </p:sp>
      <p:sp>
        <p:nvSpPr>
          <p:cNvPr id="14" name="Google Shape;356;ge285f2a3a4_0_6">
            <a:extLst>
              <a:ext uri="{FF2B5EF4-FFF2-40B4-BE49-F238E27FC236}">
                <a16:creationId xmlns:a16="http://schemas.microsoft.com/office/drawing/2014/main" id="{88E50E68-E12B-2A21-5EA4-5828402904D2}"/>
              </a:ext>
            </a:extLst>
          </p:cNvPr>
          <p:cNvSpPr>
            <a:spLocks noChangeAspect="1"/>
          </p:cNvSpPr>
          <p:nvPr/>
        </p:nvSpPr>
        <p:spPr>
          <a:xfrm>
            <a:off x="4805789" y="2616119"/>
            <a:ext cx="2173324" cy="700586"/>
          </a:xfrm>
          <a:prstGeom prst="rightArrow">
            <a:avLst>
              <a:gd name="adj1" fmla="val 50000"/>
              <a:gd name="adj2" fmla="val 50000"/>
            </a:avLst>
          </a:prstGeom>
          <a:solidFill>
            <a:schemeClr val="lt1"/>
          </a:solidFill>
          <a:ln w="25400"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r>
              <a:rPr lang="en-US" sz="1100" b="1">
                <a:solidFill>
                  <a:srgbClr val="A5A5A5"/>
                </a:solidFill>
                <a:latin typeface="Arial"/>
                <a:ea typeface="Arial"/>
                <a:cs typeface="Arial"/>
                <a:sym typeface="Arial"/>
              </a:rPr>
              <a:t>Numeric Solver </a:t>
            </a:r>
            <a:endParaRPr lang="en-US" sz="1400"/>
          </a:p>
          <a:p>
            <a:pPr algn="ctr">
              <a:buClr>
                <a:srgbClr val="000000"/>
              </a:buClr>
              <a:buSzPts val="1400"/>
            </a:pPr>
            <a:r>
              <a:rPr lang="en-US" sz="1100" b="1">
                <a:solidFill>
                  <a:srgbClr val="A5A5A5"/>
                </a:solidFill>
                <a:latin typeface="Arial"/>
                <a:ea typeface="Arial"/>
                <a:cs typeface="Arial"/>
                <a:sym typeface="Arial"/>
              </a:rPr>
              <a:t>(physics model)</a:t>
            </a:r>
          </a:p>
        </p:txBody>
      </p:sp>
      <p:pic>
        <p:nvPicPr>
          <p:cNvPr id="15" name="Google Shape;357;ge285f2a3a4_0_6">
            <a:extLst>
              <a:ext uri="{FF2B5EF4-FFF2-40B4-BE49-F238E27FC236}">
                <a16:creationId xmlns:a16="http://schemas.microsoft.com/office/drawing/2014/main" id="{4CF61670-4BDF-69FB-44D8-B5DE473B2153}"/>
              </a:ext>
            </a:extLst>
          </p:cNvPr>
          <p:cNvPicPr preferRelativeResize="0">
            <a:picLocks noChangeAspect="1"/>
          </p:cNvPicPr>
          <p:nvPr/>
        </p:nvPicPr>
        <p:blipFill rotWithShape="1">
          <a:blip r:embed="rId2">
            <a:alphaModFix/>
          </a:blip>
          <a:srcRect/>
          <a:stretch/>
        </p:blipFill>
        <p:spPr>
          <a:xfrm>
            <a:off x="4528454" y="3435605"/>
            <a:ext cx="2808934" cy="1439667"/>
          </a:xfrm>
          <a:prstGeom prst="rect">
            <a:avLst/>
          </a:prstGeom>
          <a:noFill/>
          <a:ln>
            <a:noFill/>
          </a:ln>
        </p:spPr>
      </p:pic>
    </p:spTree>
    <p:extLst>
      <p:ext uri="{BB962C8B-B14F-4D97-AF65-F5344CB8AC3E}">
        <p14:creationId xmlns:p14="http://schemas.microsoft.com/office/powerpoint/2010/main" val="106376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3AA2-0631-F73B-EF6C-449B74CFCEFB}"/>
              </a:ext>
            </a:extLst>
          </p:cNvPr>
          <p:cNvSpPr>
            <a:spLocks noGrp="1"/>
          </p:cNvSpPr>
          <p:nvPr>
            <p:ph type="title"/>
          </p:nvPr>
        </p:nvSpPr>
        <p:spPr/>
        <p:txBody>
          <a:bodyPr/>
          <a:lstStyle/>
          <a:p>
            <a:r>
              <a:rPr lang="en-US" dirty="0"/>
              <a:t>Context</a:t>
            </a:r>
          </a:p>
        </p:txBody>
      </p:sp>
      <p:sp>
        <p:nvSpPr>
          <p:cNvPr id="4" name="Content Placeholder 2">
            <a:extLst>
              <a:ext uri="{FF2B5EF4-FFF2-40B4-BE49-F238E27FC236}">
                <a16:creationId xmlns:a16="http://schemas.microsoft.com/office/drawing/2014/main" id="{03C31663-B4E1-DED4-1CBF-69F45D84852B}"/>
              </a:ext>
            </a:extLst>
          </p:cNvPr>
          <p:cNvSpPr>
            <a:spLocks noGrp="1"/>
          </p:cNvSpPr>
          <p:nvPr>
            <p:ph idx="1"/>
          </p:nvPr>
        </p:nvSpPr>
        <p:spPr>
          <a:xfrm>
            <a:off x="838200" y="1825625"/>
            <a:ext cx="10515600" cy="4351338"/>
          </a:xfrm>
        </p:spPr>
        <p:txBody>
          <a:bodyPr/>
          <a:lstStyle/>
          <a:p>
            <a:r>
              <a:rPr lang="en-US" dirty="0"/>
              <a:t>Currently used physical simulators </a:t>
            </a:r>
          </a:p>
          <a:p>
            <a:pPr lvl="1"/>
            <a:r>
              <a:rPr lang="en-US" sz="1600" dirty="0"/>
              <a:t>Inputs / outputs</a:t>
            </a:r>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lvl="1"/>
            <a:endParaRPr lang="en-US" sz="500" dirty="0"/>
          </a:p>
          <a:p>
            <a:pPr lvl="1"/>
            <a:endParaRPr lang="en-US" sz="500" dirty="0"/>
          </a:p>
          <a:p>
            <a:pPr lvl="1"/>
            <a:r>
              <a:rPr lang="en-US" sz="1600" dirty="0"/>
              <a:t>Characteristics</a:t>
            </a:r>
          </a:p>
          <a:p>
            <a:pPr lvl="2"/>
            <a:r>
              <a:rPr lang="en-US" sz="1400" dirty="0"/>
              <a:t>Relies on </a:t>
            </a:r>
            <a:r>
              <a:rPr lang="en-US" sz="1400" b="1" dirty="0"/>
              <a:t>physics equations (Kirchhoff law)</a:t>
            </a:r>
            <a:r>
              <a:rPr lang="en-US" sz="1400" b="1" i="1" dirty="0"/>
              <a:t>, </a:t>
            </a:r>
            <a:r>
              <a:rPr lang="en-US" sz="1400" dirty="0"/>
              <a:t>resolved by iterative optimization (Newton-Raphson)</a:t>
            </a:r>
            <a:endParaRPr lang="en-US" sz="1400" b="1" dirty="0"/>
          </a:p>
          <a:p>
            <a:pPr lvl="2"/>
            <a:r>
              <a:rPr lang="en-US" sz="1400" dirty="0"/>
              <a:t>Able to predict in a normal condition or different grid conditions</a:t>
            </a:r>
          </a:p>
          <a:p>
            <a:endParaRPr lang="en-US" dirty="0"/>
          </a:p>
        </p:txBody>
      </p:sp>
      <p:grpSp>
        <p:nvGrpSpPr>
          <p:cNvPr id="5" name="Group 4">
            <a:extLst>
              <a:ext uri="{FF2B5EF4-FFF2-40B4-BE49-F238E27FC236}">
                <a16:creationId xmlns:a16="http://schemas.microsoft.com/office/drawing/2014/main" id="{F6A8239F-BAE3-B2F9-58DE-067925760012}"/>
              </a:ext>
            </a:extLst>
          </p:cNvPr>
          <p:cNvGrpSpPr/>
          <p:nvPr/>
        </p:nvGrpSpPr>
        <p:grpSpPr>
          <a:xfrm>
            <a:off x="2856521" y="2377053"/>
            <a:ext cx="6478957" cy="2439657"/>
            <a:chOff x="899591" y="1635647"/>
            <a:chExt cx="6478957" cy="2439657"/>
          </a:xfrm>
        </p:grpSpPr>
        <p:pic>
          <p:nvPicPr>
            <p:cNvPr id="6" name="Google Shape;369;ge285f2a3a4_0_17">
              <a:extLst>
                <a:ext uri="{FF2B5EF4-FFF2-40B4-BE49-F238E27FC236}">
                  <a16:creationId xmlns:a16="http://schemas.microsoft.com/office/drawing/2014/main" id="{CE042F2B-287C-6C97-CE25-6E6951E51582}"/>
                </a:ext>
              </a:extLst>
            </p:cNvPr>
            <p:cNvPicPr preferRelativeResize="0">
              <a:picLocks noChangeAspect="1"/>
            </p:cNvPicPr>
            <p:nvPr/>
          </p:nvPicPr>
          <p:blipFill rotWithShape="1">
            <a:blip r:embed="rId2">
              <a:alphaModFix/>
            </a:blip>
            <a:srcRect/>
            <a:stretch/>
          </p:blipFill>
          <p:spPr>
            <a:xfrm>
              <a:off x="2525879" y="2617845"/>
              <a:ext cx="2843649" cy="1457459"/>
            </a:xfrm>
            <a:prstGeom prst="rect">
              <a:avLst/>
            </a:prstGeom>
            <a:noFill/>
            <a:ln>
              <a:noFill/>
            </a:ln>
          </p:spPr>
        </p:pic>
        <p:sp>
          <p:nvSpPr>
            <p:cNvPr id="7" name="Google Shape;354;ge285f2a3a4_0_6">
              <a:extLst>
                <a:ext uri="{FF2B5EF4-FFF2-40B4-BE49-F238E27FC236}">
                  <a16:creationId xmlns:a16="http://schemas.microsoft.com/office/drawing/2014/main" id="{4503CEE4-B791-916A-FED5-DFAA1E70F3D7}"/>
                </a:ext>
              </a:extLst>
            </p:cNvPr>
            <p:cNvSpPr txBox="1">
              <a:spLocks noChangeAspect="1"/>
            </p:cNvSpPr>
            <p:nvPr/>
          </p:nvSpPr>
          <p:spPr>
            <a:xfrm>
              <a:off x="5148065" y="1861430"/>
              <a:ext cx="2088232" cy="582225"/>
            </a:xfrm>
            <a:prstGeom prst="rect">
              <a:avLst/>
            </a:prstGeom>
            <a:noFill/>
            <a:ln>
              <a:noFill/>
            </a:ln>
          </p:spPr>
          <p:txBody>
            <a:bodyPr spcFirstLastPara="1" wrap="square" lIns="91425" tIns="91425" rIns="91425" bIns="91425" anchor="ctr" anchorCtr="0">
              <a:noAutofit/>
            </a:bodyPr>
            <a:lstStyle/>
            <a:p>
              <a:pPr algn="ctr">
                <a:buClr>
                  <a:srgbClr val="000000"/>
                </a:buClr>
                <a:buSzPts val="4800"/>
              </a:pPr>
              <a:r>
                <a:rPr lang="en-US" sz="1600" dirty="0">
                  <a:solidFill>
                    <a:srgbClr val="0000B8"/>
                  </a:solidFill>
                  <a:latin typeface="Arial"/>
                  <a:ea typeface="Arial"/>
                  <a:cs typeface="Arial"/>
                  <a:sym typeface="Arial"/>
                </a:rPr>
                <a:t>Y = power flows</a:t>
              </a:r>
              <a:endParaRPr lang="en-US" sz="1600" dirty="0">
                <a:solidFill>
                  <a:srgbClr val="A5A5A5"/>
                </a:solidFill>
                <a:latin typeface="Arial"/>
                <a:ea typeface="Arial"/>
                <a:cs typeface="Arial"/>
                <a:sym typeface="Arial"/>
              </a:endParaRPr>
            </a:p>
          </p:txBody>
        </p:sp>
        <p:sp>
          <p:nvSpPr>
            <p:cNvPr id="8" name="Google Shape;355;ge285f2a3a4_0_6">
              <a:extLst>
                <a:ext uri="{FF2B5EF4-FFF2-40B4-BE49-F238E27FC236}">
                  <a16:creationId xmlns:a16="http://schemas.microsoft.com/office/drawing/2014/main" id="{56B73B78-446C-1231-F612-6D9AAB1720E9}"/>
                </a:ext>
              </a:extLst>
            </p:cNvPr>
            <p:cNvSpPr txBox="1">
              <a:spLocks noChangeAspect="1"/>
            </p:cNvSpPr>
            <p:nvPr/>
          </p:nvSpPr>
          <p:spPr>
            <a:xfrm>
              <a:off x="899591" y="1635647"/>
              <a:ext cx="6478957" cy="979485"/>
            </a:xfrm>
            <a:prstGeom prst="rect">
              <a:avLst/>
            </a:prstGeom>
            <a:noFill/>
            <a:ln>
              <a:noFill/>
            </a:ln>
          </p:spPr>
          <p:txBody>
            <a:bodyPr spcFirstLastPara="1" wrap="square" lIns="91425" tIns="91425" rIns="91425" bIns="91425" anchor="ctr" anchorCtr="0">
              <a:noAutofit/>
            </a:bodyPr>
            <a:lstStyle/>
            <a:p>
              <a:pPr>
                <a:buClr>
                  <a:srgbClr val="000000"/>
                </a:buClr>
                <a:buSzPts val="4800"/>
              </a:pPr>
              <a:r>
                <a:rPr lang="en-US" sz="1600" dirty="0">
                  <a:solidFill>
                    <a:srgbClr val="DC3E19"/>
                  </a:solidFill>
                  <a:latin typeface="Arial"/>
                  <a:ea typeface="Arial"/>
                  <a:cs typeface="Arial"/>
                  <a:sym typeface="Arial"/>
                </a:rPr>
                <a:t>X = injections </a:t>
              </a:r>
            </a:p>
            <a:p>
              <a:pPr>
                <a:buClr>
                  <a:srgbClr val="000000"/>
                </a:buClr>
                <a:buSzPts val="4800"/>
              </a:pPr>
              <a:r>
                <a:rPr lang="en-US" sz="900" dirty="0">
                  <a:solidFill>
                    <a:srgbClr val="DC3E19"/>
                  </a:solidFill>
                  <a:latin typeface="Arial"/>
                  <a:ea typeface="Arial"/>
                  <a:cs typeface="Arial"/>
                  <a:sym typeface="Arial"/>
                </a:rPr>
                <a:t>(productions + loads)</a:t>
              </a:r>
            </a:p>
            <a:p>
              <a:pPr>
                <a:buClr>
                  <a:srgbClr val="000000"/>
                </a:buClr>
                <a:buSzPts val="4800"/>
              </a:pPr>
              <a:r>
                <a:rPr lang="en-US" sz="1600" dirty="0">
                  <a:solidFill>
                    <a:srgbClr val="DC3E19"/>
                  </a:solidFill>
                  <a:latin typeface="Arial"/>
                  <a:cs typeface="Arial"/>
                  <a:sym typeface="Arial"/>
                </a:rPr>
                <a:t>T = topology</a:t>
              </a:r>
              <a:endParaRPr lang="en-US" sz="700" dirty="0"/>
            </a:p>
          </p:txBody>
        </p:sp>
        <p:sp>
          <p:nvSpPr>
            <p:cNvPr id="9" name="Google Shape;356;ge285f2a3a4_0_6">
              <a:extLst>
                <a:ext uri="{FF2B5EF4-FFF2-40B4-BE49-F238E27FC236}">
                  <a16:creationId xmlns:a16="http://schemas.microsoft.com/office/drawing/2014/main" id="{CAEE6E75-B06D-F7DE-DB79-573B6832BB0E}"/>
                </a:ext>
              </a:extLst>
            </p:cNvPr>
            <p:cNvSpPr>
              <a:spLocks noChangeAspect="1"/>
            </p:cNvSpPr>
            <p:nvPr/>
          </p:nvSpPr>
          <p:spPr>
            <a:xfrm>
              <a:off x="2832489" y="1802251"/>
              <a:ext cx="2173324" cy="700586"/>
            </a:xfrm>
            <a:prstGeom prst="rightArrow">
              <a:avLst>
                <a:gd name="adj1" fmla="val 50000"/>
                <a:gd name="adj2" fmla="val 50000"/>
              </a:avLst>
            </a:prstGeom>
            <a:solidFill>
              <a:schemeClr val="lt1"/>
            </a:solidFill>
            <a:ln w="254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r>
                <a:rPr lang="en-US" sz="1100" b="1">
                  <a:latin typeface="Arial"/>
                  <a:ea typeface="Arial"/>
                  <a:cs typeface="Arial"/>
                  <a:sym typeface="Arial"/>
                </a:rPr>
                <a:t>Numeric Solver </a:t>
              </a:r>
              <a:endParaRPr lang="en-US" sz="1400"/>
            </a:p>
            <a:p>
              <a:pPr algn="ctr">
                <a:buClr>
                  <a:srgbClr val="000000"/>
                </a:buClr>
                <a:buSzPts val="1400"/>
              </a:pPr>
              <a:r>
                <a:rPr lang="en-US" sz="1100" b="1">
                  <a:latin typeface="Arial"/>
                  <a:ea typeface="Arial"/>
                  <a:cs typeface="Arial"/>
                  <a:sym typeface="Arial"/>
                </a:rPr>
                <a:t>(physics model)</a:t>
              </a:r>
            </a:p>
          </p:txBody>
        </p:sp>
      </p:grpSp>
      <p:pic>
        <p:nvPicPr>
          <p:cNvPr id="10" name="Picture 9">
            <a:extLst>
              <a:ext uri="{FF2B5EF4-FFF2-40B4-BE49-F238E27FC236}">
                <a16:creationId xmlns:a16="http://schemas.microsoft.com/office/drawing/2014/main" id="{766ACD3A-324D-1907-FD20-96E7279F1E3D}"/>
              </a:ext>
            </a:extLst>
          </p:cNvPr>
          <p:cNvPicPr>
            <a:picLocks noChangeAspect="1"/>
          </p:cNvPicPr>
          <p:nvPr/>
        </p:nvPicPr>
        <p:blipFill rotWithShape="1">
          <a:blip r:embed="rId3"/>
          <a:srcRect t="12798"/>
          <a:stretch/>
        </p:blipFill>
        <p:spPr>
          <a:xfrm>
            <a:off x="3750419" y="5691426"/>
            <a:ext cx="6118462" cy="571276"/>
          </a:xfrm>
          <a:prstGeom prst="rect">
            <a:avLst/>
          </a:prstGeom>
        </p:spPr>
      </p:pic>
      <p:sp>
        <p:nvSpPr>
          <p:cNvPr id="11" name="TextBox 10">
            <a:extLst>
              <a:ext uri="{FF2B5EF4-FFF2-40B4-BE49-F238E27FC236}">
                <a16:creationId xmlns:a16="http://schemas.microsoft.com/office/drawing/2014/main" id="{AA88CBA9-DF50-37BF-B7E5-218C92C98AB0}"/>
              </a:ext>
            </a:extLst>
          </p:cNvPr>
          <p:cNvSpPr txBox="1"/>
          <p:nvPr/>
        </p:nvSpPr>
        <p:spPr bwMode="auto">
          <a:xfrm>
            <a:off x="2431208" y="5799809"/>
            <a:ext cx="151111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none" lIns="0" tIns="45720" rIns="36000" bIns="45720" numCol="1" rtlCol="0" anchor="b" anchorCtr="0" compatLnSpc="1">
            <a:prstTxWarp prst="textNoShape">
              <a:avLst/>
            </a:prstTxWarp>
            <a:spAutoFit/>
          </a:bodyPr>
          <a:lstStyle/>
          <a:p>
            <a:r>
              <a:rPr lang="en-US" sz="1200" dirty="0"/>
              <a:t>Power Grid equations</a:t>
            </a:r>
          </a:p>
        </p:txBody>
      </p:sp>
    </p:spTree>
    <p:extLst>
      <p:ext uri="{BB962C8B-B14F-4D97-AF65-F5344CB8AC3E}">
        <p14:creationId xmlns:p14="http://schemas.microsoft.com/office/powerpoint/2010/main" val="94155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E905-E502-D88A-3D22-9C655060992D}"/>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DF9C8ABD-27CF-5442-D78B-CA990F316734}"/>
              </a:ext>
            </a:extLst>
          </p:cNvPr>
          <p:cNvSpPr>
            <a:spLocks noGrp="1"/>
          </p:cNvSpPr>
          <p:nvPr>
            <p:ph idx="1"/>
          </p:nvPr>
        </p:nvSpPr>
        <p:spPr/>
        <p:txBody>
          <a:bodyPr/>
          <a:lstStyle/>
          <a:p>
            <a:pPr algn="just">
              <a:spcAft>
                <a:spcPts val="800"/>
              </a:spcAft>
            </a:pPr>
            <a:r>
              <a:rPr lang="en-US" sz="2400" noProof="0" dirty="0">
                <a:solidFill>
                  <a:srgbClr val="0070C0"/>
                </a:solidFill>
              </a:rPr>
              <a:t>Need</a:t>
            </a:r>
            <a:r>
              <a:rPr lang="en-US" sz="2400" noProof="0" dirty="0"/>
              <a:t>  → </a:t>
            </a:r>
            <a:r>
              <a:rPr lang="en-US" sz="2133" noProof="0" dirty="0"/>
              <a:t>Simulations allowing to predict the grid state in real time with respect to</a:t>
            </a:r>
            <a:endParaRPr lang="en-US" sz="2400" noProof="0" dirty="0"/>
          </a:p>
          <a:p>
            <a:pPr lvl="1" algn="just">
              <a:spcAft>
                <a:spcPts val="800"/>
              </a:spcAft>
            </a:pPr>
            <a:r>
              <a:rPr lang="en-US" sz="1867" noProof="0" dirty="0"/>
              <a:t>Action (topological changes) </a:t>
            </a:r>
          </a:p>
          <a:p>
            <a:pPr lvl="1" algn="just">
              <a:spcAft>
                <a:spcPts val="800"/>
              </a:spcAft>
            </a:pPr>
            <a:r>
              <a:rPr lang="en-US" sz="1867" noProof="0" dirty="0"/>
              <a:t>Exogenous factors (wind, temperature, anomalies, etc.)</a:t>
            </a:r>
            <a:endParaRPr lang="en-US" noProof="0" dirty="0"/>
          </a:p>
          <a:p>
            <a:pPr algn="just">
              <a:spcAft>
                <a:spcPts val="800"/>
              </a:spcAft>
            </a:pPr>
            <a:r>
              <a:rPr lang="en-US" sz="2400" noProof="0" dirty="0">
                <a:solidFill>
                  <a:srgbClr val="C00000"/>
                </a:solidFill>
              </a:rPr>
              <a:t>Problem</a:t>
            </a:r>
            <a:r>
              <a:rPr lang="en-US" sz="2400" noProof="0" dirty="0"/>
              <a:t> → </a:t>
            </a:r>
            <a:r>
              <a:rPr lang="en-US" sz="2133" noProof="0" dirty="0"/>
              <a:t>Physics simulation are computationally intensive</a:t>
            </a:r>
          </a:p>
          <a:p>
            <a:pPr lvl="1" algn="just">
              <a:spcAft>
                <a:spcPts val="800"/>
              </a:spcAft>
            </a:pPr>
            <a:r>
              <a:rPr lang="en-US" sz="1867" noProof="0" dirty="0"/>
              <a:t>Need to accelerate </a:t>
            </a:r>
            <a:r>
              <a:rPr lang="en-US" sz="1867" dirty="0"/>
              <a:t>the simulation </a:t>
            </a:r>
            <a:r>
              <a:rPr lang="en-US" sz="1867" noProof="0" dirty="0"/>
              <a:t>[x100 à x1000]</a:t>
            </a:r>
          </a:p>
          <a:p>
            <a:pPr algn="just">
              <a:spcAft>
                <a:spcPts val="800"/>
              </a:spcAft>
            </a:pPr>
            <a:r>
              <a:rPr lang="en-US" sz="2400" noProof="0" dirty="0">
                <a:solidFill>
                  <a:srgbClr val="00B050"/>
                </a:solidFill>
              </a:rPr>
              <a:t>Solutions </a:t>
            </a:r>
            <a:r>
              <a:rPr lang="en-US" sz="2400" noProof="0" dirty="0"/>
              <a:t>→ </a:t>
            </a:r>
            <a:r>
              <a:rPr lang="en-US" sz="2133" noProof="0" dirty="0"/>
              <a:t>Approximation of physical simulations using machine learning</a:t>
            </a:r>
          </a:p>
          <a:p>
            <a:pPr lvl="1" algn="just">
              <a:spcAft>
                <a:spcPts val="800"/>
              </a:spcAft>
            </a:pPr>
            <a:r>
              <a:rPr lang="en-US" sz="1867" noProof="0" dirty="0"/>
              <a:t>The use of Physics Informed Neural Networks to ensure physics compliance</a:t>
            </a:r>
          </a:p>
          <a:p>
            <a:pPr algn="just">
              <a:spcAft>
                <a:spcPts val="800"/>
              </a:spcAft>
            </a:pPr>
            <a:r>
              <a:rPr lang="en-US" sz="2400" noProof="0" dirty="0">
                <a:solidFill>
                  <a:srgbClr val="7030A0"/>
                </a:solidFill>
              </a:rPr>
              <a:t>Objective </a:t>
            </a:r>
            <a:r>
              <a:rPr lang="en-US" sz="2400" noProof="0" dirty="0"/>
              <a:t>→ </a:t>
            </a:r>
            <a:r>
              <a:rPr lang="en-US" sz="2133" noProof="0" dirty="0"/>
              <a:t>Trade-off between computation time and model’s quality</a:t>
            </a:r>
            <a:endParaRPr lang="en-US" sz="2400" noProof="0" dirty="0"/>
          </a:p>
          <a:p>
            <a:endParaRPr lang="en-US" dirty="0"/>
          </a:p>
          <a:p>
            <a:endParaRPr lang="en-US" dirty="0"/>
          </a:p>
        </p:txBody>
      </p:sp>
      <p:sp>
        <p:nvSpPr>
          <p:cNvPr id="5" name="Arrow: Left-Right 4">
            <a:extLst>
              <a:ext uri="{FF2B5EF4-FFF2-40B4-BE49-F238E27FC236}">
                <a16:creationId xmlns:a16="http://schemas.microsoft.com/office/drawing/2014/main" id="{C5A0B769-A930-E5F4-7D65-B46AC29A4F9E}"/>
              </a:ext>
            </a:extLst>
          </p:cNvPr>
          <p:cNvSpPr/>
          <p:nvPr/>
        </p:nvSpPr>
        <p:spPr>
          <a:xfrm>
            <a:off x="3887801" y="5725621"/>
            <a:ext cx="4741460" cy="451342"/>
          </a:xfrm>
          <a:prstGeom prst="leftRightArrow">
            <a:avLst/>
          </a:prstGeom>
          <a:gradFill flip="none" rotWithShape="1">
            <a:gsLst>
              <a:gs pos="0">
                <a:srgbClr val="92D050"/>
              </a:gs>
              <a:gs pos="100000">
                <a:srgbClr val="C0000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A91EA12-6C80-58DF-DEF4-C0625556A8E9}"/>
              </a:ext>
            </a:extLst>
          </p:cNvPr>
          <p:cNvSpPr txBox="1"/>
          <p:nvPr/>
        </p:nvSpPr>
        <p:spPr>
          <a:xfrm>
            <a:off x="7495359" y="5725621"/>
            <a:ext cx="1133902" cy="405768"/>
          </a:xfrm>
          <a:prstGeom prst="rect">
            <a:avLst/>
          </a:prstGeom>
        </p:spPr>
        <p:txBody>
          <a:bodyPr vert="horz" wrap="square" lIns="91440" tIns="45720" rIns="91440" bIns="45720" rtlCol="0" anchor="ctr">
            <a:normAutofit/>
          </a:bodyPr>
          <a:lstStyle/>
          <a:p>
            <a:pPr algn="l"/>
            <a:r>
              <a:rPr lang="en-US" sz="1400"/>
              <a:t>Acceleration</a:t>
            </a:r>
            <a:endParaRPr lang="en-US"/>
          </a:p>
        </p:txBody>
      </p:sp>
      <p:sp>
        <p:nvSpPr>
          <p:cNvPr id="7" name="TextBox 6">
            <a:extLst>
              <a:ext uri="{FF2B5EF4-FFF2-40B4-BE49-F238E27FC236}">
                <a16:creationId xmlns:a16="http://schemas.microsoft.com/office/drawing/2014/main" id="{5BE8CC8C-96DC-781A-B341-78633C908CD6}"/>
              </a:ext>
            </a:extLst>
          </p:cNvPr>
          <p:cNvSpPr txBox="1"/>
          <p:nvPr/>
        </p:nvSpPr>
        <p:spPr>
          <a:xfrm>
            <a:off x="3950706" y="5725621"/>
            <a:ext cx="865496" cy="405768"/>
          </a:xfrm>
          <a:prstGeom prst="rect">
            <a:avLst/>
          </a:prstGeom>
        </p:spPr>
        <p:txBody>
          <a:bodyPr vert="horz" wrap="square" lIns="91440" tIns="45720" rIns="91440" bIns="45720" rtlCol="0" anchor="ctr">
            <a:normAutofit/>
          </a:bodyPr>
          <a:lstStyle/>
          <a:p>
            <a:pPr algn="l"/>
            <a:r>
              <a:rPr lang="en-US" sz="1400"/>
              <a:t>Accuracy</a:t>
            </a:r>
            <a:endParaRPr lang="en-US"/>
          </a:p>
        </p:txBody>
      </p:sp>
    </p:spTree>
    <p:extLst>
      <p:ext uri="{BB962C8B-B14F-4D97-AF65-F5344CB8AC3E}">
        <p14:creationId xmlns:p14="http://schemas.microsoft.com/office/powerpoint/2010/main" val="261937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D4B4-9969-755A-DD0F-53363210C727}"/>
              </a:ext>
            </a:extLst>
          </p:cNvPr>
          <p:cNvSpPr>
            <a:spLocks noGrp="1"/>
          </p:cNvSpPr>
          <p:nvPr>
            <p:ph type="title"/>
          </p:nvPr>
        </p:nvSpPr>
        <p:spPr/>
        <p:txBody>
          <a:bodyPr/>
          <a:lstStyle/>
          <a:p>
            <a:r>
              <a:rPr lang="fr-FR" dirty="0" err="1"/>
              <a:t>Problem</a:t>
            </a:r>
            <a:r>
              <a:rPr lang="fr-FR" dirty="0"/>
              <a:t> setup</a:t>
            </a:r>
          </a:p>
        </p:txBody>
      </p:sp>
      <p:sp>
        <p:nvSpPr>
          <p:cNvPr id="3" name="Content Placeholder 2">
            <a:extLst>
              <a:ext uri="{FF2B5EF4-FFF2-40B4-BE49-F238E27FC236}">
                <a16:creationId xmlns:a16="http://schemas.microsoft.com/office/drawing/2014/main" id="{316A19D8-E5BF-FAA0-F5C3-2C9E0947560F}"/>
              </a:ext>
            </a:extLst>
          </p:cNvPr>
          <p:cNvSpPr>
            <a:spLocks noGrp="1"/>
          </p:cNvSpPr>
          <p:nvPr>
            <p:ph idx="1"/>
          </p:nvPr>
        </p:nvSpPr>
        <p:spPr>
          <a:xfrm>
            <a:off x="838200" y="1825625"/>
            <a:ext cx="5977647" cy="4351338"/>
          </a:xfrm>
        </p:spPr>
        <p:txBody>
          <a:bodyPr>
            <a:normAutofit/>
          </a:bodyPr>
          <a:lstStyle/>
          <a:p>
            <a:r>
              <a:rPr lang="fr-FR" dirty="0"/>
              <a:t>Physical simulator </a:t>
            </a:r>
            <a:r>
              <a:rPr lang="fr-FR" dirty="0">
                <a:solidFill>
                  <a:srgbClr val="C00000"/>
                </a:solidFill>
              </a:rPr>
              <a:t>→</a:t>
            </a:r>
            <a:r>
              <a:rPr lang="fr-FR" dirty="0"/>
              <a:t> DC approximation</a:t>
            </a:r>
          </a:p>
          <a:p>
            <a:r>
              <a:rPr lang="fr-FR" dirty="0"/>
              <a:t>Scenario </a:t>
            </a:r>
            <a:r>
              <a:rPr lang="fr-FR" dirty="0">
                <a:solidFill>
                  <a:srgbClr val="C00000"/>
                </a:solidFill>
              </a:rPr>
              <a:t>→ </a:t>
            </a:r>
            <a:r>
              <a:rPr lang="fr-FR" dirty="0"/>
              <a:t>Risk identification (</a:t>
            </a:r>
            <a:r>
              <a:rPr lang="fr-FR" dirty="0" err="1"/>
              <a:t>allowing</a:t>
            </a:r>
            <a:r>
              <a:rPr lang="fr-FR" dirty="0"/>
              <a:t> the </a:t>
            </a:r>
            <a:r>
              <a:rPr lang="fr-FR" dirty="0" err="1"/>
              <a:t>disconnection</a:t>
            </a:r>
            <a:r>
              <a:rPr lang="fr-FR" dirty="0"/>
              <a:t> of power </a:t>
            </a:r>
            <a:r>
              <a:rPr lang="fr-FR" dirty="0" err="1"/>
              <a:t>lines</a:t>
            </a:r>
            <a:r>
              <a:rPr lang="fr-FR" dirty="0"/>
              <a:t> and </a:t>
            </a:r>
            <a:r>
              <a:rPr lang="fr-FR" dirty="0" err="1"/>
              <a:t>topology</a:t>
            </a:r>
            <a:r>
              <a:rPr lang="fr-FR" dirty="0"/>
              <a:t> reconfiguration)</a:t>
            </a:r>
          </a:p>
          <a:p>
            <a:r>
              <a:rPr lang="fr-FR" dirty="0"/>
              <a:t>Contribution </a:t>
            </a:r>
            <a:r>
              <a:rPr lang="fr-FR" dirty="0">
                <a:solidFill>
                  <a:srgbClr val="C00000"/>
                </a:solidFill>
              </a:rPr>
              <a:t>→</a:t>
            </a:r>
            <a:r>
              <a:rPr lang="fr-FR" dirty="0"/>
              <a:t> </a:t>
            </a:r>
            <a:r>
              <a:rPr lang="fr-FR" dirty="0" err="1"/>
              <a:t>Predict</a:t>
            </a:r>
            <a:r>
              <a:rPr lang="fr-FR" dirty="0"/>
              <a:t> the active </a:t>
            </a:r>
            <a:r>
              <a:rPr lang="fr-FR" dirty="0" err="1"/>
              <a:t>powers</a:t>
            </a:r>
            <a:r>
              <a:rPr lang="fr-FR" dirty="0"/>
              <a:t> at power </a:t>
            </a:r>
            <a:r>
              <a:rPr lang="fr-FR" dirty="0" err="1"/>
              <a:t>lines</a:t>
            </a:r>
            <a:r>
              <a:rPr lang="fr-FR" dirty="0"/>
              <a:t> </a:t>
            </a:r>
            <a:r>
              <a:rPr lang="fr-FR" dirty="0" err="1"/>
              <a:t>using</a:t>
            </a:r>
            <a:r>
              <a:rPr lang="fr-FR" dirty="0"/>
              <a:t> a </a:t>
            </a:r>
            <a:r>
              <a:rPr lang="fr-FR" dirty="0" err="1"/>
              <a:t>Hybrid</a:t>
            </a:r>
            <a:r>
              <a:rPr lang="fr-FR" dirty="0"/>
              <a:t> Machine-</a:t>
            </a:r>
            <a:r>
              <a:rPr lang="fr-FR" dirty="0" err="1"/>
              <a:t>learning</a:t>
            </a:r>
            <a:r>
              <a:rPr lang="fr-FR" dirty="0"/>
              <a:t> </a:t>
            </a:r>
            <a:r>
              <a:rPr lang="fr-FR" dirty="0" err="1"/>
              <a:t>based</a:t>
            </a:r>
            <a:r>
              <a:rPr lang="fr-FR" dirty="0"/>
              <a:t> model </a:t>
            </a:r>
            <a:r>
              <a:rPr lang="fr-FR" dirty="0" err="1"/>
              <a:t>exploiting</a:t>
            </a:r>
            <a:r>
              <a:rPr lang="fr-FR" dirty="0"/>
              <a:t> </a:t>
            </a:r>
            <a:r>
              <a:rPr lang="fr-FR" dirty="0" err="1"/>
              <a:t>physical</a:t>
            </a:r>
            <a:r>
              <a:rPr lang="fr-FR" dirty="0"/>
              <a:t> </a:t>
            </a:r>
            <a:r>
              <a:rPr lang="fr-FR" dirty="0" err="1"/>
              <a:t>constraints</a:t>
            </a:r>
            <a:r>
              <a:rPr lang="fr-FR" dirty="0"/>
              <a:t> (local conservation </a:t>
            </a:r>
            <a:r>
              <a:rPr lang="fr-FR" dirty="0" err="1"/>
              <a:t>law</a:t>
            </a:r>
            <a:r>
              <a:rPr lang="fr-FR" dirty="0"/>
              <a:t>)</a:t>
            </a:r>
          </a:p>
          <a:p>
            <a:r>
              <a:rPr lang="fr-FR" dirty="0"/>
              <a:t>Evaluation pipeline </a:t>
            </a:r>
            <a:r>
              <a:rPr lang="fr-FR" dirty="0">
                <a:solidFill>
                  <a:srgbClr val="C00000"/>
                </a:solidFill>
              </a:rPr>
              <a:t>→</a:t>
            </a:r>
            <a:r>
              <a:rPr lang="fr-FR" dirty="0"/>
              <a:t> Learning </a:t>
            </a:r>
            <a:r>
              <a:rPr lang="fr-FR" dirty="0" err="1"/>
              <a:t>Industrial</a:t>
            </a:r>
            <a:r>
              <a:rPr lang="fr-FR" dirty="0"/>
              <a:t> Physical Simulation (LIPS) </a:t>
            </a:r>
            <a:r>
              <a:rPr lang="fr-FR" dirty="0" err="1"/>
              <a:t>framework</a:t>
            </a:r>
            <a:r>
              <a:rPr lang="fr-FR" dirty="0"/>
              <a:t> </a:t>
            </a:r>
            <a:r>
              <a:rPr lang="fr-FR" dirty="0" err="1"/>
              <a:t>with</a:t>
            </a:r>
            <a:r>
              <a:rPr lang="fr-FR" dirty="0"/>
              <a:t> four </a:t>
            </a:r>
            <a:r>
              <a:rPr lang="fr-FR" dirty="0" err="1"/>
              <a:t>categories</a:t>
            </a:r>
            <a:r>
              <a:rPr lang="fr-FR" dirty="0"/>
              <a:t> of </a:t>
            </a:r>
            <a:r>
              <a:rPr lang="fr-FR" dirty="0" err="1"/>
              <a:t>evaluation</a:t>
            </a:r>
            <a:r>
              <a:rPr lang="fr-FR" dirty="0"/>
              <a:t> </a:t>
            </a:r>
            <a:r>
              <a:rPr lang="fr-FR" dirty="0" err="1"/>
              <a:t>criteria</a:t>
            </a:r>
            <a:r>
              <a:rPr lang="fr-FR" dirty="0"/>
              <a:t> </a:t>
            </a:r>
          </a:p>
        </p:txBody>
      </p:sp>
      <p:pic>
        <p:nvPicPr>
          <p:cNvPr id="4" name="Picture 3">
            <a:extLst>
              <a:ext uri="{FF2B5EF4-FFF2-40B4-BE49-F238E27FC236}">
                <a16:creationId xmlns:a16="http://schemas.microsoft.com/office/drawing/2014/main" id="{B05D56B3-C922-F1B6-9039-7E5DC997F92A}"/>
              </a:ext>
            </a:extLst>
          </p:cNvPr>
          <p:cNvPicPr>
            <a:picLocks noChangeAspect="1"/>
          </p:cNvPicPr>
          <p:nvPr/>
        </p:nvPicPr>
        <p:blipFill>
          <a:blip r:embed="rId2"/>
          <a:stretch>
            <a:fillRect/>
          </a:stretch>
        </p:blipFill>
        <p:spPr>
          <a:xfrm>
            <a:off x="6945549" y="2750702"/>
            <a:ext cx="4788232" cy="2677332"/>
          </a:xfrm>
          <a:prstGeom prst="rect">
            <a:avLst/>
          </a:prstGeom>
        </p:spPr>
      </p:pic>
      <p:sp>
        <p:nvSpPr>
          <p:cNvPr id="5" name="TextBox 4">
            <a:extLst>
              <a:ext uri="{FF2B5EF4-FFF2-40B4-BE49-F238E27FC236}">
                <a16:creationId xmlns:a16="http://schemas.microsoft.com/office/drawing/2014/main" id="{AB16E864-C5C8-3AEC-C8C2-F14D17AF48FF}"/>
              </a:ext>
            </a:extLst>
          </p:cNvPr>
          <p:cNvSpPr txBox="1"/>
          <p:nvPr/>
        </p:nvSpPr>
        <p:spPr>
          <a:xfrm>
            <a:off x="8112868" y="2198450"/>
            <a:ext cx="1913152" cy="369332"/>
          </a:xfrm>
          <a:prstGeom prst="rect">
            <a:avLst/>
          </a:prstGeom>
          <a:noFill/>
        </p:spPr>
        <p:txBody>
          <a:bodyPr wrap="none" rtlCol="0">
            <a:spAutoFit/>
          </a:bodyPr>
          <a:lstStyle/>
          <a:p>
            <a:r>
              <a:rPr lang="en-US" dirty="0"/>
              <a:t>IEEE14 Power Grid</a:t>
            </a:r>
          </a:p>
        </p:txBody>
      </p:sp>
    </p:spTree>
    <p:extLst>
      <p:ext uri="{BB962C8B-B14F-4D97-AF65-F5344CB8AC3E}">
        <p14:creationId xmlns:p14="http://schemas.microsoft.com/office/powerpoint/2010/main" val="182780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9"/>
          <p:cNvSpPr txBox="1"/>
          <p:nvPr/>
        </p:nvSpPr>
        <p:spPr>
          <a:xfrm>
            <a:off x="742200" y="557775"/>
            <a:ext cx="10707600" cy="786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18" name="Google Shape;518;p39"/>
          <p:cNvPicPr preferRelativeResize="0"/>
          <p:nvPr/>
        </p:nvPicPr>
        <p:blipFill>
          <a:blip r:embed="rId3">
            <a:alphaModFix/>
          </a:blip>
          <a:stretch>
            <a:fillRect/>
          </a:stretch>
        </p:blipFill>
        <p:spPr>
          <a:xfrm>
            <a:off x="703325" y="234600"/>
            <a:ext cx="10785352" cy="702275"/>
          </a:xfrm>
          <a:prstGeom prst="rect">
            <a:avLst/>
          </a:prstGeom>
          <a:noFill/>
          <a:ln>
            <a:noFill/>
          </a:ln>
        </p:spPr>
      </p:pic>
      <p:sp>
        <p:nvSpPr>
          <p:cNvPr id="519" name="Google Shape;519;p39"/>
          <p:cNvSpPr txBox="1">
            <a:spLocks noGrp="1"/>
          </p:cNvSpPr>
          <p:nvPr>
            <p:ph type="title"/>
          </p:nvPr>
        </p:nvSpPr>
        <p:spPr>
          <a:xfrm>
            <a:off x="838200" y="169353"/>
            <a:ext cx="10515600" cy="72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it-IT"/>
              <a:t>Methodology</a:t>
            </a:r>
            <a:endParaRPr/>
          </a:p>
        </p:txBody>
      </p:sp>
      <p:sp>
        <p:nvSpPr>
          <p:cNvPr id="520" name="Google Shape;520;p3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it-IT"/>
              <a:t>8</a:t>
            </a:fld>
            <a:endParaRPr/>
          </a:p>
        </p:txBody>
      </p:sp>
      <p:sp>
        <p:nvSpPr>
          <p:cNvPr id="521" name="Google Shape;521;p39"/>
          <p:cNvSpPr txBox="1">
            <a:spLocks noGrp="1"/>
          </p:cNvSpPr>
          <p:nvPr>
            <p:ph type="body" idx="4294967295"/>
          </p:nvPr>
        </p:nvSpPr>
        <p:spPr>
          <a:xfrm>
            <a:off x="838200" y="1232125"/>
            <a:ext cx="10515600" cy="840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it-IT" sz="2000" b="1" dirty="0"/>
              <a:t>Main idea</a:t>
            </a:r>
            <a:r>
              <a:rPr lang="it-IT" sz="2000" dirty="0"/>
              <a:t> = </a:t>
            </a:r>
            <a:r>
              <a:rPr lang="fr-FR" sz="2000" dirty="0" err="1"/>
              <a:t>Consider</a:t>
            </a:r>
            <a:r>
              <a:rPr lang="fr-FR" sz="2000" dirty="0"/>
              <a:t> a </a:t>
            </a:r>
            <a:r>
              <a:rPr lang="fr-FR" sz="2000" dirty="0" err="1"/>
              <a:t>physical</a:t>
            </a:r>
            <a:r>
              <a:rPr lang="fr-FR" sz="2000" dirty="0"/>
              <a:t> </a:t>
            </a:r>
            <a:r>
              <a:rPr lang="fr-FR" sz="2000" dirty="0" err="1"/>
              <a:t>constraint</a:t>
            </a:r>
            <a:r>
              <a:rPr lang="fr-FR" sz="2000" dirty="0"/>
              <a:t> as the objective </a:t>
            </a:r>
            <a:r>
              <a:rPr lang="fr-FR" sz="2000" dirty="0" err="1"/>
              <a:t>function</a:t>
            </a:r>
            <a:r>
              <a:rPr lang="fr-FR" sz="2000" dirty="0"/>
              <a:t> of Neural Networks (GNN) </a:t>
            </a:r>
            <a:r>
              <a:rPr lang="fr-FR" sz="2000" dirty="0" err="1"/>
              <a:t>that</a:t>
            </a:r>
            <a:r>
              <a:rPr lang="fr-FR" sz="2000" dirty="0"/>
              <a:t> </a:t>
            </a:r>
            <a:r>
              <a:rPr lang="fr-FR" sz="2000" dirty="0" err="1"/>
              <a:t>should</a:t>
            </a:r>
            <a:r>
              <a:rPr lang="fr-FR" sz="2000" dirty="0"/>
              <a:t> </a:t>
            </a:r>
            <a:r>
              <a:rPr lang="fr-FR" sz="2000" dirty="0" err="1"/>
              <a:t>be</a:t>
            </a:r>
            <a:r>
              <a:rPr lang="fr-FR" sz="2000" dirty="0"/>
              <a:t> </a:t>
            </a:r>
            <a:r>
              <a:rPr lang="fr-FR" sz="2000" dirty="0" err="1"/>
              <a:t>optimized</a:t>
            </a:r>
            <a:r>
              <a:rPr lang="fr-FR" sz="2000" dirty="0"/>
              <a:t> </a:t>
            </a:r>
            <a:r>
              <a:rPr lang="fr-FR" sz="2000" dirty="0" err="1"/>
              <a:t>during</a:t>
            </a:r>
            <a:r>
              <a:rPr lang="fr-FR" sz="2000" dirty="0"/>
              <a:t> the training and </a:t>
            </a:r>
            <a:r>
              <a:rPr lang="fr-FR" sz="2000" dirty="0" err="1"/>
              <a:t>used</a:t>
            </a:r>
            <a:r>
              <a:rPr lang="fr-FR" sz="2000" dirty="0"/>
              <a:t> for the estimation of the </a:t>
            </a:r>
            <a:r>
              <a:rPr lang="fr-FR" sz="2000" dirty="0" err="1"/>
              <a:t>parameters</a:t>
            </a:r>
            <a:r>
              <a:rPr lang="fr-FR" sz="2000" dirty="0"/>
              <a:t> </a:t>
            </a:r>
            <a:endParaRPr dirty="0"/>
          </a:p>
        </p:txBody>
      </p:sp>
      <p:grpSp>
        <p:nvGrpSpPr>
          <p:cNvPr id="522" name="Google Shape;522;p39"/>
          <p:cNvGrpSpPr/>
          <p:nvPr/>
        </p:nvGrpSpPr>
        <p:grpSpPr>
          <a:xfrm>
            <a:off x="1306809" y="2223818"/>
            <a:ext cx="2636100" cy="1410600"/>
            <a:chOff x="1029729" y="3295134"/>
            <a:chExt cx="2636100" cy="1410600"/>
          </a:xfrm>
        </p:grpSpPr>
        <p:sp>
          <p:nvSpPr>
            <p:cNvPr id="523" name="Google Shape;523;p39"/>
            <p:cNvSpPr/>
            <p:nvPr/>
          </p:nvSpPr>
          <p:spPr>
            <a:xfrm>
              <a:off x="1029729" y="3295134"/>
              <a:ext cx="2636100" cy="1410600"/>
            </a:xfrm>
            <a:prstGeom prst="roundRect">
              <a:avLst>
                <a:gd name="adj" fmla="val 16667"/>
              </a:avLst>
            </a:prstGeom>
            <a:solidFill>
              <a:schemeClr val="lt1"/>
            </a:solidFill>
            <a:ln w="12700" cap="flat" cmpd="sng">
              <a:solidFill>
                <a:srgbClr val="640B0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 name="Google Shape;524;p39"/>
            <p:cNvSpPr txBox="1"/>
            <p:nvPr/>
          </p:nvSpPr>
          <p:spPr>
            <a:xfrm>
              <a:off x="1410729" y="3398107"/>
              <a:ext cx="18741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800" b="0" i="0" u="none" strike="noStrike" cap="none" dirty="0">
                  <a:solidFill>
                    <a:schemeClr val="dk1"/>
                  </a:solidFill>
                  <a:latin typeface="Calibri"/>
                  <a:ea typeface="Calibri"/>
                  <a:cs typeface="Calibri"/>
                  <a:sym typeface="Calibri"/>
                </a:rPr>
                <a:t>Generate a set of synthetic data using the Data Module</a:t>
              </a:r>
              <a:endParaRPr dirty="0">
                <a:solidFill>
                  <a:schemeClr val="dk1"/>
                </a:solidFill>
              </a:endParaRPr>
            </a:p>
          </p:txBody>
        </p:sp>
      </p:grpSp>
      <p:grpSp>
        <p:nvGrpSpPr>
          <p:cNvPr id="525" name="Google Shape;525;p39"/>
          <p:cNvGrpSpPr/>
          <p:nvPr/>
        </p:nvGrpSpPr>
        <p:grpSpPr>
          <a:xfrm>
            <a:off x="4612242" y="2223818"/>
            <a:ext cx="2636100" cy="1410600"/>
            <a:chOff x="3933567" y="3315728"/>
            <a:chExt cx="2636100" cy="1410600"/>
          </a:xfrm>
        </p:grpSpPr>
        <p:sp>
          <p:nvSpPr>
            <p:cNvPr id="526" name="Google Shape;526;p39"/>
            <p:cNvSpPr/>
            <p:nvPr/>
          </p:nvSpPr>
          <p:spPr>
            <a:xfrm>
              <a:off x="3933567" y="3315728"/>
              <a:ext cx="2636100" cy="1410600"/>
            </a:xfrm>
            <a:prstGeom prst="roundRect">
              <a:avLst>
                <a:gd name="adj" fmla="val 16667"/>
              </a:avLst>
            </a:prstGeom>
            <a:solidFill>
              <a:schemeClr val="lt1"/>
            </a:solidFill>
            <a:ln w="12700" cap="flat" cmpd="sng">
              <a:solidFill>
                <a:srgbClr val="640B0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 name="Google Shape;527;p39"/>
            <p:cNvSpPr txBox="1"/>
            <p:nvPr/>
          </p:nvSpPr>
          <p:spPr>
            <a:xfrm>
              <a:off x="4093112" y="3398106"/>
              <a:ext cx="238895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800" b="0" i="0" u="none" strike="noStrike" cap="none" dirty="0">
                  <a:solidFill>
                    <a:schemeClr val="dk1"/>
                  </a:solidFill>
                  <a:latin typeface="Calibri"/>
                  <a:ea typeface="Calibri"/>
                  <a:cs typeface="Calibri"/>
                  <a:sym typeface="Calibri"/>
                </a:rPr>
                <a:t>Use the Graph Neural Solver to learn from the data (injections, voltage angles)</a:t>
              </a:r>
              <a:endParaRPr sz="1800" b="0" i="0" u="none" strike="noStrike" cap="none" dirty="0">
                <a:solidFill>
                  <a:schemeClr val="dk1"/>
                </a:solidFill>
                <a:latin typeface="Calibri"/>
                <a:ea typeface="Calibri"/>
                <a:cs typeface="Calibri"/>
                <a:sym typeface="Calibri"/>
              </a:endParaRPr>
            </a:p>
          </p:txBody>
        </p:sp>
      </p:grpSp>
      <p:sp>
        <p:nvSpPr>
          <p:cNvPr id="528" name="Google Shape;528;p39"/>
          <p:cNvSpPr txBox="1"/>
          <p:nvPr/>
        </p:nvSpPr>
        <p:spPr>
          <a:xfrm>
            <a:off x="4468079" y="4001476"/>
            <a:ext cx="29964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600" b="0" i="0" u="none" strike="noStrike" cap="none" dirty="0">
                <a:solidFill>
                  <a:schemeClr val="dk1"/>
                </a:solidFill>
                <a:latin typeface="Calibri"/>
                <a:ea typeface="Calibri"/>
                <a:cs typeface="Calibri"/>
                <a:sym typeface="Calibri"/>
              </a:rPr>
              <a:t>A physics informed neural network to optimize on local conservation law</a:t>
            </a:r>
            <a:endParaRPr dirty="0">
              <a:solidFill>
                <a:schemeClr val="dk1"/>
              </a:solidFill>
            </a:endParaRPr>
          </a:p>
        </p:txBody>
      </p:sp>
      <p:grpSp>
        <p:nvGrpSpPr>
          <p:cNvPr id="529" name="Google Shape;529;p39"/>
          <p:cNvGrpSpPr/>
          <p:nvPr/>
        </p:nvGrpSpPr>
        <p:grpSpPr>
          <a:xfrm>
            <a:off x="7938269" y="2223817"/>
            <a:ext cx="2636101" cy="1410600"/>
            <a:chOff x="7105134" y="3326025"/>
            <a:chExt cx="2636101" cy="1410600"/>
          </a:xfrm>
        </p:grpSpPr>
        <p:sp>
          <p:nvSpPr>
            <p:cNvPr id="530" name="Google Shape;530;p39"/>
            <p:cNvSpPr/>
            <p:nvPr/>
          </p:nvSpPr>
          <p:spPr>
            <a:xfrm>
              <a:off x="7105134" y="3326025"/>
              <a:ext cx="2636100" cy="1410600"/>
            </a:xfrm>
            <a:prstGeom prst="roundRect">
              <a:avLst>
                <a:gd name="adj" fmla="val 16667"/>
              </a:avLst>
            </a:prstGeom>
            <a:solidFill>
              <a:schemeClr val="lt1"/>
            </a:solidFill>
            <a:ln w="12700" cap="flat" cmpd="sng">
              <a:solidFill>
                <a:srgbClr val="640B0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 name="Google Shape;531;p39"/>
            <p:cNvSpPr txBox="1"/>
            <p:nvPr/>
          </p:nvSpPr>
          <p:spPr>
            <a:xfrm>
              <a:off x="7105135" y="3428998"/>
              <a:ext cx="26361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800" b="0" i="0" u="none" strike="noStrike" cap="none" dirty="0">
                  <a:solidFill>
                    <a:schemeClr val="dk1"/>
                  </a:solidFill>
                  <a:latin typeface="Calibri"/>
                  <a:ea typeface="Calibri"/>
                  <a:cs typeface="Calibri"/>
                  <a:sym typeface="Calibri"/>
                </a:rPr>
                <a:t>Evaluate the performance using a set of 4 categories of evaluation criteria</a:t>
              </a:r>
              <a:endParaRPr sz="1800" b="0" i="0" u="none" strike="noStrike" cap="none" dirty="0">
                <a:solidFill>
                  <a:schemeClr val="dk1"/>
                </a:solidFill>
                <a:latin typeface="Calibri"/>
                <a:ea typeface="Calibri"/>
                <a:cs typeface="Calibri"/>
                <a:sym typeface="Calibri"/>
              </a:endParaRPr>
            </a:p>
          </p:txBody>
        </p:sp>
      </p:grpSp>
      <p:sp>
        <p:nvSpPr>
          <p:cNvPr id="532" name="Google Shape;532;p39"/>
          <p:cNvSpPr/>
          <p:nvPr/>
        </p:nvSpPr>
        <p:spPr>
          <a:xfrm>
            <a:off x="4128268" y="2882846"/>
            <a:ext cx="298500" cy="82500"/>
          </a:xfrm>
          <a:prstGeom prst="rightArrow">
            <a:avLst>
              <a:gd name="adj1" fmla="val 50000"/>
              <a:gd name="adj2" fmla="val 50000"/>
            </a:avLst>
          </a:prstGeom>
          <a:solidFill>
            <a:schemeClr val="accent1"/>
          </a:solidFill>
          <a:ln w="12700" cap="flat" cmpd="sng">
            <a:solidFill>
              <a:srgbClr val="640B0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 name="Google Shape;533;p39"/>
          <p:cNvSpPr/>
          <p:nvPr/>
        </p:nvSpPr>
        <p:spPr>
          <a:xfrm>
            <a:off x="7464592" y="2882846"/>
            <a:ext cx="298500" cy="82500"/>
          </a:xfrm>
          <a:prstGeom prst="rightArrow">
            <a:avLst>
              <a:gd name="adj1" fmla="val 50000"/>
              <a:gd name="adj2" fmla="val 50000"/>
            </a:avLst>
          </a:prstGeom>
          <a:solidFill>
            <a:schemeClr val="accent1"/>
          </a:solidFill>
          <a:ln w="12700" cap="flat" cmpd="sng">
            <a:solidFill>
              <a:srgbClr val="640B0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 name="Google Shape;534;p39"/>
          <p:cNvSpPr/>
          <p:nvPr/>
        </p:nvSpPr>
        <p:spPr>
          <a:xfrm>
            <a:off x="5904037" y="3574481"/>
            <a:ext cx="150600" cy="420600"/>
          </a:xfrm>
          <a:prstGeom prst="upDownArrow">
            <a:avLst>
              <a:gd name="adj1" fmla="val 50000"/>
              <a:gd name="adj2" fmla="val 50000"/>
            </a:avLst>
          </a:prstGeom>
          <a:solidFill>
            <a:schemeClr val="dk2"/>
          </a:solidFill>
          <a:ln w="12700"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 name="Google Shape;535;p39"/>
          <p:cNvSpPr txBox="1">
            <a:spLocks noGrp="1"/>
          </p:cNvSpPr>
          <p:nvPr>
            <p:ph type="body" idx="4294967295"/>
          </p:nvPr>
        </p:nvSpPr>
        <p:spPr>
          <a:xfrm>
            <a:off x="838200" y="5174413"/>
            <a:ext cx="10515600" cy="840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it-IT" sz="2000" b="1" dirty="0"/>
              <a:t>Preliminary experiments</a:t>
            </a:r>
            <a:r>
              <a:rPr lang="it-IT" sz="2000" dirty="0"/>
              <a:t> on a toy usecase which could inspire the future works for AI4REALNET usecases on how include the physics knowledge in the learning algorithms</a:t>
            </a:r>
            <a:endParaRPr dirty="0"/>
          </a:p>
        </p:txBody>
      </p:sp>
      <p:sp>
        <p:nvSpPr>
          <p:cNvPr id="536" name="Google Shape;536;p39"/>
          <p:cNvSpPr txBox="1"/>
          <p:nvPr/>
        </p:nvSpPr>
        <p:spPr>
          <a:xfrm>
            <a:off x="7758129" y="4044876"/>
            <a:ext cx="29964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600" dirty="0">
                <a:solidFill>
                  <a:schemeClr val="dk1"/>
                </a:solidFill>
                <a:latin typeface="Calibri"/>
                <a:ea typeface="Calibri"/>
                <a:cs typeface="Calibri"/>
                <a:sym typeface="Calibri"/>
              </a:rPr>
              <a:t>Benchmarking enabled using LIPS framework</a:t>
            </a:r>
            <a:endParaRPr dirty="0">
              <a:solidFill>
                <a:schemeClr val="dk1"/>
              </a:solidFill>
            </a:endParaRPr>
          </a:p>
        </p:txBody>
      </p:sp>
      <p:sp>
        <p:nvSpPr>
          <p:cNvPr id="537" name="Google Shape;537;p39"/>
          <p:cNvSpPr/>
          <p:nvPr/>
        </p:nvSpPr>
        <p:spPr>
          <a:xfrm>
            <a:off x="9181037" y="3574481"/>
            <a:ext cx="150600" cy="420600"/>
          </a:xfrm>
          <a:prstGeom prst="upDownArrow">
            <a:avLst>
              <a:gd name="adj1" fmla="val 50000"/>
              <a:gd name="adj2" fmla="val 50000"/>
            </a:avLst>
          </a:prstGeom>
          <a:solidFill>
            <a:schemeClr val="dk2"/>
          </a:solidFill>
          <a:ln w="12700"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685A-B6B3-90CB-D175-86374E664AC3}"/>
              </a:ext>
            </a:extLst>
          </p:cNvPr>
          <p:cNvSpPr>
            <a:spLocks noGrp="1"/>
          </p:cNvSpPr>
          <p:nvPr>
            <p:ph type="title"/>
          </p:nvPr>
        </p:nvSpPr>
        <p:spPr/>
        <p:txBody>
          <a:bodyPr/>
          <a:lstStyle/>
          <a:p>
            <a:r>
              <a:rPr lang="en-US" dirty="0"/>
              <a:t>Methodology</a:t>
            </a:r>
          </a:p>
        </p:txBody>
      </p:sp>
      <p:sp>
        <p:nvSpPr>
          <p:cNvPr id="4" name="Content Placeholder 2">
            <a:extLst>
              <a:ext uri="{FF2B5EF4-FFF2-40B4-BE49-F238E27FC236}">
                <a16:creationId xmlns:a16="http://schemas.microsoft.com/office/drawing/2014/main" id="{C73B9F39-9A82-485A-AB6D-2DCEE3BB3888}"/>
              </a:ext>
            </a:extLst>
          </p:cNvPr>
          <p:cNvSpPr>
            <a:spLocks noGrp="1"/>
          </p:cNvSpPr>
          <p:nvPr>
            <p:ph idx="1"/>
          </p:nvPr>
        </p:nvSpPr>
        <p:spPr>
          <a:xfrm>
            <a:off x="838200" y="1825625"/>
            <a:ext cx="10515600" cy="4351338"/>
          </a:xfrm>
        </p:spPr>
        <p:txBody>
          <a:bodyPr/>
          <a:lstStyle/>
          <a:p>
            <a:r>
              <a:rPr lang="en-US" dirty="0"/>
              <a:t>Hybrid models : Physics Informed Graph Neural Networks (PIGNNs)</a:t>
            </a:r>
          </a:p>
          <a:p>
            <a:endParaRPr lang="en-US" dirty="0"/>
          </a:p>
        </p:txBody>
      </p:sp>
      <p:pic>
        <p:nvPicPr>
          <p:cNvPr id="6" name="Picture 5">
            <a:extLst>
              <a:ext uri="{FF2B5EF4-FFF2-40B4-BE49-F238E27FC236}">
                <a16:creationId xmlns:a16="http://schemas.microsoft.com/office/drawing/2014/main" id="{A10E39ED-9261-C6D2-4C1A-BE147C33CD17}"/>
              </a:ext>
            </a:extLst>
          </p:cNvPr>
          <p:cNvPicPr>
            <a:picLocks noChangeAspect="1"/>
          </p:cNvPicPr>
          <p:nvPr/>
        </p:nvPicPr>
        <p:blipFill>
          <a:blip r:embed="rId2"/>
          <a:stretch>
            <a:fillRect/>
          </a:stretch>
        </p:blipFill>
        <p:spPr>
          <a:xfrm>
            <a:off x="1751784" y="3092683"/>
            <a:ext cx="7709457" cy="3161567"/>
          </a:xfrm>
          <a:prstGeom prst="rect">
            <a:avLst/>
          </a:prstGeom>
        </p:spPr>
      </p:pic>
      <p:pic>
        <p:nvPicPr>
          <p:cNvPr id="8" name="Picture 7" descr="A close-up of a message&#10;&#10;AI-generated content may be incorrect.">
            <a:extLst>
              <a:ext uri="{FF2B5EF4-FFF2-40B4-BE49-F238E27FC236}">
                <a16:creationId xmlns:a16="http://schemas.microsoft.com/office/drawing/2014/main" id="{15B515A2-CA6E-8F03-C24E-6D8FFC81C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089" y="2226029"/>
            <a:ext cx="4847745" cy="789367"/>
          </a:xfrm>
          <a:prstGeom prst="rect">
            <a:avLst/>
          </a:prstGeom>
        </p:spPr>
      </p:pic>
    </p:spTree>
    <p:extLst>
      <p:ext uri="{BB962C8B-B14F-4D97-AF65-F5344CB8AC3E}">
        <p14:creationId xmlns:p14="http://schemas.microsoft.com/office/powerpoint/2010/main" val="3018709138"/>
      </p:ext>
    </p:extLst>
  </p:cSld>
  <p:clrMapOvr>
    <a:masterClrMapping/>
  </p:clrMapOvr>
</p:sld>
</file>

<file path=ppt/theme/theme1.xml><?xml version="1.0" encoding="utf-8"?>
<a:theme xmlns:a="http://schemas.openxmlformats.org/drawingml/2006/main" name="Office Theme">
  <a:themeElements>
    <a:clrScheme name="Custom 4">
      <a:dk1>
        <a:srgbClr val="2E3192"/>
      </a:dk1>
      <a:lt1>
        <a:sysClr val="window" lastClr="FFFFFF"/>
      </a:lt1>
      <a:dk2>
        <a:srgbClr val="2E3192"/>
      </a:dk2>
      <a:lt2>
        <a:srgbClr val="F2F2F2"/>
      </a:lt2>
      <a:accent1>
        <a:srgbClr val="ED1C24"/>
      </a:accent1>
      <a:accent2>
        <a:srgbClr val="2F5496"/>
      </a:accent2>
      <a:accent3>
        <a:srgbClr val="8EAADB"/>
      </a:accent3>
      <a:accent4>
        <a:srgbClr val="D9E2F3"/>
      </a:accent4>
      <a:accent5>
        <a:srgbClr val="9CC3E5"/>
      </a:accent5>
      <a:accent6>
        <a:srgbClr val="034A90"/>
      </a:accent6>
      <a:hlink>
        <a:srgbClr val="0563C1"/>
      </a:hlink>
      <a:folHlink>
        <a:srgbClr val="F5838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40E53C9A57E41A850467C36B19B94" ma:contentTypeVersion="11" ma:contentTypeDescription="Crée un document." ma:contentTypeScope="" ma:versionID="d519928c97e41efbce850eec30de0ee3">
  <xsd:schema xmlns:xsd="http://www.w3.org/2001/XMLSchema" xmlns:xs="http://www.w3.org/2001/XMLSchema" xmlns:p="http://schemas.microsoft.com/office/2006/metadata/properties" xmlns:ns2="bc89abb3-10bf-413e-ab30-26a7aef7b28c" xmlns:ns3="0c372da2-b3f5-4e00-83c5-35a9e92cc77b" targetNamespace="http://schemas.microsoft.com/office/2006/metadata/properties" ma:root="true" ma:fieldsID="09caeb2112c794f4a645bbb951ad892c" ns2:_="" ns3:_="">
    <xsd:import namespace="bc89abb3-10bf-413e-ab30-26a7aef7b28c"/>
    <xsd:import namespace="0c372da2-b3f5-4e00-83c5-35a9e92cc77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89abb3-10bf-413e-ab30-26a7aef7b2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898824e0-f4c8-47cd-b80f-d72dedb7243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372da2-b3f5-4e00-83c5-35a9e92cc77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8fd7514-88a9-4852-97b6-e50ca0f1dede}" ma:internalName="TaxCatchAll" ma:showField="CatchAllData" ma:web="0c372da2-b3f5-4e00-83c5-35a9e92cc7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c89abb3-10bf-413e-ab30-26a7aef7b28c">
      <Terms xmlns="http://schemas.microsoft.com/office/infopath/2007/PartnerControls"/>
    </lcf76f155ced4ddcb4097134ff3c332f>
    <TaxCatchAll xmlns="0c372da2-b3f5-4e00-83c5-35a9e92cc77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13D7BC-CDA6-4C79-B1AB-B9D59D7CBC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9abb3-10bf-413e-ab30-26a7aef7b28c"/>
    <ds:schemaRef ds:uri="0c372da2-b3f5-4e00-83c5-35a9e92cc7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CA5E07-CAB8-4690-A0EF-32A0CE10E7BD}">
  <ds:schemaRefs>
    <ds:schemaRef ds:uri="http://schemas.microsoft.com/office/2006/metadata/properties"/>
    <ds:schemaRef ds:uri="http://schemas.microsoft.com/office/infopath/2007/PartnerControls"/>
    <ds:schemaRef ds:uri="bc89abb3-10bf-413e-ab30-26a7aef7b28c"/>
    <ds:schemaRef ds:uri="0c372da2-b3f5-4e00-83c5-35a9e92cc77b"/>
  </ds:schemaRefs>
</ds:datastoreItem>
</file>

<file path=customXml/itemProps3.xml><?xml version="1.0" encoding="utf-8"?>
<ds:datastoreItem xmlns:ds="http://schemas.openxmlformats.org/officeDocument/2006/customXml" ds:itemID="{4BB3FBEB-0F82-46CF-9392-31DFF6E207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629</TotalTime>
  <Words>960</Words>
  <Application>Microsoft Office PowerPoint</Application>
  <PresentationFormat>Widescreen</PresentationFormat>
  <Paragraphs>174</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Manrope Medium</vt:lpstr>
      <vt:lpstr>Manrope SemiBold</vt:lpstr>
      <vt:lpstr>Source Code Pro</vt:lpstr>
      <vt:lpstr>Office Theme</vt:lpstr>
      <vt:lpstr>Graph Neural Solver: Power Grid</vt:lpstr>
      <vt:lpstr>Outline </vt:lpstr>
      <vt:lpstr>Context</vt:lpstr>
      <vt:lpstr>Context</vt:lpstr>
      <vt:lpstr>Context</vt:lpstr>
      <vt:lpstr>Context</vt:lpstr>
      <vt:lpstr>Problem setup</vt:lpstr>
      <vt:lpstr>Methodology</vt:lpstr>
      <vt:lpstr>Methodology</vt:lpstr>
      <vt:lpstr>Original contribution</vt:lpstr>
      <vt:lpstr>Overview of code structure</vt:lpstr>
      <vt:lpstr>Input data</vt:lpstr>
      <vt:lpstr>Input data</vt:lpstr>
      <vt:lpstr>Output data</vt:lpstr>
      <vt:lpstr>Authors</vt:lpstr>
      <vt:lpstr>Experiments</vt:lpstr>
      <vt:lpstr>Perspectives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Rita Morais Costa</dc:creator>
  <cp:lastModifiedBy>Milad LEYLI-ABADI</cp:lastModifiedBy>
  <cp:revision>32</cp:revision>
  <dcterms:created xsi:type="dcterms:W3CDTF">2023-09-08T09:26:43Z</dcterms:created>
  <dcterms:modified xsi:type="dcterms:W3CDTF">2025-03-04T11:33:11Z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0x01010083840E53C9A57E41A850467C36B19B94</vt:lpwstr>
  </property>
  <property fmtid="{D5CDD505-2E9C-101B-9397-08002B2CF9AE}" pid="3" name="MediaServiceImageTags">
    <vt:lpwstr/>
  </property>
</Properties>
</file>