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643D"/>
    <a:srgbClr val="773E2C"/>
    <a:srgbClr val="DF6613"/>
    <a:srgbClr val="0081CF"/>
    <a:srgbClr val="003960"/>
    <a:srgbClr val="00253E"/>
    <a:srgbClr val="2561D9"/>
    <a:srgbClr val="0060A9"/>
    <a:srgbClr val="001A2C"/>
    <a:srgbClr val="5AC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0CDAD-08E2-4044-AD83-337980E1A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1B20F1-1960-4ADD-BD12-758B617CF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9BAAE9-0966-4B52-B71F-F8A58B18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E67-7DC4-4C17-9791-E91AC69C31AF}" type="datetimeFigureOut">
              <a:rPr lang="es-EC" smtClean="0"/>
              <a:t>11/6/2020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02957-8BD8-4345-8367-EBD2C9CB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29F632-1C7B-41D9-80E0-9ED22BE9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8BA9-EBD3-42E2-BBE0-84118B1D991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9403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11873-8520-4CDA-8E36-30AE03AE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90F143-1A77-4C59-9F4F-C05DA8A77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52BEEF-A5A9-449E-89D1-BD8963FB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E67-7DC4-4C17-9791-E91AC69C31AF}" type="datetimeFigureOut">
              <a:rPr lang="es-EC" smtClean="0"/>
              <a:t>11/6/2020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E72816-E69F-4459-8F09-F46B0D43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F4477-41BA-4A8D-85B8-71C83A28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8BA9-EBD3-42E2-BBE0-84118B1D991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6595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3ED68C-285B-49DE-BB9F-89F97D36E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B6066B-F7DE-4D54-9E7C-4B2AC10AA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9D15FB-474A-4557-817E-AAA9B3FE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E67-7DC4-4C17-9791-E91AC69C31AF}" type="datetimeFigureOut">
              <a:rPr lang="es-EC" smtClean="0"/>
              <a:t>11/6/2020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03EE7C-5D46-4E01-938C-338FF4D3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B62889-4DC6-4BC1-9923-403A13DB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8BA9-EBD3-42E2-BBE0-84118B1D991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67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04460-E671-42A8-A5EB-8E7DE36E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2905C0-A674-4E44-8A48-6E84D75D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F93E2B-574B-42D2-B39E-EB566D9E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E67-7DC4-4C17-9791-E91AC69C31AF}" type="datetimeFigureOut">
              <a:rPr lang="es-EC" smtClean="0"/>
              <a:t>11/6/2020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A5B1C0-E1B4-456B-A4FA-28FFE5B5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C3A0CB-69ED-48D6-AAB8-6AF6E0E5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8BA9-EBD3-42E2-BBE0-84118B1D991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9946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A601E-8D73-4A27-B973-56B7FC71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F9D3E1-F643-4335-8F76-3AFF6B106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23DC0C-BFC4-4E7F-99D2-77D9B910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E67-7DC4-4C17-9791-E91AC69C31AF}" type="datetimeFigureOut">
              <a:rPr lang="es-EC" smtClean="0"/>
              <a:t>11/6/2020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BF2F0-513F-40E1-A363-C02D289B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173694-6E4B-4ACF-A59C-A7888511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8BA9-EBD3-42E2-BBE0-84118B1D991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68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1E2C2-3753-40E8-B0C0-3942F72F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EF7DDE-30DB-4CED-96CD-49F97CE7E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DFBCD8-184F-4E94-BD4E-FED5B8F66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C31F92-E913-41DB-96B5-A953066C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E67-7DC4-4C17-9791-E91AC69C31AF}" type="datetimeFigureOut">
              <a:rPr lang="es-EC" smtClean="0"/>
              <a:t>11/6/2020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4832D4-7B9C-4F70-98D0-FEC6A1BA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EA346C-C8C5-4588-BAE7-DB4CC534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8BA9-EBD3-42E2-BBE0-84118B1D991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6457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5B587-591E-45FF-9824-A2491A0F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33B5D7-A321-4CAD-99E2-BD218BEF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C8ACA2-FBA3-476B-AD8C-38758AD5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C52964-F833-4B57-B451-2A425A471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7135B2-A96C-4420-98F9-6FBC17478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E32C52-F188-4C72-97B3-6323BE12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E67-7DC4-4C17-9791-E91AC69C31AF}" type="datetimeFigureOut">
              <a:rPr lang="es-EC" smtClean="0"/>
              <a:t>11/6/2020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503189-991D-47AA-9506-0BEA8F5D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799936-0ACC-4B05-B145-EB9CE934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8BA9-EBD3-42E2-BBE0-84118B1D991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595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C8F6B-F2C8-427E-A9FD-67810B40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EEC92C-8D76-4E4D-BD3F-0D2FB528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E67-7DC4-4C17-9791-E91AC69C31AF}" type="datetimeFigureOut">
              <a:rPr lang="es-EC" smtClean="0"/>
              <a:t>11/6/2020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8FC512-235B-477B-8C1A-CA84435D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A910C2-1300-4F81-B589-866F07D1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8BA9-EBD3-42E2-BBE0-84118B1D991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9493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3049A2-E3F1-4E65-993E-12F47203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E67-7DC4-4C17-9791-E91AC69C31AF}" type="datetimeFigureOut">
              <a:rPr lang="es-EC" smtClean="0"/>
              <a:t>11/6/2020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E76ADF-FDD9-40C5-810C-0793CDEB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39171A-4C52-4AFC-839F-4F453E5A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8BA9-EBD3-42E2-BBE0-84118B1D991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9133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29749-0B6F-40BC-A54A-250B5AC6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9E0D4D-368C-4F0B-A5AA-71EA4C37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5AB8EE-922E-4599-B196-A80197E09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866F4A-8C15-4A45-9148-ACA993B0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E67-7DC4-4C17-9791-E91AC69C31AF}" type="datetimeFigureOut">
              <a:rPr lang="es-EC" smtClean="0"/>
              <a:t>11/6/2020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C35ECC-4A37-439F-825A-7E2681AA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6D0B8-0D87-4B71-998E-A8048610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8BA9-EBD3-42E2-BBE0-84118B1D991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3480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F1CD1-5664-47CF-B14B-E6F3D364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56E7B0-4BF2-48BB-94E4-54995A63A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4C74A0-2599-4DCC-84DB-443BECBA8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047C0F-C30A-47C7-9A27-F3EAB297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5E67-7DC4-4C17-9791-E91AC69C31AF}" type="datetimeFigureOut">
              <a:rPr lang="es-EC" smtClean="0"/>
              <a:t>11/6/2020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1A4C08-E497-4E7A-AC49-DEFFB8D0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108940-A223-44D3-BB3C-ED48B441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8BA9-EBD3-42E2-BBE0-84118B1D991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761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9AF891-2B6D-4EF9-AF04-430214FC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24A646-1D53-4315-9390-9E6DF9A48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FB91A-ABF3-462B-927F-A7A5D59EC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85E67-7DC4-4C17-9791-E91AC69C31AF}" type="datetimeFigureOut">
              <a:rPr lang="es-EC" smtClean="0"/>
              <a:t>11/6/2020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83E9BC-7F27-4CE4-A70E-2D0F2B265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B9DEB0-BB91-4D95-A993-2E0D39CE7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8BA9-EBD3-42E2-BBE0-84118B1D991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6470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jpg"/><Relationship Id="rId7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12.jpg"/><Relationship Id="rId21" Type="http://schemas.openxmlformats.org/officeDocument/2006/relationships/image" Target="../media/image25.jpg"/><Relationship Id="rId7" Type="http://schemas.openxmlformats.org/officeDocument/2006/relationships/image" Target="../media/image16.png"/><Relationship Id="rId12" Type="http://schemas.microsoft.com/office/2007/relationships/hdphoto" Target="../media/hdphoto4.wdp"/><Relationship Id="rId17" Type="http://schemas.openxmlformats.org/officeDocument/2006/relationships/image" Target="../media/image22.gif"/><Relationship Id="rId25" Type="http://schemas.microsoft.com/office/2007/relationships/hdphoto" Target="../media/hdphoto1.wdp"/><Relationship Id="rId2" Type="http://schemas.openxmlformats.org/officeDocument/2006/relationships/image" Target="../media/image4.jpg"/><Relationship Id="rId16" Type="http://schemas.microsoft.com/office/2007/relationships/hdphoto" Target="../media/hdphoto6.wdp"/><Relationship Id="rId20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24" Type="http://schemas.openxmlformats.org/officeDocument/2006/relationships/image" Target="../media/image3.png"/><Relationship Id="rId5" Type="http://schemas.openxmlformats.org/officeDocument/2006/relationships/image" Target="../media/image14.jpg"/><Relationship Id="rId15" Type="http://schemas.openxmlformats.org/officeDocument/2006/relationships/image" Target="../media/image21.png"/><Relationship Id="rId23" Type="http://schemas.openxmlformats.org/officeDocument/2006/relationships/image" Target="../media/image27.jpg"/><Relationship Id="rId10" Type="http://schemas.microsoft.com/office/2007/relationships/hdphoto" Target="../media/hdphoto3.wdp"/><Relationship Id="rId19" Type="http://schemas.microsoft.com/office/2007/relationships/hdphoto" Target="../media/hdphoto7.wdp"/><Relationship Id="rId4" Type="http://schemas.openxmlformats.org/officeDocument/2006/relationships/image" Target="../media/image13.jpg"/><Relationship Id="rId9" Type="http://schemas.openxmlformats.org/officeDocument/2006/relationships/image" Target="../media/image18.png"/><Relationship Id="rId14" Type="http://schemas.microsoft.com/office/2007/relationships/hdphoto" Target="../media/hdphoto5.wdp"/><Relationship Id="rId22" Type="http://schemas.openxmlformats.org/officeDocument/2006/relationships/image" Target="../media/image2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2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FondoInicial">
            <a:extLst>
              <a:ext uri="{FF2B5EF4-FFF2-40B4-BE49-F238E27FC236}">
                <a16:creationId xmlns:a16="http://schemas.microsoft.com/office/drawing/2014/main" id="{BC76617E-E486-4498-81DE-03FAF10C69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7"/>
          <a:stretch/>
        </p:blipFill>
        <p:spPr>
          <a:xfrm>
            <a:off x="-14038" y="23714"/>
            <a:ext cx="12177960" cy="6810572"/>
          </a:xfrm>
          <a:prstGeom prst="rect">
            <a:avLst/>
          </a:prstGeom>
        </p:spPr>
      </p:pic>
      <p:pic>
        <p:nvPicPr>
          <p:cNvPr id="19" name="FondoInicial">
            <a:extLst>
              <a:ext uri="{FF2B5EF4-FFF2-40B4-BE49-F238E27FC236}">
                <a16:creationId xmlns:a16="http://schemas.microsoft.com/office/drawing/2014/main" id="{51555335-7381-438B-89E5-C29EB25F2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236" y="-15334"/>
            <a:ext cx="6729764" cy="6858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</p:pic>
      <p:sp>
        <p:nvSpPr>
          <p:cNvPr id="8" name="Transparecia">
            <a:extLst>
              <a:ext uri="{FF2B5EF4-FFF2-40B4-BE49-F238E27FC236}">
                <a16:creationId xmlns:a16="http://schemas.microsoft.com/office/drawing/2014/main" id="{DABF5364-1A9A-4DD6-85F9-29CA6BB5AF09}"/>
              </a:ext>
            </a:extLst>
          </p:cNvPr>
          <p:cNvSpPr/>
          <p:nvPr/>
        </p:nvSpPr>
        <p:spPr>
          <a:xfrm>
            <a:off x="-156284" y="-23714"/>
            <a:ext cx="12348284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81A61E2C-CDFB-42EC-B4B1-B205FD92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929" y="3054539"/>
            <a:ext cx="6486378" cy="1325563"/>
          </a:xfrm>
        </p:spPr>
        <p:txBody>
          <a:bodyPr>
            <a:normAutofit/>
          </a:bodyPr>
          <a:lstStyle/>
          <a:p>
            <a:pPr algn="ctr"/>
            <a:r>
              <a:rPr lang="es-EC" dirty="0">
                <a:latin typeface="Bahnschrift SemiLight" panose="020B0502040204020203" pitchFamily="34" charset="0"/>
              </a:rPr>
              <a:t>ASESOR DE MODA</a:t>
            </a:r>
            <a:br>
              <a:rPr lang="es-EC" dirty="0">
                <a:latin typeface="Bahnschrift SemiLight" panose="020B0502040204020203" pitchFamily="34" charset="0"/>
              </a:rPr>
            </a:br>
            <a:r>
              <a:rPr lang="es-EC" dirty="0">
                <a:latin typeface="Bahnschrift SemiLight" panose="020B0502040204020203" pitchFamily="34" charset="0"/>
              </a:rPr>
              <a:t> INTELIGENTE</a:t>
            </a:r>
          </a:p>
        </p:txBody>
      </p:sp>
      <p:grpSp>
        <p:nvGrpSpPr>
          <p:cNvPr id="4" name="AsesorLogo">
            <a:extLst>
              <a:ext uri="{FF2B5EF4-FFF2-40B4-BE49-F238E27FC236}">
                <a16:creationId xmlns:a16="http://schemas.microsoft.com/office/drawing/2014/main" id="{8DA9EADD-03E7-41CF-BC8F-524DCDF368FE}"/>
              </a:ext>
            </a:extLst>
          </p:cNvPr>
          <p:cNvGrpSpPr/>
          <p:nvPr/>
        </p:nvGrpSpPr>
        <p:grpSpPr>
          <a:xfrm>
            <a:off x="8143874" y="1802139"/>
            <a:ext cx="1104901" cy="1112509"/>
            <a:chOff x="8143874" y="1802139"/>
            <a:chExt cx="1104901" cy="1112509"/>
          </a:xfrm>
        </p:grpSpPr>
        <p:sp>
          <p:nvSpPr>
            <p:cNvPr id="3" name="Fondo">
              <a:extLst>
                <a:ext uri="{FF2B5EF4-FFF2-40B4-BE49-F238E27FC236}">
                  <a16:creationId xmlns:a16="http://schemas.microsoft.com/office/drawing/2014/main" id="{44B9AD06-DE1E-4843-9CF1-C185F7B9CE03}"/>
                </a:ext>
              </a:extLst>
            </p:cNvPr>
            <p:cNvSpPr/>
            <p:nvPr/>
          </p:nvSpPr>
          <p:spPr>
            <a:xfrm>
              <a:off x="8143875" y="1802139"/>
              <a:ext cx="1104900" cy="1112509"/>
            </a:xfrm>
            <a:prstGeom prst="ellipse">
              <a:avLst/>
            </a:prstGeom>
            <a:solidFill>
              <a:srgbClr val="0081CF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7" name="Fondo">
              <a:extLst>
                <a:ext uri="{FF2B5EF4-FFF2-40B4-BE49-F238E27FC236}">
                  <a16:creationId xmlns:a16="http://schemas.microsoft.com/office/drawing/2014/main" id="{10512DF4-B828-4EED-AEEB-647B3FB83E2B}"/>
                </a:ext>
              </a:extLst>
            </p:cNvPr>
            <p:cNvSpPr/>
            <p:nvPr/>
          </p:nvSpPr>
          <p:spPr>
            <a:xfrm>
              <a:off x="8143874" y="1802140"/>
              <a:ext cx="1104901" cy="1112508"/>
            </a:xfrm>
            <a:prstGeom prst="flowChartConnector">
              <a:avLst/>
            </a:prstGeom>
            <a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762" b="98299" l="10000" r="90000">
                            <a14:foregroundMark x1="26735" y1="87415" x2="26735" y2="87415"/>
                            <a14:foregroundMark x1="31020" y1="88435" x2="31020" y2="88435"/>
                            <a14:foregroundMark x1="45714" y1="5782" x2="45714" y2="5782"/>
                            <a14:foregroundMark x1="58980" y1="81633" x2="58980" y2="81633"/>
                            <a14:foregroundMark x1="65510" y1="88095" x2="65510" y2="88095"/>
                            <a14:foregroundMark x1="46122" y1="92857" x2="46122" y2="92857"/>
                            <a14:foregroundMark x1="40408" y1="95238" x2="40408" y2="95238"/>
                            <a14:foregroundMark x1="42653" y1="98299" x2="42653" y2="98299"/>
                            <a14:foregroundMark x1="61020" y1="92517" x2="61020" y2="92517"/>
                            <a14:foregroundMark x1="57959" y1="22449" x2="57959" y2="22449"/>
                            <a14:foregroundMark x1="58367" y1="22789" x2="58367" y2="22789"/>
                            <a14:foregroundMark x1="65918" y1="87415" x2="65918" y2="87415"/>
                            <a14:foregroundMark x1="71224" y1="86735" x2="71224" y2="86735"/>
                            <a14:foregroundMark x1="75510" y1="89116" x2="75510" y2="891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 l="-14655" r="-31035" b="-1712"/>
              </a:stretch>
            </a:blip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  <p:sp>
        <p:nvSpPr>
          <p:cNvPr id="12" name="PanelContenido">
            <a:extLst>
              <a:ext uri="{FF2B5EF4-FFF2-40B4-BE49-F238E27FC236}">
                <a16:creationId xmlns:a16="http://schemas.microsoft.com/office/drawing/2014/main" id="{CB757FC7-EFFE-4A32-8485-24CCAF737170}"/>
              </a:ext>
            </a:extLst>
          </p:cNvPr>
          <p:cNvSpPr/>
          <p:nvPr/>
        </p:nvSpPr>
        <p:spPr>
          <a:xfrm>
            <a:off x="400050" y="506437"/>
            <a:ext cx="4569515" cy="5799113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D1BCB2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4" name="Moda2">
            <a:extLst>
              <a:ext uri="{FF2B5EF4-FFF2-40B4-BE49-F238E27FC236}">
                <a16:creationId xmlns:a16="http://schemas.microsoft.com/office/drawing/2014/main" id="{6DF0C887-60F5-480D-87E6-9CFB0DD4F4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10692"/>
          <a:stretch/>
        </p:blipFill>
        <p:spPr>
          <a:xfrm>
            <a:off x="613635" y="769315"/>
            <a:ext cx="4152900" cy="3223236"/>
          </a:xfrm>
          <a:prstGeom prst="rect">
            <a:avLst/>
          </a:prstGeom>
        </p:spPr>
      </p:pic>
      <p:pic>
        <p:nvPicPr>
          <p:cNvPr id="6" name="Moda1">
            <a:extLst>
              <a:ext uri="{FF2B5EF4-FFF2-40B4-BE49-F238E27FC236}">
                <a16:creationId xmlns:a16="http://schemas.microsoft.com/office/drawing/2014/main" id="{D8CAEFB6-96D5-4C7A-AE1E-494BE14EF4E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r="12886"/>
          <a:stretch/>
        </p:blipFill>
        <p:spPr>
          <a:xfrm>
            <a:off x="599596" y="3084386"/>
            <a:ext cx="3009901" cy="2964630"/>
          </a:xfrm>
          <a:prstGeom prst="rect">
            <a:avLst/>
          </a:prstGeom>
        </p:spPr>
      </p:pic>
      <p:pic>
        <p:nvPicPr>
          <p:cNvPr id="24" name="Moda3">
            <a:extLst>
              <a:ext uri="{FF2B5EF4-FFF2-40B4-BE49-F238E27FC236}">
                <a16:creationId xmlns:a16="http://schemas.microsoft.com/office/drawing/2014/main" id="{F49F9E71-8EF0-49FA-A5B1-95F524C0F45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8"/>
          <a:stretch/>
        </p:blipFill>
        <p:spPr>
          <a:xfrm>
            <a:off x="2417996" y="3978512"/>
            <a:ext cx="2348539" cy="207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6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25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nelContenido">
            <a:extLst>
              <a:ext uri="{FF2B5EF4-FFF2-40B4-BE49-F238E27FC236}">
                <a16:creationId xmlns:a16="http://schemas.microsoft.com/office/drawing/2014/main" id="{4A4F4BDF-3BA7-47D7-BF08-1CCD9F6005AE}"/>
              </a:ext>
            </a:extLst>
          </p:cNvPr>
          <p:cNvSpPr/>
          <p:nvPr/>
        </p:nvSpPr>
        <p:spPr>
          <a:xfrm>
            <a:off x="1" y="0"/>
            <a:ext cx="3504177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D1BC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9" name="ImagenInicial">
            <a:extLst>
              <a:ext uri="{FF2B5EF4-FFF2-40B4-BE49-F238E27FC236}">
                <a16:creationId xmlns:a16="http://schemas.microsoft.com/office/drawing/2014/main" id="{F2F1F049-BB8E-44DF-B679-AED7563287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3" r="34433"/>
          <a:stretch/>
        </p:blipFill>
        <p:spPr>
          <a:xfrm>
            <a:off x="3515158" y="-1"/>
            <a:ext cx="2382804" cy="6858000"/>
          </a:xfrm>
          <a:prstGeom prst="rect">
            <a:avLst/>
          </a:prstGeom>
        </p:spPr>
      </p:pic>
      <p:sp>
        <p:nvSpPr>
          <p:cNvPr id="7" name="Transparecia">
            <a:extLst>
              <a:ext uri="{FF2B5EF4-FFF2-40B4-BE49-F238E27FC236}">
                <a16:creationId xmlns:a16="http://schemas.microsoft.com/office/drawing/2014/main" id="{A60E5A0C-D87A-4ED0-9E08-005B92E007CF}"/>
              </a:ext>
            </a:extLst>
          </p:cNvPr>
          <p:cNvSpPr/>
          <p:nvPr/>
        </p:nvSpPr>
        <p:spPr>
          <a:xfrm>
            <a:off x="3628859" y="0"/>
            <a:ext cx="525516" cy="6858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1" name="Transparecia">
            <a:extLst>
              <a:ext uri="{FF2B5EF4-FFF2-40B4-BE49-F238E27FC236}">
                <a16:creationId xmlns:a16="http://schemas.microsoft.com/office/drawing/2014/main" id="{EF3C11D0-01CB-4DF6-9198-3C2301648D60}"/>
              </a:ext>
            </a:extLst>
          </p:cNvPr>
          <p:cNvSpPr/>
          <p:nvPr/>
        </p:nvSpPr>
        <p:spPr>
          <a:xfrm>
            <a:off x="4304501" y="-2"/>
            <a:ext cx="628156" cy="6858000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2" name="Transparecia">
            <a:extLst>
              <a:ext uri="{FF2B5EF4-FFF2-40B4-BE49-F238E27FC236}">
                <a16:creationId xmlns:a16="http://schemas.microsoft.com/office/drawing/2014/main" id="{BEB61A0B-680B-45E5-B314-114DAB1858C2}"/>
              </a:ext>
            </a:extLst>
          </p:cNvPr>
          <p:cNvSpPr/>
          <p:nvPr/>
        </p:nvSpPr>
        <p:spPr>
          <a:xfrm>
            <a:off x="5080921" y="-2"/>
            <a:ext cx="719292" cy="68580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3372560E-C0FD-4C5C-8559-D46C5B5B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70914" y="1703461"/>
            <a:ext cx="4413610" cy="3451075"/>
          </a:xfrm>
        </p:spPr>
        <p:txBody>
          <a:bodyPr/>
          <a:lstStyle/>
          <a:p>
            <a:pPr algn="ctr"/>
            <a:r>
              <a:rPr lang="es-EC" dirty="0">
                <a:solidFill>
                  <a:schemeClr val="bg1"/>
                </a:solidFill>
                <a:latin typeface="Bahnschrift SemiLight" panose="020B0502040204020203" pitchFamily="34" charset="0"/>
              </a:rPr>
              <a:t>PROBLEMATICA</a:t>
            </a:r>
          </a:p>
        </p:txBody>
      </p:sp>
      <p:sp>
        <p:nvSpPr>
          <p:cNvPr id="16" name="Topico01">
            <a:extLst>
              <a:ext uri="{FF2B5EF4-FFF2-40B4-BE49-F238E27FC236}">
                <a16:creationId xmlns:a16="http://schemas.microsoft.com/office/drawing/2014/main" id="{28EAAE12-A736-415A-9F94-62124B5743BF}"/>
              </a:ext>
            </a:extLst>
          </p:cNvPr>
          <p:cNvSpPr txBox="1">
            <a:spLocks/>
          </p:cNvSpPr>
          <p:nvPr/>
        </p:nvSpPr>
        <p:spPr>
          <a:xfrm>
            <a:off x="5722001" y="611167"/>
            <a:ext cx="4357470" cy="1249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dirty="0">
                <a:latin typeface="Bahnschrift SemiLight" panose="020B0502040204020203" pitchFamily="34" charset="0"/>
              </a:rPr>
              <a:t>01 </a:t>
            </a:r>
            <a:r>
              <a:rPr lang="es-EC" sz="3200" dirty="0">
                <a:latin typeface="Eras Light ITC" panose="020B0402030504020804" pitchFamily="34" charset="0"/>
              </a:rPr>
              <a:t>Qué debo usar?</a:t>
            </a:r>
          </a:p>
        </p:txBody>
      </p:sp>
      <p:pic>
        <p:nvPicPr>
          <p:cNvPr id="4" name="Topico01Img">
            <a:extLst>
              <a:ext uri="{FF2B5EF4-FFF2-40B4-BE49-F238E27FC236}">
                <a16:creationId xmlns:a16="http://schemas.microsoft.com/office/drawing/2014/main" id="{10CE6CD5-C6A6-4A44-B577-F4B2847E1AE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405" t="1679" r="71782" b="69099"/>
          <a:stretch/>
        </p:blipFill>
        <p:spPr>
          <a:xfrm>
            <a:off x="10339884" y="708021"/>
            <a:ext cx="1326761" cy="854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Topico01Img">
            <a:extLst>
              <a:ext uri="{FF2B5EF4-FFF2-40B4-BE49-F238E27FC236}">
                <a16:creationId xmlns:a16="http://schemas.microsoft.com/office/drawing/2014/main" id="{2B7D15E6-CF93-470B-9B79-647627257D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7707" t="1746" r="1678" b="69403"/>
          <a:stretch/>
        </p:blipFill>
        <p:spPr>
          <a:xfrm>
            <a:off x="10340499" y="708021"/>
            <a:ext cx="1326761" cy="85418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opico02">
            <a:extLst>
              <a:ext uri="{FF2B5EF4-FFF2-40B4-BE49-F238E27FC236}">
                <a16:creationId xmlns:a16="http://schemas.microsoft.com/office/drawing/2014/main" id="{5F4D0EF0-0E33-4CD4-A1E3-927D7E83D527}"/>
              </a:ext>
            </a:extLst>
          </p:cNvPr>
          <p:cNvSpPr txBox="1">
            <a:spLocks/>
          </p:cNvSpPr>
          <p:nvPr/>
        </p:nvSpPr>
        <p:spPr>
          <a:xfrm>
            <a:off x="6096001" y="2565310"/>
            <a:ext cx="3983470" cy="1249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dirty="0">
                <a:latin typeface="Bahnschrift SemiLight" panose="020B0502040204020203" pitchFamily="34" charset="0"/>
              </a:rPr>
              <a:t>02 </a:t>
            </a:r>
            <a:r>
              <a:rPr lang="es-EC" sz="3200" dirty="0">
                <a:latin typeface="Eras Light ITC" panose="020B0402030504020804" pitchFamily="34" charset="0"/>
              </a:rPr>
              <a:t>Distanciamiento Social</a:t>
            </a:r>
          </a:p>
        </p:txBody>
      </p:sp>
      <p:grpSp>
        <p:nvGrpSpPr>
          <p:cNvPr id="3" name="Topico02Img">
            <a:extLst>
              <a:ext uri="{FF2B5EF4-FFF2-40B4-BE49-F238E27FC236}">
                <a16:creationId xmlns:a16="http://schemas.microsoft.com/office/drawing/2014/main" id="{739F0281-D81B-4DFB-A471-10C7646D6093}"/>
              </a:ext>
            </a:extLst>
          </p:cNvPr>
          <p:cNvGrpSpPr/>
          <p:nvPr/>
        </p:nvGrpSpPr>
        <p:grpSpPr>
          <a:xfrm>
            <a:off x="10389559" y="2229546"/>
            <a:ext cx="1329458" cy="656671"/>
            <a:chOff x="10350500" y="1591230"/>
            <a:chExt cx="1329458" cy="656671"/>
          </a:xfrm>
        </p:grpSpPr>
        <p:pic>
          <p:nvPicPr>
            <p:cNvPr id="8" name="Topico01Img">
              <a:extLst>
                <a:ext uri="{FF2B5EF4-FFF2-40B4-BE49-F238E27FC236}">
                  <a16:creationId xmlns:a16="http://schemas.microsoft.com/office/drawing/2014/main" id="{E89C38D4-76AC-4BC6-940E-B636BD33751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38362" t="1576" r="37471" b="68864"/>
            <a:stretch/>
          </p:blipFill>
          <p:spPr>
            <a:xfrm>
              <a:off x="10350500" y="1591231"/>
              <a:ext cx="698500" cy="656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Topico03Img">
              <a:extLst>
                <a:ext uri="{FF2B5EF4-FFF2-40B4-BE49-F238E27FC236}">
                  <a16:creationId xmlns:a16="http://schemas.microsoft.com/office/drawing/2014/main" id="{6895C215-1932-42B6-A8F1-E407385C12B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4689" t="34149" r="70215" b="34753"/>
            <a:stretch/>
          </p:blipFill>
          <p:spPr>
            <a:xfrm>
              <a:off x="11049000" y="1591230"/>
              <a:ext cx="630958" cy="65667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Topico02Img">
            <a:extLst>
              <a:ext uri="{FF2B5EF4-FFF2-40B4-BE49-F238E27FC236}">
                <a16:creationId xmlns:a16="http://schemas.microsoft.com/office/drawing/2014/main" id="{1B74FD23-ADD9-4AD4-B29E-27A78ADDB20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7790" t="33805" r="1656" b="35108"/>
          <a:stretch/>
        </p:blipFill>
        <p:spPr>
          <a:xfrm>
            <a:off x="10388600" y="2886216"/>
            <a:ext cx="1326761" cy="8981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Topico02Img">
            <a:extLst>
              <a:ext uri="{FF2B5EF4-FFF2-40B4-BE49-F238E27FC236}">
                <a16:creationId xmlns:a16="http://schemas.microsoft.com/office/drawing/2014/main" id="{01C0DD1F-456F-44CF-B967-1A404BF9ABBE}"/>
              </a:ext>
            </a:extLst>
          </p:cNvPr>
          <p:cNvGrpSpPr/>
          <p:nvPr/>
        </p:nvGrpSpPr>
        <p:grpSpPr>
          <a:xfrm>
            <a:off x="10388600" y="3784387"/>
            <a:ext cx="1327149" cy="594307"/>
            <a:chOff x="10352809" y="2286000"/>
            <a:chExt cx="1327149" cy="594307"/>
          </a:xfrm>
        </p:grpSpPr>
        <p:pic>
          <p:nvPicPr>
            <p:cNvPr id="12" name="Topico02Img">
              <a:extLst>
                <a:ext uri="{FF2B5EF4-FFF2-40B4-BE49-F238E27FC236}">
                  <a16:creationId xmlns:a16="http://schemas.microsoft.com/office/drawing/2014/main" id="{AB7716B9-EC57-471A-B3BA-0980BAEEA30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9018" t="68471" r="67836" b="1706"/>
            <a:stretch/>
          </p:blipFill>
          <p:spPr>
            <a:xfrm>
              <a:off x="11049000" y="2287143"/>
              <a:ext cx="630958" cy="593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Topico02Img">
              <a:extLst>
                <a:ext uri="{FF2B5EF4-FFF2-40B4-BE49-F238E27FC236}">
                  <a16:creationId xmlns:a16="http://schemas.microsoft.com/office/drawing/2014/main" id="{519E27CA-987C-4670-AC84-CE2E52652F6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33668" t="67821" r="34180" b="1960"/>
            <a:stretch/>
          </p:blipFill>
          <p:spPr>
            <a:xfrm>
              <a:off x="10352809" y="2286000"/>
              <a:ext cx="696191" cy="5931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Topico03">
            <a:extLst>
              <a:ext uri="{FF2B5EF4-FFF2-40B4-BE49-F238E27FC236}">
                <a16:creationId xmlns:a16="http://schemas.microsoft.com/office/drawing/2014/main" id="{2E102F49-FFDE-4B53-89CB-3EE2FA7703A5}"/>
              </a:ext>
            </a:extLst>
          </p:cNvPr>
          <p:cNvSpPr txBox="1">
            <a:spLocks/>
          </p:cNvSpPr>
          <p:nvPr/>
        </p:nvSpPr>
        <p:spPr>
          <a:xfrm>
            <a:off x="6096001" y="4802211"/>
            <a:ext cx="3983470" cy="1249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dirty="0">
                <a:latin typeface="Bahnschrift SemiLight" panose="020B0502040204020203" pitchFamily="34" charset="0"/>
              </a:rPr>
              <a:t>03 </a:t>
            </a:r>
            <a:r>
              <a:rPr lang="es-EC" sz="3200" dirty="0">
                <a:latin typeface="Eras Light ITC" panose="020B0402030504020804" pitchFamily="34" charset="0"/>
              </a:rPr>
              <a:t>Cómo comprar en tiempos de COVID-19?</a:t>
            </a:r>
          </a:p>
        </p:txBody>
      </p:sp>
      <p:pic>
        <p:nvPicPr>
          <p:cNvPr id="14" name="Topico03Img">
            <a:extLst>
              <a:ext uri="{FF2B5EF4-FFF2-40B4-BE49-F238E27FC236}">
                <a16:creationId xmlns:a16="http://schemas.microsoft.com/office/drawing/2014/main" id="{83F84366-B00F-4DF1-AF3B-CAD3A4D617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7512" t="67645" r="1555" b="1683"/>
          <a:stretch/>
        </p:blipFill>
        <p:spPr>
          <a:xfrm>
            <a:off x="10388600" y="5073827"/>
            <a:ext cx="1326761" cy="898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Topico03Img">
            <a:extLst>
              <a:ext uri="{FF2B5EF4-FFF2-40B4-BE49-F238E27FC236}">
                <a16:creationId xmlns:a16="http://schemas.microsoft.com/office/drawing/2014/main" id="{57BEB6B7-2536-4567-BA2D-A6FEF6B1B03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3791" t="34670" r="33987" b="34048"/>
          <a:stretch/>
        </p:blipFill>
        <p:spPr>
          <a:xfrm>
            <a:off x="10352809" y="5074970"/>
            <a:ext cx="1326761" cy="8981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733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  <p:bldP spid="21" grpId="0" animBg="1"/>
      <p:bldP spid="22" grpId="0" animBg="1"/>
      <p:bldP spid="2" grpId="0"/>
      <p:bldP spid="16" grpId="0"/>
      <p:bldP spid="18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nelContenido3">
            <a:extLst>
              <a:ext uri="{FF2B5EF4-FFF2-40B4-BE49-F238E27FC236}">
                <a16:creationId xmlns:a16="http://schemas.microsoft.com/office/drawing/2014/main" id="{3DF7BCCE-AB5F-4C5A-9F27-22DA27E3DD3F}"/>
              </a:ext>
            </a:extLst>
          </p:cNvPr>
          <p:cNvSpPr/>
          <p:nvPr/>
        </p:nvSpPr>
        <p:spPr>
          <a:xfrm>
            <a:off x="9469554" y="-13447"/>
            <a:ext cx="272244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D1BC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PanelContenido1">
            <a:extLst>
              <a:ext uri="{FF2B5EF4-FFF2-40B4-BE49-F238E27FC236}">
                <a16:creationId xmlns:a16="http://schemas.microsoft.com/office/drawing/2014/main" id="{515CEAAC-5016-4461-8182-5A51CEBE5DB4}"/>
              </a:ext>
            </a:extLst>
          </p:cNvPr>
          <p:cNvSpPr/>
          <p:nvPr/>
        </p:nvSpPr>
        <p:spPr>
          <a:xfrm>
            <a:off x="-3975" y="-13447"/>
            <a:ext cx="3025082" cy="6858000"/>
          </a:xfrm>
          <a:prstGeom prst="rect">
            <a:avLst/>
          </a:prstGeom>
          <a:solidFill>
            <a:srgbClr val="B4C9F2"/>
          </a:solidFill>
          <a:ln>
            <a:solidFill>
              <a:srgbClr val="D1BC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PanelContenido2">
            <a:extLst>
              <a:ext uri="{FF2B5EF4-FFF2-40B4-BE49-F238E27FC236}">
                <a16:creationId xmlns:a16="http://schemas.microsoft.com/office/drawing/2014/main" id="{018EA19C-C88A-4D84-AE3D-456D1340C582}"/>
              </a:ext>
            </a:extLst>
          </p:cNvPr>
          <p:cNvSpPr/>
          <p:nvPr/>
        </p:nvSpPr>
        <p:spPr>
          <a:xfrm>
            <a:off x="3160059" y="0"/>
            <a:ext cx="3070411" cy="6858000"/>
          </a:xfrm>
          <a:prstGeom prst="rect">
            <a:avLst/>
          </a:prstGeom>
          <a:solidFill>
            <a:srgbClr val="739AE7"/>
          </a:solidFill>
          <a:ln>
            <a:solidFill>
              <a:srgbClr val="D1BC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PanelContenido3">
            <a:extLst>
              <a:ext uri="{FF2B5EF4-FFF2-40B4-BE49-F238E27FC236}">
                <a16:creationId xmlns:a16="http://schemas.microsoft.com/office/drawing/2014/main" id="{3DF7BCCE-AB5F-4C5A-9F27-22DA27E3DD3F}"/>
              </a:ext>
            </a:extLst>
          </p:cNvPr>
          <p:cNvSpPr/>
          <p:nvPr/>
        </p:nvSpPr>
        <p:spPr>
          <a:xfrm>
            <a:off x="6351493" y="-13447"/>
            <a:ext cx="3025082" cy="6858000"/>
          </a:xfrm>
          <a:prstGeom prst="rect">
            <a:avLst/>
          </a:prstGeom>
          <a:solidFill>
            <a:srgbClr val="007EC8"/>
          </a:solidFill>
          <a:ln>
            <a:solidFill>
              <a:srgbClr val="D1BC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Topico04">
            <a:extLst>
              <a:ext uri="{FF2B5EF4-FFF2-40B4-BE49-F238E27FC236}">
                <a16:creationId xmlns:a16="http://schemas.microsoft.com/office/drawing/2014/main" id="{9BB31AB0-7C91-4AE8-84D3-8021E0A0AE8B}"/>
              </a:ext>
            </a:extLst>
          </p:cNvPr>
          <p:cNvSpPr txBox="1">
            <a:spLocks/>
          </p:cNvSpPr>
          <p:nvPr/>
        </p:nvSpPr>
        <p:spPr>
          <a:xfrm>
            <a:off x="1" y="799859"/>
            <a:ext cx="3070918" cy="1978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dirty="0">
                <a:latin typeface="Bahnschrift SemiLight" panose="020B0502040204020203" pitchFamily="34" charset="0"/>
              </a:rPr>
              <a:t>04 </a:t>
            </a:r>
          </a:p>
          <a:p>
            <a:pPr algn="ctr"/>
            <a:r>
              <a:rPr lang="es-EC" sz="3200" dirty="0">
                <a:latin typeface="Eras Light ITC" panose="020B0402030504020804" pitchFamily="34" charset="0"/>
              </a:rPr>
              <a:t>Pérdida de ventas</a:t>
            </a:r>
          </a:p>
        </p:txBody>
      </p:sp>
      <p:sp>
        <p:nvSpPr>
          <p:cNvPr id="6" name="Topico05">
            <a:extLst>
              <a:ext uri="{FF2B5EF4-FFF2-40B4-BE49-F238E27FC236}">
                <a16:creationId xmlns:a16="http://schemas.microsoft.com/office/drawing/2014/main" id="{F7714A2F-BB9C-4900-B4E7-41BA5D460DDE}"/>
              </a:ext>
            </a:extLst>
          </p:cNvPr>
          <p:cNvSpPr txBox="1">
            <a:spLocks/>
          </p:cNvSpPr>
          <p:nvPr/>
        </p:nvSpPr>
        <p:spPr>
          <a:xfrm>
            <a:off x="3205388" y="2777904"/>
            <a:ext cx="3025082" cy="1978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dirty="0">
                <a:latin typeface="Bahnschrift SemiLight" panose="020B0502040204020203" pitchFamily="34" charset="0"/>
              </a:rPr>
              <a:t>05 </a:t>
            </a:r>
          </a:p>
          <a:p>
            <a:pPr algn="ctr"/>
            <a:r>
              <a:rPr lang="es-EC" sz="3200" dirty="0">
                <a:latin typeface="Eras Light ITC" panose="020B0402030504020804" pitchFamily="34" charset="0"/>
              </a:rPr>
              <a:t>Servicio al cliente</a:t>
            </a:r>
          </a:p>
        </p:txBody>
      </p:sp>
      <p:sp>
        <p:nvSpPr>
          <p:cNvPr id="5" name="Topico06">
            <a:extLst>
              <a:ext uri="{FF2B5EF4-FFF2-40B4-BE49-F238E27FC236}">
                <a16:creationId xmlns:a16="http://schemas.microsoft.com/office/drawing/2014/main" id="{28F23EC0-CBB6-4A3A-A699-DEE0944182F8}"/>
              </a:ext>
            </a:extLst>
          </p:cNvPr>
          <p:cNvSpPr txBox="1">
            <a:spLocks/>
          </p:cNvSpPr>
          <p:nvPr/>
        </p:nvSpPr>
        <p:spPr>
          <a:xfrm>
            <a:off x="6369421" y="4457780"/>
            <a:ext cx="3119133" cy="210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dirty="0">
                <a:latin typeface="Bahnschrift SemiLight" panose="020B0502040204020203" pitchFamily="34" charset="0"/>
              </a:rPr>
              <a:t>06 </a:t>
            </a:r>
          </a:p>
          <a:p>
            <a:pPr algn="ctr"/>
            <a:r>
              <a:rPr lang="es-EC" sz="3200" dirty="0">
                <a:latin typeface="Eras Light ITC" panose="020B0402030504020804" pitchFamily="34" charset="0"/>
              </a:rPr>
              <a:t>Ventas</a:t>
            </a:r>
          </a:p>
          <a:p>
            <a:pPr algn="ctr"/>
            <a:r>
              <a:rPr lang="es-EC" sz="3200" dirty="0">
                <a:latin typeface="Eras Light ITC" panose="020B0402030504020804" pitchFamily="34" charset="0"/>
              </a:rPr>
              <a:t> on-line</a:t>
            </a:r>
          </a:p>
        </p:txBody>
      </p:sp>
      <p:pic>
        <p:nvPicPr>
          <p:cNvPr id="15" name="IconoPaquete">
            <a:extLst>
              <a:ext uri="{FF2B5EF4-FFF2-40B4-BE49-F238E27FC236}">
                <a16:creationId xmlns:a16="http://schemas.microsoft.com/office/drawing/2014/main" id="{7FAEE551-22FA-4039-9446-D838D33238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7167" y1="36928" x2="17167" y2="36928"/>
                        <a14:foregroundMark x1="42000" y1="33007" x2="42000" y2="33007"/>
                        <a14:foregroundMark x1="86333" y1="35294" x2="86333" y2="35294"/>
                        <a14:foregroundMark x1="16500" y1="43464" x2="16500" y2="43464"/>
                        <a14:foregroundMark x1="21667" y1="41176" x2="21667" y2="41176"/>
                        <a14:foregroundMark x1="35833" y1="34314" x2="35833" y2="34314"/>
                        <a14:foregroundMark x1="39333" y1="31046" x2="39333" y2="31046"/>
                        <a14:foregroundMark x1="44000" y1="38889" x2="44000" y2="38889"/>
                        <a14:foregroundMark x1="80333" y1="39542" x2="80333" y2="39542"/>
                        <a14:foregroundMark x1="83333" y1="53595" x2="83333" y2="53595"/>
                        <a14:foregroundMark x1="38000" y1="36275" x2="38000" y2="36275"/>
                        <a14:foregroundMark x1="44333" y1="44771" x2="44333" y2="4477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39" t="27661" r="50759" b="32596"/>
          <a:stretch/>
        </p:blipFill>
        <p:spPr>
          <a:xfrm>
            <a:off x="4725804" y="2018709"/>
            <a:ext cx="1211713" cy="1158370"/>
          </a:xfrm>
          <a:prstGeom prst="rect">
            <a:avLst/>
          </a:prstGeom>
        </p:spPr>
      </p:pic>
      <p:pic>
        <p:nvPicPr>
          <p:cNvPr id="17" name="IconoOnline">
            <a:extLst>
              <a:ext uri="{FF2B5EF4-FFF2-40B4-BE49-F238E27FC236}">
                <a16:creationId xmlns:a16="http://schemas.microsoft.com/office/drawing/2014/main" id="{8C63D69C-EE96-4B0A-A4C2-EDB99899EC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7167" y1="36928" x2="17167" y2="36928"/>
                        <a14:foregroundMark x1="42000" y1="33007" x2="42000" y2="33007"/>
                        <a14:foregroundMark x1="86333" y1="35294" x2="86333" y2="35294"/>
                        <a14:foregroundMark x1="16500" y1="43464" x2="16500" y2="43464"/>
                        <a14:foregroundMark x1="21667" y1="41176" x2="21667" y2="41176"/>
                        <a14:foregroundMark x1="35833" y1="34314" x2="35833" y2="34314"/>
                        <a14:foregroundMark x1="39333" y1="31046" x2="39333" y2="31046"/>
                        <a14:foregroundMark x1="44000" y1="38889" x2="44000" y2="38889"/>
                        <a14:foregroundMark x1="80333" y1="39542" x2="80333" y2="39542"/>
                        <a14:foregroundMark x1="83333" y1="53595" x2="83333" y2="53595"/>
                        <a14:foregroundMark x1="38000" y1="36275" x2="38000" y2="36275"/>
                        <a14:foregroundMark x1="44333" y1="44771" x2="44333" y2="4477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18" t="28123" r="72329" b="32134"/>
          <a:stretch/>
        </p:blipFill>
        <p:spPr>
          <a:xfrm>
            <a:off x="7240655" y="3536659"/>
            <a:ext cx="1277471" cy="1158369"/>
          </a:xfrm>
          <a:prstGeom prst="rect">
            <a:avLst/>
          </a:prstGeom>
        </p:spPr>
      </p:pic>
      <p:pic>
        <p:nvPicPr>
          <p:cNvPr id="18" name="IconoDinero">
            <a:extLst>
              <a:ext uri="{FF2B5EF4-FFF2-40B4-BE49-F238E27FC236}">
                <a16:creationId xmlns:a16="http://schemas.microsoft.com/office/drawing/2014/main" id="{7CE2FEA2-4CEC-433F-AFF2-6D628297A4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7167" y1="36928" x2="17167" y2="36928"/>
                        <a14:foregroundMark x1="42000" y1="33007" x2="42000" y2="33007"/>
                        <a14:foregroundMark x1="86333" y1="35294" x2="86333" y2="35294"/>
                        <a14:foregroundMark x1="16500" y1="43464" x2="16500" y2="43464"/>
                        <a14:foregroundMark x1="21667" y1="41176" x2="21667" y2="41176"/>
                        <a14:foregroundMark x1="35833" y1="34314" x2="35833" y2="34314"/>
                        <a14:foregroundMark x1="39333" y1="31046" x2="39333" y2="31046"/>
                        <a14:foregroundMark x1="44000" y1="38889" x2="44000" y2="38889"/>
                        <a14:foregroundMark x1="80333" y1="39542" x2="80333" y2="39542"/>
                        <a14:foregroundMark x1="83333" y1="53595" x2="83333" y2="53595"/>
                        <a14:foregroundMark x1="38000" y1="36275" x2="38000" y2="36275"/>
                        <a14:foregroundMark x1="44333" y1="44771" x2="44333" y2="4477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177" t="27880" r="28666" b="33119"/>
          <a:stretch/>
        </p:blipFill>
        <p:spPr>
          <a:xfrm>
            <a:off x="951915" y="2613012"/>
            <a:ext cx="1151967" cy="1136752"/>
          </a:xfrm>
          <a:prstGeom prst="rect">
            <a:avLst/>
          </a:prstGeom>
        </p:spPr>
      </p:pic>
      <p:pic>
        <p:nvPicPr>
          <p:cNvPr id="19" name="IconoTienda">
            <a:extLst>
              <a:ext uri="{FF2B5EF4-FFF2-40B4-BE49-F238E27FC236}">
                <a16:creationId xmlns:a16="http://schemas.microsoft.com/office/drawing/2014/main" id="{FB8983C3-3A31-419A-82AA-3F4E62CDAC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7167" y1="36928" x2="17167" y2="36928"/>
                        <a14:foregroundMark x1="42000" y1="33007" x2="42000" y2="33007"/>
                        <a14:foregroundMark x1="86333" y1="35294" x2="86333" y2="35294"/>
                        <a14:foregroundMark x1="16500" y1="43464" x2="16500" y2="43464"/>
                        <a14:foregroundMark x1="21667" y1="41176" x2="21667" y2="41176"/>
                        <a14:foregroundMark x1="35833" y1="34314" x2="35833" y2="34314"/>
                        <a14:foregroundMark x1="39333" y1="31046" x2="39333" y2="31046"/>
                        <a14:foregroundMark x1="44000" y1="38889" x2="44000" y2="38889"/>
                        <a14:foregroundMark x1="80333" y1="39542" x2="80333" y2="39542"/>
                        <a14:foregroundMark x1="83333" y1="53595" x2="83333" y2="53595"/>
                        <a14:foregroundMark x1="38000" y1="36275" x2="38000" y2="36275"/>
                        <a14:foregroundMark x1="44333" y1="44771" x2="44333" y2="4477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148" t="27880" r="7146" b="32082"/>
          <a:stretch/>
        </p:blipFill>
        <p:spPr>
          <a:xfrm>
            <a:off x="3408534" y="2014401"/>
            <a:ext cx="1183342" cy="1166987"/>
          </a:xfrm>
          <a:prstGeom prst="rect">
            <a:avLst/>
          </a:prstGeom>
        </p:spPr>
      </p:pic>
      <p:sp>
        <p:nvSpPr>
          <p:cNvPr id="20" name="Topico03">
            <a:extLst>
              <a:ext uri="{FF2B5EF4-FFF2-40B4-BE49-F238E27FC236}">
                <a16:creationId xmlns:a16="http://schemas.microsoft.com/office/drawing/2014/main" id="{03F57E06-2E97-4241-89DF-96E27BDBD5B9}"/>
              </a:ext>
            </a:extLst>
          </p:cNvPr>
          <p:cNvSpPr txBox="1">
            <a:spLocks/>
          </p:cNvSpPr>
          <p:nvPr/>
        </p:nvSpPr>
        <p:spPr>
          <a:xfrm>
            <a:off x="4432852" y="175268"/>
            <a:ext cx="7759147" cy="124918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s-EC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tx1"/>
                </a:solidFill>
                <a:latin typeface="Bahnschrift SemiLight" panose="020B0502040204020203" pitchFamily="34" charset="0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C" dirty="0"/>
              <a:t>SOLUCIÓN EMPRESARIAL</a:t>
            </a:r>
          </a:p>
        </p:txBody>
      </p:sp>
    </p:spTree>
    <p:extLst>
      <p:ext uri="{BB962C8B-B14F-4D97-AF65-F5344CB8AC3E}">
        <p14:creationId xmlns:p14="http://schemas.microsoft.com/office/powerpoint/2010/main" val="107145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2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750"/>
                            </p:stCondLst>
                            <p:childTnLst>
                              <p:par>
                                <p:cTn id="7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250"/>
                            </p:stCondLst>
                            <p:childTnLst>
                              <p:par>
                                <p:cTn id="7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13" grpId="0" animBg="1"/>
      <p:bldP spid="11" grpId="0" animBg="1"/>
      <p:bldP spid="12" grpId="0" animBg="1"/>
      <p:bldP spid="4" grpId="0"/>
      <p:bldP spid="6" grpId="0"/>
      <p:bldP spid="5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nelContenido">
            <a:extLst>
              <a:ext uri="{FF2B5EF4-FFF2-40B4-BE49-F238E27FC236}">
                <a16:creationId xmlns:a16="http://schemas.microsoft.com/office/drawing/2014/main" id="{444D639D-045F-4E32-B6D5-8987977F284B}"/>
              </a:ext>
            </a:extLst>
          </p:cNvPr>
          <p:cNvSpPr/>
          <p:nvPr/>
        </p:nvSpPr>
        <p:spPr>
          <a:xfrm>
            <a:off x="8049410" y="-14569"/>
            <a:ext cx="4160374" cy="68743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D1BC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73" name="Título">
            <a:extLst>
              <a:ext uri="{FF2B5EF4-FFF2-40B4-BE49-F238E27FC236}">
                <a16:creationId xmlns:a16="http://schemas.microsoft.com/office/drawing/2014/main" id="{5670AB70-FCB5-4C99-8207-2A0A56A72B2A}"/>
              </a:ext>
            </a:extLst>
          </p:cNvPr>
          <p:cNvSpPr txBox="1">
            <a:spLocks/>
          </p:cNvSpPr>
          <p:nvPr/>
        </p:nvSpPr>
        <p:spPr>
          <a:xfrm>
            <a:off x="7910715" y="2506643"/>
            <a:ext cx="4505899" cy="2296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dirty="0">
                <a:solidFill>
                  <a:schemeClr val="bg1"/>
                </a:solidFill>
                <a:latin typeface="Bahnschrift SemiLight" panose="020B0502040204020203" pitchFamily="34" charset="0"/>
              </a:rPr>
              <a:t>CÓMO FUNCIONA?</a:t>
            </a:r>
          </a:p>
        </p:txBody>
      </p:sp>
      <p:grpSp>
        <p:nvGrpSpPr>
          <p:cNvPr id="3" name="ImagenInicial">
            <a:extLst>
              <a:ext uri="{FF2B5EF4-FFF2-40B4-BE49-F238E27FC236}">
                <a16:creationId xmlns:a16="http://schemas.microsoft.com/office/drawing/2014/main" id="{80378EB8-B568-4191-A507-B2B4EAF188C6}"/>
              </a:ext>
            </a:extLst>
          </p:cNvPr>
          <p:cNvGrpSpPr/>
          <p:nvPr/>
        </p:nvGrpSpPr>
        <p:grpSpPr>
          <a:xfrm>
            <a:off x="8074794" y="17929"/>
            <a:ext cx="4086737" cy="2139757"/>
            <a:chOff x="8093455" y="-19393"/>
            <a:chExt cx="4086737" cy="2139757"/>
          </a:xfrm>
        </p:grpSpPr>
        <p:pic>
          <p:nvPicPr>
            <p:cNvPr id="56" name="ImagenTransparente1">
              <a:extLst>
                <a:ext uri="{FF2B5EF4-FFF2-40B4-BE49-F238E27FC236}">
                  <a16:creationId xmlns:a16="http://schemas.microsoft.com/office/drawing/2014/main" id="{178BF951-ECDA-4A7F-9EBD-E159FC357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2" r="29686"/>
            <a:stretch/>
          </p:blipFill>
          <p:spPr>
            <a:xfrm>
              <a:off x="10708413" y="8696"/>
              <a:ext cx="1471779" cy="2111668"/>
            </a:xfrm>
            <a:prstGeom prst="rect">
              <a:avLst/>
            </a:prstGeom>
          </p:spPr>
        </p:pic>
        <p:pic>
          <p:nvPicPr>
            <p:cNvPr id="60" name="ImagenTransparente2">
              <a:extLst>
                <a:ext uri="{FF2B5EF4-FFF2-40B4-BE49-F238E27FC236}">
                  <a16:creationId xmlns:a16="http://schemas.microsoft.com/office/drawing/2014/main" id="{3D4E1C9E-571F-4838-8CE8-D41C5F2319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4" r="21821"/>
            <a:stretch/>
          </p:blipFill>
          <p:spPr>
            <a:xfrm>
              <a:off x="8093455" y="-13153"/>
              <a:ext cx="1491140" cy="2132221"/>
            </a:xfrm>
            <a:prstGeom prst="rect">
              <a:avLst/>
            </a:prstGeom>
          </p:spPr>
        </p:pic>
        <p:pic>
          <p:nvPicPr>
            <p:cNvPr id="58" name="ImagenTransparente3">
              <a:extLst>
                <a:ext uri="{FF2B5EF4-FFF2-40B4-BE49-F238E27FC236}">
                  <a16:creationId xmlns:a16="http://schemas.microsoft.com/office/drawing/2014/main" id="{DE4A44D9-4967-4A51-BD17-1D23E86CB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12" r="25432"/>
            <a:stretch/>
          </p:blipFill>
          <p:spPr>
            <a:xfrm>
              <a:off x="9462924" y="-19393"/>
              <a:ext cx="1471778" cy="2138461"/>
            </a:xfrm>
            <a:prstGeom prst="rect">
              <a:avLst/>
            </a:prstGeom>
          </p:spPr>
        </p:pic>
      </p:grpSp>
      <p:pic>
        <p:nvPicPr>
          <p:cNvPr id="8" name="PreguntaUno">
            <a:extLst>
              <a:ext uri="{FF2B5EF4-FFF2-40B4-BE49-F238E27FC236}">
                <a16:creationId xmlns:a16="http://schemas.microsoft.com/office/drawing/2014/main" id="{A28C4074-8C88-4A6D-BEE6-BB34DF0664C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2258">
            <a:off x="5052716" y="3418636"/>
            <a:ext cx="549570" cy="995301"/>
          </a:xfrm>
          <a:prstGeom prst="rect">
            <a:avLst/>
          </a:prstGeom>
        </p:spPr>
      </p:pic>
      <p:pic>
        <p:nvPicPr>
          <p:cNvPr id="9" name="PreguntaDos">
            <a:extLst>
              <a:ext uri="{FF2B5EF4-FFF2-40B4-BE49-F238E27FC236}">
                <a16:creationId xmlns:a16="http://schemas.microsoft.com/office/drawing/2014/main" id="{EAD6D61F-2F13-4762-8E37-C0332BE3B1E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9177">
            <a:off x="6168522" y="3379755"/>
            <a:ext cx="372284" cy="674228"/>
          </a:xfrm>
          <a:prstGeom prst="rect">
            <a:avLst/>
          </a:prstGeom>
        </p:spPr>
      </p:pic>
      <p:pic>
        <p:nvPicPr>
          <p:cNvPr id="10" name="PreguntaTres">
            <a:extLst>
              <a:ext uri="{FF2B5EF4-FFF2-40B4-BE49-F238E27FC236}">
                <a16:creationId xmlns:a16="http://schemas.microsoft.com/office/drawing/2014/main" id="{04580DCC-F6EB-4013-AA33-956F6A8E6123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5515">
            <a:off x="6723459" y="4239905"/>
            <a:ext cx="503038" cy="911029"/>
          </a:xfrm>
          <a:prstGeom prst="rect">
            <a:avLst/>
          </a:prstGeom>
        </p:spPr>
      </p:pic>
      <p:pic>
        <p:nvPicPr>
          <p:cNvPr id="7" name="Sorprendido">
            <a:extLst>
              <a:ext uri="{FF2B5EF4-FFF2-40B4-BE49-F238E27FC236}">
                <a16:creationId xmlns:a16="http://schemas.microsoft.com/office/drawing/2014/main" id="{52EEDC37-9A4D-44F8-B2A7-16F431DC0D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523" b="89771" l="9753" r="89973">
                        <a14:foregroundMark x1="40522" y1="9902" x2="40522" y2="9902"/>
                        <a14:foregroundMark x1="51511" y1="7508" x2="51511" y2="7508"/>
                        <a14:foregroundMark x1="51923" y1="3047" x2="51923" y2="3047"/>
                        <a14:foregroundMark x1="22253" y1="1523" x2="22253" y2="1523"/>
                        <a14:backgroundMark x1="36538" y1="24701" x2="36538" y2="24701"/>
                        <a14:backgroundMark x1="42720" y1="24374" x2="42720" y2="243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364" y="4207241"/>
            <a:ext cx="2159316" cy="2227561"/>
          </a:xfrm>
          <a:prstGeom prst="rect">
            <a:avLst/>
          </a:prstGeom>
        </p:spPr>
      </p:pic>
      <p:grpSp>
        <p:nvGrpSpPr>
          <p:cNvPr id="16" name="AsesorInteligente">
            <a:extLst>
              <a:ext uri="{FF2B5EF4-FFF2-40B4-BE49-F238E27FC236}">
                <a16:creationId xmlns:a16="http://schemas.microsoft.com/office/drawing/2014/main" id="{11625180-FDEE-4673-8C94-86B0BDAB62C8}"/>
              </a:ext>
            </a:extLst>
          </p:cNvPr>
          <p:cNvGrpSpPr/>
          <p:nvPr/>
        </p:nvGrpSpPr>
        <p:grpSpPr>
          <a:xfrm>
            <a:off x="1884874" y="1725765"/>
            <a:ext cx="3569415" cy="3474178"/>
            <a:chOff x="3714101" y="492254"/>
            <a:chExt cx="3569415" cy="3474178"/>
          </a:xfrm>
        </p:grpSpPr>
        <p:sp>
          <p:nvSpPr>
            <p:cNvPr id="20" name="FondoAsesor">
              <a:extLst>
                <a:ext uri="{FF2B5EF4-FFF2-40B4-BE49-F238E27FC236}">
                  <a16:creationId xmlns:a16="http://schemas.microsoft.com/office/drawing/2014/main" id="{69BC09B5-630A-47B3-AEF0-5DE8F4AA15DC}"/>
                </a:ext>
              </a:extLst>
            </p:cNvPr>
            <p:cNvSpPr/>
            <p:nvPr/>
          </p:nvSpPr>
          <p:spPr>
            <a:xfrm>
              <a:off x="4374465" y="972128"/>
              <a:ext cx="2305075" cy="2392020"/>
            </a:xfrm>
            <a:prstGeom prst="ellipse">
              <a:avLst/>
            </a:prstGeom>
            <a:solidFill>
              <a:srgbClr val="B08D7C"/>
            </a:solidFill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endParaRPr>
            </a:p>
          </p:txBody>
        </p:sp>
        <p:pic>
          <p:nvPicPr>
            <p:cNvPr id="21" name="Asesor">
              <a:extLst>
                <a:ext uri="{FF2B5EF4-FFF2-40B4-BE49-F238E27FC236}">
                  <a16:creationId xmlns:a16="http://schemas.microsoft.com/office/drawing/2014/main" id="{45595AE3-9895-4D81-BBEC-16AEB6700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6308" b="90000" l="9925" r="89992">
                          <a14:foregroundMark x1="54379" y1="10538" x2="54379" y2="10538"/>
                          <a14:foregroundMark x1="33361" y1="21846" x2="33361" y2="21846"/>
                          <a14:foregroundMark x1="24270" y1="23154" x2="24270" y2="23154"/>
                          <a14:foregroundMark x1="24103" y1="22308" x2="24103" y2="22308"/>
                          <a14:foregroundMark x1="51460" y1="6692" x2="51460" y2="6692"/>
                          <a14:foregroundMark x1="51460" y1="6308" x2="51460" y2="6308"/>
                          <a14:foregroundMark x1="70058" y1="15615" x2="70058" y2="15615"/>
                          <a14:foregroundMark x1="84320" y1="30385" x2="84320" y2="30385"/>
                          <a14:foregroundMark x1="82652" y1="48538" x2="82652" y2="48538"/>
                          <a14:foregroundMark x1="84320" y1="48385" x2="84320" y2="48385"/>
                          <a14:foregroundMark x1="36280" y1="16077" x2="36280" y2="16077"/>
                          <a14:foregroundMark x1="80150" y1="60846" x2="80150" y2="60846"/>
                          <a14:foregroundMark x1="80651" y1="62077" x2="80651" y2="62077"/>
                          <a14:foregroundMark x1="35363" y1="18308" x2="35363" y2="18308"/>
                          <a14:foregroundMark x1="16013" y1="29385" x2="16013" y2="29385"/>
                          <a14:foregroundMark x1="20183" y1="49769" x2="20183" y2="49769"/>
                          <a14:foregroundMark x1="25354" y1="62231" x2="25354" y2="622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101" y="492254"/>
              <a:ext cx="3569415" cy="347417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2" name="TituloAsesor">
              <a:extLst>
                <a:ext uri="{FF2B5EF4-FFF2-40B4-BE49-F238E27FC236}">
                  <a16:creationId xmlns:a16="http://schemas.microsoft.com/office/drawing/2014/main" id="{082F151B-2359-4F70-B2D0-91FC4CBF1991}"/>
                </a:ext>
              </a:extLst>
            </p:cNvPr>
            <p:cNvSpPr/>
            <p:nvPr/>
          </p:nvSpPr>
          <p:spPr>
            <a:xfrm>
              <a:off x="5124788" y="1528698"/>
              <a:ext cx="839386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4800" b="0" cap="none" spc="0" dirty="0">
                  <a:ln w="0"/>
                  <a:solidFill>
                    <a:schemeClr val="bg1"/>
                  </a:solidFill>
                  <a:effectLst/>
                </a:rPr>
                <a:t>AI</a:t>
              </a:r>
            </a:p>
          </p:txBody>
        </p:sp>
      </p:grpSp>
      <p:cxnSp>
        <p:nvCxnSpPr>
          <p:cNvPr id="23" name="FlechaTipoCuerpo">
            <a:extLst>
              <a:ext uri="{FF2B5EF4-FFF2-40B4-BE49-F238E27FC236}">
                <a16:creationId xmlns:a16="http://schemas.microsoft.com/office/drawing/2014/main" id="{199C5F45-8D0F-4DD6-AE92-F2FCCADB2BA4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831656" y="2370273"/>
            <a:ext cx="1075270" cy="545517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PuntaFlechaTipoCuerpo">
            <a:extLst>
              <a:ext uri="{FF2B5EF4-FFF2-40B4-BE49-F238E27FC236}">
                <a16:creationId xmlns:a16="http://schemas.microsoft.com/office/drawing/2014/main" id="{CEDFBF40-5341-4430-ACE1-EA6CB6882B5E}"/>
              </a:ext>
            </a:extLst>
          </p:cNvPr>
          <p:cNvSpPr/>
          <p:nvPr/>
        </p:nvSpPr>
        <p:spPr>
          <a:xfrm rot="795149">
            <a:off x="5788014" y="2029782"/>
            <a:ext cx="316931" cy="345086"/>
          </a:xfrm>
          <a:prstGeom prst="flowChartExtract">
            <a:avLst/>
          </a:prstGeom>
          <a:solidFill>
            <a:srgbClr val="335367"/>
          </a:solidFill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5" name="TipoCuerpo">
            <a:extLst>
              <a:ext uri="{FF2B5EF4-FFF2-40B4-BE49-F238E27FC236}">
                <a16:creationId xmlns:a16="http://schemas.microsoft.com/office/drawing/2014/main" id="{5388BAF0-D858-49BB-B83F-394A06C9BBD1}"/>
              </a:ext>
            </a:extLst>
          </p:cNvPr>
          <p:cNvSpPr/>
          <p:nvPr/>
        </p:nvSpPr>
        <p:spPr>
          <a:xfrm>
            <a:off x="3531385" y="1387211"/>
            <a:ext cx="47571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atin typeface="Eras Light ITC" panose="020B0402030504020804" pitchFamily="34" charset="0"/>
                <a:ea typeface="+mj-ea"/>
                <a:cs typeface="+mj-cs"/>
              </a:rPr>
              <a:t>FORMA DE CUERPO</a:t>
            </a:r>
          </a:p>
        </p:txBody>
      </p:sp>
      <p:cxnSp>
        <p:nvCxnSpPr>
          <p:cNvPr id="26" name="FechaGenero">
            <a:extLst>
              <a:ext uri="{FF2B5EF4-FFF2-40B4-BE49-F238E27FC236}">
                <a16:creationId xmlns:a16="http://schemas.microsoft.com/office/drawing/2014/main" id="{0401D95E-8E3A-41C6-8D80-CC2F22F1BE81}"/>
              </a:ext>
            </a:extLst>
          </p:cNvPr>
          <p:cNvCxnSpPr>
            <a:cxnSpLocks/>
            <a:endCxn id="27" idx="2"/>
          </p:cNvCxnSpPr>
          <p:nvPr/>
        </p:nvCxnSpPr>
        <p:spPr>
          <a:xfrm rot="10800000">
            <a:off x="1417536" y="2033831"/>
            <a:ext cx="1521196" cy="352465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PuntaFlechaGenero">
            <a:extLst>
              <a:ext uri="{FF2B5EF4-FFF2-40B4-BE49-F238E27FC236}">
                <a16:creationId xmlns:a16="http://schemas.microsoft.com/office/drawing/2014/main" id="{110AFC66-8B26-45AE-A7CF-FC7C7C7FCE38}"/>
              </a:ext>
            </a:extLst>
          </p:cNvPr>
          <p:cNvSpPr/>
          <p:nvPr/>
        </p:nvSpPr>
        <p:spPr>
          <a:xfrm rot="20085235">
            <a:off x="1185479" y="1705225"/>
            <a:ext cx="316931" cy="345086"/>
          </a:xfrm>
          <a:prstGeom prst="flowChartExtract">
            <a:avLst/>
          </a:prstGeom>
          <a:solidFill>
            <a:srgbClr val="EE833A"/>
          </a:solidFill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8" name="Genero">
            <a:extLst>
              <a:ext uri="{FF2B5EF4-FFF2-40B4-BE49-F238E27FC236}">
                <a16:creationId xmlns:a16="http://schemas.microsoft.com/office/drawing/2014/main" id="{ACE7F87B-AB47-42FB-8C93-C9EF71E6B4B8}"/>
              </a:ext>
            </a:extLst>
          </p:cNvPr>
          <p:cNvSpPr/>
          <p:nvPr/>
        </p:nvSpPr>
        <p:spPr>
          <a:xfrm>
            <a:off x="93551" y="1105056"/>
            <a:ext cx="25717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atin typeface="Eras Light ITC" panose="020B0402030504020804" pitchFamily="34" charset="0"/>
                <a:ea typeface="+mj-ea"/>
                <a:cs typeface="+mj-cs"/>
              </a:rPr>
              <a:t>GÉNERO</a:t>
            </a:r>
          </a:p>
        </p:txBody>
      </p:sp>
      <p:sp>
        <p:nvSpPr>
          <p:cNvPr id="29" name="Prendas">
            <a:extLst>
              <a:ext uri="{FF2B5EF4-FFF2-40B4-BE49-F238E27FC236}">
                <a16:creationId xmlns:a16="http://schemas.microsoft.com/office/drawing/2014/main" id="{6BB03AA5-6C65-4AA9-BD87-3310D8E66D67}"/>
              </a:ext>
            </a:extLst>
          </p:cNvPr>
          <p:cNvSpPr/>
          <p:nvPr/>
        </p:nvSpPr>
        <p:spPr>
          <a:xfrm>
            <a:off x="5402399" y="3228860"/>
            <a:ext cx="24812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atin typeface="Eras Light ITC" panose="020B0402030504020804" pitchFamily="34" charset="0"/>
                <a:ea typeface="+mj-ea"/>
                <a:cs typeface="+mj-cs"/>
              </a:rPr>
              <a:t>PRENDAS</a:t>
            </a:r>
          </a:p>
        </p:txBody>
      </p:sp>
      <p:cxnSp>
        <p:nvCxnSpPr>
          <p:cNvPr id="30" name="FlechaPrendas">
            <a:extLst>
              <a:ext uri="{FF2B5EF4-FFF2-40B4-BE49-F238E27FC236}">
                <a16:creationId xmlns:a16="http://schemas.microsoft.com/office/drawing/2014/main" id="{ABF11686-144E-4ACF-8AC1-D2E7951D242E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4690168" y="3934621"/>
            <a:ext cx="1711775" cy="209574"/>
          </a:xfrm>
          <a:prstGeom prst="curvedConnector4">
            <a:avLst>
              <a:gd name="adj1" fmla="val 47652"/>
              <a:gd name="adj2" fmla="val 20907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PuntaFlechaPrendas">
            <a:extLst>
              <a:ext uri="{FF2B5EF4-FFF2-40B4-BE49-F238E27FC236}">
                <a16:creationId xmlns:a16="http://schemas.microsoft.com/office/drawing/2014/main" id="{8F88FB30-AC24-4847-BD39-85DD954EECA6}"/>
              </a:ext>
            </a:extLst>
          </p:cNvPr>
          <p:cNvSpPr/>
          <p:nvPr/>
        </p:nvSpPr>
        <p:spPr>
          <a:xfrm rot="1614586">
            <a:off x="6321568" y="3817792"/>
            <a:ext cx="316931" cy="345086"/>
          </a:xfrm>
          <a:prstGeom prst="flowChartExtract">
            <a:avLst/>
          </a:prstGeom>
          <a:solidFill>
            <a:srgbClr val="DE6151"/>
          </a:solidFill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grpSp>
        <p:nvGrpSpPr>
          <p:cNvPr id="65" name="GrupoFlechaSugerencias">
            <a:extLst>
              <a:ext uri="{FF2B5EF4-FFF2-40B4-BE49-F238E27FC236}">
                <a16:creationId xmlns:a16="http://schemas.microsoft.com/office/drawing/2014/main" id="{2F2B79B6-99AC-4195-85BE-18B5DD13ECB9}"/>
              </a:ext>
            </a:extLst>
          </p:cNvPr>
          <p:cNvGrpSpPr/>
          <p:nvPr/>
        </p:nvGrpSpPr>
        <p:grpSpPr>
          <a:xfrm>
            <a:off x="3760078" y="3848132"/>
            <a:ext cx="1001975" cy="1290890"/>
            <a:chOff x="3435461" y="3368351"/>
            <a:chExt cx="1949589" cy="2374341"/>
          </a:xfrm>
        </p:grpSpPr>
        <p:cxnSp>
          <p:nvCxnSpPr>
            <p:cNvPr id="32" name="FechaSugerencias">
              <a:extLst>
                <a:ext uri="{FF2B5EF4-FFF2-40B4-BE49-F238E27FC236}">
                  <a16:creationId xmlns:a16="http://schemas.microsoft.com/office/drawing/2014/main" id="{03749C40-6D32-4EEA-803A-18C9AFF9D2CE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rot="16200000" flipH="1">
              <a:off x="3174211" y="3629601"/>
              <a:ext cx="2143101" cy="1620601"/>
            </a:xfrm>
            <a:prstGeom prst="curvedConnector2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PuntaFlechaSugerencias">
              <a:extLst>
                <a:ext uri="{FF2B5EF4-FFF2-40B4-BE49-F238E27FC236}">
                  <a16:creationId xmlns:a16="http://schemas.microsoft.com/office/drawing/2014/main" id="{9C44FA06-5343-4F72-B167-B9CABDDEFFA2}"/>
                </a:ext>
              </a:extLst>
            </p:cNvPr>
            <p:cNvSpPr/>
            <p:nvPr/>
          </p:nvSpPr>
          <p:spPr>
            <a:xfrm rot="6896807">
              <a:off x="5054041" y="5411684"/>
              <a:ext cx="316931" cy="345086"/>
            </a:xfrm>
            <a:prstGeom prst="flowChartExtract">
              <a:avLst/>
            </a:prstGeom>
            <a:solidFill>
              <a:srgbClr val="1EB191"/>
            </a:solidFill>
            <a:ln>
              <a:solidFill>
                <a:schemeClr val="tx1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>
                <a:solidFill>
                  <a:schemeClr val="tx1"/>
                </a:solidFill>
              </a:endParaRPr>
            </a:p>
          </p:txBody>
        </p:sp>
      </p:grpSp>
      <p:sp>
        <p:nvSpPr>
          <p:cNvPr id="35" name="Analisis1">
            <a:extLst>
              <a:ext uri="{FF2B5EF4-FFF2-40B4-BE49-F238E27FC236}">
                <a16:creationId xmlns:a16="http://schemas.microsoft.com/office/drawing/2014/main" id="{BCE3C99D-ADB9-496F-8899-D33C60D54F5F}"/>
              </a:ext>
            </a:extLst>
          </p:cNvPr>
          <p:cNvSpPr/>
          <p:nvPr/>
        </p:nvSpPr>
        <p:spPr>
          <a:xfrm>
            <a:off x="3299650" y="2666243"/>
            <a:ext cx="333944" cy="3419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Analisis2">
            <a:extLst>
              <a:ext uri="{FF2B5EF4-FFF2-40B4-BE49-F238E27FC236}">
                <a16:creationId xmlns:a16="http://schemas.microsoft.com/office/drawing/2014/main" id="{9257A3B5-7679-4686-82F2-96E2BBEF95B8}"/>
              </a:ext>
            </a:extLst>
          </p:cNvPr>
          <p:cNvSpPr/>
          <p:nvPr/>
        </p:nvSpPr>
        <p:spPr>
          <a:xfrm>
            <a:off x="3868661" y="2669964"/>
            <a:ext cx="333944" cy="3419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Analisis3">
            <a:extLst>
              <a:ext uri="{FF2B5EF4-FFF2-40B4-BE49-F238E27FC236}">
                <a16:creationId xmlns:a16="http://schemas.microsoft.com/office/drawing/2014/main" id="{C6E97734-25A7-43E3-824E-A2E13E8A477E}"/>
              </a:ext>
            </a:extLst>
          </p:cNvPr>
          <p:cNvSpPr/>
          <p:nvPr/>
        </p:nvSpPr>
        <p:spPr>
          <a:xfrm>
            <a:off x="3979810" y="3120356"/>
            <a:ext cx="333944" cy="3419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Analisis4">
            <a:extLst>
              <a:ext uri="{FF2B5EF4-FFF2-40B4-BE49-F238E27FC236}">
                <a16:creationId xmlns:a16="http://schemas.microsoft.com/office/drawing/2014/main" id="{0073660F-59CD-42AA-9214-A4178FF0F932}"/>
              </a:ext>
            </a:extLst>
          </p:cNvPr>
          <p:cNvSpPr/>
          <p:nvPr/>
        </p:nvSpPr>
        <p:spPr>
          <a:xfrm>
            <a:off x="3610232" y="3457533"/>
            <a:ext cx="333944" cy="3419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Analisis0">
            <a:extLst>
              <a:ext uri="{FF2B5EF4-FFF2-40B4-BE49-F238E27FC236}">
                <a16:creationId xmlns:a16="http://schemas.microsoft.com/office/drawing/2014/main" id="{87772BFE-EA6C-4B3B-948D-CB0E30A799EB}"/>
              </a:ext>
            </a:extLst>
          </p:cNvPr>
          <p:cNvSpPr/>
          <p:nvPr/>
        </p:nvSpPr>
        <p:spPr>
          <a:xfrm>
            <a:off x="3097340" y="3167835"/>
            <a:ext cx="333944" cy="3419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pSp>
        <p:nvGrpSpPr>
          <p:cNvPr id="47" name="Opcion3">
            <a:extLst>
              <a:ext uri="{FF2B5EF4-FFF2-40B4-BE49-F238E27FC236}">
                <a16:creationId xmlns:a16="http://schemas.microsoft.com/office/drawing/2014/main" id="{7D226880-4D50-463C-B2DA-CA963EA678CB}"/>
              </a:ext>
            </a:extLst>
          </p:cNvPr>
          <p:cNvGrpSpPr/>
          <p:nvPr/>
        </p:nvGrpSpPr>
        <p:grpSpPr>
          <a:xfrm>
            <a:off x="5560713" y="2917104"/>
            <a:ext cx="977840" cy="699846"/>
            <a:chOff x="5382070" y="2146003"/>
            <a:chExt cx="977840" cy="699846"/>
          </a:xfrm>
        </p:grpSpPr>
        <p:pic>
          <p:nvPicPr>
            <p:cNvPr id="19" name="Pantalon3">
              <a:extLst>
                <a:ext uri="{FF2B5EF4-FFF2-40B4-BE49-F238E27FC236}">
                  <a16:creationId xmlns:a16="http://schemas.microsoft.com/office/drawing/2014/main" id="{5BD878D4-B1CB-4E2A-8BE1-39AF21AB0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2667" b="99111" l="9778" r="89778">
                          <a14:foregroundMark x1="30222" y1="13333" x2="30222" y2="13333"/>
                          <a14:foregroundMark x1="71111" y1="14667" x2="71111" y2="14667"/>
                          <a14:foregroundMark x1="58667" y1="3111" x2="58667" y2="3111"/>
                          <a14:foregroundMark x1="37778" y1="95556" x2="37778" y2="95556"/>
                          <a14:foregroundMark x1="66667" y1="99111" x2="66667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1781" y="2287507"/>
              <a:ext cx="434219" cy="434218"/>
            </a:xfrm>
            <a:prstGeom prst="rect">
              <a:avLst/>
            </a:prstGeom>
          </p:spPr>
        </p:pic>
        <p:sp>
          <p:nvSpPr>
            <p:cNvPr id="45" name="Nube3">
              <a:extLst>
                <a:ext uri="{FF2B5EF4-FFF2-40B4-BE49-F238E27FC236}">
                  <a16:creationId xmlns:a16="http://schemas.microsoft.com/office/drawing/2014/main" id="{B4191DBC-DDA4-45C4-B23F-727B56A5991B}"/>
                </a:ext>
              </a:extLst>
            </p:cNvPr>
            <p:cNvSpPr/>
            <p:nvPr/>
          </p:nvSpPr>
          <p:spPr>
            <a:xfrm>
              <a:off x="5382070" y="2146003"/>
              <a:ext cx="977840" cy="699846"/>
            </a:xfrm>
            <a:prstGeom prst="cloudCallou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  <p:grpSp>
        <p:nvGrpSpPr>
          <p:cNvPr id="46" name="Opcion2">
            <a:extLst>
              <a:ext uri="{FF2B5EF4-FFF2-40B4-BE49-F238E27FC236}">
                <a16:creationId xmlns:a16="http://schemas.microsoft.com/office/drawing/2014/main" id="{A6DF4C3F-9BE5-450A-85A7-19C242B4E62F}"/>
              </a:ext>
            </a:extLst>
          </p:cNvPr>
          <p:cNvGrpSpPr/>
          <p:nvPr/>
        </p:nvGrpSpPr>
        <p:grpSpPr>
          <a:xfrm rot="1085788">
            <a:off x="4211164" y="2114038"/>
            <a:ext cx="977840" cy="699846"/>
            <a:chOff x="3711470" y="1934154"/>
            <a:chExt cx="977840" cy="699846"/>
          </a:xfrm>
        </p:grpSpPr>
        <p:pic>
          <p:nvPicPr>
            <p:cNvPr id="17" name="Pantalon2">
              <a:extLst>
                <a:ext uri="{FF2B5EF4-FFF2-40B4-BE49-F238E27FC236}">
                  <a16:creationId xmlns:a16="http://schemas.microsoft.com/office/drawing/2014/main" id="{ECEB0C6F-5F8E-4E4A-BF08-8F7FB1296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3556" b="98667" l="9778" r="89778">
                          <a14:foregroundMark x1="33778" y1="3556" x2="33778" y2="3556"/>
                          <a14:foregroundMark x1="48000" y1="43111" x2="48000" y2="43111"/>
                          <a14:foregroundMark x1="38222" y1="92889" x2="38222" y2="92889"/>
                          <a14:foregroundMark x1="58222" y1="95556" x2="58222" y2="95556"/>
                          <a14:foregroundMark x1="43556" y1="98667" x2="43556" y2="9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7635" y="2037834"/>
              <a:ext cx="471273" cy="458092"/>
            </a:xfrm>
            <a:prstGeom prst="rect">
              <a:avLst/>
            </a:prstGeom>
          </p:spPr>
        </p:pic>
        <p:sp>
          <p:nvSpPr>
            <p:cNvPr id="44" name="Nube2">
              <a:extLst>
                <a:ext uri="{FF2B5EF4-FFF2-40B4-BE49-F238E27FC236}">
                  <a16:creationId xmlns:a16="http://schemas.microsoft.com/office/drawing/2014/main" id="{44F39838-E442-41FE-A96B-3666E3127775}"/>
                </a:ext>
              </a:extLst>
            </p:cNvPr>
            <p:cNvSpPr/>
            <p:nvPr/>
          </p:nvSpPr>
          <p:spPr>
            <a:xfrm>
              <a:off x="3711470" y="1934154"/>
              <a:ext cx="977840" cy="699846"/>
            </a:xfrm>
            <a:prstGeom prst="cloudCallou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  <p:pic>
        <p:nvPicPr>
          <p:cNvPr id="4" name="Caminante">
            <a:extLst>
              <a:ext uri="{FF2B5EF4-FFF2-40B4-BE49-F238E27FC236}">
                <a16:creationId xmlns:a16="http://schemas.microsoft.com/office/drawing/2014/main" id="{39052121-8732-41BD-9073-6B9CDE72BA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34" y="2219277"/>
            <a:ext cx="2095500" cy="2095500"/>
          </a:xfrm>
          <a:prstGeom prst="rect">
            <a:avLst/>
          </a:prstGeom>
        </p:spPr>
      </p:pic>
      <p:grpSp>
        <p:nvGrpSpPr>
          <p:cNvPr id="43" name="Opcion1">
            <a:extLst>
              <a:ext uri="{FF2B5EF4-FFF2-40B4-BE49-F238E27FC236}">
                <a16:creationId xmlns:a16="http://schemas.microsoft.com/office/drawing/2014/main" id="{98679E82-4D1B-4344-B150-A07E60B0FD51}"/>
              </a:ext>
            </a:extLst>
          </p:cNvPr>
          <p:cNvGrpSpPr/>
          <p:nvPr/>
        </p:nvGrpSpPr>
        <p:grpSpPr>
          <a:xfrm>
            <a:off x="2358237" y="1521001"/>
            <a:ext cx="977840" cy="699846"/>
            <a:chOff x="2217113" y="1727890"/>
            <a:chExt cx="977840" cy="699846"/>
          </a:xfrm>
        </p:grpSpPr>
        <p:pic>
          <p:nvPicPr>
            <p:cNvPr id="15" name="Pantalon1">
              <a:extLst>
                <a:ext uri="{FF2B5EF4-FFF2-40B4-BE49-F238E27FC236}">
                  <a16:creationId xmlns:a16="http://schemas.microsoft.com/office/drawing/2014/main" id="{B09D1570-6167-4BC3-BBE3-FADCE83B1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3556" b="97778" l="9778" r="89778">
                          <a14:foregroundMark x1="72889" y1="13778" x2="72889" y2="13778"/>
                          <a14:foregroundMark x1="26222" y1="17333" x2="26222" y2="17333"/>
                          <a14:foregroundMark x1="30667" y1="94667" x2="30667" y2="94667"/>
                          <a14:foregroundMark x1="66222" y1="96444" x2="66222" y2="96444"/>
                          <a14:foregroundMark x1="36444" y1="97778" x2="36444" y2="97778"/>
                          <a14:foregroundMark x1="72889" y1="98222" x2="72889" y2="98222"/>
                          <a14:foregroundMark x1="71556" y1="3556" x2="71556" y2="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1382" y="1882047"/>
              <a:ext cx="356217" cy="411295"/>
            </a:xfrm>
            <a:prstGeom prst="rect">
              <a:avLst/>
            </a:prstGeom>
          </p:spPr>
        </p:pic>
        <p:sp>
          <p:nvSpPr>
            <p:cNvPr id="42" name="Nube1">
              <a:extLst>
                <a:ext uri="{FF2B5EF4-FFF2-40B4-BE49-F238E27FC236}">
                  <a16:creationId xmlns:a16="http://schemas.microsoft.com/office/drawing/2014/main" id="{19881992-39D8-45AE-AE14-EA9F34E22626}"/>
                </a:ext>
              </a:extLst>
            </p:cNvPr>
            <p:cNvSpPr/>
            <p:nvPr/>
          </p:nvSpPr>
          <p:spPr>
            <a:xfrm>
              <a:off x="2217113" y="1727890"/>
              <a:ext cx="977840" cy="699846"/>
            </a:xfrm>
            <a:prstGeom prst="cloudCallou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  <p:sp>
        <p:nvSpPr>
          <p:cNvPr id="34" name="Sugerencias">
            <a:extLst>
              <a:ext uri="{FF2B5EF4-FFF2-40B4-BE49-F238E27FC236}">
                <a16:creationId xmlns:a16="http://schemas.microsoft.com/office/drawing/2014/main" id="{0BE9F628-3A21-436A-913A-A0076A5DF8AA}"/>
              </a:ext>
            </a:extLst>
          </p:cNvPr>
          <p:cNvSpPr/>
          <p:nvPr/>
        </p:nvSpPr>
        <p:spPr>
          <a:xfrm>
            <a:off x="3748788" y="5796346"/>
            <a:ext cx="418327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dirty="0">
                <a:latin typeface="Bahnschrift SemiLight" panose="020B0502040204020203" pitchFamily="34" charset="0"/>
                <a:ea typeface="+mj-ea"/>
                <a:cs typeface="+mj-cs"/>
              </a:rPr>
              <a:t>SUGERENCIAS</a:t>
            </a:r>
          </a:p>
        </p:txBody>
      </p:sp>
      <p:grpSp>
        <p:nvGrpSpPr>
          <p:cNvPr id="81" name="GrupoFaldas">
            <a:extLst>
              <a:ext uri="{FF2B5EF4-FFF2-40B4-BE49-F238E27FC236}">
                <a16:creationId xmlns:a16="http://schemas.microsoft.com/office/drawing/2014/main" id="{5A85B7C5-CC27-449E-8C1D-EF39B7F12078}"/>
              </a:ext>
            </a:extLst>
          </p:cNvPr>
          <p:cNvGrpSpPr/>
          <p:nvPr/>
        </p:nvGrpSpPr>
        <p:grpSpPr>
          <a:xfrm>
            <a:off x="141422" y="1505666"/>
            <a:ext cx="1846349" cy="3756355"/>
            <a:chOff x="401319" y="1508819"/>
            <a:chExt cx="1846349" cy="3756355"/>
          </a:xfrm>
        </p:grpSpPr>
        <p:sp>
          <p:nvSpPr>
            <p:cNvPr id="64" name="FondoFaldas">
              <a:extLst>
                <a:ext uri="{FF2B5EF4-FFF2-40B4-BE49-F238E27FC236}">
                  <a16:creationId xmlns:a16="http://schemas.microsoft.com/office/drawing/2014/main" id="{CD39E960-F727-410F-8139-7045FF2E9940}"/>
                </a:ext>
              </a:extLst>
            </p:cNvPr>
            <p:cNvSpPr/>
            <p:nvPr/>
          </p:nvSpPr>
          <p:spPr>
            <a:xfrm>
              <a:off x="401319" y="1508819"/>
              <a:ext cx="1846349" cy="3353467"/>
            </a:xfrm>
            <a:prstGeom prst="rect">
              <a:avLst/>
            </a:prstGeom>
            <a:solidFill>
              <a:srgbClr val="31A59A"/>
            </a:solidFill>
            <a:ln>
              <a:solidFill>
                <a:srgbClr val="FF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pic>
          <p:nvPicPr>
            <p:cNvPr id="55" name="Faldas">
              <a:extLst>
                <a:ext uri="{FF2B5EF4-FFF2-40B4-BE49-F238E27FC236}">
                  <a16:creationId xmlns:a16="http://schemas.microsoft.com/office/drawing/2014/main" id="{68B2C22D-220A-40B8-82B8-5E493A6A58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0" r="51762"/>
            <a:stretch/>
          </p:blipFill>
          <p:spPr>
            <a:xfrm>
              <a:off x="526127" y="1642616"/>
              <a:ext cx="1615196" cy="3115017"/>
            </a:xfrm>
            <a:prstGeom prst="rect">
              <a:avLst/>
            </a:prstGeom>
          </p:spPr>
        </p:pic>
        <p:sp>
          <p:nvSpPr>
            <p:cNvPr id="77" name="TituloFaldas">
              <a:extLst>
                <a:ext uri="{FF2B5EF4-FFF2-40B4-BE49-F238E27FC236}">
                  <a16:creationId xmlns:a16="http://schemas.microsoft.com/office/drawing/2014/main" id="{CD15611C-1B31-4A71-88B5-40A5F76F66C1}"/>
                </a:ext>
              </a:extLst>
            </p:cNvPr>
            <p:cNvSpPr/>
            <p:nvPr/>
          </p:nvSpPr>
          <p:spPr>
            <a:xfrm>
              <a:off x="714810" y="4895842"/>
              <a:ext cx="108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C" dirty="0">
                  <a:latin typeface="Bradley Hand ITC" panose="03070402050302030203" pitchFamily="66" charset="0"/>
                </a:rPr>
                <a:t>FALDAS</a:t>
              </a:r>
              <a:endParaRPr lang="es-EC" dirty="0"/>
            </a:p>
          </p:txBody>
        </p:sp>
      </p:grpSp>
      <p:grpSp>
        <p:nvGrpSpPr>
          <p:cNvPr id="84" name="GrupoPantalonMujer">
            <a:extLst>
              <a:ext uri="{FF2B5EF4-FFF2-40B4-BE49-F238E27FC236}">
                <a16:creationId xmlns:a16="http://schemas.microsoft.com/office/drawing/2014/main" id="{F66183F2-E216-4064-BABF-A3F4A97D8C37}"/>
              </a:ext>
            </a:extLst>
          </p:cNvPr>
          <p:cNvGrpSpPr/>
          <p:nvPr/>
        </p:nvGrpSpPr>
        <p:grpSpPr>
          <a:xfrm>
            <a:off x="2079062" y="1525938"/>
            <a:ext cx="1846349" cy="3751421"/>
            <a:chOff x="2686917" y="1519095"/>
            <a:chExt cx="1846349" cy="3751421"/>
          </a:xfrm>
        </p:grpSpPr>
        <p:sp>
          <p:nvSpPr>
            <p:cNvPr id="66" name="FondoPantalonMujer">
              <a:extLst>
                <a:ext uri="{FF2B5EF4-FFF2-40B4-BE49-F238E27FC236}">
                  <a16:creationId xmlns:a16="http://schemas.microsoft.com/office/drawing/2014/main" id="{3063B092-AAE5-438F-BA5A-7A80B2FC740C}"/>
                </a:ext>
              </a:extLst>
            </p:cNvPr>
            <p:cNvSpPr/>
            <p:nvPr/>
          </p:nvSpPr>
          <p:spPr>
            <a:xfrm>
              <a:off x="2686917" y="1519095"/>
              <a:ext cx="1846349" cy="3353467"/>
            </a:xfrm>
            <a:prstGeom prst="rect">
              <a:avLst/>
            </a:prstGeom>
            <a:solidFill>
              <a:srgbClr val="FF6699"/>
            </a:solidFill>
            <a:ln>
              <a:solidFill>
                <a:srgbClr val="31A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pic>
          <p:nvPicPr>
            <p:cNvPr id="72" name="PantalonMujer">
              <a:extLst>
                <a:ext uri="{FF2B5EF4-FFF2-40B4-BE49-F238E27FC236}">
                  <a16:creationId xmlns:a16="http://schemas.microsoft.com/office/drawing/2014/main" id="{598C1E9E-9A4A-43E4-8AD9-D56BC0F228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82" r="36167"/>
            <a:stretch/>
          </p:blipFill>
          <p:spPr>
            <a:xfrm>
              <a:off x="2832355" y="1642616"/>
              <a:ext cx="1565654" cy="3115017"/>
            </a:xfrm>
            <a:prstGeom prst="rect">
              <a:avLst/>
            </a:prstGeom>
          </p:spPr>
        </p:pic>
        <p:sp>
          <p:nvSpPr>
            <p:cNvPr id="78" name="TituloPantalonMujer">
              <a:extLst>
                <a:ext uri="{FF2B5EF4-FFF2-40B4-BE49-F238E27FC236}">
                  <a16:creationId xmlns:a16="http://schemas.microsoft.com/office/drawing/2014/main" id="{488A23DD-CAC1-4CDC-9915-EC7A22C6DB52}"/>
                </a:ext>
              </a:extLst>
            </p:cNvPr>
            <p:cNvSpPr/>
            <p:nvPr/>
          </p:nvSpPr>
          <p:spPr>
            <a:xfrm>
              <a:off x="2765188" y="4901184"/>
              <a:ext cx="17267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C" dirty="0">
                  <a:latin typeface="Bradley Hand ITC" panose="03070402050302030203" pitchFamily="66" charset="0"/>
                </a:rPr>
                <a:t>PANTALONES</a:t>
              </a:r>
              <a:endParaRPr lang="es-EC" dirty="0"/>
            </a:p>
          </p:txBody>
        </p:sp>
      </p:grpSp>
      <p:grpSp>
        <p:nvGrpSpPr>
          <p:cNvPr id="83" name="GrupoCamisa">
            <a:extLst>
              <a:ext uri="{FF2B5EF4-FFF2-40B4-BE49-F238E27FC236}">
                <a16:creationId xmlns:a16="http://schemas.microsoft.com/office/drawing/2014/main" id="{A2EBF6DB-3276-40A8-BFB8-1649D69730BF}"/>
              </a:ext>
            </a:extLst>
          </p:cNvPr>
          <p:cNvGrpSpPr/>
          <p:nvPr/>
        </p:nvGrpSpPr>
        <p:grpSpPr>
          <a:xfrm>
            <a:off x="4126054" y="1529780"/>
            <a:ext cx="1846349" cy="3732241"/>
            <a:chOff x="5868862" y="1520541"/>
            <a:chExt cx="1846349" cy="3732241"/>
          </a:xfrm>
        </p:grpSpPr>
        <p:sp>
          <p:nvSpPr>
            <p:cNvPr id="67" name="FondoCamisa">
              <a:extLst>
                <a:ext uri="{FF2B5EF4-FFF2-40B4-BE49-F238E27FC236}">
                  <a16:creationId xmlns:a16="http://schemas.microsoft.com/office/drawing/2014/main" id="{4947D3DB-90CF-47FB-BA55-10CE93A1E123}"/>
                </a:ext>
              </a:extLst>
            </p:cNvPr>
            <p:cNvSpPr/>
            <p:nvPr/>
          </p:nvSpPr>
          <p:spPr>
            <a:xfrm>
              <a:off x="5868862" y="1520541"/>
              <a:ext cx="1846349" cy="335346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rgbClr val="31A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pic>
          <p:nvPicPr>
            <p:cNvPr id="74" name="Camisa">
              <a:extLst>
                <a:ext uri="{FF2B5EF4-FFF2-40B4-BE49-F238E27FC236}">
                  <a16:creationId xmlns:a16="http://schemas.microsoft.com/office/drawing/2014/main" id="{1AA87A38-34FB-491B-8192-FEE9D41B65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78" r="7555"/>
            <a:stretch/>
          </p:blipFill>
          <p:spPr>
            <a:xfrm>
              <a:off x="5993670" y="1647304"/>
              <a:ext cx="1609272" cy="3113441"/>
            </a:xfrm>
            <a:prstGeom prst="rect">
              <a:avLst/>
            </a:prstGeom>
          </p:spPr>
        </p:pic>
        <p:sp>
          <p:nvSpPr>
            <p:cNvPr id="79" name="TituloCamisa">
              <a:extLst>
                <a:ext uri="{FF2B5EF4-FFF2-40B4-BE49-F238E27FC236}">
                  <a16:creationId xmlns:a16="http://schemas.microsoft.com/office/drawing/2014/main" id="{6E0AD7D3-57CA-4B4E-AF3F-4494AB579CF5}"/>
                </a:ext>
              </a:extLst>
            </p:cNvPr>
            <p:cNvSpPr/>
            <p:nvPr/>
          </p:nvSpPr>
          <p:spPr>
            <a:xfrm>
              <a:off x="6140868" y="4883450"/>
              <a:ext cx="12410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C" dirty="0">
                  <a:latin typeface="Bradley Hand ITC" panose="03070402050302030203" pitchFamily="66" charset="0"/>
                </a:rPr>
                <a:t>CAMISAS</a:t>
              </a:r>
              <a:endParaRPr lang="es-EC" dirty="0"/>
            </a:p>
          </p:txBody>
        </p:sp>
      </p:grpSp>
      <p:grpSp>
        <p:nvGrpSpPr>
          <p:cNvPr id="82" name="GrupoPantalonHombre">
            <a:extLst>
              <a:ext uri="{FF2B5EF4-FFF2-40B4-BE49-F238E27FC236}">
                <a16:creationId xmlns:a16="http://schemas.microsoft.com/office/drawing/2014/main" id="{ECF35C9A-DF9A-4FC3-8ADB-5B020DB62891}"/>
              </a:ext>
            </a:extLst>
          </p:cNvPr>
          <p:cNvGrpSpPr/>
          <p:nvPr/>
        </p:nvGrpSpPr>
        <p:grpSpPr>
          <a:xfrm>
            <a:off x="6063309" y="1540056"/>
            <a:ext cx="1873624" cy="3721468"/>
            <a:chOff x="8154460" y="1530817"/>
            <a:chExt cx="1873624" cy="3721468"/>
          </a:xfrm>
        </p:grpSpPr>
        <p:sp>
          <p:nvSpPr>
            <p:cNvPr id="69" name="FondoPantalonHombre">
              <a:extLst>
                <a:ext uri="{FF2B5EF4-FFF2-40B4-BE49-F238E27FC236}">
                  <a16:creationId xmlns:a16="http://schemas.microsoft.com/office/drawing/2014/main" id="{F670906E-4FB8-42A0-93ED-793C5A34E815}"/>
                </a:ext>
              </a:extLst>
            </p:cNvPr>
            <p:cNvSpPr/>
            <p:nvPr/>
          </p:nvSpPr>
          <p:spPr>
            <a:xfrm>
              <a:off x="8154460" y="1530817"/>
              <a:ext cx="1846349" cy="3353467"/>
            </a:xfrm>
            <a:prstGeom prst="rect">
              <a:avLst/>
            </a:prstGeom>
            <a:solidFill>
              <a:srgbClr val="EE833A"/>
            </a:solidFill>
            <a:ln>
              <a:solidFill>
                <a:srgbClr val="3353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pic>
          <p:nvPicPr>
            <p:cNvPr id="76" name="PantalonHombre">
              <a:extLst>
                <a:ext uri="{FF2B5EF4-FFF2-40B4-BE49-F238E27FC236}">
                  <a16:creationId xmlns:a16="http://schemas.microsoft.com/office/drawing/2014/main" id="{37BFBEE0-91D4-44D3-AA29-47B9E73139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31" r="22281"/>
            <a:stretch/>
          </p:blipFill>
          <p:spPr>
            <a:xfrm>
              <a:off x="8323740" y="1642616"/>
              <a:ext cx="1516989" cy="3115017"/>
            </a:xfrm>
            <a:prstGeom prst="rect">
              <a:avLst/>
            </a:prstGeom>
          </p:spPr>
        </p:pic>
        <p:sp>
          <p:nvSpPr>
            <p:cNvPr id="80" name="TituloPantalonHombre">
              <a:extLst>
                <a:ext uri="{FF2B5EF4-FFF2-40B4-BE49-F238E27FC236}">
                  <a16:creationId xmlns:a16="http://schemas.microsoft.com/office/drawing/2014/main" id="{367CD52A-21EB-4C47-9634-72BBC158C7E0}"/>
                </a:ext>
              </a:extLst>
            </p:cNvPr>
            <p:cNvSpPr/>
            <p:nvPr/>
          </p:nvSpPr>
          <p:spPr>
            <a:xfrm>
              <a:off x="8301329" y="4882953"/>
              <a:ext cx="17267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C" dirty="0">
                  <a:latin typeface="Bradley Hand ITC" panose="03070402050302030203" pitchFamily="66" charset="0"/>
                </a:rPr>
                <a:t>PANTALONES</a:t>
              </a:r>
              <a:endParaRPr lang="es-EC" dirty="0"/>
            </a:p>
          </p:txBody>
        </p:sp>
      </p:grpSp>
      <p:grpSp>
        <p:nvGrpSpPr>
          <p:cNvPr id="61" name="AsesorLogo">
            <a:extLst>
              <a:ext uri="{FF2B5EF4-FFF2-40B4-BE49-F238E27FC236}">
                <a16:creationId xmlns:a16="http://schemas.microsoft.com/office/drawing/2014/main" id="{2AA82280-E724-415E-BFAE-259E8C731715}"/>
              </a:ext>
            </a:extLst>
          </p:cNvPr>
          <p:cNvGrpSpPr/>
          <p:nvPr/>
        </p:nvGrpSpPr>
        <p:grpSpPr>
          <a:xfrm>
            <a:off x="9621776" y="5052867"/>
            <a:ext cx="1104901" cy="1112509"/>
            <a:chOff x="8143874" y="1802139"/>
            <a:chExt cx="1104901" cy="1112509"/>
          </a:xfrm>
        </p:grpSpPr>
        <p:sp>
          <p:nvSpPr>
            <p:cNvPr id="62" name="Fondo">
              <a:extLst>
                <a:ext uri="{FF2B5EF4-FFF2-40B4-BE49-F238E27FC236}">
                  <a16:creationId xmlns:a16="http://schemas.microsoft.com/office/drawing/2014/main" id="{523A69CF-FDA9-46A3-9903-86F555CB8E68}"/>
                </a:ext>
              </a:extLst>
            </p:cNvPr>
            <p:cNvSpPr/>
            <p:nvPr/>
          </p:nvSpPr>
          <p:spPr>
            <a:xfrm>
              <a:off x="8143875" y="1802139"/>
              <a:ext cx="1104900" cy="11125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3" name="Fondo">
              <a:extLst>
                <a:ext uri="{FF2B5EF4-FFF2-40B4-BE49-F238E27FC236}">
                  <a16:creationId xmlns:a16="http://schemas.microsoft.com/office/drawing/2014/main" id="{711216EE-6626-4428-84C3-2D1880B89B6F}"/>
                </a:ext>
              </a:extLst>
            </p:cNvPr>
            <p:cNvSpPr/>
            <p:nvPr/>
          </p:nvSpPr>
          <p:spPr>
            <a:xfrm>
              <a:off x="8143874" y="1802140"/>
              <a:ext cx="1104901" cy="1112508"/>
            </a:xfrm>
            <a:prstGeom prst="flowChartConnector">
              <a:avLst/>
            </a:prstGeom>
            <a:blipFill>
              <a:blip r:embed="rId24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backgroundRemoval t="4762" b="98299" l="10000" r="90000">
                            <a14:foregroundMark x1="26735" y1="87415" x2="26735" y2="87415"/>
                            <a14:foregroundMark x1="31020" y1="88435" x2="31020" y2="88435"/>
                            <a14:foregroundMark x1="45714" y1="5782" x2="45714" y2="5782"/>
                            <a14:foregroundMark x1="58980" y1="81633" x2="58980" y2="81633"/>
                            <a14:foregroundMark x1="65510" y1="88095" x2="65510" y2="88095"/>
                            <a14:foregroundMark x1="46122" y1="92857" x2="46122" y2="92857"/>
                            <a14:foregroundMark x1="40408" y1="95238" x2="40408" y2="95238"/>
                            <a14:foregroundMark x1="42653" y1="98299" x2="42653" y2="98299"/>
                            <a14:foregroundMark x1="61020" y1="92517" x2="61020" y2="92517"/>
                            <a14:foregroundMark x1="57959" y1="22449" x2="57959" y2="22449"/>
                            <a14:foregroundMark x1="58367" y1="22789" x2="58367" y2="22789"/>
                            <a14:foregroundMark x1="65918" y1="87415" x2="65918" y2="87415"/>
                            <a14:foregroundMark x1="71224" y1="86735" x2="71224" y2="86735"/>
                            <a14:foregroundMark x1="75510" y1="89116" x2="75510" y2="891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 l="-14655" r="-31035" b="-1712"/>
              </a:stretch>
            </a:blip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</p:spTree>
    <p:extLst>
      <p:ext uri="{BB962C8B-B14F-4D97-AF65-F5344CB8AC3E}">
        <p14:creationId xmlns:p14="http://schemas.microsoft.com/office/powerpoint/2010/main" val="173112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9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75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75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250"/>
                            </p:stCondLst>
                            <p:childTnLst>
                              <p:par>
                                <p:cTn id="76" presetID="10" presetClass="exit" presetSubtype="0" fill="hold" grpId="1" nodeType="after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1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1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95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8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8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465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6850"/>
                            </p:stCondLst>
                            <p:childTnLst>
                              <p:par>
                                <p:cTn id="124" presetID="10" presetClass="exit" presetSubtype="0" fill="hold" grpId="1" nodeType="after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77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050"/>
                            </p:stCondLst>
                            <p:childTnLst>
                              <p:par>
                                <p:cTn id="131" presetID="10" presetClass="exit" presetSubtype="0" fill="hold" grpId="1" nodeType="after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89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9400"/>
                            </p:stCondLst>
                            <p:childTnLst>
                              <p:par>
                                <p:cTn id="13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8112 0.10116 " pathEditMode="relative" rAng="0" ptsTypes="AA">
                                      <p:cBhvr>
                                        <p:cTn id="140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900"/>
                            </p:stCondLst>
                            <p:childTnLst>
                              <p:par>
                                <p:cTn id="1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4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90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4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29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24" grpId="0" animBg="1"/>
      <p:bldP spid="24" grpId="1" animBg="1"/>
      <p:bldP spid="25" grpId="0"/>
      <p:bldP spid="25" grpId="1"/>
      <p:bldP spid="27" grpId="0" animBg="1"/>
      <p:bldP spid="27" grpId="1" animBg="1"/>
      <p:bldP spid="28" grpId="0"/>
      <p:bldP spid="28" grpId="1"/>
      <p:bldP spid="29" grpId="0"/>
      <p:bldP spid="29" grpId="1"/>
      <p:bldP spid="31" grpId="0" animBg="1"/>
      <p:bldP spid="31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3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504178" y="0"/>
            <a:ext cx="8687822" cy="6858000"/>
          </a:xfrm>
          <a:prstGeom prst="rect">
            <a:avLst/>
          </a:prstGeom>
          <a:blipFill>
            <a:blip r:embed="rId2"/>
            <a:stretch>
              <a:fillRect l="1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PanelContenido3">
            <a:extLst>
              <a:ext uri="{FF2B5EF4-FFF2-40B4-BE49-F238E27FC236}">
                <a16:creationId xmlns:a16="http://schemas.microsoft.com/office/drawing/2014/main" id="{E6C04EA7-5CF6-420C-ABCD-CC197BB7C03D}"/>
              </a:ext>
            </a:extLst>
          </p:cNvPr>
          <p:cNvSpPr/>
          <p:nvPr/>
        </p:nvSpPr>
        <p:spPr>
          <a:xfrm>
            <a:off x="1" y="0"/>
            <a:ext cx="3504177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D1BC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PanelContenido1">
            <a:extLst>
              <a:ext uri="{FF2B5EF4-FFF2-40B4-BE49-F238E27FC236}">
                <a16:creationId xmlns:a16="http://schemas.microsoft.com/office/drawing/2014/main" id="{CE63552E-DA75-4B79-970E-A23486D556B7}"/>
              </a:ext>
            </a:extLst>
          </p:cNvPr>
          <p:cNvSpPr/>
          <p:nvPr/>
        </p:nvSpPr>
        <p:spPr>
          <a:xfrm>
            <a:off x="4883305" y="5160876"/>
            <a:ext cx="6527262" cy="736420"/>
          </a:xfrm>
          <a:prstGeom prst="rect">
            <a:avLst/>
          </a:prstGeom>
          <a:solidFill>
            <a:srgbClr val="EB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PanelContenido2">
            <a:extLst>
              <a:ext uri="{FF2B5EF4-FFF2-40B4-BE49-F238E27FC236}">
                <a16:creationId xmlns:a16="http://schemas.microsoft.com/office/drawing/2014/main" id="{E8E13FBB-A158-4E5B-B4C8-0038FF6D66D6}"/>
              </a:ext>
            </a:extLst>
          </p:cNvPr>
          <p:cNvSpPr/>
          <p:nvPr/>
        </p:nvSpPr>
        <p:spPr>
          <a:xfrm>
            <a:off x="4514467" y="4497977"/>
            <a:ext cx="6896100" cy="44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PanelContenido4">
            <a:extLst>
              <a:ext uri="{FF2B5EF4-FFF2-40B4-BE49-F238E27FC236}">
                <a16:creationId xmlns:a16="http://schemas.microsoft.com/office/drawing/2014/main" id="{4AB97A20-D648-462C-B44F-FE43123FCAF1}"/>
              </a:ext>
            </a:extLst>
          </p:cNvPr>
          <p:cNvSpPr/>
          <p:nvPr/>
        </p:nvSpPr>
        <p:spPr>
          <a:xfrm>
            <a:off x="4820528" y="2305445"/>
            <a:ext cx="6527261" cy="1006567"/>
          </a:xfrm>
          <a:prstGeom prst="rect">
            <a:avLst/>
          </a:prstGeom>
          <a:solidFill>
            <a:srgbClr val="EB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PanelContenido5">
            <a:extLst>
              <a:ext uri="{FF2B5EF4-FFF2-40B4-BE49-F238E27FC236}">
                <a16:creationId xmlns:a16="http://schemas.microsoft.com/office/drawing/2014/main" id="{C12F2F16-961C-4C91-82B0-61A941E2E7F8}"/>
              </a:ext>
            </a:extLst>
          </p:cNvPr>
          <p:cNvSpPr/>
          <p:nvPr/>
        </p:nvSpPr>
        <p:spPr>
          <a:xfrm>
            <a:off x="4514850" y="1715630"/>
            <a:ext cx="6896100" cy="44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89CD712F-5030-4D46-BC96-8A5D26E3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74677" y="1679143"/>
            <a:ext cx="6858003" cy="3499710"/>
          </a:xfrm>
        </p:spPr>
        <p:txBody>
          <a:bodyPr/>
          <a:lstStyle/>
          <a:p>
            <a:pPr algn="ctr"/>
            <a:r>
              <a:rPr lang="es-EC" dirty="0">
                <a:solidFill>
                  <a:schemeClr val="bg1"/>
                </a:solidFill>
                <a:latin typeface="Bahnschrift SemiLight" panose="020B0502040204020203" pitchFamily="34" charset="0"/>
              </a:rPr>
              <a:t>EQUIPO DE TRABAJO</a:t>
            </a:r>
          </a:p>
        </p:txBody>
      </p:sp>
      <p:sp>
        <p:nvSpPr>
          <p:cNvPr id="8" name="Nombre1">
            <a:extLst>
              <a:ext uri="{FF2B5EF4-FFF2-40B4-BE49-F238E27FC236}">
                <a16:creationId xmlns:a16="http://schemas.microsoft.com/office/drawing/2014/main" id="{8CDEC72C-EC23-4DD3-B207-DB601AB74041}"/>
              </a:ext>
            </a:extLst>
          </p:cNvPr>
          <p:cNvSpPr txBox="1">
            <a:spLocks/>
          </p:cNvSpPr>
          <p:nvPr/>
        </p:nvSpPr>
        <p:spPr>
          <a:xfrm>
            <a:off x="4663150" y="2274346"/>
            <a:ext cx="3090695" cy="430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sz="2700" b="1" dirty="0">
                <a:latin typeface="Eras Light ITC" panose="020B0402030504020804" pitchFamily="34" charset="0"/>
              </a:rPr>
              <a:t>David Vivas</a:t>
            </a:r>
          </a:p>
        </p:txBody>
      </p:sp>
      <p:sp>
        <p:nvSpPr>
          <p:cNvPr id="3" name="Titulo1">
            <a:extLst>
              <a:ext uri="{FF2B5EF4-FFF2-40B4-BE49-F238E27FC236}">
                <a16:creationId xmlns:a16="http://schemas.microsoft.com/office/drawing/2014/main" id="{7300CB9D-4BE1-453F-A68A-23A7E7846CEB}"/>
              </a:ext>
            </a:extLst>
          </p:cNvPr>
          <p:cNvSpPr/>
          <p:nvPr/>
        </p:nvSpPr>
        <p:spPr>
          <a:xfrm>
            <a:off x="5038270" y="2665681"/>
            <a:ext cx="2557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dirty="0">
                <a:latin typeface="Eras Light ITC" panose="020B0402030504020804" pitchFamily="34" charset="0"/>
              </a:rPr>
              <a:t>Master en Matemática aplicada</a:t>
            </a:r>
          </a:p>
        </p:txBody>
      </p:sp>
      <p:sp>
        <p:nvSpPr>
          <p:cNvPr id="9" name="Nombre2">
            <a:extLst>
              <a:ext uri="{FF2B5EF4-FFF2-40B4-BE49-F238E27FC236}">
                <a16:creationId xmlns:a16="http://schemas.microsoft.com/office/drawing/2014/main" id="{132998A4-E712-4482-8FD5-AA437EA70372}"/>
              </a:ext>
            </a:extLst>
          </p:cNvPr>
          <p:cNvSpPr txBox="1">
            <a:spLocks/>
          </p:cNvSpPr>
          <p:nvPr/>
        </p:nvSpPr>
        <p:spPr>
          <a:xfrm>
            <a:off x="8234592" y="5087792"/>
            <a:ext cx="3090695" cy="438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sz="2700" b="1" dirty="0">
                <a:latin typeface="Eras Light ITC" panose="020B0402030504020804" pitchFamily="34" charset="0"/>
              </a:rPr>
              <a:t>Marco Chiluiza</a:t>
            </a:r>
          </a:p>
        </p:txBody>
      </p:sp>
      <p:sp>
        <p:nvSpPr>
          <p:cNvPr id="13" name="Titulo2">
            <a:extLst>
              <a:ext uri="{FF2B5EF4-FFF2-40B4-BE49-F238E27FC236}">
                <a16:creationId xmlns:a16="http://schemas.microsoft.com/office/drawing/2014/main" id="{A118C437-FCA3-47E0-A065-7CBA52CD00AF}"/>
              </a:ext>
            </a:extLst>
          </p:cNvPr>
          <p:cNvSpPr/>
          <p:nvPr/>
        </p:nvSpPr>
        <p:spPr>
          <a:xfrm>
            <a:off x="8702621" y="5476114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C" dirty="0">
                <a:latin typeface="Eras Light ITC" panose="020B0402030504020804" pitchFamily="34" charset="0"/>
              </a:rPr>
              <a:t>Ingeniero Mecatrónico</a:t>
            </a:r>
          </a:p>
        </p:txBody>
      </p:sp>
      <p:sp>
        <p:nvSpPr>
          <p:cNvPr id="10" name="Nombre3">
            <a:extLst>
              <a:ext uri="{FF2B5EF4-FFF2-40B4-BE49-F238E27FC236}">
                <a16:creationId xmlns:a16="http://schemas.microsoft.com/office/drawing/2014/main" id="{AA24889F-85E3-4F06-843E-677F4E60D879}"/>
              </a:ext>
            </a:extLst>
          </p:cNvPr>
          <p:cNvSpPr txBox="1">
            <a:spLocks/>
          </p:cNvSpPr>
          <p:nvPr/>
        </p:nvSpPr>
        <p:spPr>
          <a:xfrm>
            <a:off x="4637359" y="5148339"/>
            <a:ext cx="3090695" cy="409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sz="3200" b="1" dirty="0">
                <a:latin typeface="Eras Light ITC" panose="020B0402030504020804" pitchFamily="34" charset="0"/>
              </a:rPr>
              <a:t>Cristina Jiménez</a:t>
            </a:r>
          </a:p>
        </p:txBody>
      </p:sp>
      <p:sp>
        <p:nvSpPr>
          <p:cNvPr id="14" name="Titulo3">
            <a:extLst>
              <a:ext uri="{FF2B5EF4-FFF2-40B4-BE49-F238E27FC236}">
                <a16:creationId xmlns:a16="http://schemas.microsoft.com/office/drawing/2014/main" id="{67E58D20-6F4A-4F83-A7D2-B61C09407CA6}"/>
              </a:ext>
            </a:extLst>
          </p:cNvPr>
          <p:cNvSpPr/>
          <p:nvPr/>
        </p:nvSpPr>
        <p:spPr>
          <a:xfrm>
            <a:off x="5090613" y="5523388"/>
            <a:ext cx="2257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C" dirty="0">
                <a:latin typeface="Eras Light ITC" panose="020B0402030504020804" pitchFamily="34" charset="0"/>
              </a:rPr>
              <a:t>Ingeniera en Sistemas</a:t>
            </a:r>
          </a:p>
        </p:txBody>
      </p:sp>
      <p:sp>
        <p:nvSpPr>
          <p:cNvPr id="11" name="Nombre4">
            <a:extLst>
              <a:ext uri="{FF2B5EF4-FFF2-40B4-BE49-F238E27FC236}">
                <a16:creationId xmlns:a16="http://schemas.microsoft.com/office/drawing/2014/main" id="{E0D2BCAE-BB1F-4EF6-AC53-2BFBA608C143}"/>
              </a:ext>
            </a:extLst>
          </p:cNvPr>
          <p:cNvSpPr txBox="1">
            <a:spLocks/>
          </p:cNvSpPr>
          <p:nvPr/>
        </p:nvSpPr>
        <p:spPr>
          <a:xfrm>
            <a:off x="8342855" y="2284392"/>
            <a:ext cx="3090695" cy="430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sz="3200" b="1" dirty="0">
                <a:latin typeface="Eras Light ITC" panose="020B0402030504020804" pitchFamily="34" charset="0"/>
              </a:rPr>
              <a:t>Mónica Samaniego</a:t>
            </a:r>
          </a:p>
        </p:txBody>
      </p:sp>
      <p:sp>
        <p:nvSpPr>
          <p:cNvPr id="15" name="Titulo4">
            <a:extLst>
              <a:ext uri="{FF2B5EF4-FFF2-40B4-BE49-F238E27FC236}">
                <a16:creationId xmlns:a16="http://schemas.microsoft.com/office/drawing/2014/main" id="{7F2E06A9-D220-42FD-B096-90FAA9A5B08D}"/>
              </a:ext>
            </a:extLst>
          </p:cNvPr>
          <p:cNvSpPr/>
          <p:nvPr/>
        </p:nvSpPr>
        <p:spPr>
          <a:xfrm>
            <a:off x="8686275" y="2697585"/>
            <a:ext cx="2257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C" dirty="0">
                <a:latin typeface="Eras Light ITC" panose="020B0402030504020804" pitchFamily="34" charset="0"/>
              </a:rPr>
              <a:t>Ingeniera en Sistemas</a:t>
            </a:r>
          </a:p>
        </p:txBody>
      </p:sp>
      <p:sp>
        <p:nvSpPr>
          <p:cNvPr id="31" name="Elipse 30"/>
          <p:cNvSpPr/>
          <p:nvPr/>
        </p:nvSpPr>
        <p:spPr>
          <a:xfrm>
            <a:off x="5647545" y="3480801"/>
            <a:ext cx="1470705" cy="1667538"/>
          </a:xfrm>
          <a:prstGeom prst="ellipse">
            <a:avLst/>
          </a:prstGeom>
          <a:blipFill>
            <a:blip r:embed="rId4"/>
            <a:stretch>
              <a:fillRect l="1000"/>
            </a:stretch>
          </a:blipFill>
          <a:ln>
            <a:noFill/>
          </a:ln>
          <a:scene3d>
            <a:camera prst="orthographicFront"/>
            <a:lightRig rig="threePt" dir="t"/>
          </a:scene3d>
          <a:sp3d contourW="88900">
            <a:contourClr>
              <a:schemeClr val="accent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s-ES"/>
          </a:p>
        </p:txBody>
      </p:sp>
      <p:sp>
        <p:nvSpPr>
          <p:cNvPr id="34" name="Elipse 33"/>
          <p:cNvSpPr/>
          <p:nvPr/>
        </p:nvSpPr>
        <p:spPr>
          <a:xfrm>
            <a:off x="9154265" y="800815"/>
            <a:ext cx="1296351" cy="1458641"/>
          </a:xfrm>
          <a:prstGeom prst="ellipse">
            <a:avLst/>
          </a:prstGeom>
          <a:blipFill>
            <a:blip r:embed="rId5"/>
            <a:stretch>
              <a:fillRect l="1000"/>
            </a:stretch>
          </a:blipFill>
          <a:ln>
            <a:noFill/>
          </a:ln>
          <a:scene3d>
            <a:camera prst="orthographicFront"/>
            <a:lightRig rig="threePt" dir="t"/>
          </a:scene3d>
          <a:sp3d contourW="76200">
            <a:contourClr>
              <a:schemeClr val="accent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s-ES"/>
          </a:p>
        </p:txBody>
      </p:sp>
      <p:sp>
        <p:nvSpPr>
          <p:cNvPr id="40" name="Elipse 39"/>
          <p:cNvSpPr>
            <a:spLocks/>
          </p:cNvSpPr>
          <p:nvPr/>
        </p:nvSpPr>
        <p:spPr>
          <a:xfrm>
            <a:off x="9133898" y="3537510"/>
            <a:ext cx="1316718" cy="1550282"/>
          </a:xfrm>
          <a:prstGeom prst="ellipse">
            <a:avLst/>
          </a:prstGeom>
          <a:blipFill>
            <a:blip r:embed="rId6"/>
            <a:stretch>
              <a:fillRect l="1000"/>
            </a:stretch>
          </a:blipFill>
          <a:ln>
            <a:noFill/>
          </a:ln>
          <a:scene3d>
            <a:camera prst="orthographicFront"/>
            <a:lightRig rig="threePt" dir="t"/>
          </a:scene3d>
          <a:sp3d contourW="76200">
            <a:contourClr>
              <a:schemeClr val="accent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s-ES"/>
          </a:p>
        </p:txBody>
      </p:sp>
      <p:sp>
        <p:nvSpPr>
          <p:cNvPr id="41" name="Elipse 40"/>
          <p:cNvSpPr/>
          <p:nvPr/>
        </p:nvSpPr>
        <p:spPr>
          <a:xfrm>
            <a:off x="5613004" y="562870"/>
            <a:ext cx="1364565" cy="1687952"/>
          </a:xfrm>
          <a:prstGeom prst="ellipse">
            <a:avLst/>
          </a:prstGeom>
          <a:blipFill>
            <a:blip r:embed="rId7"/>
            <a:stretch>
              <a:fillRect l="1000"/>
            </a:stretch>
          </a:blipFill>
          <a:ln>
            <a:noFill/>
          </a:ln>
          <a:scene3d>
            <a:camera prst="orthographicFront"/>
            <a:lightRig rig="threePt" dir="t"/>
          </a:scene3d>
          <a:sp3d contourW="76200">
            <a:contourClr>
              <a:schemeClr val="accent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s-ES"/>
          </a:p>
        </p:txBody>
      </p:sp>
    </p:spTree>
    <p:extLst>
      <p:ext uri="{BB962C8B-B14F-4D97-AF65-F5344CB8AC3E}">
        <p14:creationId xmlns:p14="http://schemas.microsoft.com/office/powerpoint/2010/main" val="38191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8" grpId="0" animBg="1"/>
      <p:bldP spid="38" grpId="0" animBg="1"/>
      <p:bldP spid="5" grpId="0"/>
      <p:bldP spid="5" grpId="1"/>
      <p:bldP spid="8" grpId="0"/>
      <p:bldP spid="8" grpId="1"/>
      <p:bldP spid="3" grpId="0"/>
      <p:bldP spid="9" grpId="0"/>
      <p:bldP spid="9" grpId="1"/>
      <p:bldP spid="13" grpId="0"/>
      <p:bldP spid="10" grpId="0"/>
      <p:bldP spid="10" grpId="1"/>
      <p:bldP spid="14" grpId="0"/>
      <p:bldP spid="11" grpId="0"/>
      <p:bldP spid="11" grpId="1"/>
      <p:bldP spid="15" grpId="0"/>
      <p:bldP spid="31" grpId="0" animBg="1"/>
      <p:bldP spid="34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</TotalTime>
  <Words>74</Words>
  <Application>Microsoft Office PowerPoint</Application>
  <PresentationFormat>Panorámica</PresentationFormat>
  <Paragraphs>32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Bahnschrift SemiLight</vt:lpstr>
      <vt:lpstr>Bradley Hand ITC</vt:lpstr>
      <vt:lpstr>Calibri</vt:lpstr>
      <vt:lpstr>Calibri Light</vt:lpstr>
      <vt:lpstr>Eras Light ITC</vt:lpstr>
      <vt:lpstr>Tema de Office</vt:lpstr>
      <vt:lpstr>ASESOR DE MODA  INTELIGENTE</vt:lpstr>
      <vt:lpstr>PROBLEMATICA</vt:lpstr>
      <vt:lpstr>Presentación de PowerPoint</vt:lpstr>
      <vt:lpstr>Presentación de PowerPoint</vt:lpstr>
      <vt:lpstr>EQUIPO DE TRABAJO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alternativa?</dc:title>
  <dc:creator>Syslan</dc:creator>
  <cp:lastModifiedBy>Syslan</cp:lastModifiedBy>
  <cp:revision>184</cp:revision>
  <dcterms:created xsi:type="dcterms:W3CDTF">2020-05-29T02:58:39Z</dcterms:created>
  <dcterms:modified xsi:type="dcterms:W3CDTF">2020-06-12T00:37:03Z</dcterms:modified>
</cp:coreProperties>
</file>