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6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242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7072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1708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87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9534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5571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24491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05542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161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3404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156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5318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58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5319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9902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3863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8802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581F-8729-495B-8013-625BF64E9C6C}" type="datetimeFigureOut">
              <a:rPr lang="es-EC" smtClean="0"/>
              <a:t>11/6/2020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4222-3AB5-456C-AC22-E499FFA49C2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24126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695" y="2745831"/>
            <a:ext cx="8566761" cy="1373070"/>
          </a:xfrm>
        </p:spPr>
        <p:txBody>
          <a:bodyPr/>
          <a:lstStyle/>
          <a:p>
            <a:r>
              <a:rPr lang="es-ES" sz="4800" dirty="0" smtClean="0"/>
              <a:t>IDENTIFICADOR DE EMOCIONES CON INTELIGENCIA ARTIFICIAL</a:t>
            </a:r>
            <a:endParaRPr lang="es-EC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688377"/>
            <a:ext cx="8144134" cy="1762297"/>
          </a:xfrm>
        </p:spPr>
        <p:txBody>
          <a:bodyPr>
            <a:normAutofit/>
          </a:bodyPr>
          <a:lstStyle/>
          <a:p>
            <a:r>
              <a:rPr lang="es-ES" dirty="0" smtClean="0"/>
              <a:t>Ximena Celi</a:t>
            </a:r>
          </a:p>
          <a:p>
            <a:r>
              <a:rPr lang="es-EC" dirty="0" smtClean="0"/>
              <a:t>Galoget Latorre</a:t>
            </a:r>
          </a:p>
          <a:p>
            <a:r>
              <a:rPr lang="es-EC" dirty="0" smtClean="0"/>
              <a:t>Leonardo Tayupanta</a:t>
            </a:r>
          </a:p>
          <a:p>
            <a:r>
              <a:rPr lang="es-ES" dirty="0" smtClean="0"/>
              <a:t>Darwin Padilla</a:t>
            </a:r>
            <a:endParaRPr lang="es-EC" dirty="0" smtClean="0"/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36" y="2593571"/>
            <a:ext cx="3089564" cy="16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 hoy fuera tu cumpleaños, ¿estarías?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09" y="2336873"/>
            <a:ext cx="9831273" cy="39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 </a:t>
            </a:r>
            <a:r>
              <a:rPr lang="es-ES" dirty="0" smtClean="0"/>
              <a:t>no estudiaste para </a:t>
            </a:r>
            <a:r>
              <a:rPr lang="es-ES" dirty="0" smtClean="0"/>
              <a:t>el </a:t>
            </a:r>
            <a:r>
              <a:rPr lang="es-ES" dirty="0" smtClean="0"/>
              <a:t>demo day, ¿estarías?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32" y="2336873"/>
            <a:ext cx="9808750" cy="388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688377"/>
            <a:ext cx="8144134" cy="1762297"/>
          </a:xfrm>
        </p:spPr>
        <p:txBody>
          <a:bodyPr>
            <a:normAutofit/>
          </a:bodyPr>
          <a:lstStyle/>
          <a:p>
            <a:r>
              <a:rPr lang="es-ES" dirty="0" smtClean="0"/>
              <a:t>Ximena Celi</a:t>
            </a:r>
          </a:p>
          <a:p>
            <a:r>
              <a:rPr lang="es-EC" dirty="0" smtClean="0"/>
              <a:t>Galoget Latorre</a:t>
            </a:r>
          </a:p>
          <a:p>
            <a:r>
              <a:rPr lang="es-EC" dirty="0" smtClean="0"/>
              <a:t>Leonardo Tayupanta</a:t>
            </a:r>
          </a:p>
          <a:p>
            <a:r>
              <a:rPr lang="es-ES" dirty="0" smtClean="0"/>
              <a:t>Darwin Padilla</a:t>
            </a:r>
            <a:endParaRPr lang="es-EC" dirty="0" smtClean="0"/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36" y="2593571"/>
            <a:ext cx="3089564" cy="1662546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7695" y="2745831"/>
            <a:ext cx="856676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smtClean="0"/>
              <a:t>IDENTIFICADOR DE EMOCIONES CON INTELIGENCIA ARTIFICIAL</a:t>
            </a:r>
            <a:endParaRPr lang="es-EC" sz="4800" dirty="0"/>
          </a:p>
        </p:txBody>
      </p:sp>
    </p:spTree>
    <p:extLst>
      <p:ext uri="{BB962C8B-B14F-4D97-AF65-F5344CB8AC3E}">
        <p14:creationId xmlns:p14="http://schemas.microsoft.com/office/powerpoint/2010/main" val="40783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Uso:</a:t>
            </a:r>
            <a:endParaRPr lang="es-EC" dirty="0"/>
          </a:p>
        </p:txBody>
      </p:sp>
      <p:pic>
        <p:nvPicPr>
          <p:cNvPr id="2054" name="Picture 6" descr="ECU 911 a Twitter: &quot;[IMPORTANTE] #ECU911 NO solicita dinero para 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8" t="7596" r="18361" b="33041"/>
          <a:stretch/>
        </p:blipFill>
        <p:spPr bwMode="auto">
          <a:xfrm>
            <a:off x="680321" y="3433155"/>
            <a:ext cx="2262384" cy="135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bilitan el Call Center del Hospital del Trauma » Ñandu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5061006"/>
            <a:ext cx="2262384" cy="112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16148" y="2082854"/>
            <a:ext cx="2583810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Manejo de situaciones</a:t>
            </a:r>
            <a:endParaRPr lang="es-EC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064924" y="2082854"/>
            <a:ext cx="3374967" cy="15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Juegos en línea</a:t>
            </a:r>
            <a:endParaRPr lang="es-EC" dirty="0"/>
          </a:p>
        </p:txBody>
      </p:sp>
      <p:pic>
        <p:nvPicPr>
          <p:cNvPr id="2062" name="Picture 14" descr="Nueve videojuegos que te permiten jugar con amigos o solo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24" y="3632662"/>
            <a:ext cx="3510338" cy="218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prender nuevos idiomas con 'asistentes de voz'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95" y="3765664"/>
            <a:ext cx="2250459" cy="126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anner XXI: Inteligencia Artificial, un invento de la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182" y="4847646"/>
            <a:ext cx="1432155" cy="156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8351370" y="2082854"/>
            <a:ext cx="3494266" cy="15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Juguetes o asistentes personales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481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co de bloque 14"/>
          <p:cNvSpPr/>
          <p:nvPr/>
        </p:nvSpPr>
        <p:spPr>
          <a:xfrm rot="10800000">
            <a:off x="3736855" y="5257890"/>
            <a:ext cx="4951561" cy="1238738"/>
          </a:xfrm>
          <a:prstGeom prst="blockArc">
            <a:avLst>
              <a:gd name="adj1" fmla="val 10413765"/>
              <a:gd name="adj2" fmla="val 402513"/>
              <a:gd name="adj3" fmla="val 18955"/>
            </a:avLst>
          </a:prstGeom>
          <a:solidFill>
            <a:schemeClr val="tx1">
              <a:lumMod val="65000"/>
              <a:alpha val="39000"/>
            </a:schemeClr>
          </a:solidFill>
          <a:ln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3" name="Arco de bloque 12"/>
          <p:cNvSpPr/>
          <p:nvPr/>
        </p:nvSpPr>
        <p:spPr>
          <a:xfrm rot="2549960">
            <a:off x="6697956" y="2627507"/>
            <a:ext cx="3700259" cy="1514013"/>
          </a:xfrm>
          <a:prstGeom prst="blockArc">
            <a:avLst>
              <a:gd name="adj1" fmla="val 10254900"/>
              <a:gd name="adj2" fmla="val 748461"/>
              <a:gd name="adj3" fmla="val 17886"/>
            </a:avLst>
          </a:prstGeom>
          <a:solidFill>
            <a:schemeClr val="tx1">
              <a:lumMod val="65000"/>
              <a:alpha val="40000"/>
            </a:schemeClr>
          </a:solidFill>
          <a:ln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6" name="Arco de bloque 5"/>
          <p:cNvSpPr/>
          <p:nvPr/>
        </p:nvSpPr>
        <p:spPr>
          <a:xfrm rot="18731960">
            <a:off x="2098995" y="2725846"/>
            <a:ext cx="3700259" cy="1514013"/>
          </a:xfrm>
          <a:prstGeom prst="blockArc">
            <a:avLst>
              <a:gd name="adj1" fmla="val 10241275"/>
              <a:gd name="adj2" fmla="val 631270"/>
              <a:gd name="adj3" fmla="val 17360"/>
            </a:avLst>
          </a:prstGeom>
          <a:solidFill>
            <a:schemeClr val="tx1">
              <a:lumMod val="65000"/>
              <a:alpha val="39000"/>
            </a:schemeClr>
          </a:solidFill>
          <a:ln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s-EC" dirty="0"/>
          </a:p>
        </p:txBody>
      </p:sp>
      <p:pic>
        <p:nvPicPr>
          <p:cNvPr id="3076" name="Picture 4" descr="zūmo 590 - Updating Maps and Software with Garmin Expr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61" y="2411107"/>
            <a:ext cx="240837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5231796" y="1936508"/>
            <a:ext cx="2086741" cy="515317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Actualización</a:t>
            </a:r>
            <a:endParaRPr lang="es-EC" dirty="0"/>
          </a:p>
        </p:txBody>
      </p:sp>
      <p:pic>
        <p:nvPicPr>
          <p:cNvPr id="3078" name="Picture 6" descr="Catálogo de Proyectos de Investigación - Secretaría d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09" y="4472558"/>
            <a:ext cx="152016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3"/>
          <p:cNvSpPr txBox="1">
            <a:spLocks/>
          </p:cNvSpPr>
          <p:nvPr/>
        </p:nvSpPr>
        <p:spPr>
          <a:xfrm>
            <a:off x="548273" y="4829642"/>
            <a:ext cx="2362136" cy="515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Investigación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83" y="4472558"/>
            <a:ext cx="2071599" cy="1440000"/>
          </a:xfrm>
          <a:prstGeom prst="rect">
            <a:avLst/>
          </a:prstGeom>
        </p:spPr>
      </p:pic>
      <p:sp>
        <p:nvSpPr>
          <p:cNvPr id="11" name="Marcador de contenido 3"/>
          <p:cNvSpPr txBox="1">
            <a:spLocks/>
          </p:cNvSpPr>
          <p:nvPr/>
        </p:nvSpPr>
        <p:spPr>
          <a:xfrm>
            <a:off x="9966378" y="4934899"/>
            <a:ext cx="2362136" cy="515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Seguimiento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051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5842" y="0"/>
            <a:ext cx="5256160" cy="612475"/>
          </a:xfrm>
        </p:spPr>
        <p:txBody>
          <a:bodyPr>
            <a:normAutofit/>
          </a:bodyPr>
          <a:lstStyle/>
          <a:p>
            <a:pPr algn="ctr"/>
            <a:r>
              <a:rPr lang="es-ES" sz="2400" dirty="0" smtClean="0"/>
              <a:t>Universo de emociones</a:t>
            </a:r>
            <a:endParaRPr lang="es-EC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2132" y="4572000"/>
            <a:ext cx="9613861" cy="2088808"/>
          </a:xfrm>
        </p:spPr>
        <p:txBody>
          <a:bodyPr>
            <a:normAutofit/>
          </a:bodyPr>
          <a:lstStyle/>
          <a:p>
            <a:r>
              <a:rPr lang="es-ES" dirty="0" smtClean="0"/>
              <a:t>@xime_celi</a:t>
            </a:r>
          </a:p>
          <a:p>
            <a:r>
              <a:rPr lang="es-ES" dirty="0"/>
              <a:t>@</a:t>
            </a:r>
            <a:r>
              <a:rPr lang="es-ES" dirty="0" err="1"/>
              <a:t>hackem</a:t>
            </a:r>
            <a:endParaRPr lang="es-ES" dirty="0"/>
          </a:p>
          <a:p>
            <a:r>
              <a:rPr lang="es-ES" dirty="0" smtClean="0"/>
              <a:t>@darwinpadilla84</a:t>
            </a:r>
          </a:p>
          <a:p>
            <a:r>
              <a:rPr lang="es-ES" dirty="0"/>
              <a:t>@</a:t>
            </a:r>
            <a:r>
              <a:rPr lang="es-ES" dirty="0" smtClean="0"/>
              <a:t>leostep94</a:t>
            </a:r>
          </a:p>
          <a:p>
            <a:endParaRPr lang="es-EC" dirty="0"/>
          </a:p>
        </p:txBody>
      </p:sp>
      <p:pic>
        <p:nvPicPr>
          <p:cNvPr id="1026" name="Picture 2" descr="Cómo viajar hacia las emociones que nos interesan. Entrevista con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9037"/>
          <a:stretch/>
        </p:blipFill>
        <p:spPr bwMode="auto">
          <a:xfrm>
            <a:off x="6935841" y="612475"/>
            <a:ext cx="5256160" cy="624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31091" y="974177"/>
            <a:ext cx="5256160" cy="61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Contactos: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72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336</TotalTime>
  <Words>77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Berlín</vt:lpstr>
      <vt:lpstr>IDENTIFICADOR DE EMOCIONES CON INTELIGENCIA ARTIFICIAL</vt:lpstr>
      <vt:lpstr>Si hoy fuera tu cumpleaños, ¿estarías?</vt:lpstr>
      <vt:lpstr>Si no estudiaste para el demo day, ¿estarías?</vt:lpstr>
      <vt:lpstr>Presentación de PowerPoint</vt:lpstr>
      <vt:lpstr>Uso:</vt:lpstr>
      <vt:lpstr>Ventajas</vt:lpstr>
      <vt:lpstr>Universo de emociones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hoy fuera mi cumpleaños, ¿estoy?</dc:title>
  <dc:creator>Darwin Padilla Silva</dc:creator>
  <cp:lastModifiedBy>Darwin Padilla Silva</cp:lastModifiedBy>
  <cp:revision>21</cp:revision>
  <dcterms:created xsi:type="dcterms:W3CDTF">2020-06-06T08:48:54Z</dcterms:created>
  <dcterms:modified xsi:type="dcterms:W3CDTF">2020-06-11T22:40:28Z</dcterms:modified>
</cp:coreProperties>
</file>