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7"/>
  </p:notesMasterIdLst>
  <p:sldIdLst>
    <p:sldId id="256" r:id="rId2"/>
    <p:sldId id="258" r:id="rId3"/>
    <p:sldId id="260" r:id="rId4"/>
    <p:sldId id="261" r:id="rId5"/>
    <p:sldId id="262" r:id="rId6"/>
    <p:sldId id="263" r:id="rId7"/>
    <p:sldId id="311" r:id="rId8"/>
    <p:sldId id="288" r:id="rId9"/>
    <p:sldId id="312" r:id="rId10"/>
    <p:sldId id="264" r:id="rId11"/>
    <p:sldId id="314" r:id="rId12"/>
    <p:sldId id="265" r:id="rId13"/>
    <p:sldId id="266" r:id="rId14"/>
    <p:sldId id="313" r:id="rId15"/>
    <p:sldId id="267" r:id="rId16"/>
  </p:sldIdLst>
  <p:sldSz cx="9144000" cy="5143500" type="screen16x9"/>
  <p:notesSz cx="6858000" cy="9144000"/>
  <p:embeddedFontLst>
    <p:embeddedFont>
      <p:font typeface="Open Sans" charset="0"/>
      <p:regular r:id="rId18"/>
      <p:bold r:id="rId19"/>
      <p:italic r:id="rId20"/>
      <p:boldItalic r:id="rId21"/>
    </p:embeddedFont>
    <p:embeddedFont>
      <p:font typeface="PT Sans" charset="0"/>
      <p:regular r:id="rId22"/>
      <p:bold r:id="rId23"/>
      <p:italic r:id="rId24"/>
      <p:boldItalic r:id="rId25"/>
    </p:embeddedFont>
    <p:embeddedFont>
      <p:font typeface="IBM Plex Sans" charset="0"/>
      <p:regular r:id="rId26"/>
      <p:bold r:id="rId27"/>
      <p:italic r:id="rId28"/>
      <p:boldItalic r:id="rId29"/>
    </p:embeddedFont>
    <p:embeddedFont>
      <p:font typeface="Anaheim" charset="0"/>
      <p:regular r:id="rId30"/>
      <p:bold r:id="rId31"/>
    </p:embeddedFont>
    <p:embeddedFont>
      <p:font typeface="Raleway" charset="0"/>
      <p:regular r:id="rId32"/>
      <p:bold r:id="rId33"/>
      <p:italic r:id="rId34"/>
      <p:boldItalic r:id="rId35"/>
    </p:embeddedFont>
    <p:embeddedFont>
      <p:font typeface="Bebas Neue" charset="0"/>
      <p:regular r:id="rId36"/>
    </p:embeddedFont>
    <p:embeddedFont>
      <p:font typeface="Libre Franklin" charset="0"/>
      <p:regular r:id="rId37"/>
      <p:bold r:id="rId38"/>
      <p:italic r:id="rId39"/>
      <p:boldItalic r:id="rId40"/>
    </p:embeddedFont>
    <p:embeddedFont>
      <p:font typeface="DM Sans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4786C56-9548-4A3B-AB31-DDF085237915}">
  <a:tblStyle styleId="{64786C56-9548-4A3B-AB31-DDF0852379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DE258EA-A580-4CEC-9749-4A7A8A56519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4660"/>
  </p:normalViewPr>
  <p:slideViewPr>
    <p:cSldViewPr>
      <p:cViewPr>
        <p:scale>
          <a:sx n="102" d="100"/>
          <a:sy n="102" d="100"/>
        </p:scale>
        <p:origin x="-47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font" Target="fonts/font22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42" Type="http://schemas.openxmlformats.org/officeDocument/2006/relationships/font" Target="fonts/font25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font" Target="fonts/font21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41" Type="http://schemas.openxmlformats.org/officeDocument/2006/relationships/font" Target="fonts/font2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font" Target="fonts/font20.fntdata"/><Relationship Id="rId40" Type="http://schemas.openxmlformats.org/officeDocument/2006/relationships/font" Target="fonts/font23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4" Type="http://schemas.openxmlformats.org/officeDocument/2006/relationships/font" Target="fonts/font2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43" Type="http://schemas.openxmlformats.org/officeDocument/2006/relationships/font" Target="fonts/font26.fntdata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646249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29933c5d8a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29933c5d8a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0" name="Google Shape;970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4" name="Google Shape;994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4" name="Google Shape;994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1" name="Google Shape;1011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0" name="Google Shape;94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" name="Google Shape;1594;g299821009b3_0_176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5" name="Google Shape;1595;g299821009b3_0_176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293888"/>
            <a:ext cx="5428200" cy="207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369600"/>
            <a:ext cx="5428200" cy="4758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713225" y="-3600"/>
            <a:ext cx="8430625" cy="5156825"/>
            <a:chOff x="713225" y="-3600"/>
            <a:chExt cx="8430625" cy="5156825"/>
          </a:xfrm>
        </p:grpSpPr>
        <p:sp>
          <p:nvSpPr>
            <p:cNvPr id="12" name="Google Shape;12;p2"/>
            <p:cNvSpPr/>
            <p:nvPr/>
          </p:nvSpPr>
          <p:spPr>
            <a:xfrm>
              <a:off x="713225" y="4610225"/>
              <a:ext cx="2253000" cy="543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779050" y="-3600"/>
              <a:ext cx="6364800" cy="543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-5400000">
            <a:off x="4338826" y="-4356826"/>
            <a:ext cx="1201240" cy="8409101"/>
            <a:chOff x="-2299650" y="181375"/>
            <a:chExt cx="706903" cy="4882200"/>
          </a:xfrm>
        </p:grpSpPr>
        <p:cxnSp>
          <p:nvCxnSpPr>
            <p:cNvPr id="15" name="Google Shape;15;p2"/>
            <p:cNvCxnSpPr/>
            <p:nvPr/>
          </p:nvCxnSpPr>
          <p:spPr>
            <a:xfrm>
              <a:off x="-2299650" y="181375"/>
              <a:ext cx="0" cy="4882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-2198664" y="181375"/>
              <a:ext cx="0" cy="4882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-2097678" y="181375"/>
              <a:ext cx="0" cy="4882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-1996692" y="181375"/>
              <a:ext cx="0" cy="4882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-1895705" y="181375"/>
              <a:ext cx="0" cy="4882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-1794719" y="181375"/>
              <a:ext cx="0" cy="4882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-1693733" y="181375"/>
              <a:ext cx="0" cy="4882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2"/>
            <p:cNvCxnSpPr/>
            <p:nvPr/>
          </p:nvCxnSpPr>
          <p:spPr>
            <a:xfrm>
              <a:off x="-1592747" y="181375"/>
              <a:ext cx="0" cy="4882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3" name="Google Shape;23;p2"/>
          <p:cNvGrpSpPr/>
          <p:nvPr/>
        </p:nvGrpSpPr>
        <p:grpSpPr>
          <a:xfrm>
            <a:off x="8714725" y="4117275"/>
            <a:ext cx="94200" cy="752650"/>
            <a:chOff x="-1588825" y="220050"/>
            <a:chExt cx="94200" cy="752650"/>
          </a:xfrm>
        </p:grpSpPr>
        <p:sp>
          <p:nvSpPr>
            <p:cNvPr id="24" name="Google Shape;24;p2"/>
            <p:cNvSpPr/>
            <p:nvPr/>
          </p:nvSpPr>
          <p:spPr>
            <a:xfrm>
              <a:off x="-1588825" y="220050"/>
              <a:ext cx="94200" cy="942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1588825" y="351740"/>
              <a:ext cx="94200" cy="942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1588825" y="483430"/>
              <a:ext cx="94200" cy="942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1588825" y="615120"/>
              <a:ext cx="94200" cy="942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1588825" y="746810"/>
              <a:ext cx="94200" cy="942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1588825" y="878500"/>
              <a:ext cx="94200" cy="942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26758" y="344936"/>
            <a:ext cx="3175278" cy="4808464"/>
            <a:chOff x="126758" y="344936"/>
            <a:chExt cx="3175278" cy="4808464"/>
          </a:xfrm>
        </p:grpSpPr>
        <p:sp>
          <p:nvSpPr>
            <p:cNvPr id="31" name="Google Shape;31;p2"/>
            <p:cNvSpPr/>
            <p:nvPr/>
          </p:nvSpPr>
          <p:spPr>
            <a:xfrm rot="5400000">
              <a:off x="2689136" y="4540500"/>
              <a:ext cx="553500" cy="672300"/>
            </a:xfrm>
            <a:prstGeom prst="pie">
              <a:avLst>
                <a:gd name="adj1" fmla="val 0"/>
                <a:gd name="adj2" fmla="val 10797465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126758" y="344936"/>
              <a:ext cx="397500" cy="1489000"/>
              <a:chOff x="146679" y="539500"/>
              <a:chExt cx="397500" cy="1489000"/>
            </a:xfrm>
          </p:grpSpPr>
          <p:sp>
            <p:nvSpPr>
              <p:cNvPr id="33" name="Google Shape;33;p2"/>
              <p:cNvSpPr/>
              <p:nvPr/>
            </p:nvSpPr>
            <p:spPr>
              <a:xfrm>
                <a:off x="146679" y="539500"/>
                <a:ext cx="397500" cy="397500"/>
              </a:xfrm>
              <a:prstGeom prst="pie">
                <a:avLst>
                  <a:gd name="adj1" fmla="val 0"/>
                  <a:gd name="adj2" fmla="val 10797465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146679" y="903333"/>
                <a:ext cx="397500" cy="397500"/>
              </a:xfrm>
              <a:prstGeom prst="pie">
                <a:avLst>
                  <a:gd name="adj1" fmla="val 0"/>
                  <a:gd name="adj2" fmla="val 10797465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146679" y="1267167"/>
                <a:ext cx="397500" cy="397500"/>
              </a:xfrm>
              <a:prstGeom prst="pie">
                <a:avLst>
                  <a:gd name="adj1" fmla="val 0"/>
                  <a:gd name="adj2" fmla="val 10797465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146679" y="1631000"/>
                <a:ext cx="397500" cy="397500"/>
              </a:xfrm>
              <a:prstGeom prst="pie">
                <a:avLst>
                  <a:gd name="adj1" fmla="val 0"/>
                  <a:gd name="adj2" fmla="val 10797465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50" name="Google Shape;450;p24"/>
          <p:cNvSpPr txBox="1">
            <a:spLocks noGrp="1"/>
          </p:cNvSpPr>
          <p:nvPr>
            <p:ph type="subTitle" idx="1"/>
          </p:nvPr>
        </p:nvSpPr>
        <p:spPr>
          <a:xfrm>
            <a:off x="713225" y="2864850"/>
            <a:ext cx="6263700" cy="11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51" name="Google Shape;451;p24"/>
          <p:cNvSpPr txBox="1">
            <a:spLocks noGrp="1"/>
          </p:cNvSpPr>
          <p:nvPr>
            <p:ph type="subTitle" idx="2"/>
          </p:nvPr>
        </p:nvSpPr>
        <p:spPr>
          <a:xfrm>
            <a:off x="718725" y="1410500"/>
            <a:ext cx="6263700" cy="11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452" name="Google Shape;452;p24"/>
          <p:cNvGrpSpPr/>
          <p:nvPr/>
        </p:nvGrpSpPr>
        <p:grpSpPr>
          <a:xfrm rot="5400000">
            <a:off x="5009025" y="4497463"/>
            <a:ext cx="232025" cy="752650"/>
            <a:chOff x="-1066450" y="239400"/>
            <a:chExt cx="232025" cy="752650"/>
          </a:xfrm>
        </p:grpSpPr>
        <p:grpSp>
          <p:nvGrpSpPr>
            <p:cNvPr id="453" name="Google Shape;453;p24"/>
            <p:cNvGrpSpPr/>
            <p:nvPr/>
          </p:nvGrpSpPr>
          <p:grpSpPr>
            <a:xfrm>
              <a:off x="-1066450" y="239400"/>
              <a:ext cx="232025" cy="94200"/>
              <a:chOff x="-1334850" y="311950"/>
              <a:chExt cx="232025" cy="94200"/>
            </a:xfrm>
          </p:grpSpPr>
          <p:sp>
            <p:nvSpPr>
              <p:cNvPr id="454" name="Google Shape;454;p24"/>
              <p:cNvSpPr/>
              <p:nvPr/>
            </p:nvSpPr>
            <p:spPr>
              <a:xfrm>
                <a:off x="-1334850" y="311950"/>
                <a:ext cx="94200" cy="942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55" name="Google Shape;455;p24"/>
              <p:cNvSpPr/>
              <p:nvPr/>
            </p:nvSpPr>
            <p:spPr>
              <a:xfrm>
                <a:off x="-1197025" y="311950"/>
                <a:ext cx="94200" cy="942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456" name="Google Shape;456;p24"/>
            <p:cNvGrpSpPr/>
            <p:nvPr/>
          </p:nvGrpSpPr>
          <p:grpSpPr>
            <a:xfrm>
              <a:off x="-1066450" y="371090"/>
              <a:ext cx="232025" cy="94200"/>
              <a:chOff x="-1334850" y="445300"/>
              <a:chExt cx="232025" cy="94200"/>
            </a:xfrm>
          </p:grpSpPr>
          <p:sp>
            <p:nvSpPr>
              <p:cNvPr id="457" name="Google Shape;457;p24"/>
              <p:cNvSpPr/>
              <p:nvPr/>
            </p:nvSpPr>
            <p:spPr>
              <a:xfrm>
                <a:off x="-1334850" y="445300"/>
                <a:ext cx="94200" cy="942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58" name="Google Shape;458;p24"/>
              <p:cNvSpPr/>
              <p:nvPr/>
            </p:nvSpPr>
            <p:spPr>
              <a:xfrm>
                <a:off x="-1197025" y="445300"/>
                <a:ext cx="94200" cy="942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459" name="Google Shape;459;p24"/>
            <p:cNvGrpSpPr/>
            <p:nvPr/>
          </p:nvGrpSpPr>
          <p:grpSpPr>
            <a:xfrm>
              <a:off x="-1066450" y="502780"/>
              <a:ext cx="232025" cy="94200"/>
              <a:chOff x="-1334850" y="578650"/>
              <a:chExt cx="232025" cy="94200"/>
            </a:xfrm>
          </p:grpSpPr>
          <p:sp>
            <p:nvSpPr>
              <p:cNvPr id="460" name="Google Shape;460;p24"/>
              <p:cNvSpPr/>
              <p:nvPr/>
            </p:nvSpPr>
            <p:spPr>
              <a:xfrm>
                <a:off x="-1334850" y="578650"/>
                <a:ext cx="94200" cy="942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61" name="Google Shape;461;p24"/>
              <p:cNvSpPr/>
              <p:nvPr/>
            </p:nvSpPr>
            <p:spPr>
              <a:xfrm>
                <a:off x="-1197025" y="578650"/>
                <a:ext cx="94200" cy="942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462" name="Google Shape;462;p24"/>
            <p:cNvGrpSpPr/>
            <p:nvPr/>
          </p:nvGrpSpPr>
          <p:grpSpPr>
            <a:xfrm>
              <a:off x="-1066450" y="634470"/>
              <a:ext cx="232025" cy="94200"/>
              <a:chOff x="-1334850" y="703700"/>
              <a:chExt cx="232025" cy="94200"/>
            </a:xfrm>
          </p:grpSpPr>
          <p:sp>
            <p:nvSpPr>
              <p:cNvPr id="463" name="Google Shape;463;p24"/>
              <p:cNvSpPr/>
              <p:nvPr/>
            </p:nvSpPr>
            <p:spPr>
              <a:xfrm>
                <a:off x="-1334850" y="703700"/>
                <a:ext cx="94200" cy="942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64" name="Google Shape;464;p24"/>
              <p:cNvSpPr/>
              <p:nvPr/>
            </p:nvSpPr>
            <p:spPr>
              <a:xfrm>
                <a:off x="-1197025" y="703700"/>
                <a:ext cx="94200" cy="942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465" name="Google Shape;465;p24"/>
            <p:cNvGrpSpPr/>
            <p:nvPr/>
          </p:nvGrpSpPr>
          <p:grpSpPr>
            <a:xfrm>
              <a:off x="-1066450" y="766160"/>
              <a:ext cx="232025" cy="94200"/>
              <a:chOff x="-1334850" y="837050"/>
              <a:chExt cx="232025" cy="94200"/>
            </a:xfrm>
          </p:grpSpPr>
          <p:sp>
            <p:nvSpPr>
              <p:cNvPr id="466" name="Google Shape;466;p24"/>
              <p:cNvSpPr/>
              <p:nvPr/>
            </p:nvSpPr>
            <p:spPr>
              <a:xfrm>
                <a:off x="-1334850" y="837050"/>
                <a:ext cx="94200" cy="942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67" name="Google Shape;467;p24"/>
              <p:cNvSpPr/>
              <p:nvPr/>
            </p:nvSpPr>
            <p:spPr>
              <a:xfrm>
                <a:off x="-1197025" y="837050"/>
                <a:ext cx="94200" cy="942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468" name="Google Shape;468;p24"/>
            <p:cNvGrpSpPr/>
            <p:nvPr/>
          </p:nvGrpSpPr>
          <p:grpSpPr>
            <a:xfrm>
              <a:off x="-1066450" y="897850"/>
              <a:ext cx="232025" cy="94200"/>
              <a:chOff x="-1334850" y="970400"/>
              <a:chExt cx="232025" cy="94200"/>
            </a:xfrm>
          </p:grpSpPr>
          <p:sp>
            <p:nvSpPr>
              <p:cNvPr id="469" name="Google Shape;469;p24"/>
              <p:cNvSpPr/>
              <p:nvPr/>
            </p:nvSpPr>
            <p:spPr>
              <a:xfrm>
                <a:off x="-1334850" y="970400"/>
                <a:ext cx="94200" cy="942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70" name="Google Shape;470;p24"/>
              <p:cNvSpPr/>
              <p:nvPr/>
            </p:nvSpPr>
            <p:spPr>
              <a:xfrm>
                <a:off x="-1197025" y="970400"/>
                <a:ext cx="94200" cy="942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471" name="Google Shape;471;p24"/>
          <p:cNvSpPr/>
          <p:nvPr/>
        </p:nvSpPr>
        <p:spPr>
          <a:xfrm rot="-5400000">
            <a:off x="190875" y="2151000"/>
            <a:ext cx="841500" cy="8415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472" name="Google Shape;472;p24"/>
          <p:cNvGrpSpPr/>
          <p:nvPr/>
        </p:nvGrpSpPr>
        <p:grpSpPr>
          <a:xfrm>
            <a:off x="0" y="4604100"/>
            <a:ext cx="4571944" cy="539400"/>
            <a:chOff x="0" y="4604100"/>
            <a:chExt cx="4571944" cy="539400"/>
          </a:xfrm>
        </p:grpSpPr>
        <p:sp>
          <p:nvSpPr>
            <p:cNvPr id="473" name="Google Shape;473;p24"/>
            <p:cNvSpPr/>
            <p:nvPr/>
          </p:nvSpPr>
          <p:spPr>
            <a:xfrm rot="-5400000">
              <a:off x="873300" y="3730800"/>
              <a:ext cx="539400" cy="228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74" name="Google Shape;474;p24"/>
            <p:cNvSpPr/>
            <p:nvPr/>
          </p:nvSpPr>
          <p:spPr>
            <a:xfrm rot="-5400000">
              <a:off x="3159244" y="3730800"/>
              <a:ext cx="539400" cy="2286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77" name="Google Shape;477;p25"/>
          <p:cNvSpPr txBox="1">
            <a:spLocks noGrp="1"/>
          </p:cNvSpPr>
          <p:nvPr>
            <p:ph type="subTitle" idx="1"/>
          </p:nvPr>
        </p:nvSpPr>
        <p:spPr>
          <a:xfrm>
            <a:off x="937625" y="2327307"/>
            <a:ext cx="21753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78" name="Google Shape;478;p25"/>
          <p:cNvSpPr txBox="1">
            <a:spLocks noGrp="1"/>
          </p:cNvSpPr>
          <p:nvPr>
            <p:ph type="subTitle" idx="2"/>
          </p:nvPr>
        </p:nvSpPr>
        <p:spPr>
          <a:xfrm>
            <a:off x="3484350" y="2327307"/>
            <a:ext cx="21753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79" name="Google Shape;479;p25"/>
          <p:cNvSpPr txBox="1">
            <a:spLocks noGrp="1"/>
          </p:cNvSpPr>
          <p:nvPr>
            <p:ph type="subTitle" idx="3"/>
          </p:nvPr>
        </p:nvSpPr>
        <p:spPr>
          <a:xfrm>
            <a:off x="6031075" y="2327307"/>
            <a:ext cx="21753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80" name="Google Shape;480;p25"/>
          <p:cNvSpPr txBox="1">
            <a:spLocks noGrp="1"/>
          </p:cNvSpPr>
          <p:nvPr>
            <p:ph type="subTitle" idx="4"/>
          </p:nvPr>
        </p:nvSpPr>
        <p:spPr>
          <a:xfrm>
            <a:off x="937625" y="1851648"/>
            <a:ext cx="2175300" cy="50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81" name="Google Shape;481;p25"/>
          <p:cNvSpPr txBox="1">
            <a:spLocks noGrp="1"/>
          </p:cNvSpPr>
          <p:nvPr>
            <p:ph type="subTitle" idx="5"/>
          </p:nvPr>
        </p:nvSpPr>
        <p:spPr>
          <a:xfrm>
            <a:off x="3484350" y="1851648"/>
            <a:ext cx="2175300" cy="50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82" name="Google Shape;482;p25"/>
          <p:cNvSpPr txBox="1">
            <a:spLocks noGrp="1"/>
          </p:cNvSpPr>
          <p:nvPr>
            <p:ph type="subTitle" idx="6"/>
          </p:nvPr>
        </p:nvSpPr>
        <p:spPr>
          <a:xfrm>
            <a:off x="6031075" y="1851648"/>
            <a:ext cx="2175300" cy="50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483" name="Google Shape;483;p25"/>
          <p:cNvGrpSpPr/>
          <p:nvPr/>
        </p:nvGrpSpPr>
        <p:grpSpPr>
          <a:xfrm>
            <a:off x="8550813" y="150"/>
            <a:ext cx="261175" cy="4882200"/>
            <a:chOff x="-660175" y="181375"/>
            <a:chExt cx="261175" cy="4882200"/>
          </a:xfrm>
        </p:grpSpPr>
        <p:cxnSp>
          <p:nvCxnSpPr>
            <p:cNvPr id="484" name="Google Shape;484;p25"/>
            <p:cNvCxnSpPr/>
            <p:nvPr/>
          </p:nvCxnSpPr>
          <p:spPr>
            <a:xfrm>
              <a:off x="-660175" y="181375"/>
              <a:ext cx="0" cy="4882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5" name="Google Shape;485;p25"/>
            <p:cNvCxnSpPr/>
            <p:nvPr/>
          </p:nvCxnSpPr>
          <p:spPr>
            <a:xfrm>
              <a:off x="-529587" y="181375"/>
              <a:ext cx="0" cy="4882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6" name="Google Shape;486;p25"/>
            <p:cNvCxnSpPr/>
            <p:nvPr/>
          </p:nvCxnSpPr>
          <p:spPr>
            <a:xfrm>
              <a:off x="-399000" y="181375"/>
              <a:ext cx="0" cy="4882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87" name="Google Shape;487;p25"/>
          <p:cNvGrpSpPr/>
          <p:nvPr/>
        </p:nvGrpSpPr>
        <p:grpSpPr>
          <a:xfrm>
            <a:off x="-15900" y="150"/>
            <a:ext cx="9159900" cy="5143500"/>
            <a:chOff x="-15900" y="150"/>
            <a:chExt cx="9159900" cy="5143500"/>
          </a:xfrm>
        </p:grpSpPr>
        <p:sp>
          <p:nvSpPr>
            <p:cNvPr id="488" name="Google Shape;488;p25"/>
            <p:cNvSpPr/>
            <p:nvPr/>
          </p:nvSpPr>
          <p:spPr>
            <a:xfrm rot="5400000">
              <a:off x="2654100" y="1934000"/>
              <a:ext cx="539400" cy="587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grpSp>
          <p:nvGrpSpPr>
            <p:cNvPr id="489" name="Google Shape;489;p25"/>
            <p:cNvGrpSpPr/>
            <p:nvPr/>
          </p:nvGrpSpPr>
          <p:grpSpPr>
            <a:xfrm>
              <a:off x="8430775" y="150"/>
              <a:ext cx="713225" cy="5143500"/>
              <a:chOff x="8430775" y="150"/>
              <a:chExt cx="713225" cy="5143500"/>
            </a:xfrm>
          </p:grpSpPr>
          <p:sp>
            <p:nvSpPr>
              <p:cNvPr id="490" name="Google Shape;490;p25"/>
              <p:cNvSpPr/>
              <p:nvPr/>
            </p:nvSpPr>
            <p:spPr>
              <a:xfrm>
                <a:off x="8430775" y="2571750"/>
                <a:ext cx="713100" cy="25719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  <p:sp>
            <p:nvSpPr>
              <p:cNvPr id="491" name="Google Shape;491;p25"/>
              <p:cNvSpPr/>
              <p:nvPr/>
            </p:nvSpPr>
            <p:spPr>
              <a:xfrm>
                <a:off x="8938800" y="150"/>
                <a:ext cx="205200" cy="51435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</p:grpSp>
      </p:grpSp>
      <p:grpSp>
        <p:nvGrpSpPr>
          <p:cNvPr id="492" name="Google Shape;492;p25"/>
          <p:cNvGrpSpPr/>
          <p:nvPr/>
        </p:nvGrpSpPr>
        <p:grpSpPr>
          <a:xfrm>
            <a:off x="130888" y="582425"/>
            <a:ext cx="462275" cy="4021575"/>
            <a:chOff x="130888" y="582425"/>
            <a:chExt cx="462275" cy="4021575"/>
          </a:xfrm>
        </p:grpSpPr>
        <p:sp>
          <p:nvSpPr>
            <p:cNvPr id="493" name="Google Shape;493;p25"/>
            <p:cNvSpPr/>
            <p:nvPr/>
          </p:nvSpPr>
          <p:spPr>
            <a:xfrm rot="-5400000">
              <a:off x="130888" y="4168700"/>
              <a:ext cx="435300" cy="435300"/>
            </a:xfrm>
            <a:prstGeom prst="flowChartDelay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4" name="Google Shape;494;p25"/>
            <p:cNvSpPr/>
            <p:nvPr/>
          </p:nvSpPr>
          <p:spPr>
            <a:xfrm rot="-5400000">
              <a:off x="157863" y="582425"/>
              <a:ext cx="435300" cy="435300"/>
            </a:xfrm>
            <a:prstGeom prst="flowChartDelay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26"/>
          <p:cNvSpPr txBox="1">
            <a:spLocks noGrp="1"/>
          </p:cNvSpPr>
          <p:nvPr>
            <p:ph type="subTitle" idx="1"/>
          </p:nvPr>
        </p:nvSpPr>
        <p:spPr>
          <a:xfrm>
            <a:off x="1253231" y="1801146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26"/>
          <p:cNvSpPr txBox="1">
            <a:spLocks noGrp="1"/>
          </p:cNvSpPr>
          <p:nvPr>
            <p:ph type="subTitle" idx="2"/>
          </p:nvPr>
        </p:nvSpPr>
        <p:spPr>
          <a:xfrm>
            <a:off x="5079769" y="1801146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99" name="Google Shape;499;p26"/>
          <p:cNvSpPr txBox="1">
            <a:spLocks noGrp="1"/>
          </p:cNvSpPr>
          <p:nvPr>
            <p:ph type="subTitle" idx="3"/>
          </p:nvPr>
        </p:nvSpPr>
        <p:spPr>
          <a:xfrm>
            <a:off x="1253231" y="3461252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00" name="Google Shape;500;p26"/>
          <p:cNvSpPr txBox="1">
            <a:spLocks noGrp="1"/>
          </p:cNvSpPr>
          <p:nvPr>
            <p:ph type="subTitle" idx="4"/>
          </p:nvPr>
        </p:nvSpPr>
        <p:spPr>
          <a:xfrm>
            <a:off x="5079769" y="3461252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01" name="Google Shape;501;p26"/>
          <p:cNvSpPr txBox="1">
            <a:spLocks noGrp="1"/>
          </p:cNvSpPr>
          <p:nvPr>
            <p:ph type="subTitle" idx="5"/>
          </p:nvPr>
        </p:nvSpPr>
        <p:spPr>
          <a:xfrm>
            <a:off x="1253231" y="1455550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02" name="Google Shape;502;p26"/>
          <p:cNvSpPr txBox="1">
            <a:spLocks noGrp="1"/>
          </p:cNvSpPr>
          <p:nvPr>
            <p:ph type="subTitle" idx="6"/>
          </p:nvPr>
        </p:nvSpPr>
        <p:spPr>
          <a:xfrm>
            <a:off x="1253231" y="3116200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03" name="Google Shape;503;p26"/>
          <p:cNvSpPr txBox="1">
            <a:spLocks noGrp="1"/>
          </p:cNvSpPr>
          <p:nvPr>
            <p:ph type="subTitle" idx="7"/>
          </p:nvPr>
        </p:nvSpPr>
        <p:spPr>
          <a:xfrm>
            <a:off x="5079769" y="1455550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04" name="Google Shape;504;p26"/>
          <p:cNvSpPr txBox="1">
            <a:spLocks noGrp="1"/>
          </p:cNvSpPr>
          <p:nvPr>
            <p:ph type="subTitle" idx="8"/>
          </p:nvPr>
        </p:nvSpPr>
        <p:spPr>
          <a:xfrm>
            <a:off x="5079769" y="3116200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505" name="Google Shape;505;p26"/>
          <p:cNvGrpSpPr/>
          <p:nvPr/>
        </p:nvGrpSpPr>
        <p:grpSpPr>
          <a:xfrm>
            <a:off x="8430765" y="-4"/>
            <a:ext cx="706903" cy="5143398"/>
            <a:chOff x="-2299650" y="181375"/>
            <a:chExt cx="706903" cy="4882200"/>
          </a:xfrm>
        </p:grpSpPr>
        <p:cxnSp>
          <p:nvCxnSpPr>
            <p:cNvPr id="506" name="Google Shape;506;p26"/>
            <p:cNvCxnSpPr/>
            <p:nvPr/>
          </p:nvCxnSpPr>
          <p:spPr>
            <a:xfrm>
              <a:off x="-2299650" y="181375"/>
              <a:ext cx="0" cy="48822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7" name="Google Shape;507;p26"/>
            <p:cNvCxnSpPr/>
            <p:nvPr/>
          </p:nvCxnSpPr>
          <p:spPr>
            <a:xfrm>
              <a:off x="-2198664" y="181375"/>
              <a:ext cx="0" cy="48822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8" name="Google Shape;508;p26"/>
            <p:cNvCxnSpPr/>
            <p:nvPr/>
          </p:nvCxnSpPr>
          <p:spPr>
            <a:xfrm>
              <a:off x="-2097678" y="181375"/>
              <a:ext cx="0" cy="48822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9" name="Google Shape;509;p26"/>
            <p:cNvCxnSpPr/>
            <p:nvPr/>
          </p:nvCxnSpPr>
          <p:spPr>
            <a:xfrm>
              <a:off x="-1996692" y="181375"/>
              <a:ext cx="0" cy="48822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0" name="Google Shape;510;p26"/>
            <p:cNvCxnSpPr/>
            <p:nvPr/>
          </p:nvCxnSpPr>
          <p:spPr>
            <a:xfrm>
              <a:off x="-1895705" y="181375"/>
              <a:ext cx="0" cy="48822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1" name="Google Shape;511;p26"/>
            <p:cNvCxnSpPr/>
            <p:nvPr/>
          </p:nvCxnSpPr>
          <p:spPr>
            <a:xfrm>
              <a:off x="-1794719" y="181375"/>
              <a:ext cx="0" cy="48822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2" name="Google Shape;512;p26"/>
            <p:cNvCxnSpPr/>
            <p:nvPr/>
          </p:nvCxnSpPr>
          <p:spPr>
            <a:xfrm>
              <a:off x="-1693733" y="181375"/>
              <a:ext cx="0" cy="48822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3" name="Google Shape;513;p26"/>
            <p:cNvCxnSpPr/>
            <p:nvPr/>
          </p:nvCxnSpPr>
          <p:spPr>
            <a:xfrm>
              <a:off x="-1592747" y="181375"/>
              <a:ext cx="0" cy="48822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14" name="Google Shape;514;p26"/>
          <p:cNvGrpSpPr/>
          <p:nvPr/>
        </p:nvGrpSpPr>
        <p:grpSpPr>
          <a:xfrm>
            <a:off x="-15750" y="4905375"/>
            <a:ext cx="9159675" cy="238310"/>
            <a:chOff x="-15750" y="4905375"/>
            <a:chExt cx="9159675" cy="238310"/>
          </a:xfrm>
        </p:grpSpPr>
        <p:sp>
          <p:nvSpPr>
            <p:cNvPr id="515" name="Google Shape;515;p26"/>
            <p:cNvSpPr/>
            <p:nvPr/>
          </p:nvSpPr>
          <p:spPr>
            <a:xfrm rot="5400000">
              <a:off x="1158900" y="3730725"/>
              <a:ext cx="238200" cy="2587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16" name="Google Shape;516;p26"/>
            <p:cNvSpPr/>
            <p:nvPr/>
          </p:nvSpPr>
          <p:spPr>
            <a:xfrm>
              <a:off x="2333625" y="4905485"/>
              <a:ext cx="6810300" cy="238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517" name="Google Shape;517;p26"/>
          <p:cNvGrpSpPr/>
          <p:nvPr/>
        </p:nvGrpSpPr>
        <p:grpSpPr>
          <a:xfrm>
            <a:off x="240175" y="3851350"/>
            <a:ext cx="232025" cy="752650"/>
            <a:chOff x="-1066450" y="239400"/>
            <a:chExt cx="232025" cy="752650"/>
          </a:xfrm>
        </p:grpSpPr>
        <p:grpSp>
          <p:nvGrpSpPr>
            <p:cNvPr id="518" name="Google Shape;518;p26"/>
            <p:cNvGrpSpPr/>
            <p:nvPr/>
          </p:nvGrpSpPr>
          <p:grpSpPr>
            <a:xfrm>
              <a:off x="-1066450" y="239400"/>
              <a:ext cx="232025" cy="94200"/>
              <a:chOff x="-1334850" y="311950"/>
              <a:chExt cx="232025" cy="94200"/>
            </a:xfrm>
          </p:grpSpPr>
          <p:sp>
            <p:nvSpPr>
              <p:cNvPr id="519" name="Google Shape;519;p26"/>
              <p:cNvSpPr/>
              <p:nvPr/>
            </p:nvSpPr>
            <p:spPr>
              <a:xfrm>
                <a:off x="-1334850" y="311950"/>
                <a:ext cx="94200" cy="942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20" name="Google Shape;520;p26"/>
              <p:cNvSpPr/>
              <p:nvPr/>
            </p:nvSpPr>
            <p:spPr>
              <a:xfrm>
                <a:off x="-1197025" y="311950"/>
                <a:ext cx="94200" cy="942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521" name="Google Shape;521;p26"/>
            <p:cNvGrpSpPr/>
            <p:nvPr/>
          </p:nvGrpSpPr>
          <p:grpSpPr>
            <a:xfrm>
              <a:off x="-1066450" y="371090"/>
              <a:ext cx="232025" cy="94200"/>
              <a:chOff x="-1334850" y="445300"/>
              <a:chExt cx="232025" cy="94200"/>
            </a:xfrm>
          </p:grpSpPr>
          <p:sp>
            <p:nvSpPr>
              <p:cNvPr id="522" name="Google Shape;522;p26"/>
              <p:cNvSpPr/>
              <p:nvPr/>
            </p:nvSpPr>
            <p:spPr>
              <a:xfrm>
                <a:off x="-1334850" y="445300"/>
                <a:ext cx="94200" cy="942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23" name="Google Shape;523;p26"/>
              <p:cNvSpPr/>
              <p:nvPr/>
            </p:nvSpPr>
            <p:spPr>
              <a:xfrm>
                <a:off x="-1197025" y="445300"/>
                <a:ext cx="94200" cy="942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524" name="Google Shape;524;p26"/>
            <p:cNvGrpSpPr/>
            <p:nvPr/>
          </p:nvGrpSpPr>
          <p:grpSpPr>
            <a:xfrm>
              <a:off x="-1066450" y="502780"/>
              <a:ext cx="232025" cy="94200"/>
              <a:chOff x="-1334850" y="578650"/>
              <a:chExt cx="232025" cy="94200"/>
            </a:xfrm>
          </p:grpSpPr>
          <p:sp>
            <p:nvSpPr>
              <p:cNvPr id="525" name="Google Shape;525;p26"/>
              <p:cNvSpPr/>
              <p:nvPr/>
            </p:nvSpPr>
            <p:spPr>
              <a:xfrm>
                <a:off x="-1334850" y="578650"/>
                <a:ext cx="94200" cy="942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26" name="Google Shape;526;p26"/>
              <p:cNvSpPr/>
              <p:nvPr/>
            </p:nvSpPr>
            <p:spPr>
              <a:xfrm>
                <a:off x="-1197025" y="578650"/>
                <a:ext cx="94200" cy="942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527" name="Google Shape;527;p26"/>
            <p:cNvGrpSpPr/>
            <p:nvPr/>
          </p:nvGrpSpPr>
          <p:grpSpPr>
            <a:xfrm>
              <a:off x="-1066450" y="634470"/>
              <a:ext cx="232025" cy="94200"/>
              <a:chOff x="-1334850" y="703700"/>
              <a:chExt cx="232025" cy="94200"/>
            </a:xfrm>
          </p:grpSpPr>
          <p:sp>
            <p:nvSpPr>
              <p:cNvPr id="528" name="Google Shape;528;p26"/>
              <p:cNvSpPr/>
              <p:nvPr/>
            </p:nvSpPr>
            <p:spPr>
              <a:xfrm>
                <a:off x="-1334850" y="703700"/>
                <a:ext cx="94200" cy="942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29" name="Google Shape;529;p26"/>
              <p:cNvSpPr/>
              <p:nvPr/>
            </p:nvSpPr>
            <p:spPr>
              <a:xfrm>
                <a:off x="-1197025" y="703700"/>
                <a:ext cx="94200" cy="942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530" name="Google Shape;530;p26"/>
            <p:cNvGrpSpPr/>
            <p:nvPr/>
          </p:nvGrpSpPr>
          <p:grpSpPr>
            <a:xfrm>
              <a:off x="-1066450" y="766160"/>
              <a:ext cx="232025" cy="94200"/>
              <a:chOff x="-1334850" y="837050"/>
              <a:chExt cx="232025" cy="94200"/>
            </a:xfrm>
          </p:grpSpPr>
          <p:sp>
            <p:nvSpPr>
              <p:cNvPr id="531" name="Google Shape;531;p26"/>
              <p:cNvSpPr/>
              <p:nvPr/>
            </p:nvSpPr>
            <p:spPr>
              <a:xfrm>
                <a:off x="-1334850" y="837050"/>
                <a:ext cx="94200" cy="942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32" name="Google Shape;532;p26"/>
              <p:cNvSpPr/>
              <p:nvPr/>
            </p:nvSpPr>
            <p:spPr>
              <a:xfrm>
                <a:off x="-1197025" y="837050"/>
                <a:ext cx="94200" cy="942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533" name="Google Shape;533;p26"/>
            <p:cNvGrpSpPr/>
            <p:nvPr/>
          </p:nvGrpSpPr>
          <p:grpSpPr>
            <a:xfrm>
              <a:off x="-1066450" y="897850"/>
              <a:ext cx="232025" cy="94200"/>
              <a:chOff x="-1334850" y="970400"/>
              <a:chExt cx="232025" cy="94200"/>
            </a:xfrm>
          </p:grpSpPr>
          <p:sp>
            <p:nvSpPr>
              <p:cNvPr id="534" name="Google Shape;534;p26"/>
              <p:cNvSpPr/>
              <p:nvPr/>
            </p:nvSpPr>
            <p:spPr>
              <a:xfrm>
                <a:off x="-1334850" y="970400"/>
                <a:ext cx="94200" cy="942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35" name="Google Shape;535;p26"/>
              <p:cNvSpPr/>
              <p:nvPr/>
            </p:nvSpPr>
            <p:spPr>
              <a:xfrm>
                <a:off x="-1197025" y="970400"/>
                <a:ext cx="94200" cy="942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536" name="Google Shape;536;p26"/>
          <p:cNvSpPr/>
          <p:nvPr/>
        </p:nvSpPr>
        <p:spPr>
          <a:xfrm rot="-5400000">
            <a:off x="101970" y="328626"/>
            <a:ext cx="841500" cy="8415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78" name="Google Shape;578;p28"/>
          <p:cNvSpPr txBox="1">
            <a:spLocks noGrp="1"/>
          </p:cNvSpPr>
          <p:nvPr>
            <p:ph type="subTitle" idx="1"/>
          </p:nvPr>
        </p:nvSpPr>
        <p:spPr>
          <a:xfrm>
            <a:off x="1123202" y="1680853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79" name="Google Shape;579;p28"/>
          <p:cNvSpPr txBox="1">
            <a:spLocks noGrp="1"/>
          </p:cNvSpPr>
          <p:nvPr>
            <p:ph type="subTitle" idx="2"/>
          </p:nvPr>
        </p:nvSpPr>
        <p:spPr>
          <a:xfrm>
            <a:off x="3579000" y="1680853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80" name="Google Shape;580;p28"/>
          <p:cNvSpPr txBox="1">
            <a:spLocks noGrp="1"/>
          </p:cNvSpPr>
          <p:nvPr>
            <p:ph type="subTitle" idx="3"/>
          </p:nvPr>
        </p:nvSpPr>
        <p:spPr>
          <a:xfrm>
            <a:off x="1123202" y="3407479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81" name="Google Shape;581;p28"/>
          <p:cNvSpPr txBox="1">
            <a:spLocks noGrp="1"/>
          </p:cNvSpPr>
          <p:nvPr>
            <p:ph type="subTitle" idx="4"/>
          </p:nvPr>
        </p:nvSpPr>
        <p:spPr>
          <a:xfrm>
            <a:off x="3579000" y="3407479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82" name="Google Shape;582;p28"/>
          <p:cNvSpPr txBox="1">
            <a:spLocks noGrp="1"/>
          </p:cNvSpPr>
          <p:nvPr>
            <p:ph type="subTitle" idx="5"/>
          </p:nvPr>
        </p:nvSpPr>
        <p:spPr>
          <a:xfrm>
            <a:off x="6034798" y="1680853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83" name="Google Shape;583;p28"/>
          <p:cNvSpPr txBox="1">
            <a:spLocks noGrp="1"/>
          </p:cNvSpPr>
          <p:nvPr>
            <p:ph type="subTitle" idx="6"/>
          </p:nvPr>
        </p:nvSpPr>
        <p:spPr>
          <a:xfrm>
            <a:off x="6034798" y="3407479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84" name="Google Shape;584;p28"/>
          <p:cNvSpPr txBox="1">
            <a:spLocks noGrp="1"/>
          </p:cNvSpPr>
          <p:nvPr>
            <p:ph type="subTitle" idx="7"/>
          </p:nvPr>
        </p:nvSpPr>
        <p:spPr>
          <a:xfrm>
            <a:off x="1123202" y="1336275"/>
            <a:ext cx="1986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85" name="Google Shape;585;p28"/>
          <p:cNvSpPr txBox="1">
            <a:spLocks noGrp="1"/>
          </p:cNvSpPr>
          <p:nvPr>
            <p:ph type="subTitle" idx="8"/>
          </p:nvPr>
        </p:nvSpPr>
        <p:spPr>
          <a:xfrm>
            <a:off x="3579000" y="1336275"/>
            <a:ext cx="1986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86" name="Google Shape;586;p28"/>
          <p:cNvSpPr txBox="1">
            <a:spLocks noGrp="1"/>
          </p:cNvSpPr>
          <p:nvPr>
            <p:ph type="subTitle" idx="9"/>
          </p:nvPr>
        </p:nvSpPr>
        <p:spPr>
          <a:xfrm>
            <a:off x="6034798" y="1336275"/>
            <a:ext cx="1986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87" name="Google Shape;587;p28"/>
          <p:cNvSpPr txBox="1">
            <a:spLocks noGrp="1"/>
          </p:cNvSpPr>
          <p:nvPr>
            <p:ph type="subTitle" idx="13"/>
          </p:nvPr>
        </p:nvSpPr>
        <p:spPr>
          <a:xfrm>
            <a:off x="1123202" y="3063352"/>
            <a:ext cx="1986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88" name="Google Shape;588;p28"/>
          <p:cNvSpPr txBox="1">
            <a:spLocks noGrp="1"/>
          </p:cNvSpPr>
          <p:nvPr>
            <p:ph type="subTitle" idx="14"/>
          </p:nvPr>
        </p:nvSpPr>
        <p:spPr>
          <a:xfrm>
            <a:off x="3579000" y="3063352"/>
            <a:ext cx="1986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89" name="Google Shape;589;p28"/>
          <p:cNvSpPr txBox="1">
            <a:spLocks noGrp="1"/>
          </p:cNvSpPr>
          <p:nvPr>
            <p:ph type="subTitle" idx="15"/>
          </p:nvPr>
        </p:nvSpPr>
        <p:spPr>
          <a:xfrm>
            <a:off x="6034798" y="3063352"/>
            <a:ext cx="1986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590" name="Google Shape;590;p28"/>
          <p:cNvGrpSpPr/>
          <p:nvPr/>
        </p:nvGrpSpPr>
        <p:grpSpPr>
          <a:xfrm>
            <a:off x="177975" y="1206496"/>
            <a:ext cx="261175" cy="3937006"/>
            <a:chOff x="-660175" y="181375"/>
            <a:chExt cx="261175" cy="4882200"/>
          </a:xfrm>
        </p:grpSpPr>
        <p:cxnSp>
          <p:nvCxnSpPr>
            <p:cNvPr id="591" name="Google Shape;591;p28"/>
            <p:cNvCxnSpPr/>
            <p:nvPr/>
          </p:nvCxnSpPr>
          <p:spPr>
            <a:xfrm>
              <a:off x="-660175" y="181375"/>
              <a:ext cx="0" cy="4882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2" name="Google Shape;592;p28"/>
            <p:cNvCxnSpPr/>
            <p:nvPr/>
          </p:nvCxnSpPr>
          <p:spPr>
            <a:xfrm>
              <a:off x="-529587" y="181375"/>
              <a:ext cx="0" cy="4882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3" name="Google Shape;593;p28"/>
            <p:cNvCxnSpPr/>
            <p:nvPr/>
          </p:nvCxnSpPr>
          <p:spPr>
            <a:xfrm>
              <a:off x="-399000" y="181375"/>
              <a:ext cx="0" cy="4882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94" name="Google Shape;594;p28"/>
          <p:cNvGrpSpPr/>
          <p:nvPr/>
        </p:nvGrpSpPr>
        <p:grpSpPr>
          <a:xfrm>
            <a:off x="192550" y="265075"/>
            <a:ext cx="8683763" cy="4422375"/>
            <a:chOff x="192550" y="265075"/>
            <a:chExt cx="8683763" cy="4422375"/>
          </a:xfrm>
        </p:grpSpPr>
        <p:grpSp>
          <p:nvGrpSpPr>
            <p:cNvPr id="595" name="Google Shape;595;p28"/>
            <p:cNvGrpSpPr/>
            <p:nvPr/>
          </p:nvGrpSpPr>
          <p:grpSpPr>
            <a:xfrm>
              <a:off x="192550" y="265075"/>
              <a:ext cx="232025" cy="752650"/>
              <a:chOff x="-1066450" y="239400"/>
              <a:chExt cx="232025" cy="752650"/>
            </a:xfrm>
          </p:grpSpPr>
          <p:grpSp>
            <p:nvGrpSpPr>
              <p:cNvPr id="596" name="Google Shape;596;p28"/>
              <p:cNvGrpSpPr/>
              <p:nvPr/>
            </p:nvGrpSpPr>
            <p:grpSpPr>
              <a:xfrm>
                <a:off x="-1066450" y="239400"/>
                <a:ext cx="232025" cy="94200"/>
                <a:chOff x="-1334850" y="311950"/>
                <a:chExt cx="232025" cy="94200"/>
              </a:xfrm>
            </p:grpSpPr>
            <p:sp>
              <p:nvSpPr>
                <p:cNvPr id="597" name="Google Shape;597;p28"/>
                <p:cNvSpPr/>
                <p:nvPr/>
              </p:nvSpPr>
              <p:spPr>
                <a:xfrm>
                  <a:off x="-1334850" y="311950"/>
                  <a:ext cx="94200" cy="942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598" name="Google Shape;598;p28"/>
                <p:cNvSpPr/>
                <p:nvPr/>
              </p:nvSpPr>
              <p:spPr>
                <a:xfrm>
                  <a:off x="-1197025" y="311950"/>
                  <a:ext cx="94200" cy="942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599" name="Google Shape;599;p28"/>
              <p:cNvGrpSpPr/>
              <p:nvPr/>
            </p:nvGrpSpPr>
            <p:grpSpPr>
              <a:xfrm>
                <a:off x="-1066450" y="371090"/>
                <a:ext cx="232025" cy="94200"/>
                <a:chOff x="-1334850" y="445300"/>
                <a:chExt cx="232025" cy="94200"/>
              </a:xfrm>
            </p:grpSpPr>
            <p:sp>
              <p:nvSpPr>
                <p:cNvPr id="600" name="Google Shape;600;p28"/>
                <p:cNvSpPr/>
                <p:nvPr/>
              </p:nvSpPr>
              <p:spPr>
                <a:xfrm>
                  <a:off x="-1334850" y="445300"/>
                  <a:ext cx="94200" cy="942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601" name="Google Shape;601;p28"/>
                <p:cNvSpPr/>
                <p:nvPr/>
              </p:nvSpPr>
              <p:spPr>
                <a:xfrm>
                  <a:off x="-1197025" y="445300"/>
                  <a:ext cx="94200" cy="942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602" name="Google Shape;602;p28"/>
              <p:cNvGrpSpPr/>
              <p:nvPr/>
            </p:nvGrpSpPr>
            <p:grpSpPr>
              <a:xfrm>
                <a:off x="-1066450" y="502780"/>
                <a:ext cx="232025" cy="94200"/>
                <a:chOff x="-1334850" y="578650"/>
                <a:chExt cx="232025" cy="94200"/>
              </a:xfrm>
            </p:grpSpPr>
            <p:sp>
              <p:nvSpPr>
                <p:cNvPr id="603" name="Google Shape;603;p28"/>
                <p:cNvSpPr/>
                <p:nvPr/>
              </p:nvSpPr>
              <p:spPr>
                <a:xfrm>
                  <a:off x="-1334850" y="578650"/>
                  <a:ext cx="94200" cy="942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604" name="Google Shape;604;p28"/>
                <p:cNvSpPr/>
                <p:nvPr/>
              </p:nvSpPr>
              <p:spPr>
                <a:xfrm>
                  <a:off x="-1197025" y="578650"/>
                  <a:ext cx="94200" cy="942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605" name="Google Shape;605;p28"/>
              <p:cNvGrpSpPr/>
              <p:nvPr/>
            </p:nvGrpSpPr>
            <p:grpSpPr>
              <a:xfrm>
                <a:off x="-1066450" y="634470"/>
                <a:ext cx="232025" cy="94200"/>
                <a:chOff x="-1334850" y="703700"/>
                <a:chExt cx="232025" cy="94200"/>
              </a:xfrm>
            </p:grpSpPr>
            <p:sp>
              <p:nvSpPr>
                <p:cNvPr id="606" name="Google Shape;606;p28"/>
                <p:cNvSpPr/>
                <p:nvPr/>
              </p:nvSpPr>
              <p:spPr>
                <a:xfrm>
                  <a:off x="-1334850" y="703700"/>
                  <a:ext cx="94200" cy="942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607" name="Google Shape;607;p28"/>
                <p:cNvSpPr/>
                <p:nvPr/>
              </p:nvSpPr>
              <p:spPr>
                <a:xfrm>
                  <a:off x="-1197025" y="703700"/>
                  <a:ext cx="94200" cy="942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608" name="Google Shape;608;p28"/>
              <p:cNvGrpSpPr/>
              <p:nvPr/>
            </p:nvGrpSpPr>
            <p:grpSpPr>
              <a:xfrm>
                <a:off x="-1066450" y="766160"/>
                <a:ext cx="232025" cy="94200"/>
                <a:chOff x="-1334850" y="837050"/>
                <a:chExt cx="232025" cy="94200"/>
              </a:xfrm>
            </p:grpSpPr>
            <p:sp>
              <p:nvSpPr>
                <p:cNvPr id="609" name="Google Shape;609;p28"/>
                <p:cNvSpPr/>
                <p:nvPr/>
              </p:nvSpPr>
              <p:spPr>
                <a:xfrm>
                  <a:off x="-1334850" y="837050"/>
                  <a:ext cx="94200" cy="942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610" name="Google Shape;610;p28"/>
                <p:cNvSpPr/>
                <p:nvPr/>
              </p:nvSpPr>
              <p:spPr>
                <a:xfrm>
                  <a:off x="-1197025" y="837050"/>
                  <a:ext cx="94200" cy="942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611" name="Google Shape;611;p28"/>
              <p:cNvGrpSpPr/>
              <p:nvPr/>
            </p:nvGrpSpPr>
            <p:grpSpPr>
              <a:xfrm>
                <a:off x="-1066450" y="897850"/>
                <a:ext cx="232025" cy="94200"/>
                <a:chOff x="-1334850" y="970400"/>
                <a:chExt cx="232025" cy="94200"/>
              </a:xfrm>
            </p:grpSpPr>
            <p:sp>
              <p:nvSpPr>
                <p:cNvPr id="612" name="Google Shape;612;p28"/>
                <p:cNvSpPr/>
                <p:nvPr/>
              </p:nvSpPr>
              <p:spPr>
                <a:xfrm>
                  <a:off x="-1334850" y="970400"/>
                  <a:ext cx="94200" cy="942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613" name="Google Shape;613;p28"/>
                <p:cNvSpPr/>
                <p:nvPr/>
              </p:nvSpPr>
              <p:spPr>
                <a:xfrm>
                  <a:off x="-1197025" y="970400"/>
                  <a:ext cx="94200" cy="942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</p:grpSp>
        <p:grpSp>
          <p:nvGrpSpPr>
            <p:cNvPr id="614" name="Google Shape;614;p28"/>
            <p:cNvGrpSpPr/>
            <p:nvPr/>
          </p:nvGrpSpPr>
          <p:grpSpPr>
            <a:xfrm>
              <a:off x="8644288" y="3934800"/>
              <a:ext cx="232025" cy="752650"/>
              <a:chOff x="-1066450" y="239400"/>
              <a:chExt cx="232025" cy="752650"/>
            </a:xfrm>
          </p:grpSpPr>
          <p:grpSp>
            <p:nvGrpSpPr>
              <p:cNvPr id="615" name="Google Shape;615;p28"/>
              <p:cNvGrpSpPr/>
              <p:nvPr/>
            </p:nvGrpSpPr>
            <p:grpSpPr>
              <a:xfrm>
                <a:off x="-1066450" y="239400"/>
                <a:ext cx="232025" cy="94200"/>
                <a:chOff x="-1334850" y="311950"/>
                <a:chExt cx="232025" cy="94200"/>
              </a:xfrm>
            </p:grpSpPr>
            <p:sp>
              <p:nvSpPr>
                <p:cNvPr id="616" name="Google Shape;616;p28"/>
                <p:cNvSpPr/>
                <p:nvPr/>
              </p:nvSpPr>
              <p:spPr>
                <a:xfrm>
                  <a:off x="-1334850" y="311950"/>
                  <a:ext cx="94200" cy="942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617" name="Google Shape;617;p28"/>
                <p:cNvSpPr/>
                <p:nvPr/>
              </p:nvSpPr>
              <p:spPr>
                <a:xfrm>
                  <a:off x="-1197025" y="311950"/>
                  <a:ext cx="94200" cy="942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618" name="Google Shape;618;p28"/>
              <p:cNvGrpSpPr/>
              <p:nvPr/>
            </p:nvGrpSpPr>
            <p:grpSpPr>
              <a:xfrm>
                <a:off x="-1066450" y="371090"/>
                <a:ext cx="232025" cy="94200"/>
                <a:chOff x="-1334850" y="445300"/>
                <a:chExt cx="232025" cy="94200"/>
              </a:xfrm>
            </p:grpSpPr>
            <p:sp>
              <p:nvSpPr>
                <p:cNvPr id="619" name="Google Shape;619;p28"/>
                <p:cNvSpPr/>
                <p:nvPr/>
              </p:nvSpPr>
              <p:spPr>
                <a:xfrm>
                  <a:off x="-1334850" y="445300"/>
                  <a:ext cx="94200" cy="942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620" name="Google Shape;620;p28"/>
                <p:cNvSpPr/>
                <p:nvPr/>
              </p:nvSpPr>
              <p:spPr>
                <a:xfrm>
                  <a:off x="-1197025" y="445300"/>
                  <a:ext cx="94200" cy="942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621" name="Google Shape;621;p28"/>
              <p:cNvGrpSpPr/>
              <p:nvPr/>
            </p:nvGrpSpPr>
            <p:grpSpPr>
              <a:xfrm>
                <a:off x="-1066450" y="502780"/>
                <a:ext cx="232025" cy="94200"/>
                <a:chOff x="-1334850" y="578650"/>
                <a:chExt cx="232025" cy="94200"/>
              </a:xfrm>
            </p:grpSpPr>
            <p:sp>
              <p:nvSpPr>
                <p:cNvPr id="622" name="Google Shape;622;p28"/>
                <p:cNvSpPr/>
                <p:nvPr/>
              </p:nvSpPr>
              <p:spPr>
                <a:xfrm>
                  <a:off x="-1334850" y="578650"/>
                  <a:ext cx="94200" cy="942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623" name="Google Shape;623;p28"/>
                <p:cNvSpPr/>
                <p:nvPr/>
              </p:nvSpPr>
              <p:spPr>
                <a:xfrm>
                  <a:off x="-1197025" y="578650"/>
                  <a:ext cx="94200" cy="942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624" name="Google Shape;624;p28"/>
              <p:cNvGrpSpPr/>
              <p:nvPr/>
            </p:nvGrpSpPr>
            <p:grpSpPr>
              <a:xfrm>
                <a:off x="-1066450" y="634470"/>
                <a:ext cx="232025" cy="94200"/>
                <a:chOff x="-1334850" y="703700"/>
                <a:chExt cx="232025" cy="94200"/>
              </a:xfrm>
            </p:grpSpPr>
            <p:sp>
              <p:nvSpPr>
                <p:cNvPr id="625" name="Google Shape;625;p28"/>
                <p:cNvSpPr/>
                <p:nvPr/>
              </p:nvSpPr>
              <p:spPr>
                <a:xfrm>
                  <a:off x="-1334850" y="703700"/>
                  <a:ext cx="94200" cy="942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626" name="Google Shape;626;p28"/>
                <p:cNvSpPr/>
                <p:nvPr/>
              </p:nvSpPr>
              <p:spPr>
                <a:xfrm>
                  <a:off x="-1197025" y="703700"/>
                  <a:ext cx="94200" cy="942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627" name="Google Shape;627;p28"/>
              <p:cNvGrpSpPr/>
              <p:nvPr/>
            </p:nvGrpSpPr>
            <p:grpSpPr>
              <a:xfrm>
                <a:off x="-1066450" y="766160"/>
                <a:ext cx="232025" cy="94200"/>
                <a:chOff x="-1334850" y="837050"/>
                <a:chExt cx="232025" cy="94200"/>
              </a:xfrm>
            </p:grpSpPr>
            <p:sp>
              <p:nvSpPr>
                <p:cNvPr id="628" name="Google Shape;628;p28"/>
                <p:cNvSpPr/>
                <p:nvPr/>
              </p:nvSpPr>
              <p:spPr>
                <a:xfrm>
                  <a:off x="-1334850" y="837050"/>
                  <a:ext cx="94200" cy="942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629" name="Google Shape;629;p28"/>
                <p:cNvSpPr/>
                <p:nvPr/>
              </p:nvSpPr>
              <p:spPr>
                <a:xfrm>
                  <a:off x="-1197025" y="837050"/>
                  <a:ext cx="94200" cy="942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630" name="Google Shape;630;p28"/>
              <p:cNvGrpSpPr/>
              <p:nvPr/>
            </p:nvGrpSpPr>
            <p:grpSpPr>
              <a:xfrm>
                <a:off x="-1066450" y="897850"/>
                <a:ext cx="232025" cy="94200"/>
                <a:chOff x="-1334850" y="970400"/>
                <a:chExt cx="232025" cy="94200"/>
              </a:xfrm>
            </p:grpSpPr>
            <p:sp>
              <p:nvSpPr>
                <p:cNvPr id="631" name="Google Shape;631;p28"/>
                <p:cNvSpPr/>
                <p:nvPr/>
              </p:nvSpPr>
              <p:spPr>
                <a:xfrm>
                  <a:off x="-1334850" y="970400"/>
                  <a:ext cx="94200" cy="942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632" name="Google Shape;632;p28"/>
                <p:cNvSpPr/>
                <p:nvPr/>
              </p:nvSpPr>
              <p:spPr>
                <a:xfrm>
                  <a:off x="-1197025" y="970400"/>
                  <a:ext cx="94200" cy="942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</p:grpSp>
      </p:grpSp>
      <p:sp>
        <p:nvSpPr>
          <p:cNvPr id="633" name="Google Shape;633;p28"/>
          <p:cNvSpPr/>
          <p:nvPr/>
        </p:nvSpPr>
        <p:spPr>
          <a:xfrm>
            <a:off x="4572000" y="4862075"/>
            <a:ext cx="4572000" cy="28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30"/>
          <p:cNvSpPr txBox="1">
            <a:spLocks noGrp="1"/>
          </p:cNvSpPr>
          <p:nvPr>
            <p:ph type="title" hasCustomPrompt="1"/>
          </p:nvPr>
        </p:nvSpPr>
        <p:spPr>
          <a:xfrm>
            <a:off x="1531375" y="1962150"/>
            <a:ext cx="9876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2" name="Google Shape;652;p30"/>
          <p:cNvSpPr txBox="1">
            <a:spLocks noGrp="1"/>
          </p:cNvSpPr>
          <p:nvPr>
            <p:ph type="subTitle" idx="1"/>
          </p:nvPr>
        </p:nvSpPr>
        <p:spPr>
          <a:xfrm>
            <a:off x="938500" y="3629175"/>
            <a:ext cx="21732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653" name="Google Shape;653;p30"/>
          <p:cNvSpPr txBox="1">
            <a:spLocks noGrp="1"/>
          </p:cNvSpPr>
          <p:nvPr>
            <p:ph type="subTitle" idx="2"/>
          </p:nvPr>
        </p:nvSpPr>
        <p:spPr>
          <a:xfrm>
            <a:off x="938500" y="3132150"/>
            <a:ext cx="2173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54" name="Google Shape;654;p30"/>
          <p:cNvSpPr txBox="1">
            <a:spLocks noGrp="1"/>
          </p:cNvSpPr>
          <p:nvPr>
            <p:ph type="title" idx="3" hasCustomPrompt="1"/>
          </p:nvPr>
        </p:nvSpPr>
        <p:spPr>
          <a:xfrm>
            <a:off x="4078150" y="1962150"/>
            <a:ext cx="9876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5" name="Google Shape;655;p30"/>
          <p:cNvSpPr txBox="1">
            <a:spLocks noGrp="1"/>
          </p:cNvSpPr>
          <p:nvPr>
            <p:ph type="subTitle" idx="4"/>
          </p:nvPr>
        </p:nvSpPr>
        <p:spPr>
          <a:xfrm>
            <a:off x="3485400" y="3629175"/>
            <a:ext cx="21732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656" name="Google Shape;656;p30"/>
          <p:cNvSpPr txBox="1">
            <a:spLocks noGrp="1"/>
          </p:cNvSpPr>
          <p:nvPr>
            <p:ph type="subTitle" idx="5"/>
          </p:nvPr>
        </p:nvSpPr>
        <p:spPr>
          <a:xfrm>
            <a:off x="3485400" y="3132150"/>
            <a:ext cx="2173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57" name="Google Shape;657;p30"/>
          <p:cNvSpPr txBox="1">
            <a:spLocks noGrp="1"/>
          </p:cNvSpPr>
          <p:nvPr>
            <p:ph type="title" idx="6" hasCustomPrompt="1"/>
          </p:nvPr>
        </p:nvSpPr>
        <p:spPr>
          <a:xfrm>
            <a:off x="6622725" y="1962150"/>
            <a:ext cx="9876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8" name="Google Shape;658;p30"/>
          <p:cNvSpPr txBox="1">
            <a:spLocks noGrp="1"/>
          </p:cNvSpPr>
          <p:nvPr>
            <p:ph type="subTitle" idx="7"/>
          </p:nvPr>
        </p:nvSpPr>
        <p:spPr>
          <a:xfrm>
            <a:off x="6032300" y="3629175"/>
            <a:ext cx="21732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659" name="Google Shape;659;p30"/>
          <p:cNvSpPr txBox="1">
            <a:spLocks noGrp="1"/>
          </p:cNvSpPr>
          <p:nvPr>
            <p:ph type="subTitle" idx="8"/>
          </p:nvPr>
        </p:nvSpPr>
        <p:spPr>
          <a:xfrm>
            <a:off x="6032300" y="3132150"/>
            <a:ext cx="2173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60" name="Google Shape;660;p30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" name="Google Shape;706;p33"/>
          <p:cNvGrpSpPr/>
          <p:nvPr/>
        </p:nvGrpSpPr>
        <p:grpSpPr>
          <a:xfrm rot="10800000" flipH="1">
            <a:off x="149797" y="2996052"/>
            <a:ext cx="365400" cy="1521035"/>
            <a:chOff x="190301" y="3128877"/>
            <a:chExt cx="365400" cy="1521035"/>
          </a:xfrm>
        </p:grpSpPr>
        <p:sp>
          <p:nvSpPr>
            <p:cNvPr id="707" name="Google Shape;707;p33"/>
            <p:cNvSpPr/>
            <p:nvPr/>
          </p:nvSpPr>
          <p:spPr>
            <a:xfrm>
              <a:off x="190301" y="3128877"/>
              <a:ext cx="365400" cy="3654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08" name="Google Shape;708;p33"/>
            <p:cNvSpPr/>
            <p:nvPr/>
          </p:nvSpPr>
          <p:spPr>
            <a:xfrm>
              <a:off x="190301" y="3706694"/>
              <a:ext cx="365400" cy="3654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09" name="Google Shape;709;p33"/>
            <p:cNvSpPr/>
            <p:nvPr/>
          </p:nvSpPr>
          <p:spPr>
            <a:xfrm>
              <a:off x="190301" y="4284512"/>
              <a:ext cx="365400" cy="3654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10" name="Google Shape;710;p33"/>
          <p:cNvGrpSpPr/>
          <p:nvPr/>
        </p:nvGrpSpPr>
        <p:grpSpPr>
          <a:xfrm>
            <a:off x="-15886" y="-10125"/>
            <a:ext cx="9159984" cy="5017689"/>
            <a:chOff x="-15886" y="-10125"/>
            <a:chExt cx="9159984" cy="5017689"/>
          </a:xfrm>
        </p:grpSpPr>
        <p:grpSp>
          <p:nvGrpSpPr>
            <p:cNvPr id="711" name="Google Shape;711;p33"/>
            <p:cNvGrpSpPr/>
            <p:nvPr/>
          </p:nvGrpSpPr>
          <p:grpSpPr>
            <a:xfrm rot="-5400000" flipH="1">
              <a:off x="4433518" y="296984"/>
              <a:ext cx="261175" cy="9159984"/>
              <a:chOff x="-660175" y="181375"/>
              <a:chExt cx="261175" cy="4882200"/>
            </a:xfrm>
          </p:grpSpPr>
          <p:cxnSp>
            <p:nvCxnSpPr>
              <p:cNvPr id="712" name="Google Shape;712;p33"/>
              <p:cNvCxnSpPr/>
              <p:nvPr/>
            </p:nvCxnSpPr>
            <p:spPr>
              <a:xfrm>
                <a:off x="-660175" y="181375"/>
                <a:ext cx="0" cy="488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3" name="Google Shape;713;p33"/>
              <p:cNvCxnSpPr/>
              <p:nvPr/>
            </p:nvCxnSpPr>
            <p:spPr>
              <a:xfrm>
                <a:off x="-529587" y="181375"/>
                <a:ext cx="0" cy="488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4" name="Google Shape;714;p33"/>
              <p:cNvCxnSpPr/>
              <p:nvPr/>
            </p:nvCxnSpPr>
            <p:spPr>
              <a:xfrm>
                <a:off x="-399000" y="181375"/>
                <a:ext cx="0" cy="488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15" name="Google Shape;715;p33"/>
            <p:cNvGrpSpPr/>
            <p:nvPr/>
          </p:nvGrpSpPr>
          <p:grpSpPr>
            <a:xfrm rot="-5400000" flipH="1">
              <a:off x="6572300" y="-2320637"/>
              <a:ext cx="261175" cy="4882200"/>
              <a:chOff x="-660175" y="181375"/>
              <a:chExt cx="261175" cy="4882200"/>
            </a:xfrm>
          </p:grpSpPr>
          <p:cxnSp>
            <p:nvCxnSpPr>
              <p:cNvPr id="716" name="Google Shape;716;p33"/>
              <p:cNvCxnSpPr/>
              <p:nvPr/>
            </p:nvCxnSpPr>
            <p:spPr>
              <a:xfrm>
                <a:off x="-660175" y="181375"/>
                <a:ext cx="0" cy="488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7" name="Google Shape;717;p33"/>
              <p:cNvCxnSpPr/>
              <p:nvPr/>
            </p:nvCxnSpPr>
            <p:spPr>
              <a:xfrm>
                <a:off x="-529587" y="181375"/>
                <a:ext cx="0" cy="488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8" name="Google Shape;718;p33"/>
              <p:cNvCxnSpPr/>
              <p:nvPr/>
            </p:nvCxnSpPr>
            <p:spPr>
              <a:xfrm>
                <a:off x="-399000" y="181375"/>
                <a:ext cx="0" cy="488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719" name="Google Shape;719;p33"/>
          <p:cNvSpPr/>
          <p:nvPr/>
        </p:nvSpPr>
        <p:spPr>
          <a:xfrm rot="5400000" flipH="1">
            <a:off x="1556600" y="3162375"/>
            <a:ext cx="415200" cy="356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pSp>
        <p:nvGrpSpPr>
          <p:cNvPr id="720" name="Google Shape;720;p33"/>
          <p:cNvGrpSpPr/>
          <p:nvPr/>
        </p:nvGrpSpPr>
        <p:grpSpPr>
          <a:xfrm>
            <a:off x="290748" y="148713"/>
            <a:ext cx="8656975" cy="1292013"/>
            <a:chOff x="290748" y="148713"/>
            <a:chExt cx="8656975" cy="1292013"/>
          </a:xfrm>
        </p:grpSpPr>
        <p:grpSp>
          <p:nvGrpSpPr>
            <p:cNvPr id="721" name="Google Shape;721;p33"/>
            <p:cNvGrpSpPr/>
            <p:nvPr/>
          </p:nvGrpSpPr>
          <p:grpSpPr>
            <a:xfrm rot="10800000" flipH="1">
              <a:off x="8715698" y="688075"/>
              <a:ext cx="232025" cy="752650"/>
              <a:chOff x="-1066450" y="239400"/>
              <a:chExt cx="232025" cy="752650"/>
            </a:xfrm>
          </p:grpSpPr>
          <p:grpSp>
            <p:nvGrpSpPr>
              <p:cNvPr id="722" name="Google Shape;722;p33"/>
              <p:cNvGrpSpPr/>
              <p:nvPr/>
            </p:nvGrpSpPr>
            <p:grpSpPr>
              <a:xfrm>
                <a:off x="-1066450" y="239400"/>
                <a:ext cx="232025" cy="94200"/>
                <a:chOff x="-1334850" y="311950"/>
                <a:chExt cx="232025" cy="94200"/>
              </a:xfrm>
            </p:grpSpPr>
            <p:sp>
              <p:nvSpPr>
                <p:cNvPr id="723" name="Google Shape;723;p33"/>
                <p:cNvSpPr/>
                <p:nvPr/>
              </p:nvSpPr>
              <p:spPr>
                <a:xfrm>
                  <a:off x="-1334850" y="311950"/>
                  <a:ext cx="94200" cy="942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724" name="Google Shape;724;p33"/>
                <p:cNvSpPr/>
                <p:nvPr/>
              </p:nvSpPr>
              <p:spPr>
                <a:xfrm>
                  <a:off x="-1197025" y="311950"/>
                  <a:ext cx="94200" cy="942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725" name="Google Shape;725;p33"/>
              <p:cNvGrpSpPr/>
              <p:nvPr/>
            </p:nvGrpSpPr>
            <p:grpSpPr>
              <a:xfrm>
                <a:off x="-1066450" y="371090"/>
                <a:ext cx="232025" cy="94200"/>
                <a:chOff x="-1334850" y="445300"/>
                <a:chExt cx="232025" cy="94200"/>
              </a:xfrm>
            </p:grpSpPr>
            <p:sp>
              <p:nvSpPr>
                <p:cNvPr id="726" name="Google Shape;726;p33"/>
                <p:cNvSpPr/>
                <p:nvPr/>
              </p:nvSpPr>
              <p:spPr>
                <a:xfrm>
                  <a:off x="-1334850" y="445300"/>
                  <a:ext cx="94200" cy="942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727" name="Google Shape;727;p33"/>
                <p:cNvSpPr/>
                <p:nvPr/>
              </p:nvSpPr>
              <p:spPr>
                <a:xfrm>
                  <a:off x="-1197025" y="445300"/>
                  <a:ext cx="94200" cy="942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728" name="Google Shape;728;p33"/>
              <p:cNvGrpSpPr/>
              <p:nvPr/>
            </p:nvGrpSpPr>
            <p:grpSpPr>
              <a:xfrm>
                <a:off x="-1066450" y="502780"/>
                <a:ext cx="232025" cy="94200"/>
                <a:chOff x="-1334850" y="578650"/>
                <a:chExt cx="232025" cy="94200"/>
              </a:xfrm>
            </p:grpSpPr>
            <p:sp>
              <p:nvSpPr>
                <p:cNvPr id="729" name="Google Shape;729;p33"/>
                <p:cNvSpPr/>
                <p:nvPr/>
              </p:nvSpPr>
              <p:spPr>
                <a:xfrm>
                  <a:off x="-1334850" y="578650"/>
                  <a:ext cx="94200" cy="942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730" name="Google Shape;730;p33"/>
                <p:cNvSpPr/>
                <p:nvPr/>
              </p:nvSpPr>
              <p:spPr>
                <a:xfrm>
                  <a:off x="-1197025" y="578650"/>
                  <a:ext cx="94200" cy="942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731" name="Google Shape;731;p33"/>
              <p:cNvGrpSpPr/>
              <p:nvPr/>
            </p:nvGrpSpPr>
            <p:grpSpPr>
              <a:xfrm>
                <a:off x="-1066450" y="634470"/>
                <a:ext cx="232025" cy="94200"/>
                <a:chOff x="-1334850" y="703700"/>
                <a:chExt cx="232025" cy="94200"/>
              </a:xfrm>
            </p:grpSpPr>
            <p:sp>
              <p:nvSpPr>
                <p:cNvPr id="732" name="Google Shape;732;p33"/>
                <p:cNvSpPr/>
                <p:nvPr/>
              </p:nvSpPr>
              <p:spPr>
                <a:xfrm>
                  <a:off x="-1334850" y="703700"/>
                  <a:ext cx="94200" cy="942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733" name="Google Shape;733;p33"/>
                <p:cNvSpPr/>
                <p:nvPr/>
              </p:nvSpPr>
              <p:spPr>
                <a:xfrm>
                  <a:off x="-1197025" y="703700"/>
                  <a:ext cx="94200" cy="942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734" name="Google Shape;734;p33"/>
              <p:cNvGrpSpPr/>
              <p:nvPr/>
            </p:nvGrpSpPr>
            <p:grpSpPr>
              <a:xfrm>
                <a:off x="-1066450" y="766160"/>
                <a:ext cx="232025" cy="94200"/>
                <a:chOff x="-1334850" y="837050"/>
                <a:chExt cx="232025" cy="94200"/>
              </a:xfrm>
            </p:grpSpPr>
            <p:sp>
              <p:nvSpPr>
                <p:cNvPr id="735" name="Google Shape;735;p33"/>
                <p:cNvSpPr/>
                <p:nvPr/>
              </p:nvSpPr>
              <p:spPr>
                <a:xfrm>
                  <a:off x="-1334850" y="837050"/>
                  <a:ext cx="94200" cy="942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736" name="Google Shape;736;p33"/>
                <p:cNvSpPr/>
                <p:nvPr/>
              </p:nvSpPr>
              <p:spPr>
                <a:xfrm>
                  <a:off x="-1197025" y="837050"/>
                  <a:ext cx="94200" cy="942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737" name="Google Shape;737;p33"/>
              <p:cNvGrpSpPr/>
              <p:nvPr/>
            </p:nvGrpSpPr>
            <p:grpSpPr>
              <a:xfrm>
                <a:off x="-1066450" y="897850"/>
                <a:ext cx="232025" cy="94200"/>
                <a:chOff x="-1334850" y="970400"/>
                <a:chExt cx="232025" cy="94200"/>
              </a:xfrm>
            </p:grpSpPr>
            <p:sp>
              <p:nvSpPr>
                <p:cNvPr id="738" name="Google Shape;738;p33"/>
                <p:cNvSpPr/>
                <p:nvPr/>
              </p:nvSpPr>
              <p:spPr>
                <a:xfrm>
                  <a:off x="-1334850" y="970400"/>
                  <a:ext cx="94200" cy="942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739" name="Google Shape;739;p33"/>
                <p:cNvSpPr/>
                <p:nvPr/>
              </p:nvSpPr>
              <p:spPr>
                <a:xfrm>
                  <a:off x="-1197025" y="970400"/>
                  <a:ext cx="94200" cy="942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</p:grpSp>
        <p:grpSp>
          <p:nvGrpSpPr>
            <p:cNvPr id="740" name="Google Shape;740;p33"/>
            <p:cNvGrpSpPr/>
            <p:nvPr/>
          </p:nvGrpSpPr>
          <p:grpSpPr>
            <a:xfrm rot="5400000" flipH="1">
              <a:off x="551060" y="-111600"/>
              <a:ext cx="232025" cy="752650"/>
              <a:chOff x="-1066450" y="239400"/>
              <a:chExt cx="232025" cy="752650"/>
            </a:xfrm>
          </p:grpSpPr>
          <p:grpSp>
            <p:nvGrpSpPr>
              <p:cNvPr id="741" name="Google Shape;741;p33"/>
              <p:cNvGrpSpPr/>
              <p:nvPr/>
            </p:nvGrpSpPr>
            <p:grpSpPr>
              <a:xfrm>
                <a:off x="-1066450" y="239400"/>
                <a:ext cx="232025" cy="94200"/>
                <a:chOff x="-1334850" y="311950"/>
                <a:chExt cx="232025" cy="94200"/>
              </a:xfrm>
            </p:grpSpPr>
            <p:sp>
              <p:nvSpPr>
                <p:cNvPr id="742" name="Google Shape;742;p33"/>
                <p:cNvSpPr/>
                <p:nvPr/>
              </p:nvSpPr>
              <p:spPr>
                <a:xfrm>
                  <a:off x="-1334850" y="311950"/>
                  <a:ext cx="94200" cy="942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743" name="Google Shape;743;p33"/>
                <p:cNvSpPr/>
                <p:nvPr/>
              </p:nvSpPr>
              <p:spPr>
                <a:xfrm>
                  <a:off x="-1197025" y="311950"/>
                  <a:ext cx="94200" cy="942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744" name="Google Shape;744;p33"/>
              <p:cNvGrpSpPr/>
              <p:nvPr/>
            </p:nvGrpSpPr>
            <p:grpSpPr>
              <a:xfrm>
                <a:off x="-1066450" y="371090"/>
                <a:ext cx="232025" cy="94200"/>
                <a:chOff x="-1334850" y="445300"/>
                <a:chExt cx="232025" cy="94200"/>
              </a:xfrm>
            </p:grpSpPr>
            <p:sp>
              <p:nvSpPr>
                <p:cNvPr id="745" name="Google Shape;745;p33"/>
                <p:cNvSpPr/>
                <p:nvPr/>
              </p:nvSpPr>
              <p:spPr>
                <a:xfrm>
                  <a:off x="-1334850" y="445300"/>
                  <a:ext cx="94200" cy="942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746" name="Google Shape;746;p33"/>
                <p:cNvSpPr/>
                <p:nvPr/>
              </p:nvSpPr>
              <p:spPr>
                <a:xfrm>
                  <a:off x="-1197025" y="445300"/>
                  <a:ext cx="94200" cy="942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747" name="Google Shape;747;p33"/>
              <p:cNvGrpSpPr/>
              <p:nvPr/>
            </p:nvGrpSpPr>
            <p:grpSpPr>
              <a:xfrm>
                <a:off x="-1066450" y="502780"/>
                <a:ext cx="232025" cy="94200"/>
                <a:chOff x="-1334850" y="578650"/>
                <a:chExt cx="232025" cy="94200"/>
              </a:xfrm>
            </p:grpSpPr>
            <p:sp>
              <p:nvSpPr>
                <p:cNvPr id="748" name="Google Shape;748;p33"/>
                <p:cNvSpPr/>
                <p:nvPr/>
              </p:nvSpPr>
              <p:spPr>
                <a:xfrm>
                  <a:off x="-1334850" y="578650"/>
                  <a:ext cx="94200" cy="942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749" name="Google Shape;749;p33"/>
                <p:cNvSpPr/>
                <p:nvPr/>
              </p:nvSpPr>
              <p:spPr>
                <a:xfrm>
                  <a:off x="-1197025" y="578650"/>
                  <a:ext cx="94200" cy="942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750" name="Google Shape;750;p33"/>
              <p:cNvGrpSpPr/>
              <p:nvPr/>
            </p:nvGrpSpPr>
            <p:grpSpPr>
              <a:xfrm>
                <a:off x="-1066450" y="634470"/>
                <a:ext cx="232025" cy="94200"/>
                <a:chOff x="-1334850" y="703700"/>
                <a:chExt cx="232025" cy="94200"/>
              </a:xfrm>
            </p:grpSpPr>
            <p:sp>
              <p:nvSpPr>
                <p:cNvPr id="751" name="Google Shape;751;p33"/>
                <p:cNvSpPr/>
                <p:nvPr/>
              </p:nvSpPr>
              <p:spPr>
                <a:xfrm>
                  <a:off x="-1334850" y="703700"/>
                  <a:ext cx="94200" cy="942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752" name="Google Shape;752;p33"/>
                <p:cNvSpPr/>
                <p:nvPr/>
              </p:nvSpPr>
              <p:spPr>
                <a:xfrm>
                  <a:off x="-1197025" y="703700"/>
                  <a:ext cx="94200" cy="942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753" name="Google Shape;753;p33"/>
              <p:cNvGrpSpPr/>
              <p:nvPr/>
            </p:nvGrpSpPr>
            <p:grpSpPr>
              <a:xfrm>
                <a:off x="-1066450" y="766160"/>
                <a:ext cx="232025" cy="94200"/>
                <a:chOff x="-1334850" y="837050"/>
                <a:chExt cx="232025" cy="94200"/>
              </a:xfrm>
            </p:grpSpPr>
            <p:sp>
              <p:nvSpPr>
                <p:cNvPr id="754" name="Google Shape;754;p33"/>
                <p:cNvSpPr/>
                <p:nvPr/>
              </p:nvSpPr>
              <p:spPr>
                <a:xfrm>
                  <a:off x="-1334850" y="837050"/>
                  <a:ext cx="94200" cy="942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755" name="Google Shape;755;p33"/>
                <p:cNvSpPr/>
                <p:nvPr/>
              </p:nvSpPr>
              <p:spPr>
                <a:xfrm>
                  <a:off x="-1197025" y="837050"/>
                  <a:ext cx="94200" cy="942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756" name="Google Shape;756;p33"/>
              <p:cNvGrpSpPr/>
              <p:nvPr/>
            </p:nvGrpSpPr>
            <p:grpSpPr>
              <a:xfrm>
                <a:off x="-1066450" y="897850"/>
                <a:ext cx="232025" cy="94200"/>
                <a:chOff x="-1334850" y="970400"/>
                <a:chExt cx="232025" cy="94200"/>
              </a:xfrm>
            </p:grpSpPr>
            <p:sp>
              <p:nvSpPr>
                <p:cNvPr id="757" name="Google Shape;757;p33"/>
                <p:cNvSpPr/>
                <p:nvPr/>
              </p:nvSpPr>
              <p:spPr>
                <a:xfrm>
                  <a:off x="-1334850" y="970400"/>
                  <a:ext cx="94200" cy="942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758" name="Google Shape;758;p33"/>
                <p:cNvSpPr/>
                <p:nvPr/>
              </p:nvSpPr>
              <p:spPr>
                <a:xfrm>
                  <a:off x="-1197025" y="970400"/>
                  <a:ext cx="94200" cy="942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0" name="Google Shape;760;p34"/>
          <p:cNvGrpSpPr/>
          <p:nvPr/>
        </p:nvGrpSpPr>
        <p:grpSpPr>
          <a:xfrm rot="-5400000">
            <a:off x="6592942" y="-2035273"/>
            <a:ext cx="553717" cy="4595615"/>
            <a:chOff x="-2299650" y="181375"/>
            <a:chExt cx="706903" cy="4882200"/>
          </a:xfrm>
        </p:grpSpPr>
        <p:cxnSp>
          <p:nvCxnSpPr>
            <p:cNvPr id="761" name="Google Shape;761;p34"/>
            <p:cNvCxnSpPr/>
            <p:nvPr/>
          </p:nvCxnSpPr>
          <p:spPr>
            <a:xfrm>
              <a:off x="-2299650" y="181375"/>
              <a:ext cx="0" cy="48822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2" name="Google Shape;762;p34"/>
            <p:cNvCxnSpPr/>
            <p:nvPr/>
          </p:nvCxnSpPr>
          <p:spPr>
            <a:xfrm>
              <a:off x="-2198664" y="181375"/>
              <a:ext cx="0" cy="48822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3" name="Google Shape;763;p34"/>
            <p:cNvCxnSpPr/>
            <p:nvPr/>
          </p:nvCxnSpPr>
          <p:spPr>
            <a:xfrm>
              <a:off x="-2097678" y="181375"/>
              <a:ext cx="0" cy="48822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4" name="Google Shape;764;p34"/>
            <p:cNvCxnSpPr/>
            <p:nvPr/>
          </p:nvCxnSpPr>
          <p:spPr>
            <a:xfrm>
              <a:off x="-1996692" y="181375"/>
              <a:ext cx="0" cy="48822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5" name="Google Shape;765;p34"/>
            <p:cNvCxnSpPr/>
            <p:nvPr/>
          </p:nvCxnSpPr>
          <p:spPr>
            <a:xfrm>
              <a:off x="-1895705" y="181375"/>
              <a:ext cx="0" cy="48822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6" name="Google Shape;766;p34"/>
            <p:cNvCxnSpPr/>
            <p:nvPr/>
          </p:nvCxnSpPr>
          <p:spPr>
            <a:xfrm>
              <a:off x="-1794719" y="181375"/>
              <a:ext cx="0" cy="48822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7" name="Google Shape;767;p34"/>
            <p:cNvCxnSpPr/>
            <p:nvPr/>
          </p:nvCxnSpPr>
          <p:spPr>
            <a:xfrm>
              <a:off x="-1693733" y="181375"/>
              <a:ext cx="0" cy="48822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8" name="Google Shape;768;p34"/>
            <p:cNvCxnSpPr/>
            <p:nvPr/>
          </p:nvCxnSpPr>
          <p:spPr>
            <a:xfrm>
              <a:off x="-1592747" y="181375"/>
              <a:ext cx="0" cy="48822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69" name="Google Shape;769;p34"/>
          <p:cNvGrpSpPr/>
          <p:nvPr/>
        </p:nvGrpSpPr>
        <p:grpSpPr>
          <a:xfrm rot="10800000">
            <a:off x="-9159" y="150"/>
            <a:ext cx="8424000" cy="5143350"/>
            <a:chOff x="720000" y="0"/>
            <a:chExt cx="8424000" cy="5143350"/>
          </a:xfrm>
        </p:grpSpPr>
        <p:sp>
          <p:nvSpPr>
            <p:cNvPr id="770" name="Google Shape;770;p34"/>
            <p:cNvSpPr/>
            <p:nvPr/>
          </p:nvSpPr>
          <p:spPr>
            <a:xfrm>
              <a:off x="1828291" y="4822950"/>
              <a:ext cx="7302600" cy="320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771" name="Google Shape;771;p34"/>
            <p:cNvSpPr/>
            <p:nvPr/>
          </p:nvSpPr>
          <p:spPr>
            <a:xfrm>
              <a:off x="7185000" y="0"/>
              <a:ext cx="1959000" cy="243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772" name="Google Shape;772;p34"/>
            <p:cNvSpPr/>
            <p:nvPr/>
          </p:nvSpPr>
          <p:spPr>
            <a:xfrm>
              <a:off x="720000" y="0"/>
              <a:ext cx="6465000" cy="243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773" name="Google Shape;773;p34"/>
          <p:cNvGrpSpPr/>
          <p:nvPr/>
        </p:nvGrpSpPr>
        <p:grpSpPr>
          <a:xfrm>
            <a:off x="8694838" y="4267925"/>
            <a:ext cx="232025" cy="752650"/>
            <a:chOff x="-1066450" y="239400"/>
            <a:chExt cx="232025" cy="752650"/>
          </a:xfrm>
        </p:grpSpPr>
        <p:grpSp>
          <p:nvGrpSpPr>
            <p:cNvPr id="774" name="Google Shape;774;p34"/>
            <p:cNvGrpSpPr/>
            <p:nvPr/>
          </p:nvGrpSpPr>
          <p:grpSpPr>
            <a:xfrm>
              <a:off x="-1066450" y="239400"/>
              <a:ext cx="232025" cy="94200"/>
              <a:chOff x="-1334850" y="311950"/>
              <a:chExt cx="232025" cy="94200"/>
            </a:xfrm>
          </p:grpSpPr>
          <p:sp>
            <p:nvSpPr>
              <p:cNvPr id="775" name="Google Shape;775;p34"/>
              <p:cNvSpPr/>
              <p:nvPr/>
            </p:nvSpPr>
            <p:spPr>
              <a:xfrm>
                <a:off x="-1334850" y="311950"/>
                <a:ext cx="94200" cy="942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76" name="Google Shape;776;p34"/>
              <p:cNvSpPr/>
              <p:nvPr/>
            </p:nvSpPr>
            <p:spPr>
              <a:xfrm>
                <a:off x="-1197025" y="311950"/>
                <a:ext cx="94200" cy="942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777" name="Google Shape;777;p34"/>
            <p:cNvGrpSpPr/>
            <p:nvPr/>
          </p:nvGrpSpPr>
          <p:grpSpPr>
            <a:xfrm>
              <a:off x="-1066450" y="371090"/>
              <a:ext cx="232025" cy="94200"/>
              <a:chOff x="-1334850" y="445300"/>
              <a:chExt cx="232025" cy="94200"/>
            </a:xfrm>
          </p:grpSpPr>
          <p:sp>
            <p:nvSpPr>
              <p:cNvPr id="778" name="Google Shape;778;p34"/>
              <p:cNvSpPr/>
              <p:nvPr/>
            </p:nvSpPr>
            <p:spPr>
              <a:xfrm>
                <a:off x="-1334850" y="445300"/>
                <a:ext cx="94200" cy="942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79" name="Google Shape;779;p34"/>
              <p:cNvSpPr/>
              <p:nvPr/>
            </p:nvSpPr>
            <p:spPr>
              <a:xfrm>
                <a:off x="-1197025" y="445300"/>
                <a:ext cx="94200" cy="942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780" name="Google Shape;780;p34"/>
            <p:cNvGrpSpPr/>
            <p:nvPr/>
          </p:nvGrpSpPr>
          <p:grpSpPr>
            <a:xfrm>
              <a:off x="-1066450" y="502780"/>
              <a:ext cx="232025" cy="94200"/>
              <a:chOff x="-1334850" y="578650"/>
              <a:chExt cx="232025" cy="94200"/>
            </a:xfrm>
          </p:grpSpPr>
          <p:sp>
            <p:nvSpPr>
              <p:cNvPr id="781" name="Google Shape;781;p34"/>
              <p:cNvSpPr/>
              <p:nvPr/>
            </p:nvSpPr>
            <p:spPr>
              <a:xfrm>
                <a:off x="-1334850" y="578650"/>
                <a:ext cx="94200" cy="942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82" name="Google Shape;782;p34"/>
              <p:cNvSpPr/>
              <p:nvPr/>
            </p:nvSpPr>
            <p:spPr>
              <a:xfrm>
                <a:off x="-1197025" y="578650"/>
                <a:ext cx="94200" cy="942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783" name="Google Shape;783;p34"/>
            <p:cNvGrpSpPr/>
            <p:nvPr/>
          </p:nvGrpSpPr>
          <p:grpSpPr>
            <a:xfrm>
              <a:off x="-1066450" y="634470"/>
              <a:ext cx="232025" cy="94200"/>
              <a:chOff x="-1334850" y="703700"/>
              <a:chExt cx="232025" cy="94200"/>
            </a:xfrm>
          </p:grpSpPr>
          <p:sp>
            <p:nvSpPr>
              <p:cNvPr id="784" name="Google Shape;784;p34"/>
              <p:cNvSpPr/>
              <p:nvPr/>
            </p:nvSpPr>
            <p:spPr>
              <a:xfrm>
                <a:off x="-1334850" y="703700"/>
                <a:ext cx="94200" cy="942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85" name="Google Shape;785;p34"/>
              <p:cNvSpPr/>
              <p:nvPr/>
            </p:nvSpPr>
            <p:spPr>
              <a:xfrm>
                <a:off x="-1197025" y="703700"/>
                <a:ext cx="94200" cy="942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786" name="Google Shape;786;p34"/>
            <p:cNvGrpSpPr/>
            <p:nvPr/>
          </p:nvGrpSpPr>
          <p:grpSpPr>
            <a:xfrm>
              <a:off x="-1066450" y="766160"/>
              <a:ext cx="232025" cy="94200"/>
              <a:chOff x="-1334850" y="837050"/>
              <a:chExt cx="232025" cy="94200"/>
            </a:xfrm>
          </p:grpSpPr>
          <p:sp>
            <p:nvSpPr>
              <p:cNvPr id="787" name="Google Shape;787;p34"/>
              <p:cNvSpPr/>
              <p:nvPr/>
            </p:nvSpPr>
            <p:spPr>
              <a:xfrm>
                <a:off x="-1334850" y="837050"/>
                <a:ext cx="94200" cy="942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88" name="Google Shape;788;p34"/>
              <p:cNvSpPr/>
              <p:nvPr/>
            </p:nvSpPr>
            <p:spPr>
              <a:xfrm>
                <a:off x="-1197025" y="837050"/>
                <a:ext cx="94200" cy="942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789" name="Google Shape;789;p34"/>
            <p:cNvGrpSpPr/>
            <p:nvPr/>
          </p:nvGrpSpPr>
          <p:grpSpPr>
            <a:xfrm>
              <a:off x="-1066450" y="897850"/>
              <a:ext cx="232025" cy="94200"/>
              <a:chOff x="-1334850" y="970400"/>
              <a:chExt cx="232025" cy="94200"/>
            </a:xfrm>
          </p:grpSpPr>
          <p:sp>
            <p:nvSpPr>
              <p:cNvPr id="790" name="Google Shape;790;p34"/>
              <p:cNvSpPr/>
              <p:nvPr/>
            </p:nvSpPr>
            <p:spPr>
              <a:xfrm>
                <a:off x="-1334850" y="970400"/>
                <a:ext cx="94200" cy="942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91" name="Google Shape;791;p34"/>
              <p:cNvSpPr/>
              <p:nvPr/>
            </p:nvSpPr>
            <p:spPr>
              <a:xfrm>
                <a:off x="-1197025" y="970400"/>
                <a:ext cx="94200" cy="942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 txBox="1">
            <a:spLocks noGrp="1"/>
          </p:cNvSpPr>
          <p:nvPr>
            <p:ph type="title"/>
          </p:nvPr>
        </p:nvSpPr>
        <p:spPr>
          <a:xfrm>
            <a:off x="713225" y="2358831"/>
            <a:ext cx="50676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9" name="Google Shape;39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273269"/>
            <a:ext cx="11556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000" b="0" u="sng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7"/>
          <p:cNvSpPr txBox="1">
            <a:spLocks noGrp="1"/>
          </p:cNvSpPr>
          <p:nvPr>
            <p:ph type="subTitle" idx="1"/>
          </p:nvPr>
        </p:nvSpPr>
        <p:spPr>
          <a:xfrm>
            <a:off x="720000" y="1422600"/>
            <a:ext cx="4294800" cy="18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174" name="Google Shape;174;p7"/>
          <p:cNvGrpSpPr/>
          <p:nvPr/>
        </p:nvGrpSpPr>
        <p:grpSpPr>
          <a:xfrm>
            <a:off x="371700" y="4350775"/>
            <a:ext cx="94200" cy="752650"/>
            <a:chOff x="-2018837" y="220050"/>
            <a:chExt cx="94200" cy="752650"/>
          </a:xfrm>
        </p:grpSpPr>
        <p:sp>
          <p:nvSpPr>
            <p:cNvPr id="175" name="Google Shape;175;p7"/>
            <p:cNvSpPr/>
            <p:nvPr/>
          </p:nvSpPr>
          <p:spPr>
            <a:xfrm>
              <a:off x="-2018837" y="220050"/>
              <a:ext cx="94200" cy="94200"/>
            </a:xfrm>
            <a:prstGeom prst="donut">
              <a:avLst>
                <a:gd name="adj" fmla="val 25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-2018837" y="351740"/>
              <a:ext cx="94200" cy="94200"/>
            </a:xfrm>
            <a:prstGeom prst="donut">
              <a:avLst>
                <a:gd name="adj" fmla="val 25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-2018837" y="483430"/>
              <a:ext cx="94200" cy="94200"/>
            </a:xfrm>
            <a:prstGeom prst="donut">
              <a:avLst>
                <a:gd name="adj" fmla="val 25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-2018837" y="615120"/>
              <a:ext cx="94200" cy="94200"/>
            </a:xfrm>
            <a:prstGeom prst="donut">
              <a:avLst>
                <a:gd name="adj" fmla="val 25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-2018837" y="746810"/>
              <a:ext cx="94200" cy="94200"/>
            </a:xfrm>
            <a:prstGeom prst="donut">
              <a:avLst>
                <a:gd name="adj" fmla="val 25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-2018837" y="878500"/>
              <a:ext cx="94200" cy="94200"/>
            </a:xfrm>
            <a:prstGeom prst="donut">
              <a:avLst>
                <a:gd name="adj" fmla="val 25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81" name="Google Shape;181;p7"/>
          <p:cNvGrpSpPr/>
          <p:nvPr/>
        </p:nvGrpSpPr>
        <p:grpSpPr>
          <a:xfrm>
            <a:off x="246450" y="539488"/>
            <a:ext cx="344700" cy="1379713"/>
            <a:chOff x="6513200" y="2196963"/>
            <a:chExt cx="344700" cy="1379713"/>
          </a:xfrm>
        </p:grpSpPr>
        <p:sp>
          <p:nvSpPr>
            <p:cNvPr id="182" name="Google Shape;182;p7"/>
            <p:cNvSpPr/>
            <p:nvPr/>
          </p:nvSpPr>
          <p:spPr>
            <a:xfrm>
              <a:off x="6513200" y="2196963"/>
              <a:ext cx="344700" cy="344700"/>
            </a:xfrm>
            <a:prstGeom prst="pie">
              <a:avLst>
                <a:gd name="adj1" fmla="val 0"/>
                <a:gd name="adj2" fmla="val 162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6513200" y="2743063"/>
              <a:ext cx="344700" cy="344700"/>
            </a:xfrm>
            <a:prstGeom prst="pie">
              <a:avLst>
                <a:gd name="adj1" fmla="val 0"/>
                <a:gd name="adj2" fmla="val 162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6513200" y="3231975"/>
              <a:ext cx="344700" cy="344700"/>
            </a:xfrm>
            <a:prstGeom prst="pie">
              <a:avLst>
                <a:gd name="adj1" fmla="val 0"/>
                <a:gd name="adj2" fmla="val 162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"/>
          <p:cNvSpPr txBox="1">
            <a:spLocks noGrp="1"/>
          </p:cNvSpPr>
          <p:nvPr>
            <p:ph type="title"/>
          </p:nvPr>
        </p:nvSpPr>
        <p:spPr>
          <a:xfrm>
            <a:off x="1768500" y="1932300"/>
            <a:ext cx="5607000" cy="127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title" idx="2" hasCustomPrompt="1"/>
          </p:nvPr>
        </p:nvSpPr>
        <p:spPr>
          <a:xfrm>
            <a:off x="2196813" y="1375501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 u="sng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1" name="Google Shape;201;p13"/>
          <p:cNvSpPr txBox="1">
            <a:spLocks noGrp="1"/>
          </p:cNvSpPr>
          <p:nvPr>
            <p:ph type="title" idx="3" hasCustomPrompt="1"/>
          </p:nvPr>
        </p:nvSpPr>
        <p:spPr>
          <a:xfrm>
            <a:off x="4896082" y="2917126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 u="sng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2" name="Google Shape;202;p13"/>
          <p:cNvSpPr txBox="1">
            <a:spLocks noGrp="1"/>
          </p:cNvSpPr>
          <p:nvPr>
            <p:ph type="title" idx="4" hasCustomPrompt="1"/>
          </p:nvPr>
        </p:nvSpPr>
        <p:spPr>
          <a:xfrm>
            <a:off x="4896082" y="1375501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 u="sng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3" name="Google Shape;203;p13"/>
          <p:cNvSpPr txBox="1">
            <a:spLocks noGrp="1"/>
          </p:cNvSpPr>
          <p:nvPr>
            <p:ph type="title" idx="5" hasCustomPrompt="1"/>
          </p:nvPr>
        </p:nvSpPr>
        <p:spPr>
          <a:xfrm>
            <a:off x="2196813" y="2917131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 u="sng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4" name="Google Shape;204;p13"/>
          <p:cNvSpPr txBox="1">
            <a:spLocks noGrp="1"/>
          </p:cNvSpPr>
          <p:nvPr>
            <p:ph type="subTitle" idx="1"/>
          </p:nvPr>
        </p:nvSpPr>
        <p:spPr>
          <a:xfrm>
            <a:off x="2196813" y="1900655"/>
            <a:ext cx="2051100" cy="7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5" name="Google Shape;205;p13"/>
          <p:cNvSpPr txBox="1">
            <a:spLocks noGrp="1"/>
          </p:cNvSpPr>
          <p:nvPr>
            <p:ph type="subTitle" idx="6"/>
          </p:nvPr>
        </p:nvSpPr>
        <p:spPr>
          <a:xfrm>
            <a:off x="4896082" y="1900655"/>
            <a:ext cx="2051100" cy="7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6" name="Google Shape;206;p13"/>
          <p:cNvSpPr txBox="1">
            <a:spLocks noGrp="1"/>
          </p:cNvSpPr>
          <p:nvPr>
            <p:ph type="subTitle" idx="7"/>
          </p:nvPr>
        </p:nvSpPr>
        <p:spPr>
          <a:xfrm>
            <a:off x="2196813" y="3439886"/>
            <a:ext cx="2051100" cy="7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7" name="Google Shape;207;p13"/>
          <p:cNvSpPr txBox="1">
            <a:spLocks noGrp="1"/>
          </p:cNvSpPr>
          <p:nvPr>
            <p:ph type="subTitle" idx="8"/>
          </p:nvPr>
        </p:nvSpPr>
        <p:spPr>
          <a:xfrm>
            <a:off x="4896082" y="3439961"/>
            <a:ext cx="2051100" cy="7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208" name="Google Shape;208;p13"/>
          <p:cNvGrpSpPr/>
          <p:nvPr/>
        </p:nvGrpSpPr>
        <p:grpSpPr>
          <a:xfrm>
            <a:off x="0" y="-25"/>
            <a:ext cx="8899675" cy="5143675"/>
            <a:chOff x="0" y="-25"/>
            <a:chExt cx="8899675" cy="5143675"/>
          </a:xfrm>
        </p:grpSpPr>
        <p:sp>
          <p:nvSpPr>
            <p:cNvPr id="209" name="Google Shape;209;p13"/>
            <p:cNvSpPr/>
            <p:nvPr/>
          </p:nvSpPr>
          <p:spPr>
            <a:xfrm>
              <a:off x="0" y="0"/>
              <a:ext cx="7131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grpSp>
          <p:nvGrpSpPr>
            <p:cNvPr id="210" name="Google Shape;210;p13"/>
            <p:cNvGrpSpPr/>
            <p:nvPr/>
          </p:nvGrpSpPr>
          <p:grpSpPr>
            <a:xfrm>
              <a:off x="8430775" y="-25"/>
              <a:ext cx="468900" cy="5143675"/>
              <a:chOff x="8430775" y="-25"/>
              <a:chExt cx="468900" cy="5143675"/>
            </a:xfrm>
          </p:grpSpPr>
          <p:sp>
            <p:nvSpPr>
              <p:cNvPr id="211" name="Google Shape;211;p13"/>
              <p:cNvSpPr/>
              <p:nvPr/>
            </p:nvSpPr>
            <p:spPr>
              <a:xfrm>
                <a:off x="8430775" y="-25"/>
                <a:ext cx="468900" cy="25719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  <p:sp>
            <p:nvSpPr>
              <p:cNvPr id="212" name="Google Shape;212;p13"/>
              <p:cNvSpPr/>
              <p:nvPr/>
            </p:nvSpPr>
            <p:spPr>
              <a:xfrm>
                <a:off x="8430775" y="2571750"/>
                <a:ext cx="468900" cy="2571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</p:grpSp>
      </p:grpSp>
      <p:grpSp>
        <p:nvGrpSpPr>
          <p:cNvPr id="213" name="Google Shape;213;p13"/>
          <p:cNvGrpSpPr/>
          <p:nvPr/>
        </p:nvGrpSpPr>
        <p:grpSpPr>
          <a:xfrm>
            <a:off x="8897046" y="539498"/>
            <a:ext cx="261175" cy="4064432"/>
            <a:chOff x="-660175" y="181375"/>
            <a:chExt cx="261175" cy="4882200"/>
          </a:xfrm>
        </p:grpSpPr>
        <p:cxnSp>
          <p:nvCxnSpPr>
            <p:cNvPr id="214" name="Google Shape;214;p13"/>
            <p:cNvCxnSpPr/>
            <p:nvPr/>
          </p:nvCxnSpPr>
          <p:spPr>
            <a:xfrm>
              <a:off x="-660175" y="181375"/>
              <a:ext cx="0" cy="48822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" name="Google Shape;215;p13"/>
            <p:cNvCxnSpPr/>
            <p:nvPr/>
          </p:nvCxnSpPr>
          <p:spPr>
            <a:xfrm>
              <a:off x="-529587" y="181375"/>
              <a:ext cx="0" cy="48822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" name="Google Shape;216;p13"/>
            <p:cNvCxnSpPr/>
            <p:nvPr/>
          </p:nvCxnSpPr>
          <p:spPr>
            <a:xfrm>
              <a:off x="-399000" y="181375"/>
              <a:ext cx="0" cy="48822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3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95" name="Google Shape;295;p16"/>
          <p:cNvGrpSpPr/>
          <p:nvPr/>
        </p:nvGrpSpPr>
        <p:grpSpPr>
          <a:xfrm rot="10800000">
            <a:off x="8617289" y="688077"/>
            <a:ext cx="365400" cy="1521035"/>
            <a:chOff x="190301" y="3128877"/>
            <a:chExt cx="365400" cy="1521035"/>
          </a:xfrm>
        </p:grpSpPr>
        <p:sp>
          <p:nvSpPr>
            <p:cNvPr id="296" name="Google Shape;296;p16"/>
            <p:cNvSpPr/>
            <p:nvPr/>
          </p:nvSpPr>
          <p:spPr>
            <a:xfrm>
              <a:off x="190301" y="3128877"/>
              <a:ext cx="365400" cy="3654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190301" y="3706694"/>
              <a:ext cx="365400" cy="3654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190301" y="4284512"/>
              <a:ext cx="365400" cy="3654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99" name="Google Shape;299;p16"/>
          <p:cNvGrpSpPr/>
          <p:nvPr/>
        </p:nvGrpSpPr>
        <p:grpSpPr>
          <a:xfrm>
            <a:off x="-15900" y="-10125"/>
            <a:ext cx="9159998" cy="5160288"/>
            <a:chOff x="-15900" y="-10125"/>
            <a:chExt cx="9159998" cy="5160288"/>
          </a:xfrm>
        </p:grpSpPr>
        <p:grpSp>
          <p:nvGrpSpPr>
            <p:cNvPr id="300" name="Google Shape;300;p16"/>
            <p:cNvGrpSpPr/>
            <p:nvPr/>
          </p:nvGrpSpPr>
          <p:grpSpPr>
            <a:xfrm rot="5400000">
              <a:off x="4433504" y="296984"/>
              <a:ext cx="261175" cy="9159984"/>
              <a:chOff x="-660175" y="181375"/>
              <a:chExt cx="261175" cy="4882200"/>
            </a:xfrm>
          </p:grpSpPr>
          <p:cxnSp>
            <p:nvCxnSpPr>
              <p:cNvPr id="301" name="Google Shape;301;p16"/>
              <p:cNvCxnSpPr/>
              <p:nvPr/>
            </p:nvCxnSpPr>
            <p:spPr>
              <a:xfrm>
                <a:off x="-660175" y="181375"/>
                <a:ext cx="0" cy="488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2" name="Google Shape;302;p16"/>
              <p:cNvCxnSpPr/>
              <p:nvPr/>
            </p:nvCxnSpPr>
            <p:spPr>
              <a:xfrm>
                <a:off x="-529587" y="181375"/>
                <a:ext cx="0" cy="488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3" name="Google Shape;303;p16"/>
              <p:cNvCxnSpPr/>
              <p:nvPr/>
            </p:nvCxnSpPr>
            <p:spPr>
              <a:xfrm>
                <a:off x="-399000" y="181375"/>
                <a:ext cx="0" cy="488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04" name="Google Shape;304;p16"/>
            <p:cNvGrpSpPr/>
            <p:nvPr/>
          </p:nvGrpSpPr>
          <p:grpSpPr>
            <a:xfrm rot="10800000">
              <a:off x="-15802" y="-10125"/>
              <a:ext cx="9159900" cy="5160288"/>
              <a:chOff x="-15900" y="-10125"/>
              <a:chExt cx="9159900" cy="5160288"/>
            </a:xfrm>
          </p:grpSpPr>
          <p:grpSp>
            <p:nvGrpSpPr>
              <p:cNvPr id="305" name="Google Shape;305;p16"/>
              <p:cNvGrpSpPr/>
              <p:nvPr/>
            </p:nvGrpSpPr>
            <p:grpSpPr>
              <a:xfrm rot="-5400000">
                <a:off x="6572300" y="2578475"/>
                <a:ext cx="261175" cy="4882200"/>
                <a:chOff x="-660175" y="181375"/>
                <a:chExt cx="261175" cy="4882200"/>
              </a:xfrm>
            </p:grpSpPr>
            <p:cxnSp>
              <p:nvCxnSpPr>
                <p:cNvPr id="306" name="Google Shape;306;p16"/>
                <p:cNvCxnSpPr/>
                <p:nvPr/>
              </p:nvCxnSpPr>
              <p:spPr>
                <a:xfrm>
                  <a:off x="-660175" y="181375"/>
                  <a:ext cx="0" cy="4882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7" name="Google Shape;307;p16"/>
                <p:cNvCxnSpPr/>
                <p:nvPr/>
              </p:nvCxnSpPr>
              <p:spPr>
                <a:xfrm>
                  <a:off x="-529587" y="181375"/>
                  <a:ext cx="0" cy="4882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8" name="Google Shape;308;p16"/>
                <p:cNvCxnSpPr/>
                <p:nvPr/>
              </p:nvCxnSpPr>
              <p:spPr>
                <a:xfrm>
                  <a:off x="-399000" y="181375"/>
                  <a:ext cx="0" cy="4882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09" name="Google Shape;309;p16"/>
              <p:cNvSpPr/>
              <p:nvPr/>
            </p:nvSpPr>
            <p:spPr>
              <a:xfrm rot="5400000">
                <a:off x="4469850" y="-4495875"/>
                <a:ext cx="188400" cy="91599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</p:grpSp>
      </p:grpSp>
      <p:grpSp>
        <p:nvGrpSpPr>
          <p:cNvPr id="310" name="Google Shape;310;p16"/>
          <p:cNvGrpSpPr/>
          <p:nvPr/>
        </p:nvGrpSpPr>
        <p:grpSpPr>
          <a:xfrm>
            <a:off x="180475" y="688075"/>
            <a:ext cx="8735513" cy="3535025"/>
            <a:chOff x="180475" y="688075"/>
            <a:chExt cx="8735513" cy="3535025"/>
          </a:xfrm>
        </p:grpSpPr>
        <p:grpSp>
          <p:nvGrpSpPr>
            <p:cNvPr id="311" name="Google Shape;311;p16"/>
            <p:cNvGrpSpPr/>
            <p:nvPr/>
          </p:nvGrpSpPr>
          <p:grpSpPr>
            <a:xfrm rot="10800000">
              <a:off x="180475" y="688075"/>
              <a:ext cx="232025" cy="752650"/>
              <a:chOff x="-1066450" y="239400"/>
              <a:chExt cx="232025" cy="752650"/>
            </a:xfrm>
          </p:grpSpPr>
          <p:grpSp>
            <p:nvGrpSpPr>
              <p:cNvPr id="312" name="Google Shape;312;p16"/>
              <p:cNvGrpSpPr/>
              <p:nvPr/>
            </p:nvGrpSpPr>
            <p:grpSpPr>
              <a:xfrm>
                <a:off x="-1066450" y="239400"/>
                <a:ext cx="232025" cy="94200"/>
                <a:chOff x="-1334850" y="311950"/>
                <a:chExt cx="232025" cy="94200"/>
              </a:xfrm>
            </p:grpSpPr>
            <p:sp>
              <p:nvSpPr>
                <p:cNvPr id="313" name="Google Shape;313;p16"/>
                <p:cNvSpPr/>
                <p:nvPr/>
              </p:nvSpPr>
              <p:spPr>
                <a:xfrm>
                  <a:off x="-1334850" y="311950"/>
                  <a:ext cx="94200" cy="942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314" name="Google Shape;314;p16"/>
                <p:cNvSpPr/>
                <p:nvPr/>
              </p:nvSpPr>
              <p:spPr>
                <a:xfrm>
                  <a:off x="-1197025" y="311950"/>
                  <a:ext cx="94200" cy="942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315" name="Google Shape;315;p16"/>
              <p:cNvGrpSpPr/>
              <p:nvPr/>
            </p:nvGrpSpPr>
            <p:grpSpPr>
              <a:xfrm>
                <a:off x="-1066450" y="371090"/>
                <a:ext cx="232025" cy="94200"/>
                <a:chOff x="-1334850" y="445300"/>
                <a:chExt cx="232025" cy="94200"/>
              </a:xfrm>
            </p:grpSpPr>
            <p:sp>
              <p:nvSpPr>
                <p:cNvPr id="316" name="Google Shape;316;p16"/>
                <p:cNvSpPr/>
                <p:nvPr/>
              </p:nvSpPr>
              <p:spPr>
                <a:xfrm>
                  <a:off x="-1334850" y="445300"/>
                  <a:ext cx="94200" cy="942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317" name="Google Shape;317;p16"/>
                <p:cNvSpPr/>
                <p:nvPr/>
              </p:nvSpPr>
              <p:spPr>
                <a:xfrm>
                  <a:off x="-1197025" y="445300"/>
                  <a:ext cx="94200" cy="942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318" name="Google Shape;318;p16"/>
              <p:cNvGrpSpPr/>
              <p:nvPr/>
            </p:nvGrpSpPr>
            <p:grpSpPr>
              <a:xfrm>
                <a:off x="-1066450" y="502780"/>
                <a:ext cx="232025" cy="94200"/>
                <a:chOff x="-1334850" y="578650"/>
                <a:chExt cx="232025" cy="94200"/>
              </a:xfrm>
            </p:grpSpPr>
            <p:sp>
              <p:nvSpPr>
                <p:cNvPr id="319" name="Google Shape;319;p16"/>
                <p:cNvSpPr/>
                <p:nvPr/>
              </p:nvSpPr>
              <p:spPr>
                <a:xfrm>
                  <a:off x="-1334850" y="578650"/>
                  <a:ext cx="94200" cy="942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320" name="Google Shape;320;p16"/>
                <p:cNvSpPr/>
                <p:nvPr/>
              </p:nvSpPr>
              <p:spPr>
                <a:xfrm>
                  <a:off x="-1197025" y="578650"/>
                  <a:ext cx="94200" cy="942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321" name="Google Shape;321;p16"/>
              <p:cNvGrpSpPr/>
              <p:nvPr/>
            </p:nvGrpSpPr>
            <p:grpSpPr>
              <a:xfrm>
                <a:off x="-1066450" y="634470"/>
                <a:ext cx="232025" cy="94200"/>
                <a:chOff x="-1334850" y="703700"/>
                <a:chExt cx="232025" cy="94200"/>
              </a:xfrm>
            </p:grpSpPr>
            <p:sp>
              <p:nvSpPr>
                <p:cNvPr id="322" name="Google Shape;322;p16"/>
                <p:cNvSpPr/>
                <p:nvPr/>
              </p:nvSpPr>
              <p:spPr>
                <a:xfrm>
                  <a:off x="-1334850" y="703700"/>
                  <a:ext cx="94200" cy="942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323" name="Google Shape;323;p16"/>
                <p:cNvSpPr/>
                <p:nvPr/>
              </p:nvSpPr>
              <p:spPr>
                <a:xfrm>
                  <a:off x="-1197025" y="703700"/>
                  <a:ext cx="94200" cy="942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324" name="Google Shape;324;p16"/>
              <p:cNvGrpSpPr/>
              <p:nvPr/>
            </p:nvGrpSpPr>
            <p:grpSpPr>
              <a:xfrm>
                <a:off x="-1066450" y="766160"/>
                <a:ext cx="232025" cy="94200"/>
                <a:chOff x="-1334850" y="837050"/>
                <a:chExt cx="232025" cy="94200"/>
              </a:xfrm>
            </p:grpSpPr>
            <p:sp>
              <p:nvSpPr>
                <p:cNvPr id="325" name="Google Shape;325;p16"/>
                <p:cNvSpPr/>
                <p:nvPr/>
              </p:nvSpPr>
              <p:spPr>
                <a:xfrm>
                  <a:off x="-1334850" y="837050"/>
                  <a:ext cx="94200" cy="942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326" name="Google Shape;326;p16"/>
                <p:cNvSpPr/>
                <p:nvPr/>
              </p:nvSpPr>
              <p:spPr>
                <a:xfrm>
                  <a:off x="-1197025" y="837050"/>
                  <a:ext cx="94200" cy="942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327" name="Google Shape;327;p16"/>
              <p:cNvGrpSpPr/>
              <p:nvPr/>
            </p:nvGrpSpPr>
            <p:grpSpPr>
              <a:xfrm>
                <a:off x="-1066450" y="897850"/>
                <a:ext cx="232025" cy="94200"/>
                <a:chOff x="-1334850" y="970400"/>
                <a:chExt cx="232025" cy="94200"/>
              </a:xfrm>
            </p:grpSpPr>
            <p:sp>
              <p:nvSpPr>
                <p:cNvPr id="328" name="Google Shape;328;p16"/>
                <p:cNvSpPr/>
                <p:nvPr/>
              </p:nvSpPr>
              <p:spPr>
                <a:xfrm>
                  <a:off x="-1334850" y="970400"/>
                  <a:ext cx="94200" cy="942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329" name="Google Shape;329;p16"/>
                <p:cNvSpPr/>
                <p:nvPr/>
              </p:nvSpPr>
              <p:spPr>
                <a:xfrm>
                  <a:off x="-1197025" y="970400"/>
                  <a:ext cx="94200" cy="942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</p:grpSp>
        <p:grpSp>
          <p:nvGrpSpPr>
            <p:cNvPr id="330" name="Google Shape;330;p16"/>
            <p:cNvGrpSpPr/>
            <p:nvPr/>
          </p:nvGrpSpPr>
          <p:grpSpPr>
            <a:xfrm>
              <a:off x="8683963" y="3470450"/>
              <a:ext cx="232025" cy="752650"/>
              <a:chOff x="-1066450" y="239400"/>
              <a:chExt cx="232025" cy="752650"/>
            </a:xfrm>
          </p:grpSpPr>
          <p:grpSp>
            <p:nvGrpSpPr>
              <p:cNvPr id="331" name="Google Shape;331;p16"/>
              <p:cNvGrpSpPr/>
              <p:nvPr/>
            </p:nvGrpSpPr>
            <p:grpSpPr>
              <a:xfrm>
                <a:off x="-1066450" y="239400"/>
                <a:ext cx="232025" cy="94200"/>
                <a:chOff x="-1334850" y="311950"/>
                <a:chExt cx="232025" cy="94200"/>
              </a:xfrm>
            </p:grpSpPr>
            <p:sp>
              <p:nvSpPr>
                <p:cNvPr id="332" name="Google Shape;332;p16"/>
                <p:cNvSpPr/>
                <p:nvPr/>
              </p:nvSpPr>
              <p:spPr>
                <a:xfrm>
                  <a:off x="-1334850" y="311950"/>
                  <a:ext cx="94200" cy="942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333" name="Google Shape;333;p16"/>
                <p:cNvSpPr/>
                <p:nvPr/>
              </p:nvSpPr>
              <p:spPr>
                <a:xfrm>
                  <a:off x="-1197025" y="311950"/>
                  <a:ext cx="94200" cy="942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334" name="Google Shape;334;p16"/>
              <p:cNvGrpSpPr/>
              <p:nvPr/>
            </p:nvGrpSpPr>
            <p:grpSpPr>
              <a:xfrm>
                <a:off x="-1066450" y="371090"/>
                <a:ext cx="232025" cy="94200"/>
                <a:chOff x="-1334850" y="445300"/>
                <a:chExt cx="232025" cy="94200"/>
              </a:xfrm>
            </p:grpSpPr>
            <p:sp>
              <p:nvSpPr>
                <p:cNvPr id="335" name="Google Shape;335;p16"/>
                <p:cNvSpPr/>
                <p:nvPr/>
              </p:nvSpPr>
              <p:spPr>
                <a:xfrm>
                  <a:off x="-1334850" y="445300"/>
                  <a:ext cx="94200" cy="942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336" name="Google Shape;336;p16"/>
                <p:cNvSpPr/>
                <p:nvPr/>
              </p:nvSpPr>
              <p:spPr>
                <a:xfrm>
                  <a:off x="-1197025" y="445300"/>
                  <a:ext cx="94200" cy="942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337" name="Google Shape;337;p16"/>
              <p:cNvGrpSpPr/>
              <p:nvPr/>
            </p:nvGrpSpPr>
            <p:grpSpPr>
              <a:xfrm>
                <a:off x="-1066450" y="502780"/>
                <a:ext cx="232025" cy="94200"/>
                <a:chOff x="-1334850" y="578650"/>
                <a:chExt cx="232025" cy="94200"/>
              </a:xfrm>
            </p:grpSpPr>
            <p:sp>
              <p:nvSpPr>
                <p:cNvPr id="338" name="Google Shape;338;p16"/>
                <p:cNvSpPr/>
                <p:nvPr/>
              </p:nvSpPr>
              <p:spPr>
                <a:xfrm>
                  <a:off x="-1334850" y="578650"/>
                  <a:ext cx="94200" cy="942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339" name="Google Shape;339;p16"/>
                <p:cNvSpPr/>
                <p:nvPr/>
              </p:nvSpPr>
              <p:spPr>
                <a:xfrm>
                  <a:off x="-1197025" y="578650"/>
                  <a:ext cx="94200" cy="942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340" name="Google Shape;340;p16"/>
              <p:cNvGrpSpPr/>
              <p:nvPr/>
            </p:nvGrpSpPr>
            <p:grpSpPr>
              <a:xfrm>
                <a:off x="-1066450" y="634470"/>
                <a:ext cx="232025" cy="94200"/>
                <a:chOff x="-1334850" y="703700"/>
                <a:chExt cx="232025" cy="94200"/>
              </a:xfrm>
            </p:grpSpPr>
            <p:sp>
              <p:nvSpPr>
                <p:cNvPr id="341" name="Google Shape;341;p16"/>
                <p:cNvSpPr/>
                <p:nvPr/>
              </p:nvSpPr>
              <p:spPr>
                <a:xfrm>
                  <a:off x="-1334850" y="703700"/>
                  <a:ext cx="94200" cy="942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342" name="Google Shape;342;p16"/>
                <p:cNvSpPr/>
                <p:nvPr/>
              </p:nvSpPr>
              <p:spPr>
                <a:xfrm>
                  <a:off x="-1197025" y="703700"/>
                  <a:ext cx="94200" cy="942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343" name="Google Shape;343;p16"/>
              <p:cNvGrpSpPr/>
              <p:nvPr/>
            </p:nvGrpSpPr>
            <p:grpSpPr>
              <a:xfrm>
                <a:off x="-1066450" y="766160"/>
                <a:ext cx="232025" cy="94200"/>
                <a:chOff x="-1334850" y="837050"/>
                <a:chExt cx="232025" cy="94200"/>
              </a:xfrm>
            </p:grpSpPr>
            <p:sp>
              <p:nvSpPr>
                <p:cNvPr id="344" name="Google Shape;344;p16"/>
                <p:cNvSpPr/>
                <p:nvPr/>
              </p:nvSpPr>
              <p:spPr>
                <a:xfrm>
                  <a:off x="-1334850" y="837050"/>
                  <a:ext cx="94200" cy="942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345" name="Google Shape;345;p16"/>
                <p:cNvSpPr/>
                <p:nvPr/>
              </p:nvSpPr>
              <p:spPr>
                <a:xfrm>
                  <a:off x="-1197025" y="837050"/>
                  <a:ext cx="94200" cy="942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346" name="Google Shape;346;p16"/>
              <p:cNvGrpSpPr/>
              <p:nvPr/>
            </p:nvGrpSpPr>
            <p:grpSpPr>
              <a:xfrm>
                <a:off x="-1066450" y="897850"/>
                <a:ext cx="232025" cy="94200"/>
                <a:chOff x="-1334850" y="970400"/>
                <a:chExt cx="232025" cy="94200"/>
              </a:xfrm>
            </p:grpSpPr>
            <p:sp>
              <p:nvSpPr>
                <p:cNvPr id="347" name="Google Shape;347;p16"/>
                <p:cNvSpPr/>
                <p:nvPr/>
              </p:nvSpPr>
              <p:spPr>
                <a:xfrm>
                  <a:off x="-1334850" y="970400"/>
                  <a:ext cx="94200" cy="942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348" name="Google Shape;348;p16"/>
                <p:cNvSpPr/>
                <p:nvPr/>
              </p:nvSpPr>
              <p:spPr>
                <a:xfrm>
                  <a:off x="-1197025" y="970400"/>
                  <a:ext cx="94200" cy="942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2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2"/>
          <p:cNvSpPr txBox="1">
            <a:spLocks noGrp="1"/>
          </p:cNvSpPr>
          <p:nvPr>
            <p:ph type="title"/>
          </p:nvPr>
        </p:nvSpPr>
        <p:spPr>
          <a:xfrm>
            <a:off x="2773050" y="2700600"/>
            <a:ext cx="3597900" cy="63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03" name="Google Shape;403;p22"/>
          <p:cNvSpPr txBox="1">
            <a:spLocks noGrp="1"/>
          </p:cNvSpPr>
          <p:nvPr>
            <p:ph type="subTitle" idx="1"/>
          </p:nvPr>
        </p:nvSpPr>
        <p:spPr>
          <a:xfrm>
            <a:off x="2773050" y="3281065"/>
            <a:ext cx="3597900" cy="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404" name="Google Shape;404;p22"/>
          <p:cNvGrpSpPr/>
          <p:nvPr/>
        </p:nvGrpSpPr>
        <p:grpSpPr>
          <a:xfrm>
            <a:off x="475350" y="2910075"/>
            <a:ext cx="94200" cy="752650"/>
            <a:chOff x="-2018837" y="220050"/>
            <a:chExt cx="94200" cy="752650"/>
          </a:xfrm>
        </p:grpSpPr>
        <p:sp>
          <p:nvSpPr>
            <p:cNvPr id="405" name="Google Shape;405;p22"/>
            <p:cNvSpPr/>
            <p:nvPr/>
          </p:nvSpPr>
          <p:spPr>
            <a:xfrm>
              <a:off x="-2018837" y="220050"/>
              <a:ext cx="94200" cy="94200"/>
            </a:xfrm>
            <a:prstGeom prst="donut">
              <a:avLst>
                <a:gd name="adj" fmla="val 25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-2018837" y="351740"/>
              <a:ext cx="94200" cy="94200"/>
            </a:xfrm>
            <a:prstGeom prst="donut">
              <a:avLst>
                <a:gd name="adj" fmla="val 25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-2018837" y="483430"/>
              <a:ext cx="94200" cy="94200"/>
            </a:xfrm>
            <a:prstGeom prst="donut">
              <a:avLst>
                <a:gd name="adj" fmla="val 25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-2018837" y="615120"/>
              <a:ext cx="94200" cy="94200"/>
            </a:xfrm>
            <a:prstGeom prst="donut">
              <a:avLst>
                <a:gd name="adj" fmla="val 25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-2018837" y="746810"/>
              <a:ext cx="94200" cy="94200"/>
            </a:xfrm>
            <a:prstGeom prst="donut">
              <a:avLst>
                <a:gd name="adj" fmla="val 25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-2018837" y="878500"/>
              <a:ext cx="94200" cy="94200"/>
            </a:xfrm>
            <a:prstGeom prst="donut">
              <a:avLst>
                <a:gd name="adj" fmla="val 25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11" name="Google Shape;411;p22"/>
          <p:cNvGrpSpPr/>
          <p:nvPr/>
        </p:nvGrpSpPr>
        <p:grpSpPr>
          <a:xfrm>
            <a:off x="6434350" y="4692050"/>
            <a:ext cx="2130950" cy="638700"/>
            <a:chOff x="6434350" y="4284650"/>
            <a:chExt cx="2130950" cy="638700"/>
          </a:xfrm>
        </p:grpSpPr>
        <p:sp>
          <p:nvSpPr>
            <p:cNvPr id="412" name="Google Shape;412;p22"/>
            <p:cNvSpPr/>
            <p:nvPr/>
          </p:nvSpPr>
          <p:spPr>
            <a:xfrm>
              <a:off x="6434350" y="4284650"/>
              <a:ext cx="638700" cy="63870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13" name="Google Shape;413;p22"/>
            <p:cNvSpPr/>
            <p:nvPr/>
          </p:nvSpPr>
          <p:spPr>
            <a:xfrm>
              <a:off x="7180475" y="4284650"/>
              <a:ext cx="638700" cy="63870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14" name="Google Shape;414;p22"/>
            <p:cNvSpPr/>
            <p:nvPr/>
          </p:nvSpPr>
          <p:spPr>
            <a:xfrm>
              <a:off x="7926600" y="4284650"/>
              <a:ext cx="638700" cy="63870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17" name="Google Shape;417;p23"/>
          <p:cNvSpPr txBox="1">
            <a:spLocks noGrp="1"/>
          </p:cNvSpPr>
          <p:nvPr>
            <p:ph type="subTitle" idx="1"/>
          </p:nvPr>
        </p:nvSpPr>
        <p:spPr>
          <a:xfrm>
            <a:off x="5012625" y="2158160"/>
            <a:ext cx="2460900" cy="18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18" name="Google Shape;418;p23"/>
          <p:cNvSpPr txBox="1">
            <a:spLocks noGrp="1"/>
          </p:cNvSpPr>
          <p:nvPr>
            <p:ph type="subTitle" idx="2"/>
          </p:nvPr>
        </p:nvSpPr>
        <p:spPr>
          <a:xfrm>
            <a:off x="1670450" y="2158160"/>
            <a:ext cx="2460900" cy="18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19" name="Google Shape;419;p23"/>
          <p:cNvSpPr txBox="1">
            <a:spLocks noGrp="1"/>
          </p:cNvSpPr>
          <p:nvPr>
            <p:ph type="subTitle" idx="3"/>
          </p:nvPr>
        </p:nvSpPr>
        <p:spPr>
          <a:xfrm>
            <a:off x="1670451" y="1629213"/>
            <a:ext cx="2460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20" name="Google Shape;420;p23"/>
          <p:cNvSpPr txBox="1">
            <a:spLocks noGrp="1"/>
          </p:cNvSpPr>
          <p:nvPr>
            <p:ph type="subTitle" idx="4"/>
          </p:nvPr>
        </p:nvSpPr>
        <p:spPr>
          <a:xfrm>
            <a:off x="5012650" y="1629213"/>
            <a:ext cx="2460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421" name="Google Shape;421;p23"/>
          <p:cNvGrpSpPr/>
          <p:nvPr/>
        </p:nvGrpSpPr>
        <p:grpSpPr>
          <a:xfrm>
            <a:off x="-12725" y="-3500"/>
            <a:ext cx="9156600" cy="5156725"/>
            <a:chOff x="-12725" y="-3500"/>
            <a:chExt cx="9156600" cy="5156725"/>
          </a:xfrm>
        </p:grpSpPr>
        <p:sp>
          <p:nvSpPr>
            <p:cNvPr id="422" name="Google Shape;422;p23"/>
            <p:cNvSpPr/>
            <p:nvPr/>
          </p:nvSpPr>
          <p:spPr>
            <a:xfrm>
              <a:off x="0" y="4610225"/>
              <a:ext cx="4572000" cy="543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3" name="Google Shape;423;p23"/>
            <p:cNvSpPr/>
            <p:nvPr/>
          </p:nvSpPr>
          <p:spPr>
            <a:xfrm rot="10800000">
              <a:off x="-12725" y="-3500"/>
              <a:ext cx="9156600" cy="206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424" name="Google Shape;424;p23"/>
          <p:cNvGrpSpPr/>
          <p:nvPr/>
        </p:nvGrpSpPr>
        <p:grpSpPr>
          <a:xfrm>
            <a:off x="246413" y="4227675"/>
            <a:ext cx="232025" cy="752650"/>
            <a:chOff x="-1066450" y="239400"/>
            <a:chExt cx="232025" cy="752650"/>
          </a:xfrm>
        </p:grpSpPr>
        <p:grpSp>
          <p:nvGrpSpPr>
            <p:cNvPr id="425" name="Google Shape;425;p23"/>
            <p:cNvGrpSpPr/>
            <p:nvPr/>
          </p:nvGrpSpPr>
          <p:grpSpPr>
            <a:xfrm>
              <a:off x="-1066450" y="239400"/>
              <a:ext cx="232025" cy="94200"/>
              <a:chOff x="-1334850" y="311950"/>
              <a:chExt cx="232025" cy="94200"/>
            </a:xfrm>
          </p:grpSpPr>
          <p:sp>
            <p:nvSpPr>
              <p:cNvPr id="426" name="Google Shape;426;p23"/>
              <p:cNvSpPr/>
              <p:nvPr/>
            </p:nvSpPr>
            <p:spPr>
              <a:xfrm>
                <a:off x="-1334850" y="311950"/>
                <a:ext cx="94200" cy="94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27" name="Google Shape;427;p23"/>
              <p:cNvSpPr/>
              <p:nvPr/>
            </p:nvSpPr>
            <p:spPr>
              <a:xfrm>
                <a:off x="-1197025" y="311950"/>
                <a:ext cx="94200" cy="94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428" name="Google Shape;428;p23"/>
            <p:cNvGrpSpPr/>
            <p:nvPr/>
          </p:nvGrpSpPr>
          <p:grpSpPr>
            <a:xfrm>
              <a:off x="-1066450" y="371090"/>
              <a:ext cx="232025" cy="94200"/>
              <a:chOff x="-1334850" y="445300"/>
              <a:chExt cx="232025" cy="94200"/>
            </a:xfrm>
          </p:grpSpPr>
          <p:sp>
            <p:nvSpPr>
              <p:cNvPr id="429" name="Google Shape;429;p23"/>
              <p:cNvSpPr/>
              <p:nvPr/>
            </p:nvSpPr>
            <p:spPr>
              <a:xfrm>
                <a:off x="-1334850" y="445300"/>
                <a:ext cx="94200" cy="94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30" name="Google Shape;430;p23"/>
              <p:cNvSpPr/>
              <p:nvPr/>
            </p:nvSpPr>
            <p:spPr>
              <a:xfrm>
                <a:off x="-1197025" y="445300"/>
                <a:ext cx="94200" cy="94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431" name="Google Shape;431;p23"/>
            <p:cNvGrpSpPr/>
            <p:nvPr/>
          </p:nvGrpSpPr>
          <p:grpSpPr>
            <a:xfrm>
              <a:off x="-1066450" y="502780"/>
              <a:ext cx="232025" cy="94200"/>
              <a:chOff x="-1334850" y="578650"/>
              <a:chExt cx="232025" cy="94200"/>
            </a:xfrm>
          </p:grpSpPr>
          <p:sp>
            <p:nvSpPr>
              <p:cNvPr id="432" name="Google Shape;432;p23"/>
              <p:cNvSpPr/>
              <p:nvPr/>
            </p:nvSpPr>
            <p:spPr>
              <a:xfrm>
                <a:off x="-1334850" y="578650"/>
                <a:ext cx="94200" cy="94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33" name="Google Shape;433;p23"/>
              <p:cNvSpPr/>
              <p:nvPr/>
            </p:nvSpPr>
            <p:spPr>
              <a:xfrm>
                <a:off x="-1197025" y="578650"/>
                <a:ext cx="94200" cy="94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434" name="Google Shape;434;p23"/>
            <p:cNvGrpSpPr/>
            <p:nvPr/>
          </p:nvGrpSpPr>
          <p:grpSpPr>
            <a:xfrm>
              <a:off x="-1066450" y="634470"/>
              <a:ext cx="232025" cy="94200"/>
              <a:chOff x="-1334850" y="703700"/>
              <a:chExt cx="232025" cy="94200"/>
            </a:xfrm>
          </p:grpSpPr>
          <p:sp>
            <p:nvSpPr>
              <p:cNvPr id="435" name="Google Shape;435;p23"/>
              <p:cNvSpPr/>
              <p:nvPr/>
            </p:nvSpPr>
            <p:spPr>
              <a:xfrm>
                <a:off x="-1334850" y="703700"/>
                <a:ext cx="94200" cy="94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36" name="Google Shape;436;p23"/>
              <p:cNvSpPr/>
              <p:nvPr/>
            </p:nvSpPr>
            <p:spPr>
              <a:xfrm>
                <a:off x="-1197025" y="703700"/>
                <a:ext cx="94200" cy="94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437" name="Google Shape;437;p23"/>
            <p:cNvGrpSpPr/>
            <p:nvPr/>
          </p:nvGrpSpPr>
          <p:grpSpPr>
            <a:xfrm>
              <a:off x="-1066450" y="766160"/>
              <a:ext cx="232025" cy="94200"/>
              <a:chOff x="-1334850" y="837050"/>
              <a:chExt cx="232025" cy="94200"/>
            </a:xfrm>
          </p:grpSpPr>
          <p:sp>
            <p:nvSpPr>
              <p:cNvPr id="438" name="Google Shape;438;p23"/>
              <p:cNvSpPr/>
              <p:nvPr/>
            </p:nvSpPr>
            <p:spPr>
              <a:xfrm>
                <a:off x="-1334850" y="837050"/>
                <a:ext cx="94200" cy="94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39" name="Google Shape;439;p23"/>
              <p:cNvSpPr/>
              <p:nvPr/>
            </p:nvSpPr>
            <p:spPr>
              <a:xfrm>
                <a:off x="-1197025" y="837050"/>
                <a:ext cx="94200" cy="94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440" name="Google Shape;440;p23"/>
            <p:cNvGrpSpPr/>
            <p:nvPr/>
          </p:nvGrpSpPr>
          <p:grpSpPr>
            <a:xfrm>
              <a:off x="-1066450" y="897850"/>
              <a:ext cx="232025" cy="94200"/>
              <a:chOff x="-1334850" y="970400"/>
              <a:chExt cx="232025" cy="94200"/>
            </a:xfrm>
          </p:grpSpPr>
          <p:sp>
            <p:nvSpPr>
              <p:cNvPr id="441" name="Google Shape;441;p23"/>
              <p:cNvSpPr/>
              <p:nvPr/>
            </p:nvSpPr>
            <p:spPr>
              <a:xfrm>
                <a:off x="-1334850" y="970400"/>
                <a:ext cx="94200" cy="94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42" name="Google Shape;442;p23"/>
              <p:cNvSpPr/>
              <p:nvPr/>
            </p:nvSpPr>
            <p:spPr>
              <a:xfrm>
                <a:off x="-1197025" y="970400"/>
                <a:ext cx="94200" cy="94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grpSp>
        <p:nvGrpSpPr>
          <p:cNvPr id="443" name="Google Shape;443;p23"/>
          <p:cNvGrpSpPr/>
          <p:nvPr/>
        </p:nvGrpSpPr>
        <p:grpSpPr>
          <a:xfrm rot="5400000">
            <a:off x="6650200" y="2440613"/>
            <a:ext cx="261175" cy="4882200"/>
            <a:chOff x="-660175" y="181375"/>
            <a:chExt cx="261175" cy="4882200"/>
          </a:xfrm>
        </p:grpSpPr>
        <p:cxnSp>
          <p:nvCxnSpPr>
            <p:cNvPr id="444" name="Google Shape;444;p23"/>
            <p:cNvCxnSpPr/>
            <p:nvPr/>
          </p:nvCxnSpPr>
          <p:spPr>
            <a:xfrm>
              <a:off x="-660175" y="181375"/>
              <a:ext cx="0" cy="48822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5" name="Google Shape;445;p23"/>
            <p:cNvCxnSpPr/>
            <p:nvPr/>
          </p:nvCxnSpPr>
          <p:spPr>
            <a:xfrm>
              <a:off x="-529587" y="181375"/>
              <a:ext cx="0" cy="48822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6" name="Google Shape;446;p23"/>
            <p:cNvCxnSpPr/>
            <p:nvPr/>
          </p:nvCxnSpPr>
          <p:spPr>
            <a:xfrm>
              <a:off x="-399000" y="181375"/>
              <a:ext cx="0" cy="48822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47" name="Google Shape;447;p23"/>
          <p:cNvSpPr/>
          <p:nvPr/>
        </p:nvSpPr>
        <p:spPr>
          <a:xfrm rot="5400000">
            <a:off x="4310211" y="4540500"/>
            <a:ext cx="553500" cy="672300"/>
          </a:xfrm>
          <a:prstGeom prst="pie">
            <a:avLst>
              <a:gd name="adj1" fmla="val 0"/>
              <a:gd name="adj2" fmla="val 10797465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"/>
              <a:buNone/>
              <a:defRPr sz="30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35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35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35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35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35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35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35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35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Char char="●"/>
              <a:defRPr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Char char="○"/>
              <a:defRPr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Char char="■"/>
              <a:defRPr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Char char="●"/>
              <a:defRPr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Char char="○"/>
              <a:defRPr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Char char="■"/>
              <a:defRPr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Char char="●"/>
              <a:defRPr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Char char="○"/>
              <a:defRPr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Char char="■"/>
              <a:defRPr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8" r:id="rId5"/>
    <p:sldLayoutId id="2147483659" r:id="rId6"/>
    <p:sldLayoutId id="2147483662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4" r:id="rId13"/>
    <p:sldLayoutId id="2147483676" r:id="rId14"/>
    <p:sldLayoutId id="2147483679" r:id="rId15"/>
    <p:sldLayoutId id="2147483680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4F7"/>
        </a:solidFill>
        <a:effectLst/>
      </p:bgPr>
    </p:bg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38"/>
          <p:cNvSpPr/>
          <p:nvPr/>
        </p:nvSpPr>
        <p:spPr>
          <a:xfrm>
            <a:off x="713225" y="-3600"/>
            <a:ext cx="2253000" cy="88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03" name="Google Shape;803;p38"/>
          <p:cNvSpPr txBox="1">
            <a:spLocks noGrp="1"/>
          </p:cNvSpPr>
          <p:nvPr>
            <p:ph type="ctrTitle"/>
          </p:nvPr>
        </p:nvSpPr>
        <p:spPr>
          <a:xfrm>
            <a:off x="713225" y="1293888"/>
            <a:ext cx="5428200" cy="207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PWM Drawer </a:t>
            </a:r>
            <a:endParaRPr dirty="0"/>
          </a:p>
        </p:txBody>
      </p:sp>
      <p:sp>
        <p:nvSpPr>
          <p:cNvPr id="804" name="Google Shape;804;p38"/>
          <p:cNvSpPr txBox="1">
            <a:spLocks noGrp="1"/>
          </p:cNvSpPr>
          <p:nvPr>
            <p:ph type="subTitle" idx="1"/>
          </p:nvPr>
        </p:nvSpPr>
        <p:spPr>
          <a:xfrm>
            <a:off x="713225" y="3369600"/>
            <a:ext cx="54282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C</a:t>
            </a:r>
            <a:r>
              <a:rPr lang="en" b="1" dirty="0" smtClean="0"/>
              <a:t>reated  by : Eng /Aia El-garhy </a:t>
            </a:r>
            <a:endParaRPr b="1" dirty="0"/>
          </a:p>
        </p:txBody>
      </p:sp>
      <p:sp>
        <p:nvSpPr>
          <p:cNvPr id="805" name="Google Shape;805;p38"/>
          <p:cNvSpPr/>
          <p:nvPr/>
        </p:nvSpPr>
        <p:spPr>
          <a:xfrm>
            <a:off x="8077375" y="879700"/>
            <a:ext cx="706800" cy="706800"/>
          </a:xfrm>
          <a:prstGeom prst="star24">
            <a:avLst>
              <a:gd name="adj" fmla="val 0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6" name="Google Shape;806;p38"/>
          <p:cNvSpPr/>
          <p:nvPr/>
        </p:nvSpPr>
        <p:spPr>
          <a:xfrm>
            <a:off x="7569425" y="4386350"/>
            <a:ext cx="435300" cy="435300"/>
          </a:xfrm>
          <a:prstGeom prst="flowChartDelay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7" name="Google Shape;6508;p86"/>
          <p:cNvGrpSpPr/>
          <p:nvPr/>
        </p:nvGrpSpPr>
        <p:grpSpPr>
          <a:xfrm>
            <a:off x="4857653" y="2112178"/>
            <a:ext cx="648072" cy="568827"/>
            <a:chOff x="-23245675" y="3148525"/>
            <a:chExt cx="296150" cy="296150"/>
          </a:xfrm>
        </p:grpSpPr>
        <p:sp>
          <p:nvSpPr>
            <p:cNvPr id="8" name="Google Shape;6509;p86"/>
            <p:cNvSpPr/>
            <p:nvPr/>
          </p:nvSpPr>
          <p:spPr>
            <a:xfrm>
              <a:off x="-23192925" y="3251700"/>
              <a:ext cx="192225" cy="105550"/>
            </a:xfrm>
            <a:custGeom>
              <a:avLst/>
              <a:gdLst/>
              <a:ahLst/>
              <a:cxnLst/>
              <a:rect l="l" t="t" r="r" b="b"/>
              <a:pathLst>
                <a:path w="7689" h="4222" extrusionOk="0">
                  <a:moveTo>
                    <a:pt x="3151" y="0"/>
                  </a:moveTo>
                  <a:lnTo>
                    <a:pt x="2616" y="1260"/>
                  </a:lnTo>
                  <a:cubicBezTo>
                    <a:pt x="2584" y="1386"/>
                    <a:pt x="2427" y="1481"/>
                    <a:pt x="2301" y="1481"/>
                  </a:cubicBezTo>
                  <a:lnTo>
                    <a:pt x="1" y="1481"/>
                  </a:lnTo>
                  <a:lnTo>
                    <a:pt x="1" y="4222"/>
                  </a:lnTo>
                  <a:lnTo>
                    <a:pt x="7688" y="4222"/>
                  </a:lnTo>
                  <a:lnTo>
                    <a:pt x="7688" y="1481"/>
                  </a:lnTo>
                  <a:lnTo>
                    <a:pt x="5672" y="1481"/>
                  </a:lnTo>
                  <a:lnTo>
                    <a:pt x="4884" y="3371"/>
                  </a:lnTo>
                  <a:cubicBezTo>
                    <a:pt x="4827" y="3513"/>
                    <a:pt x="4713" y="3578"/>
                    <a:pt x="4593" y="3578"/>
                  </a:cubicBezTo>
                  <a:cubicBezTo>
                    <a:pt x="4447" y="3578"/>
                    <a:pt x="4292" y="3481"/>
                    <a:pt x="4223" y="3308"/>
                  </a:cubicBezTo>
                  <a:lnTo>
                    <a:pt x="31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9" name="Google Shape;6510;p86"/>
            <p:cNvSpPr/>
            <p:nvPr/>
          </p:nvSpPr>
          <p:spPr>
            <a:xfrm>
              <a:off x="-23193700" y="3200500"/>
              <a:ext cx="192200" cy="106350"/>
            </a:xfrm>
            <a:custGeom>
              <a:avLst/>
              <a:gdLst/>
              <a:ahLst/>
              <a:cxnLst/>
              <a:rect l="l" t="t" r="r" b="b"/>
              <a:pathLst>
                <a:path w="7688" h="4254" extrusionOk="0">
                  <a:moveTo>
                    <a:pt x="0" y="0"/>
                  </a:moveTo>
                  <a:lnTo>
                    <a:pt x="0" y="2836"/>
                  </a:lnTo>
                  <a:lnTo>
                    <a:pt x="2111" y="2836"/>
                  </a:lnTo>
                  <a:lnTo>
                    <a:pt x="2962" y="945"/>
                  </a:lnTo>
                  <a:cubicBezTo>
                    <a:pt x="3020" y="800"/>
                    <a:pt x="3138" y="735"/>
                    <a:pt x="3258" y="735"/>
                  </a:cubicBezTo>
                  <a:cubicBezTo>
                    <a:pt x="3399" y="735"/>
                    <a:pt x="3541" y="824"/>
                    <a:pt x="3592" y="977"/>
                  </a:cubicBezTo>
                  <a:lnTo>
                    <a:pt x="4632" y="4253"/>
                  </a:lnTo>
                  <a:lnTo>
                    <a:pt x="5104" y="3056"/>
                  </a:lnTo>
                  <a:cubicBezTo>
                    <a:pt x="5167" y="2930"/>
                    <a:pt x="5325" y="2836"/>
                    <a:pt x="5419" y="2836"/>
                  </a:cubicBezTo>
                  <a:lnTo>
                    <a:pt x="7688" y="2836"/>
                  </a:lnTo>
                  <a:lnTo>
                    <a:pt x="76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511;p86"/>
            <p:cNvSpPr/>
            <p:nvPr/>
          </p:nvSpPr>
          <p:spPr>
            <a:xfrm>
              <a:off x="-23245675" y="3148525"/>
              <a:ext cx="296150" cy="296150"/>
            </a:xfrm>
            <a:custGeom>
              <a:avLst/>
              <a:gdLst/>
              <a:ahLst/>
              <a:cxnLst/>
              <a:rect l="l" t="t" r="r" b="b"/>
              <a:pathLst>
                <a:path w="11846" h="11846" extrusionOk="0">
                  <a:moveTo>
                    <a:pt x="10113" y="1386"/>
                  </a:moveTo>
                  <a:cubicBezTo>
                    <a:pt x="10302" y="1386"/>
                    <a:pt x="10460" y="1544"/>
                    <a:pt x="10460" y="1733"/>
                  </a:cubicBezTo>
                  <a:lnTo>
                    <a:pt x="10460" y="8758"/>
                  </a:lnTo>
                  <a:cubicBezTo>
                    <a:pt x="10460" y="8947"/>
                    <a:pt x="10302" y="9105"/>
                    <a:pt x="10113" y="9105"/>
                  </a:cubicBezTo>
                  <a:lnTo>
                    <a:pt x="1733" y="9105"/>
                  </a:lnTo>
                  <a:cubicBezTo>
                    <a:pt x="1512" y="9105"/>
                    <a:pt x="1355" y="8947"/>
                    <a:pt x="1355" y="8758"/>
                  </a:cubicBezTo>
                  <a:lnTo>
                    <a:pt x="1355" y="1733"/>
                  </a:lnTo>
                  <a:cubicBezTo>
                    <a:pt x="1355" y="1544"/>
                    <a:pt x="1512" y="1386"/>
                    <a:pt x="1733" y="1386"/>
                  </a:cubicBezTo>
                  <a:close/>
                  <a:moveTo>
                    <a:pt x="2426" y="9767"/>
                  </a:moveTo>
                  <a:cubicBezTo>
                    <a:pt x="2615" y="9767"/>
                    <a:pt x="2804" y="9924"/>
                    <a:pt x="2804" y="10113"/>
                  </a:cubicBezTo>
                  <a:cubicBezTo>
                    <a:pt x="2804" y="10334"/>
                    <a:pt x="2615" y="10491"/>
                    <a:pt x="2426" y="10491"/>
                  </a:cubicBezTo>
                  <a:cubicBezTo>
                    <a:pt x="2237" y="10491"/>
                    <a:pt x="2079" y="10334"/>
                    <a:pt x="2079" y="10113"/>
                  </a:cubicBezTo>
                  <a:cubicBezTo>
                    <a:pt x="2079" y="9924"/>
                    <a:pt x="2237" y="9767"/>
                    <a:pt x="2426" y="9767"/>
                  </a:cubicBezTo>
                  <a:close/>
                  <a:moveTo>
                    <a:pt x="3844" y="9767"/>
                  </a:moveTo>
                  <a:cubicBezTo>
                    <a:pt x="4033" y="9767"/>
                    <a:pt x="4190" y="9924"/>
                    <a:pt x="4190" y="10113"/>
                  </a:cubicBezTo>
                  <a:cubicBezTo>
                    <a:pt x="4190" y="10334"/>
                    <a:pt x="4001" y="10491"/>
                    <a:pt x="3844" y="10491"/>
                  </a:cubicBezTo>
                  <a:cubicBezTo>
                    <a:pt x="3655" y="10491"/>
                    <a:pt x="3497" y="10334"/>
                    <a:pt x="3497" y="10113"/>
                  </a:cubicBezTo>
                  <a:cubicBezTo>
                    <a:pt x="3497" y="9924"/>
                    <a:pt x="3655" y="9767"/>
                    <a:pt x="3844" y="9767"/>
                  </a:cubicBezTo>
                  <a:close/>
                  <a:moveTo>
                    <a:pt x="1733" y="0"/>
                  </a:moveTo>
                  <a:cubicBezTo>
                    <a:pt x="788" y="0"/>
                    <a:pt x="0" y="788"/>
                    <a:pt x="0" y="1733"/>
                  </a:cubicBezTo>
                  <a:lnTo>
                    <a:pt x="0" y="10113"/>
                  </a:lnTo>
                  <a:cubicBezTo>
                    <a:pt x="0" y="11058"/>
                    <a:pt x="788" y="11846"/>
                    <a:pt x="1733" y="11846"/>
                  </a:cubicBezTo>
                  <a:lnTo>
                    <a:pt x="10113" y="11846"/>
                  </a:lnTo>
                  <a:cubicBezTo>
                    <a:pt x="11058" y="11846"/>
                    <a:pt x="11846" y="11058"/>
                    <a:pt x="11846" y="10113"/>
                  </a:cubicBezTo>
                  <a:lnTo>
                    <a:pt x="11846" y="1733"/>
                  </a:lnTo>
                  <a:cubicBezTo>
                    <a:pt x="11846" y="788"/>
                    <a:pt x="11058" y="0"/>
                    <a:pt x="101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4464;p81"/>
          <p:cNvGrpSpPr/>
          <p:nvPr/>
        </p:nvGrpSpPr>
        <p:grpSpPr>
          <a:xfrm>
            <a:off x="36280" y="1275606"/>
            <a:ext cx="8934047" cy="2648441"/>
            <a:chOff x="998425" y="1182125"/>
            <a:chExt cx="1065400" cy="199500"/>
          </a:xfrm>
        </p:grpSpPr>
        <p:sp>
          <p:nvSpPr>
            <p:cNvPr id="18" name="Google Shape;4465;p81"/>
            <p:cNvSpPr/>
            <p:nvPr/>
          </p:nvSpPr>
          <p:spPr>
            <a:xfrm>
              <a:off x="998425" y="1182125"/>
              <a:ext cx="1065400" cy="199500"/>
            </a:xfrm>
            <a:custGeom>
              <a:avLst/>
              <a:gdLst/>
              <a:ahLst/>
              <a:cxnLst/>
              <a:rect l="l" t="t" r="r" b="b"/>
              <a:pathLst>
                <a:path w="42616" h="7980" extrusionOk="0">
                  <a:moveTo>
                    <a:pt x="4324" y="1"/>
                  </a:moveTo>
                  <a:cubicBezTo>
                    <a:pt x="3159" y="1"/>
                    <a:pt x="1997" y="512"/>
                    <a:pt x="1246" y="1424"/>
                  </a:cubicBezTo>
                  <a:cubicBezTo>
                    <a:pt x="180" y="2720"/>
                    <a:pt x="1" y="4577"/>
                    <a:pt x="867" y="6031"/>
                  </a:cubicBezTo>
                  <a:cubicBezTo>
                    <a:pt x="1600" y="7262"/>
                    <a:pt x="2935" y="7980"/>
                    <a:pt x="4331" y="7980"/>
                  </a:cubicBezTo>
                  <a:cubicBezTo>
                    <a:pt x="4576" y="7980"/>
                    <a:pt x="4822" y="7958"/>
                    <a:pt x="5067" y="7913"/>
                  </a:cubicBezTo>
                  <a:cubicBezTo>
                    <a:pt x="6219" y="7700"/>
                    <a:pt x="7170" y="6971"/>
                    <a:pt x="7733" y="6006"/>
                  </a:cubicBezTo>
                  <a:cubicBezTo>
                    <a:pt x="8105" y="5370"/>
                    <a:pt x="8773" y="4970"/>
                    <a:pt x="9508" y="4970"/>
                  </a:cubicBezTo>
                  <a:lnTo>
                    <a:pt x="10488" y="4970"/>
                  </a:lnTo>
                  <a:cubicBezTo>
                    <a:pt x="11237" y="4970"/>
                    <a:pt x="11919" y="5376"/>
                    <a:pt x="12300" y="6020"/>
                  </a:cubicBezTo>
                  <a:lnTo>
                    <a:pt x="12307" y="6031"/>
                  </a:lnTo>
                  <a:cubicBezTo>
                    <a:pt x="13039" y="7262"/>
                    <a:pt x="14375" y="7980"/>
                    <a:pt x="15771" y="7980"/>
                  </a:cubicBezTo>
                  <a:cubicBezTo>
                    <a:pt x="16016" y="7980"/>
                    <a:pt x="16262" y="7958"/>
                    <a:pt x="16507" y="7913"/>
                  </a:cubicBezTo>
                  <a:cubicBezTo>
                    <a:pt x="17658" y="7700"/>
                    <a:pt x="18610" y="6971"/>
                    <a:pt x="19173" y="6006"/>
                  </a:cubicBezTo>
                  <a:cubicBezTo>
                    <a:pt x="19545" y="5370"/>
                    <a:pt x="20213" y="4970"/>
                    <a:pt x="20946" y="4970"/>
                  </a:cubicBezTo>
                  <a:lnTo>
                    <a:pt x="21928" y="4970"/>
                  </a:lnTo>
                  <a:cubicBezTo>
                    <a:pt x="22677" y="4970"/>
                    <a:pt x="23359" y="5376"/>
                    <a:pt x="23740" y="6020"/>
                  </a:cubicBezTo>
                  <a:lnTo>
                    <a:pt x="23747" y="6031"/>
                  </a:lnTo>
                  <a:cubicBezTo>
                    <a:pt x="24479" y="7262"/>
                    <a:pt x="25815" y="7980"/>
                    <a:pt x="27210" y="7980"/>
                  </a:cubicBezTo>
                  <a:cubicBezTo>
                    <a:pt x="27454" y="7980"/>
                    <a:pt x="27700" y="7958"/>
                    <a:pt x="27945" y="7913"/>
                  </a:cubicBezTo>
                  <a:cubicBezTo>
                    <a:pt x="29098" y="7700"/>
                    <a:pt x="30048" y="6971"/>
                    <a:pt x="30613" y="6006"/>
                  </a:cubicBezTo>
                  <a:cubicBezTo>
                    <a:pt x="30985" y="5370"/>
                    <a:pt x="31652" y="4970"/>
                    <a:pt x="32388" y="4970"/>
                  </a:cubicBezTo>
                  <a:lnTo>
                    <a:pt x="33368" y="4970"/>
                  </a:lnTo>
                  <a:cubicBezTo>
                    <a:pt x="34117" y="4970"/>
                    <a:pt x="34799" y="5376"/>
                    <a:pt x="35180" y="6020"/>
                  </a:cubicBezTo>
                  <a:lnTo>
                    <a:pt x="35187" y="6031"/>
                  </a:lnTo>
                  <a:cubicBezTo>
                    <a:pt x="35920" y="7262"/>
                    <a:pt x="37255" y="7980"/>
                    <a:pt x="38651" y="7980"/>
                  </a:cubicBezTo>
                  <a:cubicBezTo>
                    <a:pt x="38896" y="7980"/>
                    <a:pt x="39142" y="7958"/>
                    <a:pt x="39387" y="7913"/>
                  </a:cubicBezTo>
                  <a:cubicBezTo>
                    <a:pt x="41256" y="7567"/>
                    <a:pt x="42594" y="5866"/>
                    <a:pt x="42615" y="3993"/>
                  </a:cubicBezTo>
                  <a:cubicBezTo>
                    <a:pt x="42599" y="2323"/>
                    <a:pt x="41557" y="833"/>
                    <a:pt x="39994" y="246"/>
                  </a:cubicBezTo>
                  <a:cubicBezTo>
                    <a:pt x="39559" y="81"/>
                    <a:pt x="39100" y="2"/>
                    <a:pt x="38642" y="2"/>
                  </a:cubicBezTo>
                  <a:cubicBezTo>
                    <a:pt x="37477" y="2"/>
                    <a:pt x="36315" y="513"/>
                    <a:pt x="35565" y="1426"/>
                  </a:cubicBezTo>
                  <a:cubicBezTo>
                    <a:pt x="35428" y="1592"/>
                    <a:pt x="35304" y="1770"/>
                    <a:pt x="35195" y="1957"/>
                  </a:cubicBezTo>
                  <a:cubicBezTo>
                    <a:pt x="34817" y="2606"/>
                    <a:pt x="34133" y="3018"/>
                    <a:pt x="33382" y="3018"/>
                  </a:cubicBezTo>
                  <a:lnTo>
                    <a:pt x="32420" y="3018"/>
                  </a:lnTo>
                  <a:cubicBezTo>
                    <a:pt x="31683" y="3018"/>
                    <a:pt x="30996" y="2632"/>
                    <a:pt x="30624" y="1994"/>
                  </a:cubicBezTo>
                  <a:cubicBezTo>
                    <a:pt x="30157" y="1190"/>
                    <a:pt x="29425" y="572"/>
                    <a:pt x="28556" y="244"/>
                  </a:cubicBezTo>
                  <a:cubicBezTo>
                    <a:pt x="28121" y="80"/>
                    <a:pt x="27663" y="1"/>
                    <a:pt x="27205" y="1"/>
                  </a:cubicBezTo>
                  <a:cubicBezTo>
                    <a:pt x="26039" y="1"/>
                    <a:pt x="24877" y="513"/>
                    <a:pt x="24125" y="1426"/>
                  </a:cubicBezTo>
                  <a:cubicBezTo>
                    <a:pt x="23989" y="1592"/>
                    <a:pt x="23865" y="1770"/>
                    <a:pt x="23755" y="1957"/>
                  </a:cubicBezTo>
                  <a:cubicBezTo>
                    <a:pt x="23377" y="2606"/>
                    <a:pt x="22695" y="3018"/>
                    <a:pt x="21944" y="3018"/>
                  </a:cubicBezTo>
                  <a:lnTo>
                    <a:pt x="20981" y="3018"/>
                  </a:lnTo>
                  <a:cubicBezTo>
                    <a:pt x="20243" y="3018"/>
                    <a:pt x="19556" y="2632"/>
                    <a:pt x="19185" y="1994"/>
                  </a:cubicBezTo>
                  <a:cubicBezTo>
                    <a:pt x="18717" y="1190"/>
                    <a:pt x="17987" y="572"/>
                    <a:pt x="17116" y="244"/>
                  </a:cubicBezTo>
                  <a:cubicBezTo>
                    <a:pt x="16681" y="80"/>
                    <a:pt x="16223" y="1"/>
                    <a:pt x="15766" y="1"/>
                  </a:cubicBezTo>
                  <a:cubicBezTo>
                    <a:pt x="14600" y="1"/>
                    <a:pt x="13437" y="513"/>
                    <a:pt x="12686" y="1426"/>
                  </a:cubicBezTo>
                  <a:cubicBezTo>
                    <a:pt x="12549" y="1592"/>
                    <a:pt x="12425" y="1770"/>
                    <a:pt x="12316" y="1957"/>
                  </a:cubicBezTo>
                  <a:cubicBezTo>
                    <a:pt x="11937" y="2606"/>
                    <a:pt x="11255" y="3016"/>
                    <a:pt x="10504" y="3016"/>
                  </a:cubicBezTo>
                  <a:lnTo>
                    <a:pt x="9541" y="3016"/>
                  </a:lnTo>
                  <a:cubicBezTo>
                    <a:pt x="8805" y="3016"/>
                    <a:pt x="8116" y="2632"/>
                    <a:pt x="7745" y="1994"/>
                  </a:cubicBezTo>
                  <a:cubicBezTo>
                    <a:pt x="7277" y="1190"/>
                    <a:pt x="6547" y="572"/>
                    <a:pt x="5676" y="244"/>
                  </a:cubicBezTo>
                  <a:cubicBezTo>
                    <a:pt x="5241" y="80"/>
                    <a:pt x="4782" y="1"/>
                    <a:pt x="4324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466;p81"/>
            <p:cNvSpPr/>
            <p:nvPr/>
          </p:nvSpPr>
          <p:spPr>
            <a:xfrm>
              <a:off x="1017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 smtClean="0"/>
                <a:t>1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 smtClean="0"/>
                <a:t>Microcontroller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 smtClean="0"/>
                <a:t>(Atmega32)  </a:t>
              </a:r>
              <a:endParaRPr b="1" dirty="0"/>
            </a:p>
          </p:txBody>
        </p:sp>
        <p:sp>
          <p:nvSpPr>
            <p:cNvPr id="20" name="Google Shape;4467;p81"/>
            <p:cNvSpPr/>
            <p:nvPr/>
          </p:nvSpPr>
          <p:spPr>
            <a:xfrm>
              <a:off x="1303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 smtClean="0"/>
                <a:t>2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 smtClean="0"/>
                <a:t>EXTI : INT0 </a:t>
              </a:r>
              <a:endParaRPr b="1" dirty="0"/>
            </a:p>
          </p:txBody>
        </p:sp>
        <p:sp>
          <p:nvSpPr>
            <p:cNvPr id="21" name="Google Shape;4468;p81"/>
            <p:cNvSpPr/>
            <p:nvPr/>
          </p:nvSpPr>
          <p:spPr>
            <a:xfrm>
              <a:off x="1589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49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49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49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 smtClean="0"/>
                <a:t>3 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 smtClean="0"/>
                <a:t>- TIMER0 : </a:t>
              </a:r>
              <a:r>
                <a:rPr lang="en-US" dirty="0" smtClean="0"/>
                <a:t>generates the PWM signal. </a:t>
              </a:r>
            </a:p>
            <a:p>
              <a:pPr lvl="0" algn="ctr" rtl="0">
                <a:spcBef>
                  <a:spcPts val="0"/>
                </a:spcBef>
                <a:spcAft>
                  <a:spcPts val="0"/>
                </a:spcAft>
              </a:pPr>
              <a:r>
                <a:rPr lang="en-US" b="1" dirty="0" smtClean="0"/>
                <a:t>- Mode : </a:t>
              </a:r>
              <a:r>
                <a:rPr lang="en-US" dirty="0" smtClean="0"/>
                <a:t>Fast PWM.</a:t>
              </a:r>
            </a:p>
            <a:p>
              <a:pPr lvl="0" algn="ctr" rtl="0">
                <a:spcBef>
                  <a:spcPts val="0"/>
                </a:spcBef>
                <a:spcAft>
                  <a:spcPts val="0"/>
                </a:spcAft>
              </a:pPr>
              <a:r>
                <a:rPr lang="en-US" b="1" dirty="0" smtClean="0"/>
                <a:t>- </a:t>
              </a:r>
              <a:r>
                <a:rPr lang="en-US" b="1" dirty="0" err="1" smtClean="0"/>
                <a:t>Prescaler</a:t>
              </a:r>
              <a:r>
                <a:rPr lang="en-US" b="1" dirty="0" smtClean="0"/>
                <a:t> : </a:t>
              </a:r>
              <a:r>
                <a:rPr lang="en-US" dirty="0" smtClean="0"/>
                <a:t>division by 64.   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b="1" dirty="0" smtClean="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4469;p81"/>
            <p:cNvSpPr/>
            <p:nvPr/>
          </p:nvSpPr>
          <p:spPr>
            <a:xfrm>
              <a:off x="1875200" y="1193175"/>
              <a:ext cx="177525" cy="177500"/>
            </a:xfrm>
            <a:custGeom>
              <a:avLst/>
              <a:gdLst/>
              <a:ahLst/>
              <a:cxnLst/>
              <a:rect l="l" t="t" r="r" b="b"/>
              <a:pathLst>
                <a:path w="7101" h="7100" extrusionOk="0">
                  <a:moveTo>
                    <a:pt x="3551" y="1"/>
                  </a:moveTo>
                  <a:cubicBezTo>
                    <a:pt x="1590" y="1"/>
                    <a:pt x="0" y="1589"/>
                    <a:pt x="0" y="3551"/>
                  </a:cubicBezTo>
                  <a:cubicBezTo>
                    <a:pt x="0" y="5511"/>
                    <a:pt x="1590" y="7099"/>
                    <a:pt x="3551" y="7099"/>
                  </a:cubicBezTo>
                  <a:cubicBezTo>
                    <a:pt x="5511" y="7099"/>
                    <a:pt x="7101" y="5511"/>
                    <a:pt x="7101" y="3551"/>
                  </a:cubicBezTo>
                  <a:cubicBezTo>
                    <a:pt x="7101" y="1589"/>
                    <a:pt x="5511" y="1"/>
                    <a:pt x="3551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b="1" dirty="0" smtClean="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 smtClean="0"/>
                <a:t>4</a:t>
              </a:r>
            </a:p>
            <a:p>
              <a:pPr lvl="0" algn="ctr" rtl="0">
                <a:spcBef>
                  <a:spcPts val="0"/>
                </a:spcBef>
                <a:spcAft>
                  <a:spcPts val="0"/>
                </a:spcAft>
              </a:pPr>
              <a:r>
                <a:rPr lang="en-US" b="1" dirty="0" smtClean="0"/>
                <a:t>TIMER1: </a:t>
              </a:r>
              <a:r>
                <a:rPr lang="en-US" dirty="0" smtClean="0"/>
                <a:t>calculate frequency and duty cycle.</a:t>
              </a:r>
            </a:p>
            <a:p>
              <a:pPr lvl="0" algn="ctr"/>
              <a:r>
                <a:rPr lang="en-US" b="1" dirty="0" smtClean="0"/>
                <a:t>-Mode </a:t>
              </a:r>
              <a:r>
                <a:rPr lang="en-US" dirty="0"/>
                <a:t>: </a:t>
              </a:r>
              <a:r>
                <a:rPr lang="en-US" dirty="0" smtClean="0"/>
                <a:t>normal</a:t>
              </a:r>
              <a:endParaRPr lang="en-US" dirty="0"/>
            </a:p>
            <a:p>
              <a:pPr lvl="0" algn="ctr"/>
              <a:r>
                <a:rPr lang="en-US" b="1" dirty="0" smtClean="0"/>
                <a:t>-</a:t>
              </a:r>
              <a:r>
                <a:rPr lang="en-US" b="1" dirty="0" err="1" smtClean="0"/>
                <a:t>Prescaler</a:t>
              </a:r>
              <a:r>
                <a:rPr lang="en-US" b="1" dirty="0" smtClean="0"/>
                <a:t> </a:t>
              </a:r>
              <a:r>
                <a:rPr lang="en-US" b="1" dirty="0"/>
                <a:t>: </a:t>
              </a:r>
              <a:r>
                <a:rPr lang="en-US" dirty="0"/>
                <a:t>division by 64.   </a:t>
              </a:r>
            </a:p>
            <a:p>
              <a:pPr lvl="0" algn="ctr"/>
              <a:endParaRPr lang="en-US" b="1" dirty="0"/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endParaRPr lang="en-US" dirty="0" smtClean="0"/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endParaRPr lang="en-US" dirty="0" smtClean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3" name="Google Shape;883;p42"/>
          <p:cNvGrpSpPr/>
          <p:nvPr/>
        </p:nvGrpSpPr>
        <p:grpSpPr>
          <a:xfrm>
            <a:off x="-131" y="4227600"/>
            <a:ext cx="6386406" cy="915900"/>
            <a:chOff x="-131" y="4227600"/>
            <a:chExt cx="6386406" cy="915900"/>
          </a:xfrm>
        </p:grpSpPr>
        <p:sp>
          <p:nvSpPr>
            <p:cNvPr id="884" name="Google Shape;884;p42"/>
            <p:cNvSpPr/>
            <p:nvPr/>
          </p:nvSpPr>
          <p:spPr>
            <a:xfrm>
              <a:off x="-125" y="4227600"/>
              <a:ext cx="2512800" cy="915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grpSp>
          <p:nvGrpSpPr>
            <p:cNvPr id="885" name="Google Shape;885;p42"/>
            <p:cNvGrpSpPr/>
            <p:nvPr/>
          </p:nvGrpSpPr>
          <p:grpSpPr>
            <a:xfrm rot="5400000">
              <a:off x="2934522" y="1691692"/>
              <a:ext cx="517100" cy="6386406"/>
              <a:chOff x="-2299650" y="181375"/>
              <a:chExt cx="706903" cy="4882200"/>
            </a:xfrm>
          </p:grpSpPr>
          <p:cxnSp>
            <p:nvCxnSpPr>
              <p:cNvPr id="886" name="Google Shape;886;p42"/>
              <p:cNvCxnSpPr/>
              <p:nvPr/>
            </p:nvCxnSpPr>
            <p:spPr>
              <a:xfrm>
                <a:off x="-2299650" y="181375"/>
                <a:ext cx="0" cy="488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7" name="Google Shape;887;p42"/>
              <p:cNvCxnSpPr/>
              <p:nvPr/>
            </p:nvCxnSpPr>
            <p:spPr>
              <a:xfrm>
                <a:off x="-2198664" y="181375"/>
                <a:ext cx="0" cy="488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8" name="Google Shape;888;p42"/>
              <p:cNvCxnSpPr/>
              <p:nvPr/>
            </p:nvCxnSpPr>
            <p:spPr>
              <a:xfrm>
                <a:off x="-2097678" y="181375"/>
                <a:ext cx="0" cy="488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9" name="Google Shape;889;p42"/>
              <p:cNvCxnSpPr/>
              <p:nvPr/>
            </p:nvCxnSpPr>
            <p:spPr>
              <a:xfrm>
                <a:off x="-1996692" y="181375"/>
                <a:ext cx="0" cy="488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0" name="Google Shape;890;p42"/>
              <p:cNvCxnSpPr/>
              <p:nvPr/>
            </p:nvCxnSpPr>
            <p:spPr>
              <a:xfrm>
                <a:off x="-1895705" y="181375"/>
                <a:ext cx="0" cy="488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1" name="Google Shape;891;p42"/>
              <p:cNvCxnSpPr/>
              <p:nvPr/>
            </p:nvCxnSpPr>
            <p:spPr>
              <a:xfrm>
                <a:off x="-1794719" y="181375"/>
                <a:ext cx="0" cy="488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2" name="Google Shape;892;p42"/>
              <p:cNvCxnSpPr/>
              <p:nvPr/>
            </p:nvCxnSpPr>
            <p:spPr>
              <a:xfrm>
                <a:off x="-1693733" y="181375"/>
                <a:ext cx="0" cy="488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3" name="Google Shape;893;p42"/>
              <p:cNvCxnSpPr/>
              <p:nvPr/>
            </p:nvCxnSpPr>
            <p:spPr>
              <a:xfrm>
                <a:off x="-1592747" y="181375"/>
                <a:ext cx="0" cy="488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894" name="Google Shape;894;p42"/>
          <p:cNvSpPr txBox="1">
            <a:spLocks noGrp="1"/>
          </p:cNvSpPr>
          <p:nvPr>
            <p:ph type="title"/>
          </p:nvPr>
        </p:nvSpPr>
        <p:spPr>
          <a:xfrm>
            <a:off x="755576" y="2211710"/>
            <a:ext cx="50676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 Flowchart 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895" name="Google Shape;895;p42"/>
          <p:cNvSpPr txBox="1">
            <a:spLocks noGrp="1"/>
          </p:cNvSpPr>
          <p:nvPr>
            <p:ph type="title" idx="2"/>
          </p:nvPr>
        </p:nvSpPr>
        <p:spPr>
          <a:xfrm>
            <a:off x="713225" y="1273269"/>
            <a:ext cx="11556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  <p:grpSp>
        <p:nvGrpSpPr>
          <p:cNvPr id="896" name="Google Shape;896;p42"/>
          <p:cNvGrpSpPr/>
          <p:nvPr/>
        </p:nvGrpSpPr>
        <p:grpSpPr>
          <a:xfrm>
            <a:off x="-125" y="0"/>
            <a:ext cx="2885830" cy="915900"/>
            <a:chOff x="-125" y="0"/>
            <a:chExt cx="2885830" cy="915900"/>
          </a:xfrm>
        </p:grpSpPr>
        <p:sp>
          <p:nvSpPr>
            <p:cNvPr id="897" name="Google Shape;897;p42"/>
            <p:cNvSpPr/>
            <p:nvPr/>
          </p:nvSpPr>
          <p:spPr>
            <a:xfrm>
              <a:off x="-125" y="0"/>
              <a:ext cx="2512800" cy="915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grpSp>
          <p:nvGrpSpPr>
            <p:cNvPr id="898" name="Google Shape;898;p42"/>
            <p:cNvGrpSpPr/>
            <p:nvPr/>
          </p:nvGrpSpPr>
          <p:grpSpPr>
            <a:xfrm rot="5400000">
              <a:off x="2393368" y="163163"/>
              <a:ext cx="232025" cy="752650"/>
              <a:chOff x="-1066450" y="239400"/>
              <a:chExt cx="232025" cy="752650"/>
            </a:xfrm>
          </p:grpSpPr>
          <p:grpSp>
            <p:nvGrpSpPr>
              <p:cNvPr id="899" name="Google Shape;899;p42"/>
              <p:cNvGrpSpPr/>
              <p:nvPr/>
            </p:nvGrpSpPr>
            <p:grpSpPr>
              <a:xfrm>
                <a:off x="-1066450" y="239400"/>
                <a:ext cx="232025" cy="94200"/>
                <a:chOff x="-1334850" y="311950"/>
                <a:chExt cx="232025" cy="94200"/>
              </a:xfrm>
            </p:grpSpPr>
            <p:sp>
              <p:nvSpPr>
                <p:cNvPr id="900" name="Google Shape;900;p42"/>
                <p:cNvSpPr/>
                <p:nvPr/>
              </p:nvSpPr>
              <p:spPr>
                <a:xfrm>
                  <a:off x="-1334850" y="311950"/>
                  <a:ext cx="94200" cy="94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901" name="Google Shape;901;p42"/>
                <p:cNvSpPr/>
                <p:nvPr/>
              </p:nvSpPr>
              <p:spPr>
                <a:xfrm>
                  <a:off x="-1197025" y="311950"/>
                  <a:ext cx="94200" cy="94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902" name="Google Shape;902;p42"/>
              <p:cNvGrpSpPr/>
              <p:nvPr/>
            </p:nvGrpSpPr>
            <p:grpSpPr>
              <a:xfrm>
                <a:off x="-1066450" y="371090"/>
                <a:ext cx="232025" cy="94200"/>
                <a:chOff x="-1334850" y="445300"/>
                <a:chExt cx="232025" cy="94200"/>
              </a:xfrm>
            </p:grpSpPr>
            <p:sp>
              <p:nvSpPr>
                <p:cNvPr id="903" name="Google Shape;903;p42"/>
                <p:cNvSpPr/>
                <p:nvPr/>
              </p:nvSpPr>
              <p:spPr>
                <a:xfrm>
                  <a:off x="-1334850" y="445300"/>
                  <a:ext cx="94200" cy="94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904" name="Google Shape;904;p42"/>
                <p:cNvSpPr/>
                <p:nvPr/>
              </p:nvSpPr>
              <p:spPr>
                <a:xfrm>
                  <a:off x="-1197025" y="445300"/>
                  <a:ext cx="94200" cy="94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905" name="Google Shape;905;p42"/>
              <p:cNvGrpSpPr/>
              <p:nvPr/>
            </p:nvGrpSpPr>
            <p:grpSpPr>
              <a:xfrm>
                <a:off x="-1066450" y="502780"/>
                <a:ext cx="232025" cy="94200"/>
                <a:chOff x="-1334850" y="578650"/>
                <a:chExt cx="232025" cy="94200"/>
              </a:xfrm>
            </p:grpSpPr>
            <p:sp>
              <p:nvSpPr>
                <p:cNvPr id="906" name="Google Shape;906;p42"/>
                <p:cNvSpPr/>
                <p:nvPr/>
              </p:nvSpPr>
              <p:spPr>
                <a:xfrm>
                  <a:off x="-1334850" y="578650"/>
                  <a:ext cx="94200" cy="94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907" name="Google Shape;907;p42"/>
                <p:cNvSpPr/>
                <p:nvPr/>
              </p:nvSpPr>
              <p:spPr>
                <a:xfrm>
                  <a:off x="-1197025" y="578650"/>
                  <a:ext cx="94200" cy="94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908" name="Google Shape;908;p42"/>
              <p:cNvGrpSpPr/>
              <p:nvPr/>
            </p:nvGrpSpPr>
            <p:grpSpPr>
              <a:xfrm>
                <a:off x="-1066450" y="634470"/>
                <a:ext cx="232025" cy="94200"/>
                <a:chOff x="-1334850" y="703700"/>
                <a:chExt cx="232025" cy="94200"/>
              </a:xfrm>
            </p:grpSpPr>
            <p:sp>
              <p:nvSpPr>
                <p:cNvPr id="909" name="Google Shape;909;p42"/>
                <p:cNvSpPr/>
                <p:nvPr/>
              </p:nvSpPr>
              <p:spPr>
                <a:xfrm>
                  <a:off x="-1334850" y="703700"/>
                  <a:ext cx="94200" cy="94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910" name="Google Shape;910;p42"/>
                <p:cNvSpPr/>
                <p:nvPr/>
              </p:nvSpPr>
              <p:spPr>
                <a:xfrm>
                  <a:off x="-1197025" y="703700"/>
                  <a:ext cx="94200" cy="94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911" name="Google Shape;911;p42"/>
              <p:cNvGrpSpPr/>
              <p:nvPr/>
            </p:nvGrpSpPr>
            <p:grpSpPr>
              <a:xfrm>
                <a:off x="-1066450" y="766160"/>
                <a:ext cx="232025" cy="94200"/>
                <a:chOff x="-1334850" y="837050"/>
                <a:chExt cx="232025" cy="94200"/>
              </a:xfrm>
            </p:grpSpPr>
            <p:sp>
              <p:nvSpPr>
                <p:cNvPr id="912" name="Google Shape;912;p42"/>
                <p:cNvSpPr/>
                <p:nvPr/>
              </p:nvSpPr>
              <p:spPr>
                <a:xfrm>
                  <a:off x="-1334850" y="837050"/>
                  <a:ext cx="94200" cy="94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913" name="Google Shape;913;p42"/>
                <p:cNvSpPr/>
                <p:nvPr/>
              </p:nvSpPr>
              <p:spPr>
                <a:xfrm>
                  <a:off x="-1197025" y="837050"/>
                  <a:ext cx="94200" cy="94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914" name="Google Shape;914;p42"/>
              <p:cNvGrpSpPr/>
              <p:nvPr/>
            </p:nvGrpSpPr>
            <p:grpSpPr>
              <a:xfrm>
                <a:off x="-1066450" y="897850"/>
                <a:ext cx="232025" cy="94200"/>
                <a:chOff x="-1334850" y="970400"/>
                <a:chExt cx="232025" cy="94200"/>
              </a:xfrm>
            </p:grpSpPr>
            <p:sp>
              <p:nvSpPr>
                <p:cNvPr id="915" name="Google Shape;915;p42"/>
                <p:cNvSpPr/>
                <p:nvPr/>
              </p:nvSpPr>
              <p:spPr>
                <a:xfrm>
                  <a:off x="-1334850" y="970400"/>
                  <a:ext cx="94200" cy="94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916" name="Google Shape;916;p42"/>
                <p:cNvSpPr/>
                <p:nvPr/>
              </p:nvSpPr>
              <p:spPr>
                <a:xfrm>
                  <a:off x="-1197025" y="970400"/>
                  <a:ext cx="94200" cy="94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</p:grpSp>
      </p:grpSp>
      <p:grpSp>
        <p:nvGrpSpPr>
          <p:cNvPr id="917" name="Google Shape;917;p42"/>
          <p:cNvGrpSpPr/>
          <p:nvPr/>
        </p:nvGrpSpPr>
        <p:grpSpPr>
          <a:xfrm>
            <a:off x="6587700" y="-3600"/>
            <a:ext cx="2556175" cy="5146994"/>
            <a:chOff x="6587700" y="-3600"/>
            <a:chExt cx="2556175" cy="5146994"/>
          </a:xfrm>
        </p:grpSpPr>
        <p:sp>
          <p:nvSpPr>
            <p:cNvPr id="918" name="Google Shape;918;p42"/>
            <p:cNvSpPr/>
            <p:nvPr/>
          </p:nvSpPr>
          <p:spPr>
            <a:xfrm>
              <a:off x="6832425" y="-3600"/>
              <a:ext cx="1304700" cy="51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919" name="Google Shape;919;p42"/>
            <p:cNvSpPr/>
            <p:nvPr/>
          </p:nvSpPr>
          <p:spPr>
            <a:xfrm>
              <a:off x="6587700" y="498600"/>
              <a:ext cx="468900" cy="457200"/>
            </a:xfrm>
            <a:prstGeom prst="star7">
              <a:avLst>
                <a:gd name="adj" fmla="val 15308"/>
                <a:gd name="hf" fmla="val 102572"/>
                <a:gd name="vf" fmla="val 10521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20" name="Google Shape;920;p42"/>
            <p:cNvSpPr/>
            <p:nvPr/>
          </p:nvSpPr>
          <p:spPr>
            <a:xfrm>
              <a:off x="7529275" y="0"/>
              <a:ext cx="1614600" cy="2571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grpSp>
          <p:nvGrpSpPr>
            <p:cNvPr id="921" name="Google Shape;921;p42"/>
            <p:cNvGrpSpPr/>
            <p:nvPr/>
          </p:nvGrpSpPr>
          <p:grpSpPr>
            <a:xfrm>
              <a:off x="8003057" y="-4"/>
              <a:ext cx="261175" cy="5143398"/>
              <a:chOff x="-660175" y="181375"/>
              <a:chExt cx="261175" cy="4882200"/>
            </a:xfrm>
          </p:grpSpPr>
          <p:cxnSp>
            <p:nvCxnSpPr>
              <p:cNvPr id="922" name="Google Shape;922;p42"/>
              <p:cNvCxnSpPr/>
              <p:nvPr/>
            </p:nvCxnSpPr>
            <p:spPr>
              <a:xfrm>
                <a:off x="-660175" y="181375"/>
                <a:ext cx="0" cy="4882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3" name="Google Shape;923;p42"/>
              <p:cNvCxnSpPr/>
              <p:nvPr/>
            </p:nvCxnSpPr>
            <p:spPr>
              <a:xfrm>
                <a:off x="-529587" y="181375"/>
                <a:ext cx="0" cy="4882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4" name="Google Shape;924;p42"/>
              <p:cNvCxnSpPr/>
              <p:nvPr/>
            </p:nvCxnSpPr>
            <p:spPr>
              <a:xfrm>
                <a:off x="-399000" y="181375"/>
                <a:ext cx="0" cy="4882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3602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1792;p77"/>
          <p:cNvSpPr/>
          <p:nvPr/>
        </p:nvSpPr>
        <p:spPr>
          <a:xfrm>
            <a:off x="3995936" y="267494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1B39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chemeClr val="accent6"/>
                </a:solidFill>
              </a:rPr>
              <a:t>Start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21" name="Google Shape;1792;p77"/>
          <p:cNvSpPr/>
          <p:nvPr/>
        </p:nvSpPr>
        <p:spPr>
          <a:xfrm>
            <a:off x="3309284" y="1313493"/>
            <a:ext cx="2160240" cy="754200"/>
          </a:xfrm>
          <a:prstGeom prst="roundRect">
            <a:avLst>
              <a:gd name="adj" fmla="val 16667"/>
            </a:avLst>
          </a:prstGeom>
          <a:solidFill>
            <a:srgbClr val="1B39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chemeClr val="accent6"/>
                </a:solidFill>
              </a:rPr>
              <a:t>Pulse is initialized </a:t>
            </a:r>
            <a:endParaRPr sz="1600" b="1" dirty="0">
              <a:solidFill>
                <a:schemeClr val="accent6"/>
              </a:solidFill>
            </a:endParaRPr>
          </a:p>
        </p:txBody>
      </p:sp>
      <p:sp>
        <p:nvSpPr>
          <p:cNvPr id="22" name="Google Shape;1792;p77"/>
          <p:cNvSpPr/>
          <p:nvPr/>
        </p:nvSpPr>
        <p:spPr>
          <a:xfrm>
            <a:off x="2879468" y="2283718"/>
            <a:ext cx="3024336" cy="754200"/>
          </a:xfrm>
          <a:prstGeom prst="roundRect">
            <a:avLst>
              <a:gd name="adj" fmla="val 16667"/>
            </a:avLst>
          </a:prstGeom>
          <a:solidFill>
            <a:srgbClr val="1B39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chemeClr val="accent6"/>
                </a:solidFill>
              </a:rPr>
              <a:t>Detection the angle input </a:t>
            </a:r>
            <a:endParaRPr sz="1800" b="1" dirty="0">
              <a:solidFill>
                <a:schemeClr val="accent6"/>
              </a:solidFill>
            </a:endParaRPr>
          </a:p>
        </p:txBody>
      </p:sp>
      <p:sp>
        <p:nvSpPr>
          <p:cNvPr id="23" name="Google Shape;1792;p77"/>
          <p:cNvSpPr/>
          <p:nvPr/>
        </p:nvSpPr>
        <p:spPr>
          <a:xfrm rot="2765905">
            <a:off x="3765837" y="3436717"/>
            <a:ext cx="1251600" cy="1203893"/>
          </a:xfrm>
          <a:prstGeom prst="roundRect">
            <a:avLst>
              <a:gd name="adj" fmla="val 16667"/>
            </a:avLst>
          </a:prstGeom>
          <a:solidFill>
            <a:srgbClr val="1B39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3635552" y="3570613"/>
            <a:ext cx="1512168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/>
              <a:t>The input is Rising </a:t>
            </a:r>
            <a:endParaRPr lang="ar-EG" b="1" dirty="0"/>
          </a:p>
        </p:txBody>
      </p:sp>
      <p:sp>
        <p:nvSpPr>
          <p:cNvPr id="15" name="Bent-Up Arrow 14"/>
          <p:cNvSpPr/>
          <p:nvPr/>
        </p:nvSpPr>
        <p:spPr>
          <a:xfrm rot="16200000">
            <a:off x="5894071" y="2437467"/>
            <a:ext cx="1604261" cy="1584793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6" name="Rectangle 15"/>
          <p:cNvSpPr/>
          <p:nvPr/>
        </p:nvSpPr>
        <p:spPr>
          <a:xfrm>
            <a:off x="5259301" y="4031995"/>
            <a:ext cx="2229295" cy="350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NO</a:t>
            </a:r>
            <a:endParaRPr lang="ar-EG" sz="1600" b="1" dirty="0">
              <a:solidFill>
                <a:schemeClr val="tx1"/>
              </a:solidFill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4264678" y="1021693"/>
            <a:ext cx="249452" cy="2917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31" name="Down Arrow 30"/>
          <p:cNvSpPr/>
          <p:nvPr/>
        </p:nvSpPr>
        <p:spPr>
          <a:xfrm>
            <a:off x="4266911" y="2036448"/>
            <a:ext cx="249452" cy="2917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32" name="Down Arrow 31"/>
          <p:cNvSpPr/>
          <p:nvPr/>
        </p:nvSpPr>
        <p:spPr>
          <a:xfrm>
            <a:off x="4266911" y="3024451"/>
            <a:ext cx="249452" cy="2917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33" name="Google Shape;1936;p79"/>
          <p:cNvSpPr/>
          <p:nvPr/>
        </p:nvSpPr>
        <p:spPr>
          <a:xfrm>
            <a:off x="7740352" y="4369905"/>
            <a:ext cx="569009" cy="500618"/>
          </a:xfrm>
          <a:custGeom>
            <a:avLst/>
            <a:gdLst/>
            <a:ahLst/>
            <a:cxnLst/>
            <a:rect l="l" t="t" r="r" b="b"/>
            <a:pathLst>
              <a:path w="3008" h="2157" extrusionOk="0">
                <a:moveTo>
                  <a:pt x="0" y="0"/>
                </a:moveTo>
                <a:lnTo>
                  <a:pt x="729" y="1075"/>
                </a:lnTo>
                <a:lnTo>
                  <a:pt x="0" y="2157"/>
                </a:lnTo>
                <a:lnTo>
                  <a:pt x="0" y="2157"/>
                </a:lnTo>
                <a:lnTo>
                  <a:pt x="3008" y="1075"/>
                </a:lnTo>
                <a:lnTo>
                  <a:pt x="0" y="0"/>
                </a:ln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1792;p77"/>
          <p:cNvSpPr/>
          <p:nvPr/>
        </p:nvSpPr>
        <p:spPr>
          <a:xfrm rot="2765905">
            <a:off x="3977411" y="1978909"/>
            <a:ext cx="1133288" cy="1119145"/>
          </a:xfrm>
          <a:prstGeom prst="roundRect">
            <a:avLst>
              <a:gd name="adj" fmla="val 4940"/>
            </a:avLst>
          </a:prstGeom>
          <a:solidFill>
            <a:srgbClr val="1B39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Right Arrow 14"/>
          <p:cNvSpPr/>
          <p:nvPr/>
        </p:nvSpPr>
        <p:spPr>
          <a:xfrm rot="5400000">
            <a:off x="4211882" y="79487"/>
            <a:ext cx="684228" cy="540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Yes</a:t>
            </a:r>
            <a:endParaRPr lang="ar-EG" sz="1600" b="1" dirty="0">
              <a:solidFill>
                <a:schemeClr val="tx1"/>
              </a:solidFill>
            </a:endParaRPr>
          </a:p>
        </p:txBody>
      </p:sp>
      <p:sp>
        <p:nvSpPr>
          <p:cNvPr id="30" name="Google Shape;1792;p77"/>
          <p:cNvSpPr/>
          <p:nvPr/>
        </p:nvSpPr>
        <p:spPr>
          <a:xfrm>
            <a:off x="2753081" y="691631"/>
            <a:ext cx="3546050" cy="754200"/>
          </a:xfrm>
          <a:prstGeom prst="roundRect">
            <a:avLst>
              <a:gd name="adj" fmla="val 16667"/>
            </a:avLst>
          </a:prstGeom>
          <a:solidFill>
            <a:srgbClr val="1B39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chemeClr val="accent6"/>
                </a:solidFill>
              </a:rPr>
              <a:t>Store the result in variable F 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828001" y="2070429"/>
            <a:ext cx="1512168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chemeClr val="accent5"/>
                </a:solidFill>
              </a:rPr>
              <a:t>Is it in falling edge ??</a:t>
            </a:r>
            <a:endParaRPr lang="ar-EG" b="1" dirty="0">
              <a:solidFill>
                <a:schemeClr val="accent5"/>
              </a:solidFill>
            </a:endParaRPr>
          </a:p>
        </p:txBody>
      </p:sp>
      <p:sp>
        <p:nvSpPr>
          <p:cNvPr id="33" name="Down Arrow 32"/>
          <p:cNvSpPr/>
          <p:nvPr/>
        </p:nvSpPr>
        <p:spPr>
          <a:xfrm>
            <a:off x="4429270" y="1445002"/>
            <a:ext cx="249452" cy="2917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34" name="Right Arrow 33"/>
          <p:cNvSpPr/>
          <p:nvPr/>
        </p:nvSpPr>
        <p:spPr>
          <a:xfrm rot="5400000">
            <a:off x="4199803" y="3471873"/>
            <a:ext cx="688504" cy="3947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Yes</a:t>
            </a:r>
            <a:endParaRPr lang="ar-EG" sz="1600" b="1" dirty="0">
              <a:solidFill>
                <a:schemeClr val="tx1"/>
              </a:solidFill>
            </a:endParaRPr>
          </a:p>
        </p:txBody>
      </p:sp>
      <p:sp>
        <p:nvSpPr>
          <p:cNvPr id="16" name="Curved Down Arrow 15"/>
          <p:cNvSpPr/>
          <p:nvPr/>
        </p:nvSpPr>
        <p:spPr>
          <a:xfrm rot="16200000" flipV="1">
            <a:off x="5301462" y="1935865"/>
            <a:ext cx="1104496" cy="86409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NO</a:t>
            </a:r>
            <a:endParaRPr lang="ar-EG" b="1" dirty="0">
              <a:solidFill>
                <a:schemeClr val="tx1"/>
              </a:solidFill>
            </a:endParaRPr>
          </a:p>
        </p:txBody>
      </p:sp>
      <p:sp>
        <p:nvSpPr>
          <p:cNvPr id="37" name="Google Shape;1792;p77"/>
          <p:cNvSpPr/>
          <p:nvPr/>
        </p:nvSpPr>
        <p:spPr>
          <a:xfrm>
            <a:off x="2771030" y="4013504"/>
            <a:ext cx="3546050" cy="754200"/>
          </a:xfrm>
          <a:prstGeom prst="roundRect">
            <a:avLst>
              <a:gd name="adj" fmla="val 16667"/>
            </a:avLst>
          </a:prstGeom>
          <a:solidFill>
            <a:srgbClr val="1B39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chemeClr val="accent6"/>
                </a:solidFill>
              </a:rPr>
              <a:t>Store the result in variable t 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38" name="Google Shape;1936;p79"/>
          <p:cNvSpPr/>
          <p:nvPr/>
        </p:nvSpPr>
        <p:spPr>
          <a:xfrm>
            <a:off x="7956376" y="4263911"/>
            <a:ext cx="569009" cy="491369"/>
          </a:xfrm>
          <a:custGeom>
            <a:avLst/>
            <a:gdLst/>
            <a:ahLst/>
            <a:cxnLst/>
            <a:rect l="l" t="t" r="r" b="b"/>
            <a:pathLst>
              <a:path w="3008" h="2157" extrusionOk="0">
                <a:moveTo>
                  <a:pt x="0" y="0"/>
                </a:moveTo>
                <a:lnTo>
                  <a:pt x="729" y="1075"/>
                </a:lnTo>
                <a:lnTo>
                  <a:pt x="0" y="2157"/>
                </a:lnTo>
                <a:lnTo>
                  <a:pt x="0" y="2157"/>
                </a:lnTo>
                <a:lnTo>
                  <a:pt x="3008" y="1075"/>
                </a:lnTo>
                <a:lnTo>
                  <a:pt x="0" y="0"/>
                </a:ln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1792;p77"/>
          <p:cNvSpPr/>
          <p:nvPr/>
        </p:nvSpPr>
        <p:spPr>
          <a:xfrm rot="2765905">
            <a:off x="4068604" y="494099"/>
            <a:ext cx="961165" cy="939250"/>
          </a:xfrm>
          <a:prstGeom prst="roundRect">
            <a:avLst>
              <a:gd name="adj" fmla="val 4940"/>
            </a:avLst>
          </a:prstGeom>
          <a:solidFill>
            <a:srgbClr val="1B39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" name="Rectangle 30"/>
          <p:cNvSpPr/>
          <p:nvPr/>
        </p:nvSpPr>
        <p:spPr>
          <a:xfrm>
            <a:off x="3793102" y="555526"/>
            <a:ext cx="1512168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chemeClr val="accent5"/>
                </a:solidFill>
              </a:rPr>
              <a:t>Is it in raising edge ??</a:t>
            </a:r>
            <a:endParaRPr lang="ar-EG" b="1" dirty="0">
              <a:solidFill>
                <a:schemeClr val="accent5"/>
              </a:solidFill>
            </a:endParaRPr>
          </a:p>
        </p:txBody>
      </p:sp>
      <p:sp>
        <p:nvSpPr>
          <p:cNvPr id="33" name="Down Arrow 32"/>
          <p:cNvSpPr/>
          <p:nvPr/>
        </p:nvSpPr>
        <p:spPr>
          <a:xfrm>
            <a:off x="4419329" y="0"/>
            <a:ext cx="249452" cy="2917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34" name="Right Arrow 33"/>
          <p:cNvSpPr/>
          <p:nvPr/>
        </p:nvSpPr>
        <p:spPr>
          <a:xfrm rot="5400000">
            <a:off x="4185135" y="1797188"/>
            <a:ext cx="717837" cy="3947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Yes</a:t>
            </a:r>
            <a:endParaRPr lang="ar-EG" sz="1600" b="1" dirty="0">
              <a:solidFill>
                <a:schemeClr val="tx1"/>
              </a:solidFill>
            </a:endParaRPr>
          </a:p>
        </p:txBody>
      </p:sp>
      <p:sp>
        <p:nvSpPr>
          <p:cNvPr id="16" name="Curved Down Arrow 15"/>
          <p:cNvSpPr/>
          <p:nvPr/>
        </p:nvSpPr>
        <p:spPr>
          <a:xfrm rot="16200000" flipV="1">
            <a:off x="5276886" y="266099"/>
            <a:ext cx="1104496" cy="86409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NO</a:t>
            </a:r>
            <a:endParaRPr lang="ar-EG" b="1" dirty="0">
              <a:solidFill>
                <a:schemeClr val="tx1"/>
              </a:solidFill>
            </a:endParaRPr>
          </a:p>
        </p:txBody>
      </p:sp>
      <p:sp>
        <p:nvSpPr>
          <p:cNvPr id="37" name="Google Shape;1792;p77"/>
          <p:cNvSpPr/>
          <p:nvPr/>
        </p:nvSpPr>
        <p:spPr>
          <a:xfrm>
            <a:off x="2769813" y="2357238"/>
            <a:ext cx="3546050" cy="420740"/>
          </a:xfrm>
          <a:prstGeom prst="roundRect">
            <a:avLst>
              <a:gd name="adj" fmla="val 16667"/>
            </a:avLst>
          </a:prstGeom>
          <a:solidFill>
            <a:srgbClr val="1B39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chemeClr val="accent6"/>
                </a:solidFill>
              </a:rPr>
              <a:t>Store the result in variable D 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10" name="Google Shape;1792;p77"/>
          <p:cNvSpPr/>
          <p:nvPr/>
        </p:nvSpPr>
        <p:spPr>
          <a:xfrm>
            <a:off x="2763181" y="3073401"/>
            <a:ext cx="3546050" cy="640681"/>
          </a:xfrm>
          <a:prstGeom prst="roundRect">
            <a:avLst>
              <a:gd name="adj" fmla="val 16667"/>
            </a:avLst>
          </a:prstGeom>
          <a:solidFill>
            <a:srgbClr val="1B39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chemeClr val="accent6"/>
                </a:solidFill>
              </a:rPr>
              <a:t>Then calculate the </a:t>
            </a:r>
            <a:r>
              <a:rPr lang="en-US" sz="1600" b="1" dirty="0" err="1" smtClean="0">
                <a:solidFill>
                  <a:schemeClr val="accent6"/>
                </a:solidFill>
              </a:rPr>
              <a:t>freq</a:t>
            </a:r>
            <a:r>
              <a:rPr lang="en-US" sz="1600" b="1" dirty="0" smtClean="0">
                <a:solidFill>
                  <a:schemeClr val="accent6"/>
                </a:solidFill>
              </a:rPr>
              <a:t> , time and duty cycle </a:t>
            </a:r>
            <a:endParaRPr sz="1600" b="1" dirty="0">
              <a:solidFill>
                <a:schemeClr val="accent6"/>
              </a:solidFill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4413008" y="2777978"/>
            <a:ext cx="249452" cy="2954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2" name="Down Arrow 11"/>
          <p:cNvSpPr/>
          <p:nvPr/>
        </p:nvSpPr>
        <p:spPr>
          <a:xfrm>
            <a:off x="4411480" y="3714083"/>
            <a:ext cx="249452" cy="317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3" name="Google Shape;1792;p77"/>
          <p:cNvSpPr/>
          <p:nvPr/>
        </p:nvSpPr>
        <p:spPr>
          <a:xfrm>
            <a:off x="4110715" y="4031464"/>
            <a:ext cx="876942" cy="754200"/>
          </a:xfrm>
          <a:prstGeom prst="roundRect">
            <a:avLst>
              <a:gd name="adj" fmla="val 16667"/>
            </a:avLst>
          </a:prstGeom>
          <a:solidFill>
            <a:srgbClr val="1B39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chemeClr val="accent6"/>
                </a:solidFill>
              </a:rPr>
              <a:t>End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endParaRPr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98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49"/>
          <p:cNvSpPr txBox="1">
            <a:spLocks noGrp="1"/>
          </p:cNvSpPr>
          <p:nvPr>
            <p:ph type="title"/>
          </p:nvPr>
        </p:nvSpPr>
        <p:spPr>
          <a:xfrm>
            <a:off x="1768500" y="1932300"/>
            <a:ext cx="5607000" cy="127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Thank you </a:t>
            </a:r>
            <a:endParaRPr dirty="0"/>
          </a:p>
        </p:txBody>
      </p:sp>
      <p:grpSp>
        <p:nvGrpSpPr>
          <p:cNvPr id="1014" name="Google Shape;1014;p49"/>
          <p:cNvGrpSpPr/>
          <p:nvPr/>
        </p:nvGrpSpPr>
        <p:grpSpPr>
          <a:xfrm>
            <a:off x="4571994" y="4032300"/>
            <a:ext cx="4572006" cy="1111200"/>
            <a:chOff x="4571994" y="4032300"/>
            <a:chExt cx="4572006" cy="1111200"/>
          </a:xfrm>
        </p:grpSpPr>
        <p:grpSp>
          <p:nvGrpSpPr>
            <p:cNvPr id="1015" name="Google Shape;1015;p49"/>
            <p:cNvGrpSpPr/>
            <p:nvPr/>
          </p:nvGrpSpPr>
          <p:grpSpPr>
            <a:xfrm rot="-5400000">
              <a:off x="5607528" y="3251261"/>
              <a:ext cx="706903" cy="2777972"/>
              <a:chOff x="-2299650" y="181375"/>
              <a:chExt cx="706903" cy="4882200"/>
            </a:xfrm>
          </p:grpSpPr>
          <p:cxnSp>
            <p:nvCxnSpPr>
              <p:cNvPr id="1016" name="Google Shape;1016;p49"/>
              <p:cNvCxnSpPr/>
              <p:nvPr/>
            </p:nvCxnSpPr>
            <p:spPr>
              <a:xfrm>
                <a:off x="-2299650" y="181375"/>
                <a:ext cx="0" cy="488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7" name="Google Shape;1017;p49"/>
              <p:cNvCxnSpPr/>
              <p:nvPr/>
            </p:nvCxnSpPr>
            <p:spPr>
              <a:xfrm>
                <a:off x="-2198664" y="181375"/>
                <a:ext cx="0" cy="488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8" name="Google Shape;1018;p49"/>
              <p:cNvCxnSpPr/>
              <p:nvPr/>
            </p:nvCxnSpPr>
            <p:spPr>
              <a:xfrm>
                <a:off x="-2097678" y="181375"/>
                <a:ext cx="0" cy="488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9" name="Google Shape;1019;p49"/>
              <p:cNvCxnSpPr/>
              <p:nvPr/>
            </p:nvCxnSpPr>
            <p:spPr>
              <a:xfrm>
                <a:off x="-1996692" y="181375"/>
                <a:ext cx="0" cy="488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0" name="Google Shape;1020;p49"/>
              <p:cNvCxnSpPr/>
              <p:nvPr/>
            </p:nvCxnSpPr>
            <p:spPr>
              <a:xfrm>
                <a:off x="-1895705" y="181375"/>
                <a:ext cx="0" cy="488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1" name="Google Shape;1021;p49"/>
              <p:cNvCxnSpPr/>
              <p:nvPr/>
            </p:nvCxnSpPr>
            <p:spPr>
              <a:xfrm>
                <a:off x="-1794719" y="181375"/>
                <a:ext cx="0" cy="488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2" name="Google Shape;1022;p49"/>
              <p:cNvCxnSpPr/>
              <p:nvPr/>
            </p:nvCxnSpPr>
            <p:spPr>
              <a:xfrm>
                <a:off x="-1693733" y="181375"/>
                <a:ext cx="0" cy="488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3" name="Google Shape;1023;p49"/>
              <p:cNvCxnSpPr/>
              <p:nvPr/>
            </p:nvCxnSpPr>
            <p:spPr>
              <a:xfrm>
                <a:off x="-1592747" y="181375"/>
                <a:ext cx="0" cy="488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024" name="Google Shape;1024;p49"/>
            <p:cNvSpPr/>
            <p:nvPr/>
          </p:nvSpPr>
          <p:spPr>
            <a:xfrm>
              <a:off x="6111600" y="4032300"/>
              <a:ext cx="3032400" cy="1111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25" name="Google Shape;1025;p49"/>
          <p:cNvGrpSpPr/>
          <p:nvPr/>
        </p:nvGrpSpPr>
        <p:grpSpPr>
          <a:xfrm>
            <a:off x="713225" y="4302947"/>
            <a:ext cx="2440950" cy="602100"/>
            <a:chOff x="1828075" y="4443938"/>
            <a:chExt cx="2440950" cy="602100"/>
          </a:xfrm>
        </p:grpSpPr>
        <p:sp>
          <p:nvSpPr>
            <p:cNvPr id="1026" name="Google Shape;1026;p49"/>
            <p:cNvSpPr/>
            <p:nvPr/>
          </p:nvSpPr>
          <p:spPr>
            <a:xfrm>
              <a:off x="3666925" y="4443938"/>
              <a:ext cx="602100" cy="602100"/>
            </a:xfrm>
            <a:prstGeom prst="pie">
              <a:avLst>
                <a:gd name="adj1" fmla="val 10735310"/>
                <a:gd name="adj2" fmla="val 162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27" name="Google Shape;1027;p49"/>
            <p:cNvSpPr/>
            <p:nvPr/>
          </p:nvSpPr>
          <p:spPr>
            <a:xfrm>
              <a:off x="3053975" y="4443938"/>
              <a:ext cx="602100" cy="602100"/>
            </a:xfrm>
            <a:prstGeom prst="pie">
              <a:avLst>
                <a:gd name="adj1" fmla="val 10735310"/>
                <a:gd name="adj2" fmla="val 162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28" name="Google Shape;1028;p49"/>
            <p:cNvSpPr/>
            <p:nvPr/>
          </p:nvSpPr>
          <p:spPr>
            <a:xfrm>
              <a:off x="2441025" y="4443938"/>
              <a:ext cx="602100" cy="602100"/>
            </a:xfrm>
            <a:prstGeom prst="pie">
              <a:avLst>
                <a:gd name="adj1" fmla="val 10735310"/>
                <a:gd name="adj2" fmla="val 162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29" name="Google Shape;1029;p49"/>
            <p:cNvSpPr/>
            <p:nvPr/>
          </p:nvSpPr>
          <p:spPr>
            <a:xfrm>
              <a:off x="1828075" y="4443938"/>
              <a:ext cx="602100" cy="602100"/>
            </a:xfrm>
            <a:prstGeom prst="pie">
              <a:avLst>
                <a:gd name="adj1" fmla="val 10735310"/>
                <a:gd name="adj2" fmla="val 162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30" name="Google Shape;1030;p49"/>
          <p:cNvGrpSpPr/>
          <p:nvPr/>
        </p:nvGrpSpPr>
        <p:grpSpPr>
          <a:xfrm>
            <a:off x="-125" y="0"/>
            <a:ext cx="9144175" cy="1111200"/>
            <a:chOff x="-125" y="0"/>
            <a:chExt cx="9144175" cy="1111200"/>
          </a:xfrm>
        </p:grpSpPr>
        <p:grpSp>
          <p:nvGrpSpPr>
            <p:cNvPr id="1031" name="Google Shape;1031;p49"/>
            <p:cNvGrpSpPr/>
            <p:nvPr/>
          </p:nvGrpSpPr>
          <p:grpSpPr>
            <a:xfrm>
              <a:off x="-125" y="0"/>
              <a:ext cx="9144175" cy="1111200"/>
              <a:chOff x="-125" y="0"/>
              <a:chExt cx="9144175" cy="1111200"/>
            </a:xfrm>
          </p:grpSpPr>
          <p:sp>
            <p:nvSpPr>
              <p:cNvPr id="1032" name="Google Shape;1032;p49"/>
              <p:cNvSpPr/>
              <p:nvPr/>
            </p:nvSpPr>
            <p:spPr>
              <a:xfrm>
                <a:off x="2803550" y="247000"/>
                <a:ext cx="6340500" cy="585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  <p:sp>
            <p:nvSpPr>
              <p:cNvPr id="1033" name="Google Shape;1033;p49"/>
              <p:cNvSpPr/>
              <p:nvPr/>
            </p:nvSpPr>
            <p:spPr>
              <a:xfrm>
                <a:off x="-125" y="0"/>
                <a:ext cx="3032400" cy="1111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</p:grpSp>
        <p:grpSp>
          <p:nvGrpSpPr>
            <p:cNvPr id="1034" name="Google Shape;1034;p49"/>
            <p:cNvGrpSpPr/>
            <p:nvPr/>
          </p:nvGrpSpPr>
          <p:grpSpPr>
            <a:xfrm rot="5400000">
              <a:off x="3581625" y="616925"/>
              <a:ext cx="94200" cy="752650"/>
              <a:chOff x="-2018837" y="220050"/>
              <a:chExt cx="94200" cy="752650"/>
            </a:xfrm>
          </p:grpSpPr>
          <p:sp>
            <p:nvSpPr>
              <p:cNvPr id="1035" name="Google Shape;1035;p49"/>
              <p:cNvSpPr/>
              <p:nvPr/>
            </p:nvSpPr>
            <p:spPr>
              <a:xfrm>
                <a:off x="-2018837" y="220050"/>
                <a:ext cx="94200" cy="94200"/>
              </a:xfrm>
              <a:prstGeom prst="donut">
                <a:avLst>
                  <a:gd name="adj" fmla="val 25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36" name="Google Shape;1036;p49"/>
              <p:cNvSpPr/>
              <p:nvPr/>
            </p:nvSpPr>
            <p:spPr>
              <a:xfrm>
                <a:off x="-2018837" y="351740"/>
                <a:ext cx="94200" cy="94200"/>
              </a:xfrm>
              <a:prstGeom prst="donut">
                <a:avLst>
                  <a:gd name="adj" fmla="val 25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37" name="Google Shape;1037;p49"/>
              <p:cNvSpPr/>
              <p:nvPr/>
            </p:nvSpPr>
            <p:spPr>
              <a:xfrm>
                <a:off x="-2018837" y="483430"/>
                <a:ext cx="94200" cy="94200"/>
              </a:xfrm>
              <a:prstGeom prst="donut">
                <a:avLst>
                  <a:gd name="adj" fmla="val 25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38" name="Google Shape;1038;p49"/>
              <p:cNvSpPr/>
              <p:nvPr/>
            </p:nvSpPr>
            <p:spPr>
              <a:xfrm>
                <a:off x="-2018837" y="615120"/>
                <a:ext cx="94200" cy="94200"/>
              </a:xfrm>
              <a:prstGeom prst="donut">
                <a:avLst>
                  <a:gd name="adj" fmla="val 25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39" name="Google Shape;1039;p49"/>
              <p:cNvSpPr/>
              <p:nvPr/>
            </p:nvSpPr>
            <p:spPr>
              <a:xfrm>
                <a:off x="-2018837" y="746810"/>
                <a:ext cx="94200" cy="94200"/>
              </a:xfrm>
              <a:prstGeom prst="donut">
                <a:avLst>
                  <a:gd name="adj" fmla="val 25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40" name="Google Shape;1040;p49"/>
              <p:cNvSpPr/>
              <p:nvPr/>
            </p:nvSpPr>
            <p:spPr>
              <a:xfrm>
                <a:off x="-2018837" y="878500"/>
                <a:ext cx="94200" cy="94200"/>
              </a:xfrm>
              <a:prstGeom prst="donut">
                <a:avLst>
                  <a:gd name="adj" fmla="val 25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821" name="Google Shape;821;p40"/>
          <p:cNvSpPr txBox="1">
            <a:spLocks noGrp="1"/>
          </p:cNvSpPr>
          <p:nvPr>
            <p:ph type="title" idx="2"/>
          </p:nvPr>
        </p:nvSpPr>
        <p:spPr>
          <a:xfrm>
            <a:off x="2196813" y="1375501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22" name="Google Shape;822;p40"/>
          <p:cNvSpPr txBox="1">
            <a:spLocks noGrp="1"/>
          </p:cNvSpPr>
          <p:nvPr>
            <p:ph type="title" idx="3"/>
          </p:nvPr>
        </p:nvSpPr>
        <p:spPr>
          <a:xfrm>
            <a:off x="4896082" y="2917126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823" name="Google Shape;823;p40"/>
          <p:cNvSpPr txBox="1">
            <a:spLocks noGrp="1"/>
          </p:cNvSpPr>
          <p:nvPr>
            <p:ph type="title" idx="4"/>
          </p:nvPr>
        </p:nvSpPr>
        <p:spPr>
          <a:xfrm>
            <a:off x="4896082" y="1375501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24" name="Google Shape;824;p40"/>
          <p:cNvSpPr txBox="1">
            <a:spLocks noGrp="1"/>
          </p:cNvSpPr>
          <p:nvPr>
            <p:ph type="title" idx="5"/>
          </p:nvPr>
        </p:nvSpPr>
        <p:spPr>
          <a:xfrm>
            <a:off x="2196813" y="2917131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25" name="Google Shape;825;p40"/>
          <p:cNvSpPr txBox="1">
            <a:spLocks noGrp="1"/>
          </p:cNvSpPr>
          <p:nvPr>
            <p:ph type="subTitle" idx="1"/>
          </p:nvPr>
        </p:nvSpPr>
        <p:spPr>
          <a:xfrm>
            <a:off x="2196813" y="1900655"/>
            <a:ext cx="2051100" cy="7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Introduction </a:t>
            </a:r>
            <a:endParaRPr dirty="0"/>
          </a:p>
        </p:txBody>
      </p:sp>
      <p:sp>
        <p:nvSpPr>
          <p:cNvPr id="826" name="Google Shape;826;p40"/>
          <p:cNvSpPr txBox="1">
            <a:spLocks noGrp="1"/>
          </p:cNvSpPr>
          <p:nvPr>
            <p:ph type="subTitle" idx="6"/>
          </p:nvPr>
        </p:nvSpPr>
        <p:spPr>
          <a:xfrm>
            <a:off x="4896082" y="1900655"/>
            <a:ext cx="2051100" cy="7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Layer Architecture </a:t>
            </a:r>
            <a:endParaRPr dirty="0"/>
          </a:p>
        </p:txBody>
      </p:sp>
      <p:sp>
        <p:nvSpPr>
          <p:cNvPr id="827" name="Google Shape;827;p40"/>
          <p:cNvSpPr txBox="1">
            <a:spLocks noGrp="1"/>
          </p:cNvSpPr>
          <p:nvPr>
            <p:ph type="subTitle" idx="7"/>
          </p:nvPr>
        </p:nvSpPr>
        <p:spPr>
          <a:xfrm>
            <a:off x="2196813" y="3439886"/>
            <a:ext cx="2051100" cy="7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Component </a:t>
            </a:r>
            <a:endParaRPr dirty="0"/>
          </a:p>
        </p:txBody>
      </p:sp>
      <p:sp>
        <p:nvSpPr>
          <p:cNvPr id="828" name="Google Shape;828;p40"/>
          <p:cNvSpPr txBox="1">
            <a:spLocks noGrp="1"/>
          </p:cNvSpPr>
          <p:nvPr>
            <p:ph type="subTitle" idx="8"/>
          </p:nvPr>
        </p:nvSpPr>
        <p:spPr>
          <a:xfrm>
            <a:off x="4896082" y="3439961"/>
            <a:ext cx="2051100" cy="7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Flowchart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29" name="Google Shape;829;p40"/>
          <p:cNvGrpSpPr/>
          <p:nvPr/>
        </p:nvGrpSpPr>
        <p:grpSpPr>
          <a:xfrm>
            <a:off x="8077075" y="4131325"/>
            <a:ext cx="94200" cy="752650"/>
            <a:chOff x="-1588825" y="220050"/>
            <a:chExt cx="94200" cy="752650"/>
          </a:xfrm>
        </p:grpSpPr>
        <p:sp>
          <p:nvSpPr>
            <p:cNvPr id="830" name="Google Shape;830;p40"/>
            <p:cNvSpPr/>
            <p:nvPr/>
          </p:nvSpPr>
          <p:spPr>
            <a:xfrm>
              <a:off x="-1588825" y="220050"/>
              <a:ext cx="94200" cy="94200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31" name="Google Shape;831;p40"/>
            <p:cNvSpPr/>
            <p:nvPr/>
          </p:nvSpPr>
          <p:spPr>
            <a:xfrm>
              <a:off x="-1588825" y="351740"/>
              <a:ext cx="94200" cy="94200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32" name="Google Shape;832;p40"/>
            <p:cNvSpPr/>
            <p:nvPr/>
          </p:nvSpPr>
          <p:spPr>
            <a:xfrm>
              <a:off x="-1588825" y="483430"/>
              <a:ext cx="94200" cy="94200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33" name="Google Shape;833;p40"/>
            <p:cNvSpPr/>
            <p:nvPr/>
          </p:nvSpPr>
          <p:spPr>
            <a:xfrm>
              <a:off x="-1588825" y="615120"/>
              <a:ext cx="94200" cy="94200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34" name="Google Shape;834;p40"/>
            <p:cNvSpPr/>
            <p:nvPr/>
          </p:nvSpPr>
          <p:spPr>
            <a:xfrm>
              <a:off x="-1588825" y="746810"/>
              <a:ext cx="94200" cy="94200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35" name="Google Shape;835;p40"/>
            <p:cNvSpPr/>
            <p:nvPr/>
          </p:nvSpPr>
          <p:spPr>
            <a:xfrm>
              <a:off x="-1588825" y="878500"/>
              <a:ext cx="94200" cy="94200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36" name="Google Shape;836;p40"/>
          <p:cNvGrpSpPr/>
          <p:nvPr/>
        </p:nvGrpSpPr>
        <p:grpSpPr>
          <a:xfrm>
            <a:off x="495575" y="1510725"/>
            <a:ext cx="435300" cy="2108175"/>
            <a:chOff x="495575" y="1510725"/>
            <a:chExt cx="435300" cy="2108175"/>
          </a:xfrm>
        </p:grpSpPr>
        <p:sp>
          <p:nvSpPr>
            <p:cNvPr id="837" name="Google Shape;837;p40"/>
            <p:cNvSpPr/>
            <p:nvPr/>
          </p:nvSpPr>
          <p:spPr>
            <a:xfrm>
              <a:off x="495575" y="1510725"/>
              <a:ext cx="435300" cy="435300"/>
            </a:xfrm>
            <a:prstGeom prst="flowChartDelay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38" name="Google Shape;838;p40"/>
            <p:cNvSpPr/>
            <p:nvPr/>
          </p:nvSpPr>
          <p:spPr>
            <a:xfrm>
              <a:off x="495575" y="3183600"/>
              <a:ext cx="435300" cy="435300"/>
            </a:xfrm>
            <a:prstGeom prst="flowChartDelay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3" name="Google Shape;883;p42"/>
          <p:cNvGrpSpPr/>
          <p:nvPr/>
        </p:nvGrpSpPr>
        <p:grpSpPr>
          <a:xfrm>
            <a:off x="-131" y="4227600"/>
            <a:ext cx="6386406" cy="915900"/>
            <a:chOff x="-131" y="4227600"/>
            <a:chExt cx="6386406" cy="915900"/>
          </a:xfrm>
        </p:grpSpPr>
        <p:sp>
          <p:nvSpPr>
            <p:cNvPr id="884" name="Google Shape;884;p42"/>
            <p:cNvSpPr/>
            <p:nvPr/>
          </p:nvSpPr>
          <p:spPr>
            <a:xfrm>
              <a:off x="-125" y="4227600"/>
              <a:ext cx="2512800" cy="915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grpSp>
          <p:nvGrpSpPr>
            <p:cNvPr id="885" name="Google Shape;885;p42"/>
            <p:cNvGrpSpPr/>
            <p:nvPr/>
          </p:nvGrpSpPr>
          <p:grpSpPr>
            <a:xfrm rot="5400000">
              <a:off x="2934522" y="1691692"/>
              <a:ext cx="517100" cy="6386406"/>
              <a:chOff x="-2299650" y="181375"/>
              <a:chExt cx="706903" cy="4882200"/>
            </a:xfrm>
          </p:grpSpPr>
          <p:cxnSp>
            <p:nvCxnSpPr>
              <p:cNvPr id="886" name="Google Shape;886;p42"/>
              <p:cNvCxnSpPr/>
              <p:nvPr/>
            </p:nvCxnSpPr>
            <p:spPr>
              <a:xfrm>
                <a:off x="-2299650" y="181375"/>
                <a:ext cx="0" cy="488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7" name="Google Shape;887;p42"/>
              <p:cNvCxnSpPr/>
              <p:nvPr/>
            </p:nvCxnSpPr>
            <p:spPr>
              <a:xfrm>
                <a:off x="-2198664" y="181375"/>
                <a:ext cx="0" cy="488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8" name="Google Shape;888;p42"/>
              <p:cNvCxnSpPr/>
              <p:nvPr/>
            </p:nvCxnSpPr>
            <p:spPr>
              <a:xfrm>
                <a:off x="-2097678" y="181375"/>
                <a:ext cx="0" cy="488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9" name="Google Shape;889;p42"/>
              <p:cNvCxnSpPr/>
              <p:nvPr/>
            </p:nvCxnSpPr>
            <p:spPr>
              <a:xfrm>
                <a:off x="-1996692" y="181375"/>
                <a:ext cx="0" cy="488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0" name="Google Shape;890;p42"/>
              <p:cNvCxnSpPr/>
              <p:nvPr/>
            </p:nvCxnSpPr>
            <p:spPr>
              <a:xfrm>
                <a:off x="-1895705" y="181375"/>
                <a:ext cx="0" cy="488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1" name="Google Shape;891;p42"/>
              <p:cNvCxnSpPr/>
              <p:nvPr/>
            </p:nvCxnSpPr>
            <p:spPr>
              <a:xfrm>
                <a:off x="-1794719" y="181375"/>
                <a:ext cx="0" cy="488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2" name="Google Shape;892;p42"/>
              <p:cNvCxnSpPr/>
              <p:nvPr/>
            </p:nvCxnSpPr>
            <p:spPr>
              <a:xfrm>
                <a:off x="-1693733" y="181375"/>
                <a:ext cx="0" cy="488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3" name="Google Shape;893;p42"/>
              <p:cNvCxnSpPr/>
              <p:nvPr/>
            </p:nvCxnSpPr>
            <p:spPr>
              <a:xfrm>
                <a:off x="-1592747" y="181375"/>
                <a:ext cx="0" cy="488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894" name="Google Shape;894;p42"/>
          <p:cNvSpPr txBox="1">
            <a:spLocks noGrp="1"/>
          </p:cNvSpPr>
          <p:nvPr>
            <p:ph type="title"/>
          </p:nvPr>
        </p:nvSpPr>
        <p:spPr>
          <a:xfrm>
            <a:off x="713225" y="2358831"/>
            <a:ext cx="50676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Introduction </a:t>
            </a:r>
            <a:br>
              <a:rPr lang="en-US" dirty="0"/>
            </a:br>
            <a:endParaRPr dirty="0"/>
          </a:p>
        </p:txBody>
      </p:sp>
      <p:sp>
        <p:nvSpPr>
          <p:cNvPr id="895" name="Google Shape;895;p42"/>
          <p:cNvSpPr txBox="1">
            <a:spLocks noGrp="1"/>
          </p:cNvSpPr>
          <p:nvPr>
            <p:ph type="title" idx="2"/>
          </p:nvPr>
        </p:nvSpPr>
        <p:spPr>
          <a:xfrm>
            <a:off x="713225" y="1273269"/>
            <a:ext cx="11556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896" name="Google Shape;896;p42"/>
          <p:cNvGrpSpPr/>
          <p:nvPr/>
        </p:nvGrpSpPr>
        <p:grpSpPr>
          <a:xfrm>
            <a:off x="-125" y="0"/>
            <a:ext cx="2885830" cy="915900"/>
            <a:chOff x="-125" y="0"/>
            <a:chExt cx="2885830" cy="915900"/>
          </a:xfrm>
        </p:grpSpPr>
        <p:sp>
          <p:nvSpPr>
            <p:cNvPr id="897" name="Google Shape;897;p42"/>
            <p:cNvSpPr/>
            <p:nvPr/>
          </p:nvSpPr>
          <p:spPr>
            <a:xfrm>
              <a:off x="-125" y="0"/>
              <a:ext cx="2512800" cy="915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grpSp>
          <p:nvGrpSpPr>
            <p:cNvPr id="898" name="Google Shape;898;p42"/>
            <p:cNvGrpSpPr/>
            <p:nvPr/>
          </p:nvGrpSpPr>
          <p:grpSpPr>
            <a:xfrm rot="5400000">
              <a:off x="2393368" y="163163"/>
              <a:ext cx="232025" cy="752650"/>
              <a:chOff x="-1066450" y="239400"/>
              <a:chExt cx="232025" cy="752650"/>
            </a:xfrm>
          </p:grpSpPr>
          <p:grpSp>
            <p:nvGrpSpPr>
              <p:cNvPr id="899" name="Google Shape;899;p42"/>
              <p:cNvGrpSpPr/>
              <p:nvPr/>
            </p:nvGrpSpPr>
            <p:grpSpPr>
              <a:xfrm>
                <a:off x="-1066450" y="239400"/>
                <a:ext cx="232025" cy="94200"/>
                <a:chOff x="-1334850" y="311950"/>
                <a:chExt cx="232025" cy="94200"/>
              </a:xfrm>
            </p:grpSpPr>
            <p:sp>
              <p:nvSpPr>
                <p:cNvPr id="900" name="Google Shape;900;p42"/>
                <p:cNvSpPr/>
                <p:nvPr/>
              </p:nvSpPr>
              <p:spPr>
                <a:xfrm>
                  <a:off x="-1334850" y="311950"/>
                  <a:ext cx="94200" cy="94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901" name="Google Shape;901;p42"/>
                <p:cNvSpPr/>
                <p:nvPr/>
              </p:nvSpPr>
              <p:spPr>
                <a:xfrm>
                  <a:off x="-1197025" y="311950"/>
                  <a:ext cx="94200" cy="94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902" name="Google Shape;902;p42"/>
              <p:cNvGrpSpPr/>
              <p:nvPr/>
            </p:nvGrpSpPr>
            <p:grpSpPr>
              <a:xfrm>
                <a:off x="-1066450" y="371090"/>
                <a:ext cx="232025" cy="94200"/>
                <a:chOff x="-1334850" y="445300"/>
                <a:chExt cx="232025" cy="94200"/>
              </a:xfrm>
            </p:grpSpPr>
            <p:sp>
              <p:nvSpPr>
                <p:cNvPr id="903" name="Google Shape;903;p42"/>
                <p:cNvSpPr/>
                <p:nvPr/>
              </p:nvSpPr>
              <p:spPr>
                <a:xfrm>
                  <a:off x="-1334850" y="445300"/>
                  <a:ext cx="94200" cy="94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904" name="Google Shape;904;p42"/>
                <p:cNvSpPr/>
                <p:nvPr/>
              </p:nvSpPr>
              <p:spPr>
                <a:xfrm>
                  <a:off x="-1197025" y="445300"/>
                  <a:ext cx="94200" cy="94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905" name="Google Shape;905;p42"/>
              <p:cNvGrpSpPr/>
              <p:nvPr/>
            </p:nvGrpSpPr>
            <p:grpSpPr>
              <a:xfrm>
                <a:off x="-1066450" y="502780"/>
                <a:ext cx="232025" cy="94200"/>
                <a:chOff x="-1334850" y="578650"/>
                <a:chExt cx="232025" cy="94200"/>
              </a:xfrm>
            </p:grpSpPr>
            <p:sp>
              <p:nvSpPr>
                <p:cNvPr id="906" name="Google Shape;906;p42"/>
                <p:cNvSpPr/>
                <p:nvPr/>
              </p:nvSpPr>
              <p:spPr>
                <a:xfrm>
                  <a:off x="-1334850" y="578650"/>
                  <a:ext cx="94200" cy="94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907" name="Google Shape;907;p42"/>
                <p:cNvSpPr/>
                <p:nvPr/>
              </p:nvSpPr>
              <p:spPr>
                <a:xfrm>
                  <a:off x="-1197025" y="578650"/>
                  <a:ext cx="94200" cy="94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908" name="Google Shape;908;p42"/>
              <p:cNvGrpSpPr/>
              <p:nvPr/>
            </p:nvGrpSpPr>
            <p:grpSpPr>
              <a:xfrm>
                <a:off x="-1066450" y="634470"/>
                <a:ext cx="232025" cy="94200"/>
                <a:chOff x="-1334850" y="703700"/>
                <a:chExt cx="232025" cy="94200"/>
              </a:xfrm>
            </p:grpSpPr>
            <p:sp>
              <p:nvSpPr>
                <p:cNvPr id="909" name="Google Shape;909;p42"/>
                <p:cNvSpPr/>
                <p:nvPr/>
              </p:nvSpPr>
              <p:spPr>
                <a:xfrm>
                  <a:off x="-1334850" y="703700"/>
                  <a:ext cx="94200" cy="94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910" name="Google Shape;910;p42"/>
                <p:cNvSpPr/>
                <p:nvPr/>
              </p:nvSpPr>
              <p:spPr>
                <a:xfrm>
                  <a:off x="-1197025" y="703700"/>
                  <a:ext cx="94200" cy="94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911" name="Google Shape;911;p42"/>
              <p:cNvGrpSpPr/>
              <p:nvPr/>
            </p:nvGrpSpPr>
            <p:grpSpPr>
              <a:xfrm>
                <a:off x="-1066450" y="766160"/>
                <a:ext cx="232025" cy="94200"/>
                <a:chOff x="-1334850" y="837050"/>
                <a:chExt cx="232025" cy="94200"/>
              </a:xfrm>
            </p:grpSpPr>
            <p:sp>
              <p:nvSpPr>
                <p:cNvPr id="912" name="Google Shape;912;p42"/>
                <p:cNvSpPr/>
                <p:nvPr/>
              </p:nvSpPr>
              <p:spPr>
                <a:xfrm>
                  <a:off x="-1334850" y="837050"/>
                  <a:ext cx="94200" cy="94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913" name="Google Shape;913;p42"/>
                <p:cNvSpPr/>
                <p:nvPr/>
              </p:nvSpPr>
              <p:spPr>
                <a:xfrm>
                  <a:off x="-1197025" y="837050"/>
                  <a:ext cx="94200" cy="94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914" name="Google Shape;914;p42"/>
              <p:cNvGrpSpPr/>
              <p:nvPr/>
            </p:nvGrpSpPr>
            <p:grpSpPr>
              <a:xfrm>
                <a:off x="-1066450" y="897850"/>
                <a:ext cx="232025" cy="94200"/>
                <a:chOff x="-1334850" y="970400"/>
                <a:chExt cx="232025" cy="94200"/>
              </a:xfrm>
            </p:grpSpPr>
            <p:sp>
              <p:nvSpPr>
                <p:cNvPr id="915" name="Google Shape;915;p42"/>
                <p:cNvSpPr/>
                <p:nvPr/>
              </p:nvSpPr>
              <p:spPr>
                <a:xfrm>
                  <a:off x="-1334850" y="970400"/>
                  <a:ext cx="94200" cy="94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916" name="Google Shape;916;p42"/>
                <p:cNvSpPr/>
                <p:nvPr/>
              </p:nvSpPr>
              <p:spPr>
                <a:xfrm>
                  <a:off x="-1197025" y="970400"/>
                  <a:ext cx="94200" cy="94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</p:grpSp>
      </p:grpSp>
      <p:grpSp>
        <p:nvGrpSpPr>
          <p:cNvPr id="917" name="Google Shape;917;p42"/>
          <p:cNvGrpSpPr/>
          <p:nvPr/>
        </p:nvGrpSpPr>
        <p:grpSpPr>
          <a:xfrm>
            <a:off x="6587700" y="-3600"/>
            <a:ext cx="2556175" cy="5146994"/>
            <a:chOff x="6587700" y="-3600"/>
            <a:chExt cx="2556175" cy="5146994"/>
          </a:xfrm>
        </p:grpSpPr>
        <p:sp>
          <p:nvSpPr>
            <p:cNvPr id="918" name="Google Shape;918;p42"/>
            <p:cNvSpPr/>
            <p:nvPr/>
          </p:nvSpPr>
          <p:spPr>
            <a:xfrm>
              <a:off x="6832425" y="-3600"/>
              <a:ext cx="1304700" cy="51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919" name="Google Shape;919;p42"/>
            <p:cNvSpPr/>
            <p:nvPr/>
          </p:nvSpPr>
          <p:spPr>
            <a:xfrm>
              <a:off x="6587700" y="498600"/>
              <a:ext cx="468900" cy="457200"/>
            </a:xfrm>
            <a:prstGeom prst="star7">
              <a:avLst>
                <a:gd name="adj" fmla="val 15308"/>
                <a:gd name="hf" fmla="val 102572"/>
                <a:gd name="vf" fmla="val 10521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20" name="Google Shape;920;p42"/>
            <p:cNvSpPr/>
            <p:nvPr/>
          </p:nvSpPr>
          <p:spPr>
            <a:xfrm>
              <a:off x="7529275" y="0"/>
              <a:ext cx="1614600" cy="2571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grpSp>
          <p:nvGrpSpPr>
            <p:cNvPr id="921" name="Google Shape;921;p42"/>
            <p:cNvGrpSpPr/>
            <p:nvPr/>
          </p:nvGrpSpPr>
          <p:grpSpPr>
            <a:xfrm>
              <a:off x="8003057" y="-4"/>
              <a:ext cx="261175" cy="5143398"/>
              <a:chOff x="-660175" y="181375"/>
              <a:chExt cx="261175" cy="4882200"/>
            </a:xfrm>
          </p:grpSpPr>
          <p:cxnSp>
            <p:nvCxnSpPr>
              <p:cNvPr id="922" name="Google Shape;922;p42"/>
              <p:cNvCxnSpPr/>
              <p:nvPr/>
            </p:nvCxnSpPr>
            <p:spPr>
              <a:xfrm>
                <a:off x="-660175" y="181375"/>
                <a:ext cx="0" cy="4882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3" name="Google Shape;923;p42"/>
              <p:cNvCxnSpPr/>
              <p:nvPr/>
            </p:nvCxnSpPr>
            <p:spPr>
              <a:xfrm>
                <a:off x="-529587" y="181375"/>
                <a:ext cx="0" cy="4882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4" name="Google Shape;924;p42"/>
              <p:cNvCxnSpPr/>
              <p:nvPr/>
            </p:nvCxnSpPr>
            <p:spPr>
              <a:xfrm>
                <a:off x="-399000" y="181375"/>
                <a:ext cx="0" cy="4882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43"/>
          <p:cNvSpPr txBox="1">
            <a:spLocks noGrp="1"/>
          </p:cNvSpPr>
          <p:nvPr>
            <p:ph type="title"/>
          </p:nvPr>
        </p:nvSpPr>
        <p:spPr>
          <a:xfrm>
            <a:off x="720000" y="445024"/>
            <a:ext cx="6804328" cy="3566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Pulse </a:t>
            </a:r>
            <a:r>
              <a:rPr lang="en-US" dirty="0"/>
              <a:t>Width Modulation (PWM</a:t>
            </a:r>
            <a:r>
              <a:rPr lang="en-US" dirty="0" smtClean="0"/>
              <a:t>) :</a:t>
            </a:r>
            <a:r>
              <a:rPr lang="en-US" b="0" dirty="0"/>
              <a:t> </a:t>
            </a:r>
            <a:r>
              <a:rPr lang="en-US" sz="2000" b="0" dirty="0"/>
              <a:t>is a technique by which the width of a pulse is varied while keeping the frequency </a:t>
            </a:r>
            <a:r>
              <a:rPr lang="en-US" sz="2000" b="0" dirty="0" smtClean="0"/>
              <a:t>constant.</a:t>
            </a:r>
            <a:br>
              <a:rPr lang="en-US" sz="2000" b="0" dirty="0" smtClean="0"/>
            </a:br>
            <a:r>
              <a:rPr lang="en-US" sz="2000" b="0" dirty="0"/>
              <a:t>A period of a pulse consists of an </a:t>
            </a:r>
            <a:r>
              <a:rPr lang="en-US" sz="2000" dirty="0"/>
              <a:t>ON</a:t>
            </a:r>
            <a:r>
              <a:rPr lang="en-US" sz="2000" b="0" dirty="0"/>
              <a:t> cycle (5V) and an </a:t>
            </a:r>
            <a:r>
              <a:rPr lang="en-US" sz="2000" dirty="0"/>
              <a:t>OFF</a:t>
            </a:r>
            <a:r>
              <a:rPr lang="en-US" sz="2000" b="0" dirty="0"/>
              <a:t> cycle (0V). The fraction for which the signal is ON over a period </a:t>
            </a:r>
            <a:r>
              <a:rPr lang="en-US" sz="2000" b="0" dirty="0" smtClean="0"/>
              <a:t>Is </a:t>
            </a:r>
            <a:r>
              <a:rPr lang="en-US" sz="2000" b="0" dirty="0"/>
              <a:t>known as the </a:t>
            </a:r>
            <a:r>
              <a:rPr lang="en-US" sz="2000" dirty="0"/>
              <a:t>duty cycle</a:t>
            </a:r>
            <a:r>
              <a:rPr lang="en-US" sz="2000" b="0" dirty="0" smtClean="0"/>
              <a:t>.</a:t>
            </a:r>
            <a:br>
              <a:rPr lang="en-US" sz="2000" b="0" dirty="0" smtClean="0"/>
            </a:br>
            <a:endParaRPr sz="2000" dirty="0"/>
          </a:p>
        </p:txBody>
      </p:sp>
      <p:grpSp>
        <p:nvGrpSpPr>
          <p:cNvPr id="932" name="Google Shape;932;p43"/>
          <p:cNvGrpSpPr/>
          <p:nvPr/>
        </p:nvGrpSpPr>
        <p:grpSpPr>
          <a:xfrm>
            <a:off x="7717671" y="0"/>
            <a:ext cx="1426204" cy="5143500"/>
            <a:chOff x="7717671" y="0"/>
            <a:chExt cx="1426204" cy="5143500"/>
          </a:xfrm>
        </p:grpSpPr>
        <p:sp>
          <p:nvSpPr>
            <p:cNvPr id="933" name="Google Shape;933;p43"/>
            <p:cNvSpPr/>
            <p:nvPr/>
          </p:nvSpPr>
          <p:spPr>
            <a:xfrm>
              <a:off x="7717675" y="0"/>
              <a:ext cx="14262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grpSp>
          <p:nvGrpSpPr>
            <p:cNvPr id="934" name="Google Shape;934;p43"/>
            <p:cNvGrpSpPr/>
            <p:nvPr/>
          </p:nvGrpSpPr>
          <p:grpSpPr>
            <a:xfrm>
              <a:off x="7717671" y="539535"/>
              <a:ext cx="261175" cy="4064432"/>
              <a:chOff x="-660175" y="181375"/>
              <a:chExt cx="261175" cy="4882200"/>
            </a:xfrm>
          </p:grpSpPr>
          <p:cxnSp>
            <p:nvCxnSpPr>
              <p:cNvPr id="935" name="Google Shape;935;p43"/>
              <p:cNvCxnSpPr/>
              <p:nvPr/>
            </p:nvCxnSpPr>
            <p:spPr>
              <a:xfrm>
                <a:off x="-660175" y="181375"/>
                <a:ext cx="0" cy="488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6" name="Google Shape;936;p43"/>
              <p:cNvCxnSpPr/>
              <p:nvPr/>
            </p:nvCxnSpPr>
            <p:spPr>
              <a:xfrm>
                <a:off x="-529587" y="181375"/>
                <a:ext cx="0" cy="488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7" name="Google Shape;937;p43"/>
              <p:cNvCxnSpPr/>
              <p:nvPr/>
            </p:nvCxnSpPr>
            <p:spPr>
              <a:xfrm>
                <a:off x="-399000" y="181375"/>
                <a:ext cx="0" cy="488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147814"/>
            <a:ext cx="4696174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2" name="Google Shape;942;p44"/>
          <p:cNvGrpSpPr/>
          <p:nvPr/>
        </p:nvGrpSpPr>
        <p:grpSpPr>
          <a:xfrm>
            <a:off x="7262503" y="-3725"/>
            <a:ext cx="1881372" cy="5147119"/>
            <a:chOff x="7262503" y="-3725"/>
            <a:chExt cx="1881372" cy="5147119"/>
          </a:xfrm>
        </p:grpSpPr>
        <p:sp>
          <p:nvSpPr>
            <p:cNvPr id="943" name="Google Shape;943;p44"/>
            <p:cNvSpPr/>
            <p:nvPr/>
          </p:nvSpPr>
          <p:spPr>
            <a:xfrm rot="10800000">
              <a:off x="7393075" y="-3725"/>
              <a:ext cx="1750800" cy="5139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grpSp>
          <p:nvGrpSpPr>
            <p:cNvPr id="944" name="Google Shape;944;p44"/>
            <p:cNvGrpSpPr/>
            <p:nvPr/>
          </p:nvGrpSpPr>
          <p:grpSpPr>
            <a:xfrm>
              <a:off x="8017150" y="3395050"/>
              <a:ext cx="94200" cy="752650"/>
              <a:chOff x="-1588825" y="220050"/>
              <a:chExt cx="94200" cy="752650"/>
            </a:xfrm>
          </p:grpSpPr>
          <p:sp>
            <p:nvSpPr>
              <p:cNvPr id="945" name="Google Shape;945;p44"/>
              <p:cNvSpPr/>
              <p:nvPr/>
            </p:nvSpPr>
            <p:spPr>
              <a:xfrm>
                <a:off x="-1588825" y="220050"/>
                <a:ext cx="94200" cy="94200"/>
              </a:xfrm>
              <a:prstGeom prst="triangle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46" name="Google Shape;946;p44"/>
              <p:cNvSpPr/>
              <p:nvPr/>
            </p:nvSpPr>
            <p:spPr>
              <a:xfrm>
                <a:off x="-1588825" y="351740"/>
                <a:ext cx="94200" cy="94200"/>
              </a:xfrm>
              <a:prstGeom prst="triangle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47" name="Google Shape;947;p44"/>
              <p:cNvSpPr/>
              <p:nvPr/>
            </p:nvSpPr>
            <p:spPr>
              <a:xfrm>
                <a:off x="-1588825" y="483430"/>
                <a:ext cx="94200" cy="94200"/>
              </a:xfrm>
              <a:prstGeom prst="triangle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48" name="Google Shape;948;p44"/>
              <p:cNvSpPr/>
              <p:nvPr/>
            </p:nvSpPr>
            <p:spPr>
              <a:xfrm>
                <a:off x="-1588825" y="615120"/>
                <a:ext cx="94200" cy="94200"/>
              </a:xfrm>
              <a:prstGeom prst="triangle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49" name="Google Shape;949;p44"/>
              <p:cNvSpPr/>
              <p:nvPr/>
            </p:nvSpPr>
            <p:spPr>
              <a:xfrm>
                <a:off x="-1588825" y="746810"/>
                <a:ext cx="94200" cy="94200"/>
              </a:xfrm>
              <a:prstGeom prst="triangle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50" name="Google Shape;950;p44"/>
              <p:cNvSpPr/>
              <p:nvPr/>
            </p:nvSpPr>
            <p:spPr>
              <a:xfrm>
                <a:off x="-1588825" y="878500"/>
                <a:ext cx="94200" cy="94200"/>
              </a:xfrm>
              <a:prstGeom prst="triangle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951" name="Google Shape;951;p44"/>
            <p:cNvGrpSpPr/>
            <p:nvPr/>
          </p:nvGrpSpPr>
          <p:grpSpPr>
            <a:xfrm>
              <a:off x="7262503" y="-4"/>
              <a:ext cx="130574" cy="5143398"/>
              <a:chOff x="-660175" y="181375"/>
              <a:chExt cx="130588" cy="4882200"/>
            </a:xfrm>
          </p:grpSpPr>
          <p:cxnSp>
            <p:nvCxnSpPr>
              <p:cNvPr id="952" name="Google Shape;952;p44"/>
              <p:cNvCxnSpPr/>
              <p:nvPr/>
            </p:nvCxnSpPr>
            <p:spPr>
              <a:xfrm>
                <a:off x="-660175" y="181375"/>
                <a:ext cx="0" cy="4882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3" name="Google Shape;953;p44"/>
              <p:cNvCxnSpPr/>
              <p:nvPr/>
            </p:nvCxnSpPr>
            <p:spPr>
              <a:xfrm>
                <a:off x="-529587" y="181375"/>
                <a:ext cx="0" cy="4882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954" name="Google Shape;954;p44"/>
          <p:cNvGrpSpPr/>
          <p:nvPr/>
        </p:nvGrpSpPr>
        <p:grpSpPr>
          <a:xfrm>
            <a:off x="719000" y="3720900"/>
            <a:ext cx="7688400" cy="1422600"/>
            <a:chOff x="719000" y="3720900"/>
            <a:chExt cx="7688400" cy="1422600"/>
          </a:xfrm>
        </p:grpSpPr>
        <p:sp>
          <p:nvSpPr>
            <p:cNvPr id="955" name="Google Shape;955;p44"/>
            <p:cNvSpPr/>
            <p:nvPr/>
          </p:nvSpPr>
          <p:spPr>
            <a:xfrm>
              <a:off x="6651250" y="3720900"/>
              <a:ext cx="468900" cy="457200"/>
            </a:xfrm>
            <a:prstGeom prst="star7">
              <a:avLst>
                <a:gd name="adj" fmla="val 15308"/>
                <a:gd name="hf" fmla="val 102572"/>
                <a:gd name="vf" fmla="val 10521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56" name="Google Shape;956;p44"/>
            <p:cNvSpPr/>
            <p:nvPr/>
          </p:nvSpPr>
          <p:spPr>
            <a:xfrm rot="10800000">
              <a:off x="719000" y="4317900"/>
              <a:ext cx="7688400" cy="82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35432"/>
            <a:ext cx="4577423" cy="3952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27534"/>
            <a:ext cx="7920880" cy="1440160"/>
          </a:xfrm>
        </p:spPr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000" dirty="0" smtClean="0"/>
              <a:t>PWM control generating analogue signals from digital devices . The resulting signal will comprise a train of pulses that are in the shape of square waves. As a result the wave will be either high or low at any given time .</a:t>
            </a:r>
            <a:br>
              <a:rPr lang="en-US" sz="2000" dirty="0" smtClean="0"/>
            </a:br>
            <a:r>
              <a:rPr lang="en-US" sz="2000" dirty="0" smtClean="0"/>
              <a:t> 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ar-EG" sz="2000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67544" y="2211710"/>
            <a:ext cx="8064896" cy="1728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Sans"/>
              <a:buNone/>
              <a:defRPr sz="3000" b="1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3500" b="1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3500" b="1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3500" b="1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3500" b="1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3500" b="1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3500" b="1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3500" b="1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3500" b="1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342900" indent="-342900">
              <a:buFont typeface="Wingdings" pitchFamily="2" charset="2"/>
              <a:buChar char="Ø"/>
            </a:pPr>
            <a:r>
              <a:rPr lang="en-US" sz="2000" dirty="0" smtClean="0"/>
              <a:t>We use PWM  for two function : - communication – load control   </a:t>
            </a:r>
            <a:br>
              <a:rPr lang="en-US" sz="2000" dirty="0" smtClean="0"/>
            </a:br>
            <a:r>
              <a:rPr lang="en-US" sz="2000" dirty="0" smtClean="0"/>
              <a:t>In this project we use it as a way of communication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 are generate a PWM signal from Microcontroller then receive it and calculate the frequency and duty cycle of the signal then print it on LCD .   </a:t>
            </a:r>
            <a:b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ar-EG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3" name="Google Shape;883;p42"/>
          <p:cNvGrpSpPr/>
          <p:nvPr/>
        </p:nvGrpSpPr>
        <p:grpSpPr>
          <a:xfrm>
            <a:off x="-131" y="4227600"/>
            <a:ext cx="6386406" cy="915900"/>
            <a:chOff x="-131" y="4227600"/>
            <a:chExt cx="6386406" cy="915900"/>
          </a:xfrm>
        </p:grpSpPr>
        <p:sp>
          <p:nvSpPr>
            <p:cNvPr id="884" name="Google Shape;884;p42"/>
            <p:cNvSpPr/>
            <p:nvPr/>
          </p:nvSpPr>
          <p:spPr>
            <a:xfrm>
              <a:off x="-125" y="4227600"/>
              <a:ext cx="2512800" cy="915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grpSp>
          <p:nvGrpSpPr>
            <p:cNvPr id="885" name="Google Shape;885;p42"/>
            <p:cNvGrpSpPr/>
            <p:nvPr/>
          </p:nvGrpSpPr>
          <p:grpSpPr>
            <a:xfrm rot="5400000">
              <a:off x="2934522" y="1691692"/>
              <a:ext cx="517100" cy="6386406"/>
              <a:chOff x="-2299650" y="181375"/>
              <a:chExt cx="706903" cy="4882200"/>
            </a:xfrm>
          </p:grpSpPr>
          <p:cxnSp>
            <p:nvCxnSpPr>
              <p:cNvPr id="886" name="Google Shape;886;p42"/>
              <p:cNvCxnSpPr/>
              <p:nvPr/>
            </p:nvCxnSpPr>
            <p:spPr>
              <a:xfrm>
                <a:off x="-2299650" y="181375"/>
                <a:ext cx="0" cy="488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7" name="Google Shape;887;p42"/>
              <p:cNvCxnSpPr/>
              <p:nvPr/>
            </p:nvCxnSpPr>
            <p:spPr>
              <a:xfrm>
                <a:off x="-2198664" y="181375"/>
                <a:ext cx="0" cy="488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8" name="Google Shape;888;p42"/>
              <p:cNvCxnSpPr/>
              <p:nvPr/>
            </p:nvCxnSpPr>
            <p:spPr>
              <a:xfrm>
                <a:off x="-2097678" y="181375"/>
                <a:ext cx="0" cy="488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9" name="Google Shape;889;p42"/>
              <p:cNvCxnSpPr/>
              <p:nvPr/>
            </p:nvCxnSpPr>
            <p:spPr>
              <a:xfrm>
                <a:off x="-1996692" y="181375"/>
                <a:ext cx="0" cy="488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0" name="Google Shape;890;p42"/>
              <p:cNvCxnSpPr/>
              <p:nvPr/>
            </p:nvCxnSpPr>
            <p:spPr>
              <a:xfrm>
                <a:off x="-1895705" y="181375"/>
                <a:ext cx="0" cy="488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1" name="Google Shape;891;p42"/>
              <p:cNvCxnSpPr/>
              <p:nvPr/>
            </p:nvCxnSpPr>
            <p:spPr>
              <a:xfrm>
                <a:off x="-1794719" y="181375"/>
                <a:ext cx="0" cy="488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2" name="Google Shape;892;p42"/>
              <p:cNvCxnSpPr/>
              <p:nvPr/>
            </p:nvCxnSpPr>
            <p:spPr>
              <a:xfrm>
                <a:off x="-1693733" y="181375"/>
                <a:ext cx="0" cy="488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3" name="Google Shape;893;p42"/>
              <p:cNvCxnSpPr/>
              <p:nvPr/>
            </p:nvCxnSpPr>
            <p:spPr>
              <a:xfrm>
                <a:off x="-1592747" y="181375"/>
                <a:ext cx="0" cy="488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894" name="Google Shape;894;p42"/>
          <p:cNvSpPr txBox="1">
            <a:spLocks noGrp="1"/>
          </p:cNvSpPr>
          <p:nvPr>
            <p:ph type="title"/>
          </p:nvPr>
        </p:nvSpPr>
        <p:spPr>
          <a:xfrm>
            <a:off x="755576" y="2571900"/>
            <a:ext cx="50676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 </a:t>
            </a:r>
            <a:r>
              <a:rPr lang="en-US" dirty="0"/>
              <a:t>Layer </a:t>
            </a:r>
            <a:r>
              <a:rPr lang="en-US" dirty="0" smtClean="0"/>
              <a:t>Architecture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895" name="Google Shape;895;p42"/>
          <p:cNvSpPr txBox="1">
            <a:spLocks noGrp="1"/>
          </p:cNvSpPr>
          <p:nvPr>
            <p:ph type="title" idx="2"/>
          </p:nvPr>
        </p:nvSpPr>
        <p:spPr>
          <a:xfrm>
            <a:off x="713225" y="1273269"/>
            <a:ext cx="11556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  <p:grpSp>
        <p:nvGrpSpPr>
          <p:cNvPr id="896" name="Google Shape;896;p42"/>
          <p:cNvGrpSpPr/>
          <p:nvPr/>
        </p:nvGrpSpPr>
        <p:grpSpPr>
          <a:xfrm>
            <a:off x="-125" y="0"/>
            <a:ext cx="2885830" cy="915900"/>
            <a:chOff x="-125" y="0"/>
            <a:chExt cx="2885830" cy="915900"/>
          </a:xfrm>
        </p:grpSpPr>
        <p:sp>
          <p:nvSpPr>
            <p:cNvPr id="897" name="Google Shape;897;p42"/>
            <p:cNvSpPr/>
            <p:nvPr/>
          </p:nvSpPr>
          <p:spPr>
            <a:xfrm>
              <a:off x="-125" y="0"/>
              <a:ext cx="2512800" cy="915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grpSp>
          <p:nvGrpSpPr>
            <p:cNvPr id="898" name="Google Shape;898;p42"/>
            <p:cNvGrpSpPr/>
            <p:nvPr/>
          </p:nvGrpSpPr>
          <p:grpSpPr>
            <a:xfrm rot="5400000">
              <a:off x="2393368" y="163163"/>
              <a:ext cx="232025" cy="752650"/>
              <a:chOff x="-1066450" y="239400"/>
              <a:chExt cx="232025" cy="752650"/>
            </a:xfrm>
          </p:grpSpPr>
          <p:grpSp>
            <p:nvGrpSpPr>
              <p:cNvPr id="899" name="Google Shape;899;p42"/>
              <p:cNvGrpSpPr/>
              <p:nvPr/>
            </p:nvGrpSpPr>
            <p:grpSpPr>
              <a:xfrm>
                <a:off x="-1066450" y="239400"/>
                <a:ext cx="232025" cy="94200"/>
                <a:chOff x="-1334850" y="311950"/>
                <a:chExt cx="232025" cy="94200"/>
              </a:xfrm>
            </p:grpSpPr>
            <p:sp>
              <p:nvSpPr>
                <p:cNvPr id="900" name="Google Shape;900;p42"/>
                <p:cNvSpPr/>
                <p:nvPr/>
              </p:nvSpPr>
              <p:spPr>
                <a:xfrm>
                  <a:off x="-1334850" y="311950"/>
                  <a:ext cx="94200" cy="94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901" name="Google Shape;901;p42"/>
                <p:cNvSpPr/>
                <p:nvPr/>
              </p:nvSpPr>
              <p:spPr>
                <a:xfrm>
                  <a:off x="-1197025" y="311950"/>
                  <a:ext cx="94200" cy="94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902" name="Google Shape;902;p42"/>
              <p:cNvGrpSpPr/>
              <p:nvPr/>
            </p:nvGrpSpPr>
            <p:grpSpPr>
              <a:xfrm>
                <a:off x="-1066450" y="371090"/>
                <a:ext cx="232025" cy="94200"/>
                <a:chOff x="-1334850" y="445300"/>
                <a:chExt cx="232025" cy="94200"/>
              </a:xfrm>
            </p:grpSpPr>
            <p:sp>
              <p:nvSpPr>
                <p:cNvPr id="903" name="Google Shape;903;p42"/>
                <p:cNvSpPr/>
                <p:nvPr/>
              </p:nvSpPr>
              <p:spPr>
                <a:xfrm>
                  <a:off x="-1334850" y="445300"/>
                  <a:ext cx="94200" cy="94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904" name="Google Shape;904;p42"/>
                <p:cNvSpPr/>
                <p:nvPr/>
              </p:nvSpPr>
              <p:spPr>
                <a:xfrm>
                  <a:off x="-1197025" y="445300"/>
                  <a:ext cx="94200" cy="94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905" name="Google Shape;905;p42"/>
              <p:cNvGrpSpPr/>
              <p:nvPr/>
            </p:nvGrpSpPr>
            <p:grpSpPr>
              <a:xfrm>
                <a:off x="-1066450" y="502780"/>
                <a:ext cx="232025" cy="94200"/>
                <a:chOff x="-1334850" y="578650"/>
                <a:chExt cx="232025" cy="94200"/>
              </a:xfrm>
            </p:grpSpPr>
            <p:sp>
              <p:nvSpPr>
                <p:cNvPr id="906" name="Google Shape;906;p42"/>
                <p:cNvSpPr/>
                <p:nvPr/>
              </p:nvSpPr>
              <p:spPr>
                <a:xfrm>
                  <a:off x="-1334850" y="578650"/>
                  <a:ext cx="94200" cy="94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907" name="Google Shape;907;p42"/>
                <p:cNvSpPr/>
                <p:nvPr/>
              </p:nvSpPr>
              <p:spPr>
                <a:xfrm>
                  <a:off x="-1197025" y="578650"/>
                  <a:ext cx="94200" cy="94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908" name="Google Shape;908;p42"/>
              <p:cNvGrpSpPr/>
              <p:nvPr/>
            </p:nvGrpSpPr>
            <p:grpSpPr>
              <a:xfrm>
                <a:off x="-1066450" y="634470"/>
                <a:ext cx="232025" cy="94200"/>
                <a:chOff x="-1334850" y="703700"/>
                <a:chExt cx="232025" cy="94200"/>
              </a:xfrm>
            </p:grpSpPr>
            <p:sp>
              <p:nvSpPr>
                <p:cNvPr id="909" name="Google Shape;909;p42"/>
                <p:cNvSpPr/>
                <p:nvPr/>
              </p:nvSpPr>
              <p:spPr>
                <a:xfrm>
                  <a:off x="-1334850" y="703700"/>
                  <a:ext cx="94200" cy="94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910" name="Google Shape;910;p42"/>
                <p:cNvSpPr/>
                <p:nvPr/>
              </p:nvSpPr>
              <p:spPr>
                <a:xfrm>
                  <a:off x="-1197025" y="703700"/>
                  <a:ext cx="94200" cy="94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911" name="Google Shape;911;p42"/>
              <p:cNvGrpSpPr/>
              <p:nvPr/>
            </p:nvGrpSpPr>
            <p:grpSpPr>
              <a:xfrm>
                <a:off x="-1066450" y="766160"/>
                <a:ext cx="232025" cy="94200"/>
                <a:chOff x="-1334850" y="837050"/>
                <a:chExt cx="232025" cy="94200"/>
              </a:xfrm>
            </p:grpSpPr>
            <p:sp>
              <p:nvSpPr>
                <p:cNvPr id="912" name="Google Shape;912;p42"/>
                <p:cNvSpPr/>
                <p:nvPr/>
              </p:nvSpPr>
              <p:spPr>
                <a:xfrm>
                  <a:off x="-1334850" y="837050"/>
                  <a:ext cx="94200" cy="94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913" name="Google Shape;913;p42"/>
                <p:cNvSpPr/>
                <p:nvPr/>
              </p:nvSpPr>
              <p:spPr>
                <a:xfrm>
                  <a:off x="-1197025" y="837050"/>
                  <a:ext cx="94200" cy="94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914" name="Google Shape;914;p42"/>
              <p:cNvGrpSpPr/>
              <p:nvPr/>
            </p:nvGrpSpPr>
            <p:grpSpPr>
              <a:xfrm>
                <a:off x="-1066450" y="897850"/>
                <a:ext cx="232025" cy="94200"/>
                <a:chOff x="-1334850" y="970400"/>
                <a:chExt cx="232025" cy="94200"/>
              </a:xfrm>
            </p:grpSpPr>
            <p:sp>
              <p:nvSpPr>
                <p:cNvPr id="915" name="Google Shape;915;p42"/>
                <p:cNvSpPr/>
                <p:nvPr/>
              </p:nvSpPr>
              <p:spPr>
                <a:xfrm>
                  <a:off x="-1334850" y="970400"/>
                  <a:ext cx="94200" cy="94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916" name="Google Shape;916;p42"/>
                <p:cNvSpPr/>
                <p:nvPr/>
              </p:nvSpPr>
              <p:spPr>
                <a:xfrm>
                  <a:off x="-1197025" y="970400"/>
                  <a:ext cx="94200" cy="94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</p:grpSp>
      </p:grpSp>
      <p:grpSp>
        <p:nvGrpSpPr>
          <p:cNvPr id="917" name="Google Shape;917;p42"/>
          <p:cNvGrpSpPr/>
          <p:nvPr/>
        </p:nvGrpSpPr>
        <p:grpSpPr>
          <a:xfrm>
            <a:off x="6587700" y="-3600"/>
            <a:ext cx="2556175" cy="5146994"/>
            <a:chOff x="6587700" y="-3600"/>
            <a:chExt cx="2556175" cy="5146994"/>
          </a:xfrm>
        </p:grpSpPr>
        <p:sp>
          <p:nvSpPr>
            <p:cNvPr id="918" name="Google Shape;918;p42"/>
            <p:cNvSpPr/>
            <p:nvPr/>
          </p:nvSpPr>
          <p:spPr>
            <a:xfrm>
              <a:off x="6832425" y="-3600"/>
              <a:ext cx="1304700" cy="51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919" name="Google Shape;919;p42"/>
            <p:cNvSpPr/>
            <p:nvPr/>
          </p:nvSpPr>
          <p:spPr>
            <a:xfrm>
              <a:off x="6587700" y="498600"/>
              <a:ext cx="468900" cy="457200"/>
            </a:xfrm>
            <a:prstGeom prst="star7">
              <a:avLst>
                <a:gd name="adj" fmla="val 15308"/>
                <a:gd name="hf" fmla="val 102572"/>
                <a:gd name="vf" fmla="val 10521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20" name="Google Shape;920;p42"/>
            <p:cNvSpPr/>
            <p:nvPr/>
          </p:nvSpPr>
          <p:spPr>
            <a:xfrm>
              <a:off x="7529275" y="0"/>
              <a:ext cx="1614600" cy="2571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grpSp>
          <p:nvGrpSpPr>
            <p:cNvPr id="921" name="Google Shape;921;p42"/>
            <p:cNvGrpSpPr/>
            <p:nvPr/>
          </p:nvGrpSpPr>
          <p:grpSpPr>
            <a:xfrm>
              <a:off x="8003057" y="-4"/>
              <a:ext cx="261175" cy="5143398"/>
              <a:chOff x="-660175" y="181375"/>
              <a:chExt cx="261175" cy="4882200"/>
            </a:xfrm>
          </p:grpSpPr>
          <p:cxnSp>
            <p:nvCxnSpPr>
              <p:cNvPr id="922" name="Google Shape;922;p42"/>
              <p:cNvCxnSpPr/>
              <p:nvPr/>
            </p:nvCxnSpPr>
            <p:spPr>
              <a:xfrm>
                <a:off x="-660175" y="181375"/>
                <a:ext cx="0" cy="4882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3" name="Google Shape;923;p42"/>
              <p:cNvCxnSpPr/>
              <p:nvPr/>
            </p:nvCxnSpPr>
            <p:spPr>
              <a:xfrm>
                <a:off x="-529587" y="181375"/>
                <a:ext cx="0" cy="4882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4" name="Google Shape;924;p42"/>
              <p:cNvCxnSpPr/>
              <p:nvPr/>
            </p:nvCxnSpPr>
            <p:spPr>
              <a:xfrm>
                <a:off x="-399000" y="181375"/>
                <a:ext cx="0" cy="4882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49188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p70"/>
          <p:cNvSpPr txBox="1">
            <a:spLocks noGrp="1"/>
          </p:cNvSpPr>
          <p:nvPr>
            <p:ph type="title"/>
          </p:nvPr>
        </p:nvSpPr>
        <p:spPr>
          <a:xfrm>
            <a:off x="683568" y="41151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Layer Architecture </a:t>
            </a:r>
            <a:br>
              <a:rPr lang="en-US" dirty="0"/>
            </a:br>
            <a:endParaRPr dirty="0"/>
          </a:p>
        </p:txBody>
      </p:sp>
      <p:grpSp>
        <p:nvGrpSpPr>
          <p:cNvPr id="24" name="Google Shape;5591;p84"/>
          <p:cNvGrpSpPr/>
          <p:nvPr/>
        </p:nvGrpSpPr>
        <p:grpSpPr>
          <a:xfrm>
            <a:off x="1137748" y="1453983"/>
            <a:ext cx="6818627" cy="2723964"/>
            <a:chOff x="3715753" y="3487468"/>
            <a:chExt cx="1796776" cy="811330"/>
          </a:xfrm>
        </p:grpSpPr>
        <p:grpSp>
          <p:nvGrpSpPr>
            <p:cNvPr id="25" name="Google Shape;5592;p84"/>
            <p:cNvGrpSpPr/>
            <p:nvPr/>
          </p:nvGrpSpPr>
          <p:grpSpPr>
            <a:xfrm>
              <a:off x="3715753" y="3487468"/>
              <a:ext cx="1696712" cy="811330"/>
              <a:chOff x="3715753" y="3487468"/>
              <a:chExt cx="1696712" cy="811330"/>
            </a:xfrm>
          </p:grpSpPr>
          <p:sp>
            <p:nvSpPr>
              <p:cNvPr id="35" name="Google Shape;5593;p84"/>
              <p:cNvSpPr/>
              <p:nvPr/>
            </p:nvSpPr>
            <p:spPr>
              <a:xfrm rot="5400000">
                <a:off x="3596958" y="3606263"/>
                <a:ext cx="811330" cy="573739"/>
              </a:xfrm>
              <a:prstGeom prst="rect">
                <a:avLst/>
              </a:prstGeom>
              <a:solidFill>
                <a:srgbClr val="435D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 dirty="0"/>
              </a:p>
            </p:txBody>
          </p:sp>
          <p:cxnSp>
            <p:nvCxnSpPr>
              <p:cNvPr id="36" name="Google Shape;5594;p84"/>
              <p:cNvCxnSpPr>
                <a:endCxn id="31" idx="3"/>
              </p:cNvCxnSpPr>
              <p:nvPr/>
            </p:nvCxnSpPr>
            <p:spPr>
              <a:xfrm>
                <a:off x="4256665" y="3855291"/>
                <a:ext cx="1155800" cy="2041"/>
              </a:xfrm>
              <a:prstGeom prst="straightConnector1">
                <a:avLst/>
              </a:prstGeom>
              <a:noFill/>
              <a:ln w="28575" cap="flat" cmpd="sng">
                <a:solidFill>
                  <a:srgbClr val="435D7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" name="Google Shape;5595;p84"/>
            <p:cNvGrpSpPr/>
            <p:nvPr/>
          </p:nvGrpSpPr>
          <p:grpSpPr>
            <a:xfrm>
              <a:off x="4289492" y="3985221"/>
              <a:ext cx="1223037" cy="181500"/>
              <a:chOff x="4289492" y="3985221"/>
              <a:chExt cx="1223037" cy="181500"/>
            </a:xfrm>
          </p:grpSpPr>
          <p:sp>
            <p:nvSpPr>
              <p:cNvPr id="33" name="Google Shape;5596;p84"/>
              <p:cNvSpPr/>
              <p:nvPr/>
            </p:nvSpPr>
            <p:spPr>
              <a:xfrm>
                <a:off x="4471829" y="3985221"/>
                <a:ext cx="1040700" cy="181500"/>
              </a:xfrm>
              <a:prstGeom prst="rect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b="1" dirty="0" err="1" smtClean="0"/>
                  <a:t>Mcal</a:t>
                </a:r>
                <a:r>
                  <a:rPr lang="en-US" b="1" dirty="0" smtClean="0"/>
                  <a:t> : EXTI , TIMER0 , TIMER 1  </a:t>
                </a:r>
                <a:endParaRPr b="1" dirty="0"/>
              </a:p>
            </p:txBody>
          </p:sp>
          <p:cxnSp>
            <p:nvCxnSpPr>
              <p:cNvPr id="34" name="Google Shape;5597;p84"/>
              <p:cNvCxnSpPr>
                <a:endCxn id="33" idx="1"/>
              </p:cNvCxnSpPr>
              <p:nvPr/>
            </p:nvCxnSpPr>
            <p:spPr>
              <a:xfrm>
                <a:off x="4289492" y="4075971"/>
                <a:ext cx="182337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F7D9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7" name="Google Shape;5598;p84"/>
            <p:cNvGrpSpPr/>
            <p:nvPr/>
          </p:nvGrpSpPr>
          <p:grpSpPr>
            <a:xfrm>
              <a:off x="4618704" y="3712963"/>
              <a:ext cx="793761" cy="235119"/>
              <a:chOff x="4618704" y="3712963"/>
              <a:chExt cx="793761" cy="235119"/>
            </a:xfrm>
          </p:grpSpPr>
          <p:sp>
            <p:nvSpPr>
              <p:cNvPr id="31" name="Google Shape;5599;p84"/>
              <p:cNvSpPr/>
              <p:nvPr/>
            </p:nvSpPr>
            <p:spPr>
              <a:xfrm>
                <a:off x="4618704" y="3766582"/>
                <a:ext cx="793761" cy="181500"/>
              </a:xfrm>
              <a:prstGeom prst="rect">
                <a:avLst/>
              </a:pr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b="1" dirty="0" smtClean="0"/>
                  <a:t>Hal : CLCD  </a:t>
                </a:r>
                <a:endParaRPr b="1" dirty="0"/>
              </a:p>
            </p:txBody>
          </p:sp>
          <p:cxnSp>
            <p:nvCxnSpPr>
              <p:cNvPr id="32" name="Google Shape;5600;p84"/>
              <p:cNvCxnSpPr/>
              <p:nvPr/>
            </p:nvCxnSpPr>
            <p:spPr>
              <a:xfrm>
                <a:off x="4992277" y="3712963"/>
                <a:ext cx="0" cy="107238"/>
              </a:xfrm>
              <a:prstGeom prst="straightConnector1">
                <a:avLst/>
              </a:prstGeom>
              <a:noFill/>
              <a:ln w="28575" cap="flat" cmpd="sng">
                <a:solidFill>
                  <a:srgbClr val="869FB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8" name="Google Shape;5601;p84"/>
            <p:cNvGrpSpPr/>
            <p:nvPr/>
          </p:nvGrpSpPr>
          <p:grpSpPr>
            <a:xfrm>
              <a:off x="4289492" y="3547942"/>
              <a:ext cx="962703" cy="181500"/>
              <a:chOff x="4289492" y="3547942"/>
              <a:chExt cx="962703" cy="181500"/>
            </a:xfrm>
          </p:grpSpPr>
          <p:sp>
            <p:nvSpPr>
              <p:cNvPr id="29" name="Google Shape;5602;p84"/>
              <p:cNvSpPr/>
              <p:nvPr/>
            </p:nvSpPr>
            <p:spPr>
              <a:xfrm>
                <a:off x="4786477" y="3547942"/>
                <a:ext cx="465718" cy="181500"/>
              </a:xfrm>
              <a:prstGeom prst="rect">
                <a:avLst/>
              </a:pr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b="1" dirty="0" smtClean="0"/>
                  <a:t>App : PWM drawer </a:t>
                </a:r>
                <a:endParaRPr b="1" dirty="0"/>
              </a:p>
            </p:txBody>
          </p:sp>
          <p:cxnSp>
            <p:nvCxnSpPr>
              <p:cNvPr id="30" name="Google Shape;5603;p84"/>
              <p:cNvCxnSpPr>
                <a:endCxn id="29" idx="1"/>
              </p:cNvCxnSpPr>
              <p:nvPr/>
            </p:nvCxnSpPr>
            <p:spPr>
              <a:xfrm>
                <a:off x="4289492" y="3638692"/>
                <a:ext cx="496985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BAC8D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cxnSp>
        <p:nvCxnSpPr>
          <p:cNvPr id="42" name="Google Shape;5600;p84"/>
          <p:cNvCxnSpPr>
            <a:endCxn id="33" idx="0"/>
          </p:cNvCxnSpPr>
          <p:nvPr/>
        </p:nvCxnSpPr>
        <p:spPr>
          <a:xfrm>
            <a:off x="5981686" y="2978442"/>
            <a:ext cx="1" cy="146700"/>
          </a:xfrm>
          <a:prstGeom prst="straightConnector1">
            <a:avLst/>
          </a:prstGeom>
          <a:noFill/>
          <a:ln w="28575" cap="flat" cmpd="sng">
            <a:solidFill>
              <a:srgbClr val="869FB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Rectangle 8"/>
          <p:cNvSpPr/>
          <p:nvPr/>
        </p:nvSpPr>
        <p:spPr>
          <a:xfrm>
            <a:off x="1259632" y="1555823"/>
            <a:ext cx="1930836" cy="252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Library :</a:t>
            </a: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Stander types </a:t>
            </a: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Bit math </a:t>
            </a: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Error state </a:t>
            </a:r>
          </a:p>
          <a:p>
            <a:pPr algn="ctr"/>
            <a:endParaRPr lang="ar-EG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3" name="Google Shape;883;p42"/>
          <p:cNvGrpSpPr/>
          <p:nvPr/>
        </p:nvGrpSpPr>
        <p:grpSpPr>
          <a:xfrm>
            <a:off x="-131" y="4227600"/>
            <a:ext cx="6386406" cy="915900"/>
            <a:chOff x="-131" y="4227600"/>
            <a:chExt cx="6386406" cy="915900"/>
          </a:xfrm>
        </p:grpSpPr>
        <p:sp>
          <p:nvSpPr>
            <p:cNvPr id="884" name="Google Shape;884;p42"/>
            <p:cNvSpPr/>
            <p:nvPr/>
          </p:nvSpPr>
          <p:spPr>
            <a:xfrm>
              <a:off x="-125" y="4227600"/>
              <a:ext cx="2512800" cy="915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grpSp>
          <p:nvGrpSpPr>
            <p:cNvPr id="885" name="Google Shape;885;p42"/>
            <p:cNvGrpSpPr/>
            <p:nvPr/>
          </p:nvGrpSpPr>
          <p:grpSpPr>
            <a:xfrm rot="5400000">
              <a:off x="2934522" y="1691692"/>
              <a:ext cx="517100" cy="6386406"/>
              <a:chOff x="-2299650" y="181375"/>
              <a:chExt cx="706903" cy="4882200"/>
            </a:xfrm>
          </p:grpSpPr>
          <p:cxnSp>
            <p:nvCxnSpPr>
              <p:cNvPr id="886" name="Google Shape;886;p42"/>
              <p:cNvCxnSpPr/>
              <p:nvPr/>
            </p:nvCxnSpPr>
            <p:spPr>
              <a:xfrm>
                <a:off x="-2299650" y="181375"/>
                <a:ext cx="0" cy="488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7" name="Google Shape;887;p42"/>
              <p:cNvCxnSpPr/>
              <p:nvPr/>
            </p:nvCxnSpPr>
            <p:spPr>
              <a:xfrm>
                <a:off x="-2198664" y="181375"/>
                <a:ext cx="0" cy="488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8" name="Google Shape;888;p42"/>
              <p:cNvCxnSpPr/>
              <p:nvPr/>
            </p:nvCxnSpPr>
            <p:spPr>
              <a:xfrm>
                <a:off x="-2097678" y="181375"/>
                <a:ext cx="0" cy="488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9" name="Google Shape;889;p42"/>
              <p:cNvCxnSpPr/>
              <p:nvPr/>
            </p:nvCxnSpPr>
            <p:spPr>
              <a:xfrm>
                <a:off x="-1996692" y="181375"/>
                <a:ext cx="0" cy="488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0" name="Google Shape;890;p42"/>
              <p:cNvCxnSpPr/>
              <p:nvPr/>
            </p:nvCxnSpPr>
            <p:spPr>
              <a:xfrm>
                <a:off x="-1895705" y="181375"/>
                <a:ext cx="0" cy="488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1" name="Google Shape;891;p42"/>
              <p:cNvCxnSpPr/>
              <p:nvPr/>
            </p:nvCxnSpPr>
            <p:spPr>
              <a:xfrm>
                <a:off x="-1794719" y="181375"/>
                <a:ext cx="0" cy="488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2" name="Google Shape;892;p42"/>
              <p:cNvCxnSpPr/>
              <p:nvPr/>
            </p:nvCxnSpPr>
            <p:spPr>
              <a:xfrm>
                <a:off x="-1693733" y="181375"/>
                <a:ext cx="0" cy="488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3" name="Google Shape;893;p42"/>
              <p:cNvCxnSpPr/>
              <p:nvPr/>
            </p:nvCxnSpPr>
            <p:spPr>
              <a:xfrm>
                <a:off x="-1592747" y="181375"/>
                <a:ext cx="0" cy="488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894" name="Google Shape;894;p42"/>
          <p:cNvSpPr txBox="1">
            <a:spLocks noGrp="1"/>
          </p:cNvSpPr>
          <p:nvPr>
            <p:ph type="title"/>
          </p:nvPr>
        </p:nvSpPr>
        <p:spPr>
          <a:xfrm>
            <a:off x="755576" y="2211710"/>
            <a:ext cx="50676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 </a:t>
            </a:r>
            <a:r>
              <a:rPr lang="en-US" dirty="0"/>
              <a:t>Component </a:t>
            </a:r>
            <a:br>
              <a:rPr lang="en-US" dirty="0"/>
            </a:br>
            <a:endParaRPr dirty="0"/>
          </a:p>
        </p:txBody>
      </p:sp>
      <p:sp>
        <p:nvSpPr>
          <p:cNvPr id="895" name="Google Shape;895;p42"/>
          <p:cNvSpPr txBox="1">
            <a:spLocks noGrp="1"/>
          </p:cNvSpPr>
          <p:nvPr>
            <p:ph type="title" idx="2"/>
          </p:nvPr>
        </p:nvSpPr>
        <p:spPr>
          <a:xfrm>
            <a:off x="713225" y="1273269"/>
            <a:ext cx="11556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grpSp>
        <p:nvGrpSpPr>
          <p:cNvPr id="896" name="Google Shape;896;p42"/>
          <p:cNvGrpSpPr/>
          <p:nvPr/>
        </p:nvGrpSpPr>
        <p:grpSpPr>
          <a:xfrm>
            <a:off x="-125" y="0"/>
            <a:ext cx="2885830" cy="915900"/>
            <a:chOff x="-125" y="0"/>
            <a:chExt cx="2885830" cy="915900"/>
          </a:xfrm>
        </p:grpSpPr>
        <p:sp>
          <p:nvSpPr>
            <p:cNvPr id="897" name="Google Shape;897;p42"/>
            <p:cNvSpPr/>
            <p:nvPr/>
          </p:nvSpPr>
          <p:spPr>
            <a:xfrm>
              <a:off x="-125" y="0"/>
              <a:ext cx="2512800" cy="915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grpSp>
          <p:nvGrpSpPr>
            <p:cNvPr id="898" name="Google Shape;898;p42"/>
            <p:cNvGrpSpPr/>
            <p:nvPr/>
          </p:nvGrpSpPr>
          <p:grpSpPr>
            <a:xfrm rot="5400000">
              <a:off x="2393368" y="163163"/>
              <a:ext cx="232025" cy="752650"/>
              <a:chOff x="-1066450" y="239400"/>
              <a:chExt cx="232025" cy="752650"/>
            </a:xfrm>
          </p:grpSpPr>
          <p:grpSp>
            <p:nvGrpSpPr>
              <p:cNvPr id="899" name="Google Shape;899;p42"/>
              <p:cNvGrpSpPr/>
              <p:nvPr/>
            </p:nvGrpSpPr>
            <p:grpSpPr>
              <a:xfrm>
                <a:off x="-1066450" y="239400"/>
                <a:ext cx="232025" cy="94200"/>
                <a:chOff x="-1334850" y="311950"/>
                <a:chExt cx="232025" cy="94200"/>
              </a:xfrm>
            </p:grpSpPr>
            <p:sp>
              <p:nvSpPr>
                <p:cNvPr id="900" name="Google Shape;900;p42"/>
                <p:cNvSpPr/>
                <p:nvPr/>
              </p:nvSpPr>
              <p:spPr>
                <a:xfrm>
                  <a:off x="-1334850" y="311950"/>
                  <a:ext cx="94200" cy="94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901" name="Google Shape;901;p42"/>
                <p:cNvSpPr/>
                <p:nvPr/>
              </p:nvSpPr>
              <p:spPr>
                <a:xfrm>
                  <a:off x="-1197025" y="311950"/>
                  <a:ext cx="94200" cy="94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902" name="Google Shape;902;p42"/>
              <p:cNvGrpSpPr/>
              <p:nvPr/>
            </p:nvGrpSpPr>
            <p:grpSpPr>
              <a:xfrm>
                <a:off x="-1066450" y="371090"/>
                <a:ext cx="232025" cy="94200"/>
                <a:chOff x="-1334850" y="445300"/>
                <a:chExt cx="232025" cy="94200"/>
              </a:xfrm>
            </p:grpSpPr>
            <p:sp>
              <p:nvSpPr>
                <p:cNvPr id="903" name="Google Shape;903;p42"/>
                <p:cNvSpPr/>
                <p:nvPr/>
              </p:nvSpPr>
              <p:spPr>
                <a:xfrm>
                  <a:off x="-1334850" y="445300"/>
                  <a:ext cx="94200" cy="94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904" name="Google Shape;904;p42"/>
                <p:cNvSpPr/>
                <p:nvPr/>
              </p:nvSpPr>
              <p:spPr>
                <a:xfrm>
                  <a:off x="-1197025" y="445300"/>
                  <a:ext cx="94200" cy="94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905" name="Google Shape;905;p42"/>
              <p:cNvGrpSpPr/>
              <p:nvPr/>
            </p:nvGrpSpPr>
            <p:grpSpPr>
              <a:xfrm>
                <a:off x="-1066450" y="502780"/>
                <a:ext cx="232025" cy="94200"/>
                <a:chOff x="-1334850" y="578650"/>
                <a:chExt cx="232025" cy="94200"/>
              </a:xfrm>
            </p:grpSpPr>
            <p:sp>
              <p:nvSpPr>
                <p:cNvPr id="906" name="Google Shape;906;p42"/>
                <p:cNvSpPr/>
                <p:nvPr/>
              </p:nvSpPr>
              <p:spPr>
                <a:xfrm>
                  <a:off x="-1334850" y="578650"/>
                  <a:ext cx="94200" cy="94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907" name="Google Shape;907;p42"/>
                <p:cNvSpPr/>
                <p:nvPr/>
              </p:nvSpPr>
              <p:spPr>
                <a:xfrm>
                  <a:off x="-1197025" y="578650"/>
                  <a:ext cx="94200" cy="94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908" name="Google Shape;908;p42"/>
              <p:cNvGrpSpPr/>
              <p:nvPr/>
            </p:nvGrpSpPr>
            <p:grpSpPr>
              <a:xfrm>
                <a:off x="-1066450" y="634470"/>
                <a:ext cx="232025" cy="94200"/>
                <a:chOff x="-1334850" y="703700"/>
                <a:chExt cx="232025" cy="94200"/>
              </a:xfrm>
            </p:grpSpPr>
            <p:sp>
              <p:nvSpPr>
                <p:cNvPr id="909" name="Google Shape;909;p42"/>
                <p:cNvSpPr/>
                <p:nvPr/>
              </p:nvSpPr>
              <p:spPr>
                <a:xfrm>
                  <a:off x="-1334850" y="703700"/>
                  <a:ext cx="94200" cy="94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910" name="Google Shape;910;p42"/>
                <p:cNvSpPr/>
                <p:nvPr/>
              </p:nvSpPr>
              <p:spPr>
                <a:xfrm>
                  <a:off x="-1197025" y="703700"/>
                  <a:ext cx="94200" cy="94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911" name="Google Shape;911;p42"/>
              <p:cNvGrpSpPr/>
              <p:nvPr/>
            </p:nvGrpSpPr>
            <p:grpSpPr>
              <a:xfrm>
                <a:off x="-1066450" y="766160"/>
                <a:ext cx="232025" cy="94200"/>
                <a:chOff x="-1334850" y="837050"/>
                <a:chExt cx="232025" cy="94200"/>
              </a:xfrm>
            </p:grpSpPr>
            <p:sp>
              <p:nvSpPr>
                <p:cNvPr id="912" name="Google Shape;912;p42"/>
                <p:cNvSpPr/>
                <p:nvPr/>
              </p:nvSpPr>
              <p:spPr>
                <a:xfrm>
                  <a:off x="-1334850" y="837050"/>
                  <a:ext cx="94200" cy="94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913" name="Google Shape;913;p42"/>
                <p:cNvSpPr/>
                <p:nvPr/>
              </p:nvSpPr>
              <p:spPr>
                <a:xfrm>
                  <a:off x="-1197025" y="837050"/>
                  <a:ext cx="94200" cy="94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914" name="Google Shape;914;p42"/>
              <p:cNvGrpSpPr/>
              <p:nvPr/>
            </p:nvGrpSpPr>
            <p:grpSpPr>
              <a:xfrm>
                <a:off x="-1066450" y="897850"/>
                <a:ext cx="232025" cy="94200"/>
                <a:chOff x="-1334850" y="970400"/>
                <a:chExt cx="232025" cy="94200"/>
              </a:xfrm>
            </p:grpSpPr>
            <p:sp>
              <p:nvSpPr>
                <p:cNvPr id="915" name="Google Shape;915;p42"/>
                <p:cNvSpPr/>
                <p:nvPr/>
              </p:nvSpPr>
              <p:spPr>
                <a:xfrm>
                  <a:off x="-1334850" y="970400"/>
                  <a:ext cx="94200" cy="94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916" name="Google Shape;916;p42"/>
                <p:cNvSpPr/>
                <p:nvPr/>
              </p:nvSpPr>
              <p:spPr>
                <a:xfrm>
                  <a:off x="-1197025" y="970400"/>
                  <a:ext cx="94200" cy="94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</p:grpSp>
      </p:grpSp>
      <p:grpSp>
        <p:nvGrpSpPr>
          <p:cNvPr id="917" name="Google Shape;917;p42"/>
          <p:cNvGrpSpPr/>
          <p:nvPr/>
        </p:nvGrpSpPr>
        <p:grpSpPr>
          <a:xfrm>
            <a:off x="6587700" y="-3600"/>
            <a:ext cx="2556175" cy="5146994"/>
            <a:chOff x="6587700" y="-3600"/>
            <a:chExt cx="2556175" cy="5146994"/>
          </a:xfrm>
        </p:grpSpPr>
        <p:sp>
          <p:nvSpPr>
            <p:cNvPr id="918" name="Google Shape;918;p42"/>
            <p:cNvSpPr/>
            <p:nvPr/>
          </p:nvSpPr>
          <p:spPr>
            <a:xfrm>
              <a:off x="6832425" y="-3600"/>
              <a:ext cx="1304700" cy="51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919" name="Google Shape;919;p42"/>
            <p:cNvSpPr/>
            <p:nvPr/>
          </p:nvSpPr>
          <p:spPr>
            <a:xfrm>
              <a:off x="6587700" y="498600"/>
              <a:ext cx="468900" cy="457200"/>
            </a:xfrm>
            <a:prstGeom prst="star7">
              <a:avLst>
                <a:gd name="adj" fmla="val 15308"/>
                <a:gd name="hf" fmla="val 102572"/>
                <a:gd name="vf" fmla="val 10521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20" name="Google Shape;920;p42"/>
            <p:cNvSpPr/>
            <p:nvPr/>
          </p:nvSpPr>
          <p:spPr>
            <a:xfrm>
              <a:off x="7529275" y="0"/>
              <a:ext cx="1614600" cy="2571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grpSp>
          <p:nvGrpSpPr>
            <p:cNvPr id="921" name="Google Shape;921;p42"/>
            <p:cNvGrpSpPr/>
            <p:nvPr/>
          </p:nvGrpSpPr>
          <p:grpSpPr>
            <a:xfrm>
              <a:off x="8003057" y="-4"/>
              <a:ext cx="261175" cy="5143398"/>
              <a:chOff x="-660175" y="181375"/>
              <a:chExt cx="261175" cy="4882200"/>
            </a:xfrm>
          </p:grpSpPr>
          <p:cxnSp>
            <p:nvCxnSpPr>
              <p:cNvPr id="922" name="Google Shape;922;p42"/>
              <p:cNvCxnSpPr/>
              <p:nvPr/>
            </p:nvCxnSpPr>
            <p:spPr>
              <a:xfrm>
                <a:off x="-660175" y="181375"/>
                <a:ext cx="0" cy="4882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3" name="Google Shape;923;p42"/>
              <p:cNvCxnSpPr/>
              <p:nvPr/>
            </p:nvCxnSpPr>
            <p:spPr>
              <a:xfrm>
                <a:off x="-529587" y="181375"/>
                <a:ext cx="0" cy="4882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4" name="Google Shape;924;p42"/>
              <p:cNvCxnSpPr/>
              <p:nvPr/>
            </p:nvCxnSpPr>
            <p:spPr>
              <a:xfrm>
                <a:off x="-399000" y="181375"/>
                <a:ext cx="0" cy="4882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73794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ee Trade Agreement (FRA) by Slidesgo">
  <a:themeElements>
    <a:clrScheme name="Simple Light">
      <a:dk1>
        <a:srgbClr val="1B391D"/>
      </a:dk1>
      <a:lt1>
        <a:srgbClr val="F0F4F7"/>
      </a:lt1>
      <a:dk2>
        <a:srgbClr val="4E6730"/>
      </a:dk2>
      <a:lt2>
        <a:srgbClr val="ACC2B6"/>
      </a:lt2>
      <a:accent1>
        <a:srgbClr val="BFD6E4"/>
      </a:accent1>
      <a:accent2>
        <a:srgbClr val="83A8C2"/>
      </a:accent2>
      <a:accent3>
        <a:srgbClr val="025D82"/>
      </a:accent3>
      <a:accent4>
        <a:srgbClr val="F5D66E"/>
      </a:accent4>
      <a:accent5>
        <a:srgbClr val="FFFFFF"/>
      </a:accent5>
      <a:accent6>
        <a:srgbClr val="FFFFFF"/>
      </a:accent6>
      <a:hlink>
        <a:srgbClr val="1B39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225</Words>
  <Application>Microsoft Office PowerPoint</Application>
  <PresentationFormat>On-screen Show (16:9)</PresentationFormat>
  <Paragraphs>64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Arial</vt:lpstr>
      <vt:lpstr>Open Sans</vt:lpstr>
      <vt:lpstr>PT Sans</vt:lpstr>
      <vt:lpstr>IBM Plex Sans</vt:lpstr>
      <vt:lpstr>Anaheim</vt:lpstr>
      <vt:lpstr>Raleway</vt:lpstr>
      <vt:lpstr>Bebas Neue</vt:lpstr>
      <vt:lpstr>Libre Franklin</vt:lpstr>
      <vt:lpstr>Nunito Light</vt:lpstr>
      <vt:lpstr>Wingdings</vt:lpstr>
      <vt:lpstr>DM Sans</vt:lpstr>
      <vt:lpstr>Free Trade Agreement (FRA) by Slidesgo</vt:lpstr>
      <vt:lpstr>PWM Drawer </vt:lpstr>
      <vt:lpstr>Table of contents</vt:lpstr>
      <vt:lpstr>Introduction  </vt:lpstr>
      <vt:lpstr> Pulse Width Modulation (PWM) : is a technique by which the width of a pulse is varied while keeping the frequency constant. A period of a pulse consists of an ON cycle (5V) and an OFF cycle (0V). The fraction for which the signal is ON over a period Is known as the duty cycle. </vt:lpstr>
      <vt:lpstr>PowerPoint Presentation</vt:lpstr>
      <vt:lpstr>PWM control generating analogue signals from digital devices . The resulting signal will comprise a train of pulses that are in the shape of square waves. As a result the wave will be either high or low at any given time .    </vt:lpstr>
      <vt:lpstr> Layer Architecture </vt:lpstr>
      <vt:lpstr>Layer Architecture  </vt:lpstr>
      <vt:lpstr> Component  </vt:lpstr>
      <vt:lpstr>PowerPoint Presentation</vt:lpstr>
      <vt:lpstr> Flowchart  </vt:lpstr>
      <vt:lpstr>PowerPoint Presentation</vt:lpstr>
      <vt:lpstr>PowerPoint Presentation</vt:lpstr>
      <vt:lpstr>PowerPoint Presentation</vt:lpstr>
      <vt:lpstr>Thank you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PWM Drawer </dc:title>
  <cp:lastModifiedBy>ascom</cp:lastModifiedBy>
  <cp:revision>16</cp:revision>
  <dcterms:modified xsi:type="dcterms:W3CDTF">2024-09-16T15:17:50Z</dcterms:modified>
</cp:coreProperties>
</file>