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2018/12/19/Wed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courses.cn/coursestatic/course_6180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663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各位老师：</a:t>
            </a:r>
            <a:br>
              <a:rPr lang="zh-CN" altLang="en-US" sz="2000" dirty="0"/>
            </a:br>
            <a:r>
              <a:rPr lang="zh-CN" altLang="en-US" sz="2000" dirty="0"/>
              <a:t>     期末临近，请大家注意以下事项。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）尽早要求缺作业的学生补交所缺作业；作业缺三分之一及以上者综合成绩将按零分计。</a:t>
            </a:r>
            <a:br>
              <a:rPr lang="zh-CN" altLang="en-US" sz="2000" dirty="0"/>
            </a:br>
            <a:r>
              <a:rPr lang="zh-CN" altLang="en-US" sz="2000" dirty="0"/>
              <a:t>   督促未完成网考的同学尽早完成。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）可通知学生上我校</a:t>
            </a:r>
            <a:r>
              <a:rPr lang="en-US" altLang="zh-CN" sz="2000" dirty="0"/>
              <a:t>《</a:t>
            </a:r>
            <a:r>
              <a:rPr lang="zh-CN" altLang="en-US" sz="2000" dirty="0"/>
              <a:t>大学物理</a:t>
            </a:r>
            <a:r>
              <a:rPr lang="en-US" altLang="zh-CN" sz="2000" dirty="0"/>
              <a:t>》</a:t>
            </a:r>
            <a:r>
              <a:rPr lang="zh-CN" altLang="en-US" sz="2000" dirty="0"/>
              <a:t>课程网站下载以往试卷。</a:t>
            </a:r>
          </a:p>
          <a:p>
            <a:r>
              <a:rPr lang="zh-CN" altLang="en-US" sz="2000" dirty="0"/>
              <a:t>   网址： </a:t>
            </a:r>
            <a:r>
              <a:rPr lang="en-US" altLang="zh-CN" sz="2000" dirty="0">
                <a:hlinkClick r:id="rId2"/>
              </a:rPr>
              <a:t>http://www.icourses.cn/coursestatic/course_6180.html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3401"/>
            <a:ext cx="5688632" cy="43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</cp:revision>
  <dcterms:created xsi:type="dcterms:W3CDTF">2018-12-19T01:04:31Z</dcterms:created>
  <dcterms:modified xsi:type="dcterms:W3CDTF">2018-12-19T01:33:59Z</dcterms:modified>
</cp:coreProperties>
</file>