
<file path=[Content_Types].xml><?xml version="1.0" encoding="utf-8"?>
<Types xmlns="http://schemas.openxmlformats.org/package/2006/content-types">
  <Default Extension="xml" ContentType="application/xml"/>
  <Default Extension="wmf" ContentType="image/x-wmf"/>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wav" ContentType="audio/x-wav"/>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ppt/embeddings/oleObject100.bin" ContentType="application/vnd.openxmlformats-officedocument.oleObject"/>
  <Override PartName="/ppt/embeddings/oleObject101.bin" ContentType="application/vnd.openxmlformats-officedocument.oleObject"/>
  <Override PartName="/ppt/embeddings/oleObject102.bin" ContentType="application/vnd.openxmlformats-officedocument.oleObject"/>
  <Override PartName="/ppt/embeddings/oleObject103.bin" ContentType="application/vnd.openxmlformats-officedocument.oleObject"/>
  <Override PartName="/ppt/embeddings/oleObject104.bin" ContentType="application/vnd.openxmlformats-officedocument.oleObject"/>
  <Override PartName="/ppt/embeddings/oleObject105.bin" ContentType="application/vnd.openxmlformats-officedocument.oleObject"/>
  <Override PartName="/ppt/embeddings/oleObject106.bin" ContentType="application/vnd.openxmlformats-officedocument.oleObject"/>
  <Override PartName="/ppt/embeddings/oleObject107.bin" ContentType="application/vnd.openxmlformats-officedocument.oleObject"/>
  <Override PartName="/ppt/embeddings/oleObject108.bin" ContentType="application/vnd.openxmlformats-officedocument.oleObject"/>
  <Override PartName="/ppt/embeddings/oleObject109.bin" ContentType="application/vnd.openxmlformats-officedocument.oleObject"/>
  <Override PartName="/ppt/embeddings/oleObject110.bin" ContentType="application/vnd.openxmlformats-officedocument.oleObject"/>
  <Override PartName="/ppt/embeddings/oleObject111.bin" ContentType="application/vnd.openxmlformats-officedocument.oleObject"/>
  <Override PartName="/ppt/embeddings/oleObject112.bin" ContentType="application/vnd.openxmlformats-officedocument.oleObject"/>
  <Override PartName="/ppt/embeddings/oleObject113.bin" ContentType="application/vnd.openxmlformats-officedocument.oleObject"/>
  <Override PartName="/ppt/embeddings/oleObject114.bin" ContentType="application/vnd.openxmlformats-officedocument.oleObject"/>
  <Override PartName="/ppt/embeddings/Microsoft___1.bin" ContentType="application/vnd.openxmlformats-officedocument.oleObject"/>
  <Override PartName="/ppt/embeddings/oleObject115.bin" ContentType="application/vnd.openxmlformats-officedocument.oleObject"/>
  <Override PartName="/ppt/embeddings/oleObject116.bin" ContentType="application/vnd.openxmlformats-officedocument.oleObject"/>
  <Override PartName="/ppt/embeddings/oleObject117.bin" ContentType="application/vnd.openxmlformats-officedocument.oleObject"/>
  <Override PartName="/ppt/embeddings/oleObject118.bin" ContentType="application/vnd.openxmlformats-officedocument.oleObject"/>
  <Override PartName="/ppt/embeddings/oleObject119.bin" ContentType="application/vnd.openxmlformats-officedocument.oleObject"/>
  <Override PartName="/ppt/embeddings/oleObject120.bin" ContentType="application/vnd.openxmlformats-officedocument.oleObject"/>
  <Override PartName="/ppt/embeddings/oleObject121.bin" ContentType="application/vnd.openxmlformats-officedocument.oleObject"/>
  <Override PartName="/ppt/embeddings/oleObject122.bin" ContentType="application/vnd.openxmlformats-officedocument.oleObject"/>
  <Override PartName="/ppt/embeddings/oleObject123.bin" ContentType="application/vnd.openxmlformats-officedocument.oleObject"/>
  <Override PartName="/ppt/embeddings/oleObject124.bin" ContentType="application/vnd.openxmlformats-officedocument.oleObject"/>
  <Override PartName="/ppt/embeddings/oleObject125.bin" ContentType="application/vnd.openxmlformats-officedocument.oleObject"/>
  <Override PartName="/ppt/embeddings/oleObject126.bin" ContentType="application/vnd.openxmlformats-officedocument.oleObject"/>
  <Override PartName="/ppt/embeddings/oleObject127.bin" ContentType="application/vnd.openxmlformats-officedocument.oleObject"/>
  <Override PartName="/ppt/embeddings/oleObject128.bin" ContentType="application/vnd.openxmlformats-officedocument.oleObject"/>
  <Override PartName="/ppt/embeddings/oleObject129.bin" ContentType="application/vnd.openxmlformats-officedocument.oleObject"/>
  <Override PartName="/ppt/embeddings/oleObject130.bin" ContentType="application/vnd.openxmlformats-officedocument.oleObject"/>
  <Override PartName="/ppt/embeddings/oleObject131.bin" ContentType="application/vnd.openxmlformats-officedocument.oleObject"/>
  <Override PartName="/ppt/embeddings/oleObject132.bin" ContentType="application/vnd.openxmlformats-officedocument.oleObject"/>
  <Override PartName="/ppt/embeddings/oleObject133.bin" ContentType="application/vnd.openxmlformats-officedocument.oleObject"/>
  <Override PartName="/ppt/embeddings/oleObject134.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6" r:id="rId1"/>
    <p:sldMasterId id="2147484338" r:id="rId2"/>
  </p:sldMasterIdLst>
  <p:notesMasterIdLst>
    <p:notesMasterId r:id="rId27"/>
  </p:notesMasterIdLst>
  <p:sldIdLst>
    <p:sldId id="797" r:id="rId3"/>
    <p:sldId id="798" r:id="rId4"/>
    <p:sldId id="799" r:id="rId5"/>
    <p:sldId id="800" r:id="rId6"/>
    <p:sldId id="801" r:id="rId7"/>
    <p:sldId id="802" r:id="rId8"/>
    <p:sldId id="803" r:id="rId9"/>
    <p:sldId id="804" r:id="rId10"/>
    <p:sldId id="805" r:id="rId11"/>
    <p:sldId id="806" r:id="rId12"/>
    <p:sldId id="807" r:id="rId13"/>
    <p:sldId id="808" r:id="rId14"/>
    <p:sldId id="809" r:id="rId15"/>
    <p:sldId id="811" r:id="rId16"/>
    <p:sldId id="810" r:id="rId17"/>
    <p:sldId id="812" r:id="rId18"/>
    <p:sldId id="819" r:id="rId19"/>
    <p:sldId id="813" r:id="rId20"/>
    <p:sldId id="820" r:id="rId21"/>
    <p:sldId id="814" r:id="rId22"/>
    <p:sldId id="815" r:id="rId23"/>
    <p:sldId id="816" r:id="rId24"/>
    <p:sldId id="817" r:id="rId25"/>
    <p:sldId id="81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5E96"/>
    <a:srgbClr val="FF33CC"/>
    <a:srgbClr val="FF0000"/>
    <a:srgbClr val="3366FF"/>
    <a:srgbClr val="3494BA"/>
    <a:srgbClr val="E3F2AC"/>
    <a:srgbClr val="DCFCA2"/>
    <a:srgbClr val="FFFF99"/>
    <a:srgbClr val="FF99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5" autoAdjust="0"/>
    <p:restoredTop sz="90394" autoAdjust="0"/>
  </p:normalViewPr>
  <p:slideViewPr>
    <p:cSldViewPr>
      <p:cViewPr varScale="1">
        <p:scale>
          <a:sx n="52" d="100"/>
          <a:sy n="52" d="100"/>
        </p:scale>
        <p:origin x="-67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2010" cy="7201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microsoft.com/office/2015/10/relationships/revisionInfo" Target="revisionInfo.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6.wmf"/><Relationship Id="rId7" Type="http://schemas.openxmlformats.org/officeDocument/2006/relationships/image" Target="../media/image7.wmf"/><Relationship Id="rId8" Type="http://schemas.openxmlformats.org/officeDocument/2006/relationships/image" Target="../media/image8.wmf"/><Relationship Id="rId9" Type="http://schemas.openxmlformats.org/officeDocument/2006/relationships/image" Target="../media/image9.wmf"/><Relationship Id="rId10" Type="http://schemas.openxmlformats.org/officeDocument/2006/relationships/image" Target="../media/image10.wmf"/><Relationship Id="rId11" Type="http://schemas.openxmlformats.org/officeDocument/2006/relationships/image" Target="../media/image11.wmf"/><Relationship Id="rId1" Type="http://schemas.openxmlformats.org/officeDocument/2006/relationships/image" Target="../media/image1.wmf"/><Relationship Id="rId2"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6.wmf"/><Relationship Id="rId2"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71.png"/><Relationship Id="rId1" Type="http://schemas.openxmlformats.org/officeDocument/2006/relationships/image" Target="../media/image68.wmf"/><Relationship Id="rId2"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4.wmf"/><Relationship Id="rId4" Type="http://schemas.openxmlformats.org/officeDocument/2006/relationships/image" Target="../media/image75.wmf"/><Relationship Id="rId5" Type="http://schemas.openxmlformats.org/officeDocument/2006/relationships/image" Target="../media/image76.wmf"/><Relationship Id="rId6" Type="http://schemas.openxmlformats.org/officeDocument/2006/relationships/image" Target="../media/image77.wmf"/><Relationship Id="rId1" Type="http://schemas.openxmlformats.org/officeDocument/2006/relationships/image" Target="../media/image72.wmf"/><Relationship Id="rId2"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5.wmf"/><Relationship Id="rId20" Type="http://schemas.openxmlformats.org/officeDocument/2006/relationships/image" Target="../media/image96.wmf"/><Relationship Id="rId21" Type="http://schemas.openxmlformats.org/officeDocument/2006/relationships/image" Target="../media/image97.wmf"/><Relationship Id="rId10" Type="http://schemas.openxmlformats.org/officeDocument/2006/relationships/image" Target="../media/image86.wmf"/><Relationship Id="rId11" Type="http://schemas.openxmlformats.org/officeDocument/2006/relationships/image" Target="../media/image87.jpeg"/><Relationship Id="rId12" Type="http://schemas.openxmlformats.org/officeDocument/2006/relationships/image" Target="../media/image88.wmf"/><Relationship Id="rId13" Type="http://schemas.openxmlformats.org/officeDocument/2006/relationships/image" Target="../media/image89.wmf"/><Relationship Id="rId14" Type="http://schemas.openxmlformats.org/officeDocument/2006/relationships/image" Target="../media/image90.wmf"/><Relationship Id="rId15" Type="http://schemas.openxmlformats.org/officeDocument/2006/relationships/image" Target="../media/image91.wmf"/><Relationship Id="rId16" Type="http://schemas.openxmlformats.org/officeDocument/2006/relationships/image" Target="../media/image92.png"/><Relationship Id="rId17" Type="http://schemas.openxmlformats.org/officeDocument/2006/relationships/image" Target="../media/image93.wmf"/><Relationship Id="rId18" Type="http://schemas.openxmlformats.org/officeDocument/2006/relationships/image" Target="../media/image94.wmf"/><Relationship Id="rId19" Type="http://schemas.openxmlformats.org/officeDocument/2006/relationships/image" Target="../media/image95.wmf"/><Relationship Id="rId1" Type="http://schemas.openxmlformats.org/officeDocument/2006/relationships/image" Target="../media/image78.wmf"/><Relationship Id="rId2" Type="http://schemas.openxmlformats.org/officeDocument/2006/relationships/image" Target="../media/image79.wmf"/><Relationship Id="rId3" Type="http://schemas.openxmlformats.org/officeDocument/2006/relationships/image" Target="../media/image80.wmf"/><Relationship Id="rId4" Type="http://schemas.openxmlformats.org/officeDocument/2006/relationships/image" Target="../media/image81.png"/><Relationship Id="rId5" Type="http://schemas.openxmlformats.org/officeDocument/2006/relationships/image" Target="../media/image82.png"/><Relationship Id="rId6" Type="http://schemas.openxmlformats.org/officeDocument/2006/relationships/image" Target="../media/image70.png"/><Relationship Id="rId7" Type="http://schemas.openxmlformats.org/officeDocument/2006/relationships/image" Target="../media/image83.png"/><Relationship Id="rId8" Type="http://schemas.openxmlformats.org/officeDocument/2006/relationships/image" Target="../media/image8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8.wmf"/><Relationship Id="rId2" Type="http://schemas.openxmlformats.org/officeDocument/2006/relationships/image" Target="../media/image99.wmf"/><Relationship Id="rId3" Type="http://schemas.openxmlformats.org/officeDocument/2006/relationships/image" Target="../media/image10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5.wmf"/><Relationship Id="rId4" Type="http://schemas.openxmlformats.org/officeDocument/2006/relationships/image" Target="../media/image106.wmf"/><Relationship Id="rId5" Type="http://schemas.openxmlformats.org/officeDocument/2006/relationships/image" Target="../media/image107.wmf"/><Relationship Id="rId6" Type="http://schemas.openxmlformats.org/officeDocument/2006/relationships/image" Target="../media/image87.jpeg"/><Relationship Id="rId7" Type="http://schemas.openxmlformats.org/officeDocument/2006/relationships/image" Target="../media/image108.png"/><Relationship Id="rId8" Type="http://schemas.openxmlformats.org/officeDocument/2006/relationships/image" Target="../media/image109.wmf"/><Relationship Id="rId9" Type="http://schemas.openxmlformats.org/officeDocument/2006/relationships/image" Target="../media/image110.wmf"/><Relationship Id="rId1" Type="http://schemas.openxmlformats.org/officeDocument/2006/relationships/image" Target="../media/image103.wmf"/><Relationship Id="rId2" Type="http://schemas.openxmlformats.org/officeDocument/2006/relationships/image" Target="../media/image10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4.wmf"/><Relationship Id="rId4" Type="http://schemas.openxmlformats.org/officeDocument/2006/relationships/image" Target="../media/image115.wmf"/><Relationship Id="rId5" Type="http://schemas.openxmlformats.org/officeDocument/2006/relationships/image" Target="../media/image116.wmf"/><Relationship Id="rId1" Type="http://schemas.openxmlformats.org/officeDocument/2006/relationships/image" Target="../media/image112.wmf"/><Relationship Id="rId2" Type="http://schemas.openxmlformats.org/officeDocument/2006/relationships/image" Target="../media/image11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9.emf"/><Relationship Id="rId4" Type="http://schemas.openxmlformats.org/officeDocument/2006/relationships/image" Target="../media/image120.emf"/><Relationship Id="rId5" Type="http://schemas.openxmlformats.org/officeDocument/2006/relationships/image" Target="../media/image121.emf"/><Relationship Id="rId6" Type="http://schemas.openxmlformats.org/officeDocument/2006/relationships/image" Target="../media/image122.emf"/><Relationship Id="rId7" Type="http://schemas.openxmlformats.org/officeDocument/2006/relationships/image" Target="../media/image123.emf"/><Relationship Id="rId8" Type="http://schemas.openxmlformats.org/officeDocument/2006/relationships/image" Target="../media/image124.emf"/><Relationship Id="rId9" Type="http://schemas.openxmlformats.org/officeDocument/2006/relationships/image" Target="../media/image125.emf"/><Relationship Id="rId1" Type="http://schemas.openxmlformats.org/officeDocument/2006/relationships/image" Target="../media/image117.emf"/><Relationship Id="rId2" Type="http://schemas.openxmlformats.org/officeDocument/2006/relationships/image" Target="../media/image11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8.png"/><Relationship Id="rId4" Type="http://schemas.openxmlformats.org/officeDocument/2006/relationships/image" Target="../media/image129.png"/><Relationship Id="rId1" Type="http://schemas.openxmlformats.org/officeDocument/2006/relationships/image" Target="../media/image126.png"/><Relationship Id="rId2" Type="http://schemas.openxmlformats.org/officeDocument/2006/relationships/image" Target="../media/image127.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2.wmf"/><Relationship Id="rId4" Type="http://schemas.openxmlformats.org/officeDocument/2006/relationships/image" Target="../media/image133.wmf"/><Relationship Id="rId5" Type="http://schemas.openxmlformats.org/officeDocument/2006/relationships/image" Target="../media/image134.wmf"/><Relationship Id="rId1" Type="http://schemas.openxmlformats.org/officeDocument/2006/relationships/image" Target="../media/image130.wmf"/><Relationship Id="rId2" Type="http://schemas.openxmlformats.org/officeDocument/2006/relationships/image" Target="../media/image1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image" Target="../media/image19.wmf"/><Relationship Id="rId1" Type="http://schemas.openxmlformats.org/officeDocument/2006/relationships/image" Target="../media/image15.png"/><Relationship Id="rId2"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5" Type="http://schemas.openxmlformats.org/officeDocument/2006/relationships/image" Target="../media/image24.wmf"/><Relationship Id="rId6" Type="http://schemas.openxmlformats.org/officeDocument/2006/relationships/image" Target="../media/image25.wmf"/><Relationship Id="rId7" Type="http://schemas.openxmlformats.org/officeDocument/2006/relationships/image" Target="../media/image26.wmf"/><Relationship Id="rId8" Type="http://schemas.openxmlformats.org/officeDocument/2006/relationships/image" Target="../media/image27.wmf"/><Relationship Id="rId9" Type="http://schemas.openxmlformats.org/officeDocument/2006/relationships/image" Target="../media/image28.wmf"/><Relationship Id="rId10" Type="http://schemas.openxmlformats.org/officeDocument/2006/relationships/image" Target="../media/image29.wmf"/><Relationship Id="rId11" Type="http://schemas.openxmlformats.org/officeDocument/2006/relationships/image" Target="../media/image30.wmf"/><Relationship Id="rId1" Type="http://schemas.openxmlformats.org/officeDocument/2006/relationships/image" Target="../media/image20.wmf"/><Relationship Id="rId2"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1" Type="http://schemas.openxmlformats.org/officeDocument/2006/relationships/image" Target="../media/image41.wmf"/><Relationship Id="rId12" Type="http://schemas.openxmlformats.org/officeDocument/2006/relationships/image" Target="../media/image42.png"/><Relationship Id="rId13" Type="http://schemas.openxmlformats.org/officeDocument/2006/relationships/image" Target="../media/image43.png"/><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35.wmf"/><Relationship Id="rId6" Type="http://schemas.openxmlformats.org/officeDocument/2006/relationships/image" Target="../media/image36.wmf"/><Relationship Id="rId7" Type="http://schemas.openxmlformats.org/officeDocument/2006/relationships/image" Target="../media/image37.wmf"/><Relationship Id="rId8" Type="http://schemas.openxmlformats.org/officeDocument/2006/relationships/image" Target="../media/image38.wmf"/><Relationship Id="rId9" Type="http://schemas.openxmlformats.org/officeDocument/2006/relationships/image" Target="../media/image39.wmf"/><Relationship Id="rId10"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wmf"/><Relationship Id="rId4" Type="http://schemas.openxmlformats.org/officeDocument/2006/relationships/image" Target="../media/image47.wmf"/><Relationship Id="rId5" Type="http://schemas.openxmlformats.org/officeDocument/2006/relationships/image" Target="../media/image27.wmf"/><Relationship Id="rId6" Type="http://schemas.openxmlformats.org/officeDocument/2006/relationships/image" Target="../media/image48.wmf"/><Relationship Id="rId7" Type="http://schemas.openxmlformats.org/officeDocument/2006/relationships/image" Target="../media/image49.wmf"/><Relationship Id="rId8" Type="http://schemas.openxmlformats.org/officeDocument/2006/relationships/image" Target="../media/image50.wmf"/><Relationship Id="rId9" Type="http://schemas.openxmlformats.org/officeDocument/2006/relationships/image" Target="../media/image51.emf"/><Relationship Id="rId1" Type="http://schemas.openxmlformats.org/officeDocument/2006/relationships/image" Target="../media/image44.wmf"/><Relationship Id="rId2"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emf"/><Relationship Id="rId4" Type="http://schemas.openxmlformats.org/officeDocument/2006/relationships/image" Target="../media/image55.emf"/><Relationship Id="rId5" Type="http://schemas.openxmlformats.org/officeDocument/2006/relationships/image" Target="../media/image56.emf"/><Relationship Id="rId6" Type="http://schemas.openxmlformats.org/officeDocument/2006/relationships/image" Target="../media/image57.emf"/><Relationship Id="rId7" Type="http://schemas.openxmlformats.org/officeDocument/2006/relationships/image" Target="../media/image58.emf"/><Relationship Id="rId8" Type="http://schemas.openxmlformats.org/officeDocument/2006/relationships/image" Target="../media/image59.emf"/><Relationship Id="rId1" Type="http://schemas.openxmlformats.org/officeDocument/2006/relationships/image" Target="../media/image52.emf"/><Relationship Id="rId2" Type="http://schemas.openxmlformats.org/officeDocument/2006/relationships/image" Target="../media/image5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2.emf"/><Relationship Id="rId4" Type="http://schemas.openxmlformats.org/officeDocument/2006/relationships/image" Target="../media/image63.emf"/><Relationship Id="rId5" Type="http://schemas.openxmlformats.org/officeDocument/2006/relationships/image" Target="../media/image64.emf"/><Relationship Id="rId1" Type="http://schemas.openxmlformats.org/officeDocument/2006/relationships/image" Target="../media/image60.wmf"/><Relationship Id="rId2" Type="http://schemas.openxmlformats.org/officeDocument/2006/relationships/image" Target="../media/image6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7218" name="页眉占位符 137217"/>
          <p:cNvSpPr>
            <a:spLocks noGrp="1"/>
          </p:cNvSpPr>
          <p:nvPr>
            <p:ph type="hdr" sz="quarter"/>
          </p:nvPr>
        </p:nvSpPr>
        <p:spPr>
          <a:xfrm>
            <a:off x="0" y="0"/>
            <a:ext cx="2971800" cy="457200"/>
          </a:xfrm>
          <a:prstGeom prst="rect">
            <a:avLst/>
          </a:prstGeom>
          <a:noFill/>
          <a:ln w="9525">
            <a:noFill/>
            <a:miter/>
          </a:ln>
        </p:spPr>
        <p:txBody>
          <a:bodyPr/>
          <a:lstStyle>
            <a:lvl1pPr eaLnBrk="1" hangingPunct="1">
              <a:spcBef>
                <a:spcPct val="20000"/>
              </a:spcBef>
              <a:buFont typeface="Arial" panose="020B0604020202020204" pitchFamily="34" charset="0"/>
              <a:buNone/>
              <a:defRPr sz="1200" noProof="1"/>
            </a:lvl1pPr>
          </a:lstStyle>
          <a:p>
            <a:pPr>
              <a:defRPr/>
            </a:pPr>
            <a:endParaRPr lang="zh-CN"/>
          </a:p>
        </p:txBody>
      </p:sp>
      <p:sp>
        <p:nvSpPr>
          <p:cNvPr id="137219" name="日期占位符 137218"/>
          <p:cNvSpPr>
            <a:spLocks noGrp="1"/>
          </p:cNvSpPr>
          <p:nvPr>
            <p:ph type="dt" idx="1"/>
          </p:nvPr>
        </p:nvSpPr>
        <p:spPr>
          <a:xfrm>
            <a:off x="3884613" y="0"/>
            <a:ext cx="2971800" cy="457200"/>
          </a:xfrm>
          <a:prstGeom prst="rect">
            <a:avLst/>
          </a:prstGeom>
          <a:noFill/>
          <a:ln w="9525">
            <a:noFill/>
            <a:miter/>
          </a:ln>
        </p:spPr>
        <p:txBody>
          <a:bodyPr/>
          <a:lstStyle>
            <a:lvl1pPr algn="r" eaLnBrk="1" hangingPunct="1">
              <a:spcBef>
                <a:spcPct val="20000"/>
              </a:spcBef>
              <a:buFont typeface="Arial" panose="020B0604020202020204" pitchFamily="34" charset="0"/>
              <a:buNone/>
              <a:defRPr sz="1200" noProof="1"/>
            </a:lvl1pPr>
          </a:lstStyle>
          <a:p>
            <a:pPr>
              <a:defRPr/>
            </a:pPr>
            <a:endParaRPr lang="zh-CN" altLang="en-US"/>
          </a:p>
        </p:txBody>
      </p:sp>
      <p:sp>
        <p:nvSpPr>
          <p:cNvPr id="19460" name="幻灯片图像占位符 137219"/>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文本占位符 137220"/>
          <p:cNvSpPr>
            <a:spLocks noGrp="1" noChangeArrowheads="1"/>
          </p:cNvSpPr>
          <p:nvPr>
            <p:ph type="body" sz="quarter" idx="4294967295"/>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7222" name="页脚占位符 137221"/>
          <p:cNvSpPr>
            <a:spLocks noGrp="1"/>
          </p:cNvSpPr>
          <p:nvPr>
            <p:ph type="ftr" sz="quarter" idx="4"/>
          </p:nvPr>
        </p:nvSpPr>
        <p:spPr>
          <a:xfrm>
            <a:off x="0" y="8685213"/>
            <a:ext cx="2971800" cy="457200"/>
          </a:xfrm>
          <a:prstGeom prst="rect">
            <a:avLst/>
          </a:prstGeom>
          <a:noFill/>
          <a:ln w="9525">
            <a:noFill/>
            <a:miter/>
          </a:ln>
        </p:spPr>
        <p:txBody>
          <a:bodyPr anchor="b"/>
          <a:lstStyle>
            <a:lvl1pPr eaLnBrk="1" hangingPunct="1">
              <a:spcBef>
                <a:spcPct val="20000"/>
              </a:spcBef>
              <a:buFont typeface="Arial" panose="020B0604020202020204" pitchFamily="34" charset="0"/>
              <a:buNone/>
              <a:defRPr sz="1200" noProof="1"/>
            </a:lvl1pPr>
          </a:lstStyle>
          <a:p>
            <a:pPr>
              <a:defRPr/>
            </a:pPr>
            <a:endParaRPr lang="zh-CN"/>
          </a:p>
        </p:txBody>
      </p:sp>
      <p:sp>
        <p:nvSpPr>
          <p:cNvPr id="137223" name="灯片编号占位符 137222"/>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prstTxWarp prst="textNoShape">
              <a:avLst/>
            </a:prstTxWarp>
          </a:bodyPr>
          <a:lstStyle>
            <a:lvl1pPr algn="r" eaLnBrk="1" hangingPunct="1">
              <a:spcBef>
                <a:spcPct val="20000"/>
              </a:spcBef>
              <a:buFont typeface="Arial" panose="020B0604020202020204" pitchFamily="34" charset="0"/>
              <a:buNone/>
              <a:defRPr sz="1200"/>
            </a:lvl1pPr>
          </a:lstStyle>
          <a:p>
            <a:pPr>
              <a:defRPr/>
            </a:pPr>
            <a:fld id="{0E54236C-803D-4D62-AC12-82501B2FBA45}" type="slidenum">
              <a:rPr lang="zh-CN" altLang="en-US"/>
              <a:pPr>
                <a:defRPr/>
              </a:pPr>
              <a:t>‹#›</a:t>
            </a:fld>
            <a:endParaRPr lang="zh-CN" altLang="en-US"/>
          </a:p>
        </p:txBody>
      </p:sp>
    </p:spTree>
    <p:extLst>
      <p:ext uri="{BB962C8B-B14F-4D97-AF65-F5344CB8AC3E}">
        <p14:creationId xmlns:p14="http://schemas.microsoft.com/office/powerpoint/2010/main" val="2466761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Font typeface="Arial" panose="020B0604020202020204" pitchFamily="34" charset="0"/>
      <a:defRPr sz="1200" kern="1200">
        <a:solidFill>
          <a:schemeClr val="tx1"/>
        </a:solidFill>
        <a:latin typeface="Arial" pitchFamily="34" charset="0"/>
        <a:ea typeface="+mn-ea"/>
        <a:cs typeface="+mn-cs"/>
      </a:defRPr>
    </a:lvl1pPr>
    <a:lvl2pPr marL="457200" lvl="1" algn="l" rtl="0" eaLnBrk="0" fontAlgn="base" hangingPunct="0">
      <a:spcBef>
        <a:spcPct val="30000"/>
      </a:spcBef>
      <a:spcAft>
        <a:spcPct val="0"/>
      </a:spcAft>
      <a:buFont typeface="Arial" panose="020B0604020202020204" pitchFamily="34" charset="0"/>
      <a:defRPr sz="1200" kern="1200">
        <a:solidFill>
          <a:schemeClr val="tx1"/>
        </a:solidFill>
        <a:latin typeface="Arial" pitchFamily="34" charset="0"/>
        <a:ea typeface="+mn-ea"/>
        <a:cs typeface="+mn-cs"/>
      </a:defRPr>
    </a:lvl2pPr>
    <a:lvl3pPr marL="914400" lvl="2" algn="l" rtl="0" eaLnBrk="0" fontAlgn="base" hangingPunct="0">
      <a:spcBef>
        <a:spcPct val="30000"/>
      </a:spcBef>
      <a:spcAft>
        <a:spcPct val="0"/>
      </a:spcAft>
      <a:buFont typeface="Arial" panose="020B0604020202020204" pitchFamily="34" charset="0"/>
      <a:defRPr sz="1200" kern="1200">
        <a:solidFill>
          <a:schemeClr val="tx1"/>
        </a:solidFill>
        <a:latin typeface="Arial" pitchFamily="34" charset="0"/>
        <a:ea typeface="+mn-ea"/>
        <a:cs typeface="+mn-cs"/>
      </a:defRPr>
    </a:lvl3pPr>
    <a:lvl4pPr marL="1371600" lvl="3" algn="l" rtl="0" eaLnBrk="0" fontAlgn="base" hangingPunct="0">
      <a:spcBef>
        <a:spcPct val="30000"/>
      </a:spcBef>
      <a:spcAft>
        <a:spcPct val="0"/>
      </a:spcAft>
      <a:buFont typeface="Arial" panose="020B0604020202020204" pitchFamily="34" charset="0"/>
      <a:defRPr sz="1200" kern="1200">
        <a:solidFill>
          <a:schemeClr val="tx1"/>
        </a:solidFill>
        <a:latin typeface="Arial" pitchFamily="34" charset="0"/>
        <a:ea typeface="+mn-ea"/>
        <a:cs typeface="+mn-cs"/>
      </a:defRPr>
    </a:lvl4pPr>
    <a:lvl5pPr marL="1828800" lvl="4" algn="l" rtl="0" eaLnBrk="0" fontAlgn="base" hangingPunct="0">
      <a:spcBef>
        <a:spcPct val="30000"/>
      </a:spcBef>
      <a:spcAft>
        <a:spcPct val="0"/>
      </a:spcAft>
      <a:buFont typeface="Arial" panose="020B0604020202020204" pitchFamily="34" charset="0"/>
      <a:defRPr sz="1200" kern="120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p:cNvSpPr>
            <a:spLocks noGrp="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9pPr>
          </a:lstStyle>
          <a:p>
            <a:pPr eaLnBrk="0" hangingPunct="0">
              <a:spcBef>
                <a:spcPct val="0"/>
              </a:spcBef>
              <a:buFontTx/>
              <a:buNone/>
            </a:pPr>
            <a:fld id="{6AD6BE82-F746-48C3-BB91-548A901F4962}" type="slidenum">
              <a:rPr lang="zh-CN" altLang="en-US" smtClean="0">
                <a:solidFill>
                  <a:srgbClr val="000000"/>
                </a:solidFill>
              </a:rPr>
              <a:pPr eaLnBrk="0" hangingPunct="0">
                <a:spcBef>
                  <a:spcPct val="0"/>
                </a:spcBef>
                <a:buFontTx/>
                <a:buNone/>
              </a:pPr>
              <a:t>1</a:t>
            </a:fld>
            <a:endParaRPr lang="zh-CN" altLang="en-US">
              <a:solidFill>
                <a:srgbClr val="000000"/>
              </a:solidFill>
            </a:endParaRPr>
          </a:p>
        </p:txBody>
      </p:sp>
    </p:spTree>
    <p:extLst>
      <p:ext uri="{BB962C8B-B14F-4D97-AF65-F5344CB8AC3E}">
        <p14:creationId xmlns:p14="http://schemas.microsoft.com/office/powerpoint/2010/main" val="267103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a:defRPr/>
            </a:pPr>
            <a:fld id="{79A60C3C-C4AF-44AB-A02F-B837E098771F}" type="datetime1">
              <a:rPr lang="zh-CN" altLang="en-US" smtClean="0"/>
              <a:t>11/5/20</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zh-C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12AB99E0-3860-4959-BEBE-4097E776CD6D}" type="slidenum">
              <a:rPr lang="zh-CN" altLang="en-US" smtClean="0"/>
              <a:pPr>
                <a:defRPr/>
              </a:pPr>
              <a:t>‹#›</a:t>
            </a:fld>
            <a:endParaRPr lang="zh-CN" alt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38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FB770755-35A5-47CF-8EAD-5EBB60561275}" type="datetime1">
              <a:rPr lang="zh-CN" altLang="en-US" smtClean="0"/>
              <a:t>11/5/20</a:t>
            </a:fld>
            <a:endParaRPr lang="zh-CN" altLang="en-US"/>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419753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D0B2ECA3-D72D-417B-A4C9-BB0239A0268B}" type="datetime1">
              <a:rPr lang="zh-CN" altLang="en-US" smtClean="0"/>
              <a:t>11/5/20</a:t>
            </a:fld>
            <a:endParaRPr lang="zh-CN" altLang="en-US"/>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128373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a:defRPr/>
            </a:pPr>
            <a:fld id="{79A60C3C-C4AF-44AB-A02F-B837E098771F}" type="datetime1">
              <a:rPr lang="zh-CN" altLang="en-US" smtClean="0"/>
              <a:pPr>
                <a:defRPr/>
              </a:pPr>
              <a:t>11/5/20</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12AB99E0-3860-4959-BEBE-4097E776CD6D}" type="slidenum">
              <a:rPr lang="zh-CN" altLang="en-US" smtClean="0"/>
              <a:pPr>
                <a:defRPr/>
              </a:pPr>
              <a:t>‹#›</a:t>
            </a:fld>
            <a:endParaRPr lang="zh-CN" alt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222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8C42BB8-0C41-4D69-910F-90451D5663DA}" type="datetime1">
              <a:rPr lang="zh-CN" altLang="en-US" smtClean="0">
                <a:solidFill>
                  <a:srgbClr val="92278F"/>
                </a:solidFill>
              </a:rPr>
              <a:pPr>
                <a:defRPr/>
              </a:pPr>
              <a:t>11/5/20</a:t>
            </a:fld>
            <a:endParaRPr lang="zh-CN" altLang="en-US">
              <a:solidFill>
                <a:srgbClr val="92278F"/>
              </a:solidFill>
            </a:endParaRPr>
          </a:p>
        </p:txBody>
      </p:sp>
      <p:sp>
        <p:nvSpPr>
          <p:cNvPr id="5" name="Footer Placeholder 4"/>
          <p:cNvSpPr>
            <a:spLocks noGrp="1"/>
          </p:cNvSpPr>
          <p:nvPr>
            <p:ph type="ftr" sz="quarter" idx="11"/>
          </p:nvPr>
        </p:nvSpPr>
        <p:spPr/>
        <p:txBody>
          <a:bodyPr/>
          <a:lstStyle/>
          <a:p>
            <a:pPr>
              <a:defRPr/>
            </a:pPr>
            <a:endParaRPr lang="zh-CN" altLang="en-US">
              <a:solidFill>
                <a:srgbClr val="92278F"/>
              </a:solidFill>
            </a:endParaRPr>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1805669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1DF65677-2CB4-4373-AE3C-D68B69913799}" type="datetime1">
              <a:rPr lang="zh-CN" altLang="en-US" smtClean="0">
                <a:solidFill>
                  <a:srgbClr val="92278F"/>
                </a:solidFill>
              </a:rPr>
              <a:pPr>
                <a:defRPr/>
              </a:pPr>
              <a:t>11/5/20</a:t>
            </a:fld>
            <a:endParaRPr lang="zh-CN" altLang="en-US">
              <a:solidFill>
                <a:srgbClr val="92278F"/>
              </a:solidFill>
            </a:endParaRPr>
          </a:p>
        </p:txBody>
      </p:sp>
      <p:sp>
        <p:nvSpPr>
          <p:cNvPr id="5" name="Footer Placeholder 4"/>
          <p:cNvSpPr>
            <a:spLocks noGrp="1"/>
          </p:cNvSpPr>
          <p:nvPr>
            <p:ph type="ftr" sz="quarter" idx="11"/>
          </p:nvPr>
        </p:nvSpPr>
        <p:spPr/>
        <p:txBody>
          <a:bodyPr/>
          <a:lstStyle/>
          <a:p>
            <a:pPr>
              <a:defRPr/>
            </a:pPr>
            <a:endParaRPr lang="zh-CN" altLang="en-US">
              <a:solidFill>
                <a:srgbClr val="92278F"/>
              </a:solidFill>
            </a:endParaRPr>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996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0B68EE10-E6EA-4D72-B2F9-97252F7701D0}" type="datetime1">
              <a:rPr lang="zh-CN" altLang="en-US" smtClean="0">
                <a:solidFill>
                  <a:srgbClr val="92278F"/>
                </a:solidFill>
              </a:rPr>
              <a:pPr>
                <a:defRPr/>
              </a:pPr>
              <a:t>11/5/20</a:t>
            </a:fld>
            <a:endParaRPr lang="zh-CN" altLang="en-US">
              <a:solidFill>
                <a:srgbClr val="92278F"/>
              </a:solidFill>
            </a:endParaRPr>
          </a:p>
        </p:txBody>
      </p:sp>
      <p:sp>
        <p:nvSpPr>
          <p:cNvPr id="6" name="Footer Placeholder 5"/>
          <p:cNvSpPr>
            <a:spLocks noGrp="1"/>
          </p:cNvSpPr>
          <p:nvPr>
            <p:ph type="ftr" sz="quarter" idx="11"/>
          </p:nvPr>
        </p:nvSpPr>
        <p:spPr/>
        <p:txBody>
          <a:bodyPr/>
          <a:lstStyle/>
          <a:p>
            <a:pPr>
              <a:defRPr/>
            </a:pPr>
            <a:endParaRPr lang="zh-CN" altLang="en-US">
              <a:solidFill>
                <a:srgbClr val="92278F"/>
              </a:solidFill>
            </a:endParaRPr>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2235344687"/>
      </p:ext>
    </p:extLst>
  </p:cSld>
  <p:clrMapOvr>
    <a:masterClrMapping/>
  </p:clrMapOvr>
  <p:extLst mod="1">
    <p:ext uri="{DCECCB84-F9BA-43D5-87BE-67443E8EF086}">
      <p15:sldGuideLst xmlns:p15="http://schemas.microsoft.com/office/powerpoint/2012/main" xmlns=""/>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470C88D3-84D0-45A3-8350-A5B0791E04EA}" type="datetime1">
              <a:rPr lang="zh-CN" altLang="en-US" smtClean="0">
                <a:solidFill>
                  <a:srgbClr val="92278F"/>
                </a:solidFill>
              </a:rPr>
              <a:pPr>
                <a:defRPr/>
              </a:pPr>
              <a:t>11/5/20</a:t>
            </a:fld>
            <a:endParaRPr lang="zh-CN" altLang="en-US">
              <a:solidFill>
                <a:srgbClr val="92278F"/>
              </a:solidFill>
            </a:endParaRPr>
          </a:p>
        </p:txBody>
      </p:sp>
      <p:sp>
        <p:nvSpPr>
          <p:cNvPr id="8" name="Footer Placeholder 7"/>
          <p:cNvSpPr>
            <a:spLocks noGrp="1"/>
          </p:cNvSpPr>
          <p:nvPr>
            <p:ph type="ftr" sz="quarter" idx="11"/>
          </p:nvPr>
        </p:nvSpPr>
        <p:spPr/>
        <p:txBody>
          <a:bodyPr/>
          <a:lstStyle/>
          <a:p>
            <a:pPr>
              <a:defRPr/>
            </a:pPr>
            <a:endParaRPr lang="zh-CN" altLang="en-US">
              <a:solidFill>
                <a:srgbClr val="92278F"/>
              </a:solidFill>
            </a:endParaRPr>
          </a:p>
        </p:txBody>
      </p:sp>
      <p:sp>
        <p:nvSpPr>
          <p:cNvPr id="9" name="Slide Number Placeholder 8"/>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292112402"/>
      </p:ext>
    </p:extLst>
  </p:cSld>
  <p:clrMapOvr>
    <a:masterClrMapping/>
  </p:clrMapOvr>
  <p:extLst mod="1">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1B8A6A70-B3AC-41C6-AC57-AA64B0EA6630}" type="datetime1">
              <a:rPr lang="zh-CN" altLang="en-US" smtClean="0">
                <a:solidFill>
                  <a:srgbClr val="92278F"/>
                </a:solidFill>
              </a:rPr>
              <a:pPr>
                <a:defRPr/>
              </a:pPr>
              <a:t>11/5/20</a:t>
            </a:fld>
            <a:endParaRPr lang="zh-CN" altLang="en-US">
              <a:solidFill>
                <a:srgbClr val="92278F"/>
              </a:solidFill>
            </a:endParaRPr>
          </a:p>
        </p:txBody>
      </p:sp>
      <p:sp>
        <p:nvSpPr>
          <p:cNvPr id="4" name="Footer Placeholder 3"/>
          <p:cNvSpPr>
            <a:spLocks noGrp="1"/>
          </p:cNvSpPr>
          <p:nvPr>
            <p:ph type="ftr" sz="quarter" idx="11"/>
          </p:nvPr>
        </p:nvSpPr>
        <p:spPr/>
        <p:txBody>
          <a:bodyPr/>
          <a:lstStyle/>
          <a:p>
            <a:pPr>
              <a:defRPr/>
            </a:pPr>
            <a:endParaRPr lang="zh-CN" altLang="en-US">
              <a:solidFill>
                <a:srgbClr val="92278F"/>
              </a:solidFill>
            </a:endParaRPr>
          </a:p>
        </p:txBody>
      </p:sp>
      <p:sp>
        <p:nvSpPr>
          <p:cNvPr id="5" name="Slide Number Placeholder 4"/>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2817972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DFBFDE-4127-4849-88B3-F1A7ADBB0F42}" type="datetime1">
              <a:rPr lang="zh-CN" altLang="en-US" smtClean="0">
                <a:solidFill>
                  <a:srgbClr val="92278F"/>
                </a:solidFill>
              </a:rPr>
              <a:pPr>
                <a:defRPr/>
              </a:pPr>
              <a:t>11/5/20</a:t>
            </a:fld>
            <a:endParaRPr lang="zh-CN" altLang="en-US">
              <a:solidFill>
                <a:srgbClr val="92278F"/>
              </a:solidFill>
            </a:endParaRPr>
          </a:p>
        </p:txBody>
      </p:sp>
      <p:sp>
        <p:nvSpPr>
          <p:cNvPr id="3" name="Footer Placeholder 2"/>
          <p:cNvSpPr>
            <a:spLocks noGrp="1"/>
          </p:cNvSpPr>
          <p:nvPr>
            <p:ph type="ftr" sz="quarter" idx="11"/>
          </p:nvPr>
        </p:nvSpPr>
        <p:spPr/>
        <p:txBody>
          <a:bodyPr/>
          <a:lstStyle/>
          <a:p>
            <a:pPr>
              <a:defRPr/>
            </a:pPr>
            <a:endParaRPr lang="zh-CN" altLang="en-US">
              <a:solidFill>
                <a:srgbClr val="92278F"/>
              </a:solidFill>
            </a:endParaRPr>
          </a:p>
        </p:txBody>
      </p:sp>
      <p:sp>
        <p:nvSpPr>
          <p:cNvPr id="4" name="Slide Number Placeholder 3"/>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397349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a:t>单击此处编辑母版标题样式</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3BDF4E4B-30BB-40A5-BC5E-24BB4B8DDC7E}" type="datetime1">
              <a:rPr lang="zh-CN" altLang="en-US" smtClean="0">
                <a:solidFill>
                  <a:srgbClr val="92278F"/>
                </a:solidFill>
              </a:rPr>
              <a:pPr>
                <a:defRPr/>
              </a:pPr>
              <a:t>11/5/20</a:t>
            </a:fld>
            <a:endParaRPr lang="zh-CN" altLang="en-US">
              <a:solidFill>
                <a:srgbClr val="92278F"/>
              </a:solidFill>
            </a:endParaRPr>
          </a:p>
        </p:txBody>
      </p:sp>
      <p:sp>
        <p:nvSpPr>
          <p:cNvPr id="6" name="Footer Placeholder 5"/>
          <p:cNvSpPr>
            <a:spLocks noGrp="1"/>
          </p:cNvSpPr>
          <p:nvPr>
            <p:ph type="ftr" sz="quarter" idx="11"/>
          </p:nvPr>
        </p:nvSpPr>
        <p:spPr/>
        <p:txBody>
          <a:bodyPr/>
          <a:lstStyle/>
          <a:p>
            <a:pPr>
              <a:defRPr/>
            </a:pPr>
            <a:endParaRPr lang="zh-CN" altLang="en-US">
              <a:solidFill>
                <a:srgbClr val="92278F"/>
              </a:solidFill>
            </a:endParaRPr>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3695448763"/>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8C42BB8-0C41-4D69-910F-90451D5663DA}" type="datetime1">
              <a:rPr lang="zh-CN" altLang="en-US" smtClean="0"/>
              <a:t>11/5/20</a:t>
            </a:fld>
            <a:endParaRPr lang="zh-CN" altLang="en-US"/>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4191601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28B7B503-7F68-40AD-A1D7-15CB4E3C509B}" type="datetime1">
              <a:rPr lang="zh-CN" altLang="en-US" smtClean="0">
                <a:solidFill>
                  <a:srgbClr val="92278F"/>
                </a:solidFill>
              </a:rPr>
              <a:pPr>
                <a:defRPr/>
              </a:pPr>
              <a:t>11/5/20</a:t>
            </a:fld>
            <a:endParaRPr lang="zh-CN" altLang="en-US">
              <a:solidFill>
                <a:srgbClr val="92278F"/>
              </a:solidFill>
            </a:endParaRPr>
          </a:p>
        </p:txBody>
      </p:sp>
      <p:sp>
        <p:nvSpPr>
          <p:cNvPr id="6" name="Footer Placeholder 5"/>
          <p:cNvSpPr>
            <a:spLocks noGrp="1"/>
          </p:cNvSpPr>
          <p:nvPr>
            <p:ph type="ftr" sz="quarter" idx="11"/>
          </p:nvPr>
        </p:nvSpPr>
        <p:spPr/>
        <p:txBody>
          <a:bodyPr/>
          <a:lstStyle/>
          <a:p>
            <a:pPr>
              <a:defRPr/>
            </a:pPr>
            <a:endParaRPr lang="zh-CN" altLang="en-US">
              <a:solidFill>
                <a:srgbClr val="92278F"/>
              </a:solidFill>
            </a:endParaRPr>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651867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FB770755-35A5-47CF-8EAD-5EBB60561275}" type="datetime1">
              <a:rPr lang="zh-CN" altLang="en-US" smtClean="0">
                <a:solidFill>
                  <a:srgbClr val="92278F"/>
                </a:solidFill>
              </a:rPr>
              <a:pPr>
                <a:defRPr/>
              </a:pPr>
              <a:t>11/5/20</a:t>
            </a:fld>
            <a:endParaRPr lang="zh-CN" altLang="en-US">
              <a:solidFill>
                <a:srgbClr val="92278F"/>
              </a:solidFill>
            </a:endParaRPr>
          </a:p>
        </p:txBody>
      </p:sp>
      <p:sp>
        <p:nvSpPr>
          <p:cNvPr id="5" name="Footer Placeholder 4"/>
          <p:cNvSpPr>
            <a:spLocks noGrp="1"/>
          </p:cNvSpPr>
          <p:nvPr>
            <p:ph type="ftr" sz="quarter" idx="11"/>
          </p:nvPr>
        </p:nvSpPr>
        <p:spPr/>
        <p:txBody>
          <a:bodyPr/>
          <a:lstStyle/>
          <a:p>
            <a:pPr>
              <a:defRPr/>
            </a:pPr>
            <a:endParaRPr lang="zh-CN" altLang="en-US">
              <a:solidFill>
                <a:srgbClr val="92278F"/>
              </a:solidFill>
            </a:endParaRPr>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319936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D0B2ECA3-D72D-417B-A4C9-BB0239A0268B}" type="datetime1">
              <a:rPr lang="zh-CN" altLang="en-US" smtClean="0">
                <a:solidFill>
                  <a:srgbClr val="92278F"/>
                </a:solidFill>
              </a:rPr>
              <a:pPr>
                <a:defRPr/>
              </a:pPr>
              <a:t>11/5/20</a:t>
            </a:fld>
            <a:endParaRPr lang="zh-CN" altLang="en-US">
              <a:solidFill>
                <a:srgbClr val="92278F"/>
              </a:solidFill>
            </a:endParaRPr>
          </a:p>
        </p:txBody>
      </p:sp>
      <p:sp>
        <p:nvSpPr>
          <p:cNvPr id="5" name="Footer Placeholder 4"/>
          <p:cNvSpPr>
            <a:spLocks noGrp="1"/>
          </p:cNvSpPr>
          <p:nvPr>
            <p:ph type="ftr" sz="quarter" idx="11"/>
          </p:nvPr>
        </p:nvSpPr>
        <p:spPr/>
        <p:txBody>
          <a:bodyPr/>
          <a:lstStyle/>
          <a:p>
            <a:pPr>
              <a:defRPr/>
            </a:pPr>
            <a:endParaRPr lang="zh-CN" altLang="en-US">
              <a:solidFill>
                <a:srgbClr val="92278F"/>
              </a:solidFill>
            </a:endParaRPr>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420384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1DF65677-2CB4-4373-AE3C-D68B69913799}" type="datetime1">
              <a:rPr lang="zh-CN" altLang="en-US" smtClean="0"/>
              <a:t>11/5/20</a:t>
            </a:fld>
            <a:endParaRPr lang="zh-CN" altLang="en-US"/>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95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0B68EE10-E6EA-4D72-B2F9-97252F7701D0}" type="datetime1">
              <a:rPr lang="zh-CN" altLang="en-US" smtClean="0"/>
              <a:t>11/5/20</a:t>
            </a:fld>
            <a:endParaRPr lang="zh-CN" altLang="en-US"/>
          </a:p>
        </p:txBody>
      </p:sp>
      <p:sp>
        <p:nvSpPr>
          <p:cNvPr id="6" name="Footer Placeholder 5"/>
          <p:cNvSpPr>
            <a:spLocks noGrp="1"/>
          </p:cNvSpPr>
          <p:nvPr>
            <p:ph type="ftr" sz="quarter" idx="11"/>
          </p:nvPr>
        </p:nvSpPr>
        <p:spPr/>
        <p:txBody>
          <a:bodyPr/>
          <a:lstStyle/>
          <a:p>
            <a:pPr>
              <a:defRPr/>
            </a:pPr>
            <a:endParaRPr lang="zh-CN"/>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114822624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470C88D3-84D0-45A3-8350-A5B0791E04EA}" type="datetime1">
              <a:rPr lang="zh-CN" altLang="en-US" smtClean="0"/>
              <a:t>11/5/20</a:t>
            </a:fld>
            <a:endParaRPr lang="zh-CN" altLang="en-US"/>
          </a:p>
        </p:txBody>
      </p:sp>
      <p:sp>
        <p:nvSpPr>
          <p:cNvPr id="8" name="Footer Placeholder 7"/>
          <p:cNvSpPr>
            <a:spLocks noGrp="1"/>
          </p:cNvSpPr>
          <p:nvPr>
            <p:ph type="ftr" sz="quarter" idx="11"/>
          </p:nvPr>
        </p:nvSpPr>
        <p:spPr/>
        <p:txBody>
          <a:bodyPr/>
          <a:lstStyle/>
          <a:p>
            <a:pPr>
              <a:defRPr/>
            </a:pPr>
            <a:endParaRPr lang="zh-CN"/>
          </a:p>
        </p:txBody>
      </p:sp>
      <p:sp>
        <p:nvSpPr>
          <p:cNvPr id="9" name="Slide Number Placeholder 8"/>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506099551"/>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1B8A6A70-B3AC-41C6-AC57-AA64B0EA6630}" type="datetime1">
              <a:rPr lang="zh-CN" altLang="en-US" smtClean="0"/>
              <a:t>11/5/20</a:t>
            </a:fld>
            <a:endParaRPr lang="zh-CN" altLang="en-US"/>
          </a:p>
        </p:txBody>
      </p:sp>
      <p:sp>
        <p:nvSpPr>
          <p:cNvPr id="4" name="Footer Placeholder 3"/>
          <p:cNvSpPr>
            <a:spLocks noGrp="1"/>
          </p:cNvSpPr>
          <p:nvPr>
            <p:ph type="ftr" sz="quarter" idx="11"/>
          </p:nvPr>
        </p:nvSpPr>
        <p:spPr/>
        <p:txBody>
          <a:bodyPr/>
          <a:lstStyle/>
          <a:p>
            <a:pPr>
              <a:defRPr/>
            </a:pPr>
            <a:endParaRPr lang="zh-CN"/>
          </a:p>
        </p:txBody>
      </p:sp>
      <p:sp>
        <p:nvSpPr>
          <p:cNvPr id="5" name="Slide Number Placeholder 4"/>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253565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DFBFDE-4127-4849-88B3-F1A7ADBB0F42}" type="datetime1">
              <a:rPr lang="zh-CN" altLang="en-US" smtClean="0"/>
              <a:t>11/5/20</a:t>
            </a:fld>
            <a:endParaRPr lang="zh-CN" altLang="en-US"/>
          </a:p>
        </p:txBody>
      </p:sp>
      <p:sp>
        <p:nvSpPr>
          <p:cNvPr id="3" name="Footer Placeholder 2"/>
          <p:cNvSpPr>
            <a:spLocks noGrp="1"/>
          </p:cNvSpPr>
          <p:nvPr>
            <p:ph type="ftr" sz="quarter" idx="11"/>
          </p:nvPr>
        </p:nvSpPr>
        <p:spPr/>
        <p:txBody>
          <a:bodyPr/>
          <a:lstStyle/>
          <a:p>
            <a:pPr>
              <a:defRPr/>
            </a:pPr>
            <a:endParaRPr lang="zh-CN"/>
          </a:p>
        </p:txBody>
      </p:sp>
      <p:sp>
        <p:nvSpPr>
          <p:cNvPr id="4" name="Slide Number Placeholder 3"/>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230767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a:t>单击此处编辑母版标题样式</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3BDF4E4B-30BB-40A5-BC5E-24BB4B8DDC7E}" type="datetime1">
              <a:rPr lang="zh-CN" altLang="en-US" smtClean="0"/>
              <a:t>11/5/20</a:t>
            </a:fld>
            <a:endParaRPr lang="zh-CN" altLang="en-US"/>
          </a:p>
        </p:txBody>
      </p:sp>
      <p:sp>
        <p:nvSpPr>
          <p:cNvPr id="6" name="Footer Placeholder 5"/>
          <p:cNvSpPr>
            <a:spLocks noGrp="1"/>
          </p:cNvSpPr>
          <p:nvPr>
            <p:ph type="ftr" sz="quarter" idx="11"/>
          </p:nvPr>
        </p:nvSpPr>
        <p:spPr/>
        <p:txBody>
          <a:bodyPr/>
          <a:lstStyle/>
          <a:p>
            <a:pPr>
              <a:defRPr/>
            </a:pPr>
            <a:endParaRPr lang="zh-CN"/>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1791181704"/>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28B7B503-7F68-40AD-A1D7-15CB4E3C509B}" type="datetime1">
              <a:rPr lang="zh-CN" altLang="en-US" smtClean="0"/>
              <a:t>11/5/20</a:t>
            </a:fld>
            <a:endParaRPr lang="zh-CN" altLang="en-US"/>
          </a:p>
        </p:txBody>
      </p:sp>
      <p:sp>
        <p:nvSpPr>
          <p:cNvPr id="6" name="Footer Placeholder 5"/>
          <p:cNvSpPr>
            <a:spLocks noGrp="1"/>
          </p:cNvSpPr>
          <p:nvPr>
            <p:ph type="ftr" sz="quarter" idx="11"/>
          </p:nvPr>
        </p:nvSpPr>
        <p:spPr/>
        <p:txBody>
          <a:bodyPr/>
          <a:lstStyle/>
          <a:p>
            <a:pPr>
              <a:defRPr/>
            </a:pPr>
            <a:endParaRPr lang="zh-CN"/>
          </a:p>
        </p:txBody>
      </p:sp>
      <p:sp>
        <p:nvSpPr>
          <p:cNvPr id="7" name="Slide Number Placeholder 6"/>
          <p:cNvSpPr>
            <a:spLocks noGrp="1"/>
          </p:cNvSpPr>
          <p:nvPr>
            <p:ph type="sldNum" sz="quarter" idx="12"/>
          </p:nvPr>
        </p:nvSpPr>
        <p:spPr/>
        <p:txBody>
          <a:body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581237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90000"/>
          </a:schemeClr>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pPr>
              <a:defRPr/>
            </a:pPr>
            <a:fld id="{5ACB6DB2-198B-46BE-B894-FE3E238E8B9C}" type="datetime1">
              <a:rPr lang="zh-CN" altLang="en-US" smtClean="0"/>
              <a:t>11/5/20</a:t>
            </a:fld>
            <a:endParaRPr lang="zh-CN" alt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pPr>
              <a:defRPr/>
            </a:pPr>
            <a:endParaRPr lang="zh-CN"/>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pPr>
              <a:defRPr/>
            </a:pPr>
            <a:fld id="{12AB99E0-3860-4959-BEBE-4097E776CD6D}" type="slidenum">
              <a:rPr lang="zh-CN" altLang="en-US" smtClean="0"/>
              <a:pPr>
                <a:defRPr/>
              </a:pPr>
              <a:t>‹#›</a:t>
            </a:fld>
            <a:endParaRPr lang="zh-CN" altLang="en-US"/>
          </a:p>
        </p:txBody>
      </p:sp>
    </p:spTree>
    <p:extLst>
      <p:ext uri="{BB962C8B-B14F-4D97-AF65-F5344CB8AC3E}">
        <p14:creationId xmlns:p14="http://schemas.microsoft.com/office/powerpoint/2010/main" val="3200789050"/>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Lst>
  <p:hf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alpha val="90000"/>
          </a:schemeClr>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pPr>
              <a:defRPr/>
            </a:pPr>
            <a:fld id="{5ACB6DB2-198B-46BE-B894-FE3E238E8B9C}" type="datetime1">
              <a:rPr lang="zh-CN" altLang="en-US" smtClean="0">
                <a:solidFill>
                  <a:srgbClr val="92278F"/>
                </a:solidFill>
              </a:rPr>
              <a:pPr>
                <a:defRPr/>
              </a:pPr>
              <a:t>11/5/20</a:t>
            </a:fld>
            <a:endParaRPr lang="zh-CN" altLang="en-US">
              <a:solidFill>
                <a:srgbClr val="92278F"/>
              </a:solidFill>
            </a:endParaRPr>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pPr>
              <a:defRPr/>
            </a:pPr>
            <a:endParaRPr lang="zh-CN" altLang="en-US">
              <a:solidFill>
                <a:srgbClr val="92278F"/>
              </a:solidFill>
            </a:endParaRPr>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pPr>
              <a:defRPr/>
            </a:pPr>
            <a:fld id="{12AB99E0-3860-4959-BEBE-4097E776CD6D}" type="slidenum">
              <a:rPr lang="zh-CN" altLang="en-US" smtClean="0">
                <a:solidFill>
                  <a:srgbClr val="92278F"/>
                </a:solidFill>
              </a:rPr>
              <a:pPr>
                <a:defRPr/>
              </a:pPr>
              <a:t>‹#›</a:t>
            </a:fld>
            <a:endParaRPr lang="zh-CN" altLang="en-US">
              <a:solidFill>
                <a:srgbClr val="92278F"/>
              </a:solidFill>
            </a:endParaRPr>
          </a:p>
        </p:txBody>
      </p:sp>
    </p:spTree>
    <p:extLst>
      <p:ext uri="{BB962C8B-B14F-4D97-AF65-F5344CB8AC3E}">
        <p14:creationId xmlns:p14="http://schemas.microsoft.com/office/powerpoint/2010/main" val="1681814956"/>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oleObject" Target="../embeddings/oleObject65.bin"/><Relationship Id="rId12" Type="http://schemas.openxmlformats.org/officeDocument/2006/relationships/image" Target="../media/image64.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oleObject" Target="../embeddings/oleObject61.bin"/><Relationship Id="rId4" Type="http://schemas.openxmlformats.org/officeDocument/2006/relationships/image" Target="../media/image60.wmf"/><Relationship Id="rId5" Type="http://schemas.openxmlformats.org/officeDocument/2006/relationships/oleObject" Target="../embeddings/oleObject62.bin"/><Relationship Id="rId6" Type="http://schemas.openxmlformats.org/officeDocument/2006/relationships/image" Target="../media/image61.emf"/><Relationship Id="rId7" Type="http://schemas.openxmlformats.org/officeDocument/2006/relationships/oleObject" Target="../embeddings/oleObject63.bin"/><Relationship Id="rId8" Type="http://schemas.openxmlformats.org/officeDocument/2006/relationships/image" Target="../media/image62.emf"/><Relationship Id="rId9" Type="http://schemas.openxmlformats.org/officeDocument/2006/relationships/oleObject" Target="../embeddings/oleObject64.bin"/><Relationship Id="rId10" Type="http://schemas.openxmlformats.org/officeDocument/2006/relationships/image" Target="../media/image6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6.bin"/><Relationship Id="rId4" Type="http://schemas.openxmlformats.org/officeDocument/2006/relationships/image" Target="../media/image6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7.bin"/><Relationship Id="rId4" Type="http://schemas.openxmlformats.org/officeDocument/2006/relationships/image" Target="../media/image66.wmf"/><Relationship Id="rId5" Type="http://schemas.openxmlformats.org/officeDocument/2006/relationships/oleObject" Target="../embeddings/oleObject68.bin"/><Relationship Id="rId6" Type="http://schemas.openxmlformats.org/officeDocument/2006/relationships/image" Target="../media/image67.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9.bin"/><Relationship Id="rId4" Type="http://schemas.openxmlformats.org/officeDocument/2006/relationships/image" Target="../media/image68.wmf"/><Relationship Id="rId5" Type="http://schemas.openxmlformats.org/officeDocument/2006/relationships/oleObject" Target="../embeddings/oleObject70.bin"/><Relationship Id="rId6" Type="http://schemas.openxmlformats.org/officeDocument/2006/relationships/image" Target="../media/image69.wmf"/><Relationship Id="rId7" Type="http://schemas.openxmlformats.org/officeDocument/2006/relationships/oleObject" Target="../embeddings/oleObject71.bin"/><Relationship Id="rId8" Type="http://schemas.openxmlformats.org/officeDocument/2006/relationships/image" Target="../media/image70.png"/><Relationship Id="rId9" Type="http://schemas.openxmlformats.org/officeDocument/2006/relationships/oleObject" Target="../embeddings/oleObject72.bin"/><Relationship Id="rId10" Type="http://schemas.openxmlformats.org/officeDocument/2006/relationships/image" Target="../media/image71.png"/><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 Type="http://schemas.openxmlformats.org/officeDocument/2006/relationships/oleObject" Target="../embeddings/oleObject76.bin"/><Relationship Id="rId12" Type="http://schemas.openxmlformats.org/officeDocument/2006/relationships/image" Target="../media/image75.wmf"/><Relationship Id="rId13" Type="http://schemas.openxmlformats.org/officeDocument/2006/relationships/oleObject" Target="../embeddings/oleObject77.bin"/><Relationship Id="rId14" Type="http://schemas.openxmlformats.org/officeDocument/2006/relationships/image" Target="../media/image76.wmf"/><Relationship Id="rId15" Type="http://schemas.openxmlformats.org/officeDocument/2006/relationships/oleObject" Target="../embeddings/oleObject78.bin"/><Relationship Id="rId16" Type="http://schemas.openxmlformats.org/officeDocument/2006/relationships/image" Target="../media/image77.wmf"/><Relationship Id="rId1" Type="http://schemas.openxmlformats.org/officeDocument/2006/relationships/vmlDrawing" Target="../drawings/vmlDrawing12.vml"/><Relationship Id="rId2" Type="http://schemas.openxmlformats.org/officeDocument/2006/relationships/slideLayout" Target="../slideLayouts/slideLayout2.xml"/><Relationship Id="rId3" Type="http://schemas.openxmlformats.org/officeDocument/2006/relationships/audio" Target="../media/audio2.wav"/><Relationship Id="rId4" Type="http://schemas.openxmlformats.org/officeDocument/2006/relationships/audio" Target="../media/audio3.wav"/><Relationship Id="rId5" Type="http://schemas.openxmlformats.org/officeDocument/2006/relationships/oleObject" Target="../embeddings/oleObject73.bin"/><Relationship Id="rId6" Type="http://schemas.openxmlformats.org/officeDocument/2006/relationships/image" Target="../media/image72.wmf"/><Relationship Id="rId7" Type="http://schemas.openxmlformats.org/officeDocument/2006/relationships/oleObject" Target="../embeddings/oleObject74.bin"/><Relationship Id="rId8" Type="http://schemas.openxmlformats.org/officeDocument/2006/relationships/image" Target="../media/image73.wmf"/><Relationship Id="rId9" Type="http://schemas.openxmlformats.org/officeDocument/2006/relationships/oleObject" Target="../embeddings/oleObject75.bin"/><Relationship Id="rId10" Type="http://schemas.openxmlformats.org/officeDocument/2006/relationships/image" Target="../media/image74.wmf"/></Relationships>
</file>

<file path=ppt/slides/_rels/slide16.xml.rels><?xml version="1.0" encoding="UTF-8" standalone="yes"?>
<Relationships xmlns="http://schemas.openxmlformats.org/package/2006/relationships"><Relationship Id="rId46" Type="http://schemas.openxmlformats.org/officeDocument/2006/relationships/image" Target="../media/image96.wmf"/><Relationship Id="rId47" Type="http://schemas.openxmlformats.org/officeDocument/2006/relationships/oleObject" Target="../embeddings/oleObject101.bin"/><Relationship Id="rId48" Type="http://schemas.openxmlformats.org/officeDocument/2006/relationships/image" Target="../media/image97.wmf"/><Relationship Id="rId20" Type="http://schemas.openxmlformats.org/officeDocument/2006/relationships/image" Target="../media/image84.wmf"/><Relationship Id="rId21" Type="http://schemas.openxmlformats.org/officeDocument/2006/relationships/oleObject" Target="../embeddings/oleObject87.bin"/><Relationship Id="rId22" Type="http://schemas.openxmlformats.org/officeDocument/2006/relationships/image" Target="../media/image85.wmf"/><Relationship Id="rId23" Type="http://schemas.openxmlformats.org/officeDocument/2006/relationships/oleObject" Target="../embeddings/oleObject88.bin"/><Relationship Id="rId24" Type="http://schemas.openxmlformats.org/officeDocument/2006/relationships/image" Target="../media/image86.wmf"/><Relationship Id="rId25" Type="http://schemas.openxmlformats.org/officeDocument/2006/relationships/oleObject" Target="../embeddings/oleObject89.bin"/><Relationship Id="rId26" Type="http://schemas.openxmlformats.org/officeDocument/2006/relationships/image" Target="../media/image88.wmf"/><Relationship Id="rId27" Type="http://schemas.openxmlformats.org/officeDocument/2006/relationships/image" Target="../media/image87.jpeg"/><Relationship Id="rId28" Type="http://schemas.openxmlformats.org/officeDocument/2006/relationships/oleObject" Target="../embeddings/oleObject90.bin"/><Relationship Id="rId29" Type="http://schemas.openxmlformats.org/officeDocument/2006/relationships/image" Target="../media/image89.wmf"/><Relationship Id="rId1" Type="http://schemas.openxmlformats.org/officeDocument/2006/relationships/vmlDrawing" Target="../drawings/vmlDrawing13.vml"/><Relationship Id="rId2" Type="http://schemas.openxmlformats.org/officeDocument/2006/relationships/slideLayout" Target="../slideLayouts/slideLayout2.xml"/><Relationship Id="rId3" Type="http://schemas.openxmlformats.org/officeDocument/2006/relationships/audio" Target="../media/audio4.wav"/><Relationship Id="rId4" Type="http://schemas.openxmlformats.org/officeDocument/2006/relationships/audio" Target="../media/audio2.wav"/><Relationship Id="rId5" Type="http://schemas.openxmlformats.org/officeDocument/2006/relationships/oleObject" Target="../embeddings/oleObject79.bin"/><Relationship Id="rId30" Type="http://schemas.openxmlformats.org/officeDocument/2006/relationships/oleObject" Target="../embeddings/oleObject91.bin"/><Relationship Id="rId31" Type="http://schemas.openxmlformats.org/officeDocument/2006/relationships/image" Target="../media/image90.wmf"/><Relationship Id="rId32" Type="http://schemas.openxmlformats.org/officeDocument/2006/relationships/oleObject" Target="../embeddings/oleObject92.bin"/><Relationship Id="rId9" Type="http://schemas.openxmlformats.org/officeDocument/2006/relationships/oleObject" Target="../embeddings/oleObject81.bin"/><Relationship Id="rId6" Type="http://schemas.openxmlformats.org/officeDocument/2006/relationships/image" Target="../media/image78.wmf"/><Relationship Id="rId7" Type="http://schemas.openxmlformats.org/officeDocument/2006/relationships/oleObject" Target="../embeddings/oleObject80.bin"/><Relationship Id="rId8" Type="http://schemas.openxmlformats.org/officeDocument/2006/relationships/image" Target="../media/image79.wmf"/><Relationship Id="rId33" Type="http://schemas.openxmlformats.org/officeDocument/2006/relationships/image" Target="../media/image91.wmf"/><Relationship Id="rId34" Type="http://schemas.openxmlformats.org/officeDocument/2006/relationships/oleObject" Target="../embeddings/oleObject93.bin"/><Relationship Id="rId35" Type="http://schemas.openxmlformats.org/officeDocument/2006/relationships/image" Target="../media/image92.png"/><Relationship Id="rId36" Type="http://schemas.openxmlformats.org/officeDocument/2006/relationships/oleObject" Target="../embeddings/oleObject94.bin"/><Relationship Id="rId10" Type="http://schemas.openxmlformats.org/officeDocument/2006/relationships/image" Target="../media/image80.wmf"/><Relationship Id="rId11" Type="http://schemas.openxmlformats.org/officeDocument/2006/relationships/oleObject" Target="../embeddings/oleObject82.bin"/><Relationship Id="rId12" Type="http://schemas.openxmlformats.org/officeDocument/2006/relationships/image" Target="../media/image81.png"/><Relationship Id="rId13" Type="http://schemas.openxmlformats.org/officeDocument/2006/relationships/oleObject" Target="../embeddings/oleObject83.bin"/><Relationship Id="rId14" Type="http://schemas.openxmlformats.org/officeDocument/2006/relationships/image" Target="../media/image82.png"/><Relationship Id="rId15" Type="http://schemas.openxmlformats.org/officeDocument/2006/relationships/oleObject" Target="../embeddings/oleObject84.bin"/><Relationship Id="rId16" Type="http://schemas.openxmlformats.org/officeDocument/2006/relationships/image" Target="../media/image70.png"/><Relationship Id="rId17" Type="http://schemas.openxmlformats.org/officeDocument/2006/relationships/oleObject" Target="../embeddings/oleObject85.bin"/><Relationship Id="rId18" Type="http://schemas.openxmlformats.org/officeDocument/2006/relationships/image" Target="../media/image83.png"/><Relationship Id="rId19" Type="http://schemas.openxmlformats.org/officeDocument/2006/relationships/oleObject" Target="../embeddings/oleObject86.bin"/><Relationship Id="rId37" Type="http://schemas.openxmlformats.org/officeDocument/2006/relationships/image" Target="../media/image93.wmf"/><Relationship Id="rId38" Type="http://schemas.openxmlformats.org/officeDocument/2006/relationships/oleObject" Target="../embeddings/oleObject95.bin"/><Relationship Id="rId39" Type="http://schemas.openxmlformats.org/officeDocument/2006/relationships/oleObject" Target="../embeddings/oleObject96.bin"/><Relationship Id="rId40" Type="http://schemas.openxmlformats.org/officeDocument/2006/relationships/image" Target="../media/image94.wmf"/><Relationship Id="rId41" Type="http://schemas.openxmlformats.org/officeDocument/2006/relationships/oleObject" Target="../embeddings/oleObject97.bin"/><Relationship Id="rId42" Type="http://schemas.openxmlformats.org/officeDocument/2006/relationships/oleObject" Target="../embeddings/oleObject98.bin"/><Relationship Id="rId43" Type="http://schemas.openxmlformats.org/officeDocument/2006/relationships/oleObject" Target="../embeddings/oleObject99.bin"/><Relationship Id="rId44" Type="http://schemas.openxmlformats.org/officeDocument/2006/relationships/image" Target="../media/image95.wmf"/><Relationship Id="rId45" Type="http://schemas.openxmlformats.org/officeDocument/2006/relationships/oleObject" Target="../embeddings/oleObject100.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2.bin"/><Relationship Id="rId4" Type="http://schemas.openxmlformats.org/officeDocument/2006/relationships/image" Target="../media/image98.wmf"/><Relationship Id="rId5" Type="http://schemas.openxmlformats.org/officeDocument/2006/relationships/oleObject" Target="../embeddings/oleObject103.bin"/><Relationship Id="rId6" Type="http://schemas.openxmlformats.org/officeDocument/2006/relationships/image" Target="../media/image99.wmf"/><Relationship Id="rId7" Type="http://schemas.openxmlformats.org/officeDocument/2006/relationships/oleObject" Target="../embeddings/oleObject104.bin"/><Relationship Id="rId8" Type="http://schemas.openxmlformats.org/officeDocument/2006/relationships/image" Target="../media/image100.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7.jpeg"/><Relationship Id="rId4" Type="http://schemas.openxmlformats.org/officeDocument/2006/relationships/image" Target="../media/image102.jpeg"/><Relationship Id="rId1" Type="http://schemas.openxmlformats.org/officeDocument/2006/relationships/slideLayout" Target="../slideLayouts/slideLayout2.xml"/><Relationship Id="rId2" Type="http://schemas.openxmlformats.org/officeDocument/2006/relationships/image" Target="../media/image101.jpeg"/></Relationships>
</file>

<file path=ppt/slides/_rels/slide19.xml.rels><?xml version="1.0" encoding="UTF-8" standalone="yes"?>
<Relationships xmlns="http://schemas.openxmlformats.org/package/2006/relationships"><Relationship Id="rId9" Type="http://schemas.openxmlformats.org/officeDocument/2006/relationships/image" Target="../media/image105.wmf"/><Relationship Id="rId20" Type="http://schemas.openxmlformats.org/officeDocument/2006/relationships/oleObject" Target="../embeddings/oleObject112.bin"/><Relationship Id="rId21" Type="http://schemas.openxmlformats.org/officeDocument/2006/relationships/image" Target="../media/image110.wmf"/><Relationship Id="rId10" Type="http://schemas.openxmlformats.org/officeDocument/2006/relationships/oleObject" Target="../embeddings/oleObject108.bin"/><Relationship Id="rId11" Type="http://schemas.openxmlformats.org/officeDocument/2006/relationships/image" Target="../media/image106.wmf"/><Relationship Id="rId12" Type="http://schemas.openxmlformats.org/officeDocument/2006/relationships/oleObject" Target="../embeddings/oleObject109.bin"/><Relationship Id="rId13" Type="http://schemas.openxmlformats.org/officeDocument/2006/relationships/image" Target="../media/image107.wmf"/><Relationship Id="rId14" Type="http://schemas.openxmlformats.org/officeDocument/2006/relationships/oleObject" Target="../embeddings/oleObject110.bin"/><Relationship Id="rId15" Type="http://schemas.openxmlformats.org/officeDocument/2006/relationships/image" Target="../media/image108.png"/><Relationship Id="rId16" Type="http://schemas.openxmlformats.org/officeDocument/2006/relationships/image" Target="../media/image87.jpeg"/><Relationship Id="rId17" Type="http://schemas.openxmlformats.org/officeDocument/2006/relationships/oleObject" Target="../embeddings/oleObject111.bin"/><Relationship Id="rId18" Type="http://schemas.openxmlformats.org/officeDocument/2006/relationships/image" Target="../media/image109.wmf"/><Relationship Id="rId19" Type="http://schemas.openxmlformats.org/officeDocument/2006/relationships/image" Target="../media/image111.jpeg"/><Relationship Id="rId1" Type="http://schemas.openxmlformats.org/officeDocument/2006/relationships/vmlDrawing" Target="../drawings/vmlDrawing15.vml"/><Relationship Id="rId2" Type="http://schemas.openxmlformats.org/officeDocument/2006/relationships/slideLayout" Target="../slideLayouts/slideLayout2.xml"/><Relationship Id="rId3" Type="http://schemas.openxmlformats.org/officeDocument/2006/relationships/audio" Target="../media/audio2.wav"/><Relationship Id="rId4" Type="http://schemas.openxmlformats.org/officeDocument/2006/relationships/oleObject" Target="../embeddings/oleObject105.bin"/><Relationship Id="rId5" Type="http://schemas.openxmlformats.org/officeDocument/2006/relationships/image" Target="../media/image103.wmf"/><Relationship Id="rId6" Type="http://schemas.openxmlformats.org/officeDocument/2006/relationships/oleObject" Target="../embeddings/oleObject106.bin"/><Relationship Id="rId7" Type="http://schemas.openxmlformats.org/officeDocument/2006/relationships/image" Target="../media/image104.wmf"/><Relationship Id="rId8" Type="http://schemas.openxmlformats.org/officeDocument/2006/relationships/oleObject" Target="../embeddings/oleObject10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1" Type="http://schemas.openxmlformats.org/officeDocument/2006/relationships/oleObject" Target="../embeddings/oleObject116.bin"/><Relationship Id="rId12" Type="http://schemas.openxmlformats.org/officeDocument/2006/relationships/image" Target="../media/image116.wmf"/><Relationship Id="rId1" Type="http://schemas.openxmlformats.org/officeDocument/2006/relationships/vmlDrawing" Target="../drawings/vmlDrawing16.vml"/><Relationship Id="rId2" Type="http://schemas.openxmlformats.org/officeDocument/2006/relationships/slideLayout" Target="../slideLayouts/slideLayout2.xml"/><Relationship Id="rId3" Type="http://schemas.openxmlformats.org/officeDocument/2006/relationships/oleObject" Target="../embeddings/oleObject113.bin"/><Relationship Id="rId4" Type="http://schemas.openxmlformats.org/officeDocument/2006/relationships/image" Target="../media/image112.wmf"/><Relationship Id="rId5" Type="http://schemas.openxmlformats.org/officeDocument/2006/relationships/oleObject" Target="../embeddings/oleObject114.bin"/><Relationship Id="rId6" Type="http://schemas.openxmlformats.org/officeDocument/2006/relationships/image" Target="../media/image113.wmf"/><Relationship Id="rId7" Type="http://schemas.openxmlformats.org/officeDocument/2006/relationships/oleObject" Target="../embeddings/Microsoft___1.bin"/><Relationship Id="rId8" Type="http://schemas.openxmlformats.org/officeDocument/2006/relationships/image" Target="../media/image114.wmf"/><Relationship Id="rId9" Type="http://schemas.openxmlformats.org/officeDocument/2006/relationships/oleObject" Target="../embeddings/oleObject115.bin"/><Relationship Id="rId10" Type="http://schemas.openxmlformats.org/officeDocument/2006/relationships/image" Target="../media/image115.wmf"/></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20.bin"/><Relationship Id="rId20" Type="http://schemas.openxmlformats.org/officeDocument/2006/relationships/image" Target="../media/image125.emf"/><Relationship Id="rId10" Type="http://schemas.openxmlformats.org/officeDocument/2006/relationships/image" Target="../media/image120.emf"/><Relationship Id="rId11" Type="http://schemas.openxmlformats.org/officeDocument/2006/relationships/oleObject" Target="../embeddings/oleObject121.bin"/><Relationship Id="rId12" Type="http://schemas.openxmlformats.org/officeDocument/2006/relationships/image" Target="../media/image121.emf"/><Relationship Id="rId13" Type="http://schemas.openxmlformats.org/officeDocument/2006/relationships/oleObject" Target="../embeddings/oleObject122.bin"/><Relationship Id="rId14" Type="http://schemas.openxmlformats.org/officeDocument/2006/relationships/image" Target="../media/image122.emf"/><Relationship Id="rId15" Type="http://schemas.openxmlformats.org/officeDocument/2006/relationships/oleObject" Target="../embeddings/oleObject123.bin"/><Relationship Id="rId16" Type="http://schemas.openxmlformats.org/officeDocument/2006/relationships/image" Target="../media/image123.emf"/><Relationship Id="rId17" Type="http://schemas.openxmlformats.org/officeDocument/2006/relationships/oleObject" Target="../embeddings/oleObject124.bin"/><Relationship Id="rId18" Type="http://schemas.openxmlformats.org/officeDocument/2006/relationships/image" Target="../media/image124.emf"/><Relationship Id="rId19" Type="http://schemas.openxmlformats.org/officeDocument/2006/relationships/oleObject" Target="../embeddings/oleObject125.bin"/><Relationship Id="rId1" Type="http://schemas.openxmlformats.org/officeDocument/2006/relationships/vmlDrawing" Target="../drawings/vmlDrawing17.vml"/><Relationship Id="rId2" Type="http://schemas.openxmlformats.org/officeDocument/2006/relationships/slideLayout" Target="../slideLayouts/slideLayout2.xml"/><Relationship Id="rId3" Type="http://schemas.openxmlformats.org/officeDocument/2006/relationships/oleObject" Target="../embeddings/oleObject117.bin"/><Relationship Id="rId4" Type="http://schemas.openxmlformats.org/officeDocument/2006/relationships/image" Target="../media/image117.emf"/><Relationship Id="rId5" Type="http://schemas.openxmlformats.org/officeDocument/2006/relationships/oleObject" Target="../embeddings/oleObject118.bin"/><Relationship Id="rId6" Type="http://schemas.openxmlformats.org/officeDocument/2006/relationships/image" Target="../media/image118.emf"/><Relationship Id="rId7" Type="http://schemas.openxmlformats.org/officeDocument/2006/relationships/oleObject" Target="../embeddings/oleObject119.bin"/><Relationship Id="rId8" Type="http://schemas.openxmlformats.org/officeDocument/2006/relationships/image" Target="../media/image119.emf"/></Relationships>
</file>

<file path=ppt/slides/_rels/slide22.xml.rels><?xml version="1.0" encoding="UTF-8" standalone="yes"?>
<Relationships xmlns="http://schemas.openxmlformats.org/package/2006/relationships"><Relationship Id="rId11" Type="http://schemas.openxmlformats.org/officeDocument/2006/relationships/image" Target="../media/image128.png"/><Relationship Id="rId12" Type="http://schemas.openxmlformats.org/officeDocument/2006/relationships/oleObject" Target="../embeddings/oleObject129.bin"/><Relationship Id="rId13" Type="http://schemas.openxmlformats.org/officeDocument/2006/relationships/image" Target="../media/image129.png"/><Relationship Id="rId1" Type="http://schemas.openxmlformats.org/officeDocument/2006/relationships/vmlDrawing" Target="../drawings/vmlDrawing18.vml"/><Relationship Id="rId2" Type="http://schemas.openxmlformats.org/officeDocument/2006/relationships/slideLayout" Target="../slideLayouts/slideLayout2.xml"/><Relationship Id="rId3" Type="http://schemas.openxmlformats.org/officeDocument/2006/relationships/audio" Target="../media/audio5.wav"/><Relationship Id="rId4" Type="http://schemas.openxmlformats.org/officeDocument/2006/relationships/audio" Target="../media/audio1.wav"/><Relationship Id="rId5" Type="http://schemas.openxmlformats.org/officeDocument/2006/relationships/audio" Target="../media/audio4.wav"/><Relationship Id="rId6" Type="http://schemas.openxmlformats.org/officeDocument/2006/relationships/oleObject" Target="../embeddings/oleObject126.bin"/><Relationship Id="rId7" Type="http://schemas.openxmlformats.org/officeDocument/2006/relationships/image" Target="../media/image126.png"/><Relationship Id="rId8" Type="http://schemas.openxmlformats.org/officeDocument/2006/relationships/oleObject" Target="../embeddings/oleObject127.bin"/><Relationship Id="rId9" Type="http://schemas.openxmlformats.org/officeDocument/2006/relationships/image" Target="../media/image127.png"/><Relationship Id="rId10" Type="http://schemas.openxmlformats.org/officeDocument/2006/relationships/oleObject" Target="../embeddings/oleObject128.bin"/></Relationships>
</file>

<file path=ppt/slides/_rels/slide23.xml.rels><?xml version="1.0" encoding="UTF-8" standalone="yes"?>
<Relationships xmlns="http://schemas.openxmlformats.org/package/2006/relationships"><Relationship Id="rId11" Type="http://schemas.openxmlformats.org/officeDocument/2006/relationships/oleObject" Target="../embeddings/oleObject134.bin"/><Relationship Id="rId12" Type="http://schemas.openxmlformats.org/officeDocument/2006/relationships/image" Target="../media/image134.wmf"/><Relationship Id="rId1" Type="http://schemas.openxmlformats.org/officeDocument/2006/relationships/vmlDrawing" Target="../drawings/vmlDrawing19.vml"/><Relationship Id="rId2" Type="http://schemas.openxmlformats.org/officeDocument/2006/relationships/slideLayout" Target="../slideLayouts/slideLayout2.xml"/><Relationship Id="rId3" Type="http://schemas.openxmlformats.org/officeDocument/2006/relationships/oleObject" Target="../embeddings/oleObject130.bin"/><Relationship Id="rId4" Type="http://schemas.openxmlformats.org/officeDocument/2006/relationships/image" Target="../media/image130.wmf"/><Relationship Id="rId5" Type="http://schemas.openxmlformats.org/officeDocument/2006/relationships/oleObject" Target="../embeddings/oleObject131.bin"/><Relationship Id="rId6" Type="http://schemas.openxmlformats.org/officeDocument/2006/relationships/image" Target="../media/image131.wmf"/><Relationship Id="rId7" Type="http://schemas.openxmlformats.org/officeDocument/2006/relationships/oleObject" Target="../embeddings/oleObject132.bin"/><Relationship Id="rId8" Type="http://schemas.openxmlformats.org/officeDocument/2006/relationships/image" Target="../media/image132.wmf"/><Relationship Id="rId9" Type="http://schemas.openxmlformats.org/officeDocument/2006/relationships/oleObject" Target="../embeddings/oleObject133.bin"/><Relationship Id="rId10" Type="http://schemas.openxmlformats.org/officeDocument/2006/relationships/image" Target="../media/image13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4.bin"/><Relationship Id="rId20" Type="http://schemas.openxmlformats.org/officeDocument/2006/relationships/oleObject" Target="../embeddings/oleObject10.bin"/><Relationship Id="rId21" Type="http://schemas.openxmlformats.org/officeDocument/2006/relationships/image" Target="../media/image9.wmf"/><Relationship Id="rId22" Type="http://schemas.openxmlformats.org/officeDocument/2006/relationships/oleObject" Target="../embeddings/oleObject11.bin"/><Relationship Id="rId23" Type="http://schemas.openxmlformats.org/officeDocument/2006/relationships/image" Target="../media/image10.wmf"/><Relationship Id="rId24" Type="http://schemas.openxmlformats.org/officeDocument/2006/relationships/oleObject" Target="../embeddings/oleObject12.bin"/><Relationship Id="rId25" Type="http://schemas.openxmlformats.org/officeDocument/2006/relationships/image" Target="../media/image11.wmf"/><Relationship Id="rId10" Type="http://schemas.openxmlformats.org/officeDocument/2006/relationships/image" Target="../media/image4.wmf"/><Relationship Id="rId11" Type="http://schemas.openxmlformats.org/officeDocument/2006/relationships/oleObject" Target="../embeddings/oleObject5.bin"/><Relationship Id="rId12" Type="http://schemas.openxmlformats.org/officeDocument/2006/relationships/image" Target="../media/image5.wmf"/><Relationship Id="rId13" Type="http://schemas.openxmlformats.org/officeDocument/2006/relationships/oleObject" Target="../embeddings/oleObject6.bin"/><Relationship Id="rId14" Type="http://schemas.openxmlformats.org/officeDocument/2006/relationships/image" Target="../media/image6.wmf"/><Relationship Id="rId15" Type="http://schemas.openxmlformats.org/officeDocument/2006/relationships/oleObject" Target="../embeddings/oleObject7.bin"/><Relationship Id="rId16" Type="http://schemas.openxmlformats.org/officeDocument/2006/relationships/image" Target="../media/image7.wmf"/><Relationship Id="rId17" Type="http://schemas.openxmlformats.org/officeDocument/2006/relationships/oleObject" Target="../embeddings/oleObject8.bin"/><Relationship Id="rId18" Type="http://schemas.openxmlformats.org/officeDocument/2006/relationships/image" Target="../media/image8.wmf"/><Relationship Id="rId19" Type="http://schemas.openxmlformats.org/officeDocument/2006/relationships/oleObject" Target="../embeddings/oleObject9.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7" Type="http://schemas.openxmlformats.org/officeDocument/2006/relationships/oleObject" Target="../embeddings/oleObject3.bin"/><Relationship Id="rId8"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oleObject13.bin"/><Relationship Id="rId5" Type="http://schemas.openxmlformats.org/officeDocument/2006/relationships/image" Target="../media/image12.emf"/><Relationship Id="rId6" Type="http://schemas.openxmlformats.org/officeDocument/2006/relationships/oleObject" Target="../embeddings/oleObject14.bin"/><Relationship Id="rId7" Type="http://schemas.openxmlformats.org/officeDocument/2006/relationships/image" Target="../media/image13.wmf"/><Relationship Id="rId8" Type="http://schemas.openxmlformats.org/officeDocument/2006/relationships/image" Target="../media/image1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oleObject" Target="../embeddings/oleObject19.bin"/><Relationship Id="rId12" Type="http://schemas.openxmlformats.org/officeDocument/2006/relationships/image" Target="../media/image19.w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15.bin"/><Relationship Id="rId4" Type="http://schemas.openxmlformats.org/officeDocument/2006/relationships/image" Target="../media/image15.png"/><Relationship Id="rId5" Type="http://schemas.openxmlformats.org/officeDocument/2006/relationships/oleObject" Target="../embeddings/oleObject16.bin"/><Relationship Id="rId6" Type="http://schemas.openxmlformats.org/officeDocument/2006/relationships/image" Target="../media/image16.wmf"/><Relationship Id="rId7" Type="http://schemas.openxmlformats.org/officeDocument/2006/relationships/oleObject" Target="../embeddings/oleObject17.bin"/><Relationship Id="rId8" Type="http://schemas.openxmlformats.org/officeDocument/2006/relationships/image" Target="../media/image17.wmf"/><Relationship Id="rId9" Type="http://schemas.openxmlformats.org/officeDocument/2006/relationships/oleObject" Target="../embeddings/oleObject18.bin"/><Relationship Id="rId10" Type="http://schemas.openxmlformats.org/officeDocument/2006/relationships/image" Target="../media/image18.wmf"/></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3.bin"/><Relationship Id="rId20" Type="http://schemas.openxmlformats.org/officeDocument/2006/relationships/image" Target="../media/image28.wmf"/><Relationship Id="rId21" Type="http://schemas.openxmlformats.org/officeDocument/2006/relationships/oleObject" Target="../embeddings/oleObject29.bin"/><Relationship Id="rId22" Type="http://schemas.openxmlformats.org/officeDocument/2006/relationships/image" Target="../media/image29.wmf"/><Relationship Id="rId23" Type="http://schemas.openxmlformats.org/officeDocument/2006/relationships/oleObject" Target="../embeddings/oleObject30.bin"/><Relationship Id="rId24" Type="http://schemas.openxmlformats.org/officeDocument/2006/relationships/image" Target="../media/image30.wmf"/><Relationship Id="rId10" Type="http://schemas.openxmlformats.org/officeDocument/2006/relationships/image" Target="../media/image23.wmf"/><Relationship Id="rId11" Type="http://schemas.openxmlformats.org/officeDocument/2006/relationships/oleObject" Target="../embeddings/oleObject24.bin"/><Relationship Id="rId12" Type="http://schemas.openxmlformats.org/officeDocument/2006/relationships/image" Target="../media/image24.wmf"/><Relationship Id="rId13" Type="http://schemas.openxmlformats.org/officeDocument/2006/relationships/oleObject" Target="../embeddings/oleObject25.bin"/><Relationship Id="rId14" Type="http://schemas.openxmlformats.org/officeDocument/2006/relationships/image" Target="../media/image25.wmf"/><Relationship Id="rId15" Type="http://schemas.openxmlformats.org/officeDocument/2006/relationships/oleObject" Target="../embeddings/oleObject26.bin"/><Relationship Id="rId16" Type="http://schemas.openxmlformats.org/officeDocument/2006/relationships/image" Target="../media/image26.wmf"/><Relationship Id="rId17" Type="http://schemas.openxmlformats.org/officeDocument/2006/relationships/oleObject" Target="../embeddings/oleObject27.bin"/><Relationship Id="rId18" Type="http://schemas.openxmlformats.org/officeDocument/2006/relationships/image" Target="../media/image27.wmf"/><Relationship Id="rId19" Type="http://schemas.openxmlformats.org/officeDocument/2006/relationships/oleObject" Target="../embeddings/oleObject28.bin"/><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oleObject20.bin"/><Relationship Id="rId4" Type="http://schemas.openxmlformats.org/officeDocument/2006/relationships/image" Target="../media/image20.wmf"/><Relationship Id="rId5" Type="http://schemas.openxmlformats.org/officeDocument/2006/relationships/oleObject" Target="../embeddings/oleObject21.bin"/><Relationship Id="rId6" Type="http://schemas.openxmlformats.org/officeDocument/2006/relationships/image" Target="../media/image21.wmf"/><Relationship Id="rId7" Type="http://schemas.openxmlformats.org/officeDocument/2006/relationships/oleObject" Target="../embeddings/oleObject22.bin"/><Relationship Id="rId8" Type="http://schemas.openxmlformats.org/officeDocument/2006/relationships/image" Target="../media/image22.wmf"/></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34.bin"/><Relationship Id="rId20" Type="http://schemas.openxmlformats.org/officeDocument/2006/relationships/image" Target="../media/image39.wmf"/><Relationship Id="rId21" Type="http://schemas.openxmlformats.org/officeDocument/2006/relationships/oleObject" Target="../embeddings/oleObject40.bin"/><Relationship Id="rId22" Type="http://schemas.openxmlformats.org/officeDocument/2006/relationships/image" Target="../media/image40.wmf"/><Relationship Id="rId23" Type="http://schemas.openxmlformats.org/officeDocument/2006/relationships/oleObject" Target="../embeddings/oleObject41.bin"/><Relationship Id="rId24" Type="http://schemas.openxmlformats.org/officeDocument/2006/relationships/image" Target="../media/image41.wmf"/><Relationship Id="rId25" Type="http://schemas.openxmlformats.org/officeDocument/2006/relationships/oleObject" Target="../embeddings/oleObject42.bin"/><Relationship Id="rId26" Type="http://schemas.openxmlformats.org/officeDocument/2006/relationships/image" Target="../media/image42.png"/><Relationship Id="rId27" Type="http://schemas.openxmlformats.org/officeDocument/2006/relationships/oleObject" Target="../embeddings/oleObject43.bin"/><Relationship Id="rId28" Type="http://schemas.openxmlformats.org/officeDocument/2006/relationships/image" Target="../media/image43.png"/><Relationship Id="rId10" Type="http://schemas.openxmlformats.org/officeDocument/2006/relationships/image" Target="../media/image34.wmf"/><Relationship Id="rId11" Type="http://schemas.openxmlformats.org/officeDocument/2006/relationships/oleObject" Target="../embeddings/oleObject35.bin"/><Relationship Id="rId12" Type="http://schemas.openxmlformats.org/officeDocument/2006/relationships/image" Target="../media/image35.wmf"/><Relationship Id="rId13" Type="http://schemas.openxmlformats.org/officeDocument/2006/relationships/oleObject" Target="../embeddings/oleObject36.bin"/><Relationship Id="rId14" Type="http://schemas.openxmlformats.org/officeDocument/2006/relationships/image" Target="../media/image36.wmf"/><Relationship Id="rId15" Type="http://schemas.openxmlformats.org/officeDocument/2006/relationships/oleObject" Target="../embeddings/oleObject37.bin"/><Relationship Id="rId16" Type="http://schemas.openxmlformats.org/officeDocument/2006/relationships/image" Target="../media/image37.wmf"/><Relationship Id="rId17" Type="http://schemas.openxmlformats.org/officeDocument/2006/relationships/oleObject" Target="../embeddings/oleObject38.bin"/><Relationship Id="rId18" Type="http://schemas.openxmlformats.org/officeDocument/2006/relationships/image" Target="../media/image38.wmf"/><Relationship Id="rId19" Type="http://schemas.openxmlformats.org/officeDocument/2006/relationships/oleObject" Target="../embeddings/oleObject39.bin"/><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embeddings/oleObject31.bin"/><Relationship Id="rId4" Type="http://schemas.openxmlformats.org/officeDocument/2006/relationships/image" Target="../media/image31.wmf"/><Relationship Id="rId5" Type="http://schemas.openxmlformats.org/officeDocument/2006/relationships/oleObject" Target="../embeddings/oleObject32.bin"/><Relationship Id="rId6" Type="http://schemas.openxmlformats.org/officeDocument/2006/relationships/image" Target="../media/image32.wmf"/><Relationship Id="rId7" Type="http://schemas.openxmlformats.org/officeDocument/2006/relationships/oleObject" Target="../embeddings/oleObject33.bin"/><Relationship Id="rId8" Type="http://schemas.openxmlformats.org/officeDocument/2006/relationships/image" Target="../media/image33.wmf"/></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47.bin"/><Relationship Id="rId20" Type="http://schemas.openxmlformats.org/officeDocument/2006/relationships/image" Target="../media/image51.emf"/><Relationship Id="rId10" Type="http://schemas.openxmlformats.org/officeDocument/2006/relationships/image" Target="../media/image47.wmf"/><Relationship Id="rId11" Type="http://schemas.openxmlformats.org/officeDocument/2006/relationships/oleObject" Target="../embeddings/oleObject48.bin"/><Relationship Id="rId12" Type="http://schemas.openxmlformats.org/officeDocument/2006/relationships/image" Target="../media/image27.wmf"/><Relationship Id="rId13" Type="http://schemas.openxmlformats.org/officeDocument/2006/relationships/oleObject" Target="../embeddings/oleObject49.bin"/><Relationship Id="rId14" Type="http://schemas.openxmlformats.org/officeDocument/2006/relationships/image" Target="../media/image48.wmf"/><Relationship Id="rId15" Type="http://schemas.openxmlformats.org/officeDocument/2006/relationships/oleObject" Target="../embeddings/oleObject50.bin"/><Relationship Id="rId16" Type="http://schemas.openxmlformats.org/officeDocument/2006/relationships/image" Target="../media/image49.wmf"/><Relationship Id="rId17" Type="http://schemas.openxmlformats.org/officeDocument/2006/relationships/oleObject" Target="../embeddings/oleObject51.bin"/><Relationship Id="rId18" Type="http://schemas.openxmlformats.org/officeDocument/2006/relationships/image" Target="../media/image50.wmf"/><Relationship Id="rId19" Type="http://schemas.openxmlformats.org/officeDocument/2006/relationships/oleObject" Target="../embeddings/oleObject52.bin"/><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oleObject44.bin"/><Relationship Id="rId4" Type="http://schemas.openxmlformats.org/officeDocument/2006/relationships/image" Target="../media/image44.wmf"/><Relationship Id="rId5" Type="http://schemas.openxmlformats.org/officeDocument/2006/relationships/oleObject" Target="../embeddings/oleObject45.bin"/><Relationship Id="rId6" Type="http://schemas.openxmlformats.org/officeDocument/2006/relationships/image" Target="../media/image45.wmf"/><Relationship Id="rId7" Type="http://schemas.openxmlformats.org/officeDocument/2006/relationships/oleObject" Target="../embeddings/oleObject46.bin"/><Relationship Id="rId8" Type="http://schemas.openxmlformats.org/officeDocument/2006/relationships/image" Target="../media/image46.wmf"/></Relationships>
</file>

<file path=ppt/slides/_rels/slide9.xml.rels><?xml version="1.0" encoding="UTF-8" standalone="yes"?>
<Relationships xmlns="http://schemas.openxmlformats.org/package/2006/relationships"><Relationship Id="rId11" Type="http://schemas.openxmlformats.org/officeDocument/2006/relationships/oleObject" Target="../embeddings/oleObject57.bin"/><Relationship Id="rId12" Type="http://schemas.openxmlformats.org/officeDocument/2006/relationships/image" Target="../media/image56.emf"/><Relationship Id="rId13" Type="http://schemas.openxmlformats.org/officeDocument/2006/relationships/oleObject" Target="../embeddings/oleObject58.bin"/><Relationship Id="rId14" Type="http://schemas.openxmlformats.org/officeDocument/2006/relationships/image" Target="../media/image57.emf"/><Relationship Id="rId15" Type="http://schemas.openxmlformats.org/officeDocument/2006/relationships/oleObject" Target="../embeddings/oleObject59.bin"/><Relationship Id="rId16" Type="http://schemas.openxmlformats.org/officeDocument/2006/relationships/image" Target="../media/image58.emf"/><Relationship Id="rId17" Type="http://schemas.openxmlformats.org/officeDocument/2006/relationships/oleObject" Target="../embeddings/oleObject60.bin"/><Relationship Id="rId18" Type="http://schemas.openxmlformats.org/officeDocument/2006/relationships/image" Target="../media/image59.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oleObject" Target="../embeddings/oleObject53.bin"/><Relationship Id="rId4" Type="http://schemas.openxmlformats.org/officeDocument/2006/relationships/image" Target="../media/image52.emf"/><Relationship Id="rId5" Type="http://schemas.openxmlformats.org/officeDocument/2006/relationships/oleObject" Target="../embeddings/oleObject54.bin"/><Relationship Id="rId6" Type="http://schemas.openxmlformats.org/officeDocument/2006/relationships/image" Target="../media/image53.emf"/><Relationship Id="rId7" Type="http://schemas.openxmlformats.org/officeDocument/2006/relationships/oleObject" Target="../embeddings/oleObject55.bin"/><Relationship Id="rId8" Type="http://schemas.openxmlformats.org/officeDocument/2006/relationships/image" Target="../media/image54.emf"/><Relationship Id="rId9" Type="http://schemas.openxmlformats.org/officeDocument/2006/relationships/oleObject" Target="../embeddings/oleObject56.bin"/><Relationship Id="rId10" Type="http://schemas.openxmlformats.org/officeDocument/2006/relationships/image" Target="../media/image5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1258888" y="1123950"/>
            <a:ext cx="6781800" cy="2592388"/>
          </a:xfrm>
        </p:spPr>
        <p:txBody>
          <a:bodyPr rtlCol="0"/>
          <a:lstStyle/>
          <a:p>
            <a:pPr eaLnBrk="1" fontAlgn="auto" hangingPunct="1">
              <a:spcAft>
                <a:spcPts val="0"/>
              </a:spcAft>
              <a:defRPr/>
            </a:pPr>
            <a:r>
              <a:rPr lang="zh-CN" altLang="en-US" dirty="0"/>
              <a:t>概率论与数理统计</a:t>
            </a:r>
            <a:r>
              <a:rPr lang="en-US" altLang="zh-CN" dirty="0"/>
              <a:t/>
            </a:r>
            <a:br>
              <a:rPr lang="en-US" altLang="zh-CN" dirty="0"/>
            </a:br>
            <a:r>
              <a:rPr lang="en-US" altLang="zh-CN" dirty="0"/>
              <a:t/>
            </a:r>
            <a:br>
              <a:rPr lang="en-US" altLang="zh-CN" dirty="0"/>
            </a:br>
            <a:r>
              <a:rPr lang="zh-CN" altLang="en-US" sz="4400" dirty="0">
                <a:latin typeface="楷体" panose="02010609060101010101" pitchFamily="49" charset="-122"/>
                <a:ea typeface="楷体" panose="02010609060101010101" pitchFamily="49" charset="-122"/>
              </a:rPr>
              <a:t>第二章 随机变量及其分布</a:t>
            </a:r>
          </a:p>
        </p:txBody>
      </p:sp>
      <p:sp>
        <p:nvSpPr>
          <p:cNvPr id="2048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Clr>
                <a:schemeClr val="accent1"/>
              </a:buClr>
              <a:buSzPct val="80000"/>
              <a:buFont typeface="Corbel" panose="020B0503020204020204" pitchFamily="34" charset="0"/>
              <a:buChar char="•"/>
              <a:defRPr sz="2000">
                <a:solidFill>
                  <a:schemeClr val="accent1"/>
                </a:solidFill>
                <a:latin typeface="Corbel" panose="020B0503020204020204" pitchFamily="34" charset="0"/>
                <a:ea typeface="宋体" panose="02010600030101010101" pitchFamily="2" charset="-122"/>
              </a:defRPr>
            </a:lvl1pPr>
            <a:lvl2pPr marL="742950" indent="-285750">
              <a:lnSpc>
                <a:spcPct val="90000"/>
              </a:lnSpc>
              <a:spcBef>
                <a:spcPts val="150"/>
              </a:spcBef>
              <a:spcAft>
                <a:spcPts val="300"/>
              </a:spcAft>
              <a:buClr>
                <a:schemeClr val="accent1"/>
              </a:buClr>
              <a:buSzPct val="80000"/>
              <a:buFont typeface="Corbel" panose="020B0503020204020204" pitchFamily="34" charset="0"/>
              <a:buChar char="•"/>
              <a:defRPr>
                <a:solidFill>
                  <a:schemeClr val="accent1"/>
                </a:solidFill>
                <a:latin typeface="Corbel" panose="020B0503020204020204" pitchFamily="34" charset="0"/>
                <a:ea typeface="宋体" panose="02010600030101010101" pitchFamily="2" charset="-122"/>
              </a:defRPr>
            </a:lvl2pPr>
            <a:lvl3pPr marL="1143000" indent="-228600">
              <a:lnSpc>
                <a:spcPct val="90000"/>
              </a:lnSpc>
              <a:spcBef>
                <a:spcPts val="150"/>
              </a:spcBef>
              <a:spcAft>
                <a:spcPts val="3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ea typeface="宋体" panose="02010600030101010101" pitchFamily="2" charset="-122"/>
              </a:defRPr>
            </a:lvl3pPr>
            <a:lvl4pPr marL="16002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4pPr>
            <a:lvl5pPr marL="20574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ea typeface="宋体" panose="02010600030101010101" pitchFamily="2" charset="-122"/>
              </a:defRPr>
            </a:lvl9pPr>
          </a:lstStyle>
          <a:p>
            <a:pPr>
              <a:lnSpc>
                <a:spcPct val="100000"/>
              </a:lnSpc>
              <a:spcBef>
                <a:spcPct val="0"/>
              </a:spcBef>
              <a:buClrTx/>
              <a:buSzTx/>
              <a:buFontTx/>
              <a:buNone/>
            </a:pPr>
            <a:fld id="{4915181D-DED6-46D9-9026-647C962E9D1D}" type="slidenum">
              <a:rPr lang="en-US" altLang="zh-CN" sz="1000" smtClean="0">
                <a:solidFill>
                  <a:srgbClr val="FEFFFF"/>
                </a:solidFill>
                <a:latin typeface="Arial" panose="020B0604020202020204" pitchFamily="34" charset="0"/>
              </a:rPr>
              <a:pPr>
                <a:lnSpc>
                  <a:spcPct val="100000"/>
                </a:lnSpc>
                <a:spcBef>
                  <a:spcPct val="0"/>
                </a:spcBef>
                <a:buClrTx/>
                <a:buSzTx/>
                <a:buFontTx/>
                <a:buNone/>
              </a:pPr>
              <a:t>1</a:t>
            </a:fld>
            <a:endParaRPr lang="en-US" altLang="zh-CN" sz="1000">
              <a:solidFill>
                <a:srgbClr val="FEFFFF"/>
              </a:solidFill>
              <a:latin typeface="Arial" panose="020B0604020202020204" pitchFamily="34" charset="0"/>
            </a:endParaRP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165859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10</a:t>
            </a:fld>
            <a:endParaRPr lang="zh-CN" altLang="en-US"/>
          </a:p>
        </p:txBody>
      </p:sp>
      <p:sp>
        <p:nvSpPr>
          <p:cNvPr id="13" name="Rectangle 38"/>
          <p:cNvSpPr>
            <a:spLocks noChangeArrowheads="1"/>
          </p:cNvSpPr>
          <p:nvPr/>
        </p:nvSpPr>
        <p:spPr bwMode="auto">
          <a:xfrm>
            <a:off x="1358670" y="2125233"/>
            <a:ext cx="4465638" cy="1223962"/>
          </a:xfrm>
          <a:prstGeom prst="rect">
            <a:avLst/>
          </a:prstGeom>
          <a:solidFill>
            <a:schemeClr val="accent1"/>
          </a:solidFill>
          <a:ln w="19050" algn="ctr">
            <a:solidFill>
              <a:srgbClr val="CCFFCC"/>
            </a:solidFill>
            <a:miter lim="800000"/>
            <a:headEnd/>
            <a:tailEnd type="none" w="med" len="lg"/>
          </a:ln>
          <a:effectLst>
            <a:outerShdw dist="107763" dir="8100000" algn="ctr" rotWithShape="0">
              <a:schemeClr val="bg2">
                <a:alpha val="50000"/>
              </a:schemeClr>
            </a:outerShdw>
          </a:effectLst>
        </p:spPr>
        <p:txBody>
          <a:bodyPr wrap="none" lIns="90000" tIns="46800" rIns="90000" bIns="46800" anchor="ctr">
            <a:spAutoFit/>
          </a:bodyPr>
          <a:lstStyle/>
          <a:p>
            <a:pPr>
              <a:defRPr/>
            </a:pPr>
            <a:endParaRPr lang="zh-CN" altLang="en-US"/>
          </a:p>
        </p:txBody>
      </p:sp>
      <p:sp>
        <p:nvSpPr>
          <p:cNvPr id="14" name="Rectangle 2"/>
          <p:cNvSpPr>
            <a:spLocks noChangeArrowheads="1"/>
          </p:cNvSpPr>
          <p:nvPr/>
        </p:nvSpPr>
        <p:spPr bwMode="auto">
          <a:xfrm>
            <a:off x="731788" y="1570511"/>
            <a:ext cx="4784277"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600" b="1" dirty="0" smtClean="0">
                <a:solidFill>
                  <a:schemeClr val="tx1"/>
                </a:solidFill>
                <a:latin typeface="Times New Roman" panose="02020603050405020304" pitchFamily="18" charset="0"/>
              </a:rPr>
              <a:t>若随机变量</a:t>
            </a:r>
            <a:r>
              <a:rPr kumimoji="1" lang="en-US" altLang="zh-CN" sz="2600" b="1" i="1" dirty="0" smtClean="0">
                <a:solidFill>
                  <a:schemeClr val="tx1"/>
                </a:solidFill>
                <a:latin typeface="Times New Roman" panose="02020603050405020304" pitchFamily="18" charset="0"/>
              </a:rPr>
              <a:t>X </a:t>
            </a:r>
            <a:r>
              <a:rPr kumimoji="1" lang="zh-CN" altLang="en-US" sz="2600" b="1" dirty="0">
                <a:solidFill>
                  <a:schemeClr val="tx1"/>
                </a:solidFill>
                <a:latin typeface="宋体" panose="02010600030101010101" pitchFamily="2" charset="-122"/>
              </a:rPr>
              <a:t>的概率密度为</a:t>
            </a:r>
          </a:p>
        </p:txBody>
      </p:sp>
      <p:sp>
        <p:nvSpPr>
          <p:cNvPr id="15" name="Rectangle 3"/>
          <p:cNvSpPr>
            <a:spLocks noChangeArrowheads="1"/>
          </p:cNvSpPr>
          <p:nvPr/>
        </p:nvSpPr>
        <p:spPr bwMode="auto">
          <a:xfrm>
            <a:off x="436333" y="985408"/>
            <a:ext cx="53751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a:solidFill>
                  <a:schemeClr val="tx1"/>
                </a:solidFill>
                <a:latin typeface="宋体" panose="02010600030101010101" pitchFamily="2" charset="-122"/>
              </a:rPr>
              <a:t>1.</a:t>
            </a:r>
            <a:r>
              <a:rPr kumimoji="1" lang="zh-CN" altLang="en-US" b="1" dirty="0">
                <a:solidFill>
                  <a:srgbClr val="FF3300"/>
                </a:solidFill>
                <a:latin typeface="楷体_GB2312" pitchFamily="49" charset="-122"/>
                <a:ea typeface="楷体_GB2312" pitchFamily="49" charset="-122"/>
              </a:rPr>
              <a:t>均匀分布</a:t>
            </a:r>
            <a:r>
              <a:rPr kumimoji="1" lang="en-US" altLang="zh-CN" b="1" dirty="0">
                <a:solidFill>
                  <a:srgbClr val="7030A0"/>
                </a:solidFill>
                <a:latin typeface="楷体_GB2312" pitchFamily="49" charset="-122"/>
                <a:ea typeface="楷体_GB2312" pitchFamily="49" charset="-122"/>
              </a:rPr>
              <a:t>(</a:t>
            </a:r>
            <a:r>
              <a:rPr kumimoji="1" lang="en-US" altLang="zh-CN" b="1" i="1" dirty="0">
                <a:solidFill>
                  <a:srgbClr val="7030A0"/>
                </a:solidFill>
                <a:latin typeface="Times New Roman" panose="02020603050405020304" pitchFamily="18" charset="0"/>
                <a:ea typeface="楷体_GB2312" pitchFamily="49" charset="-122"/>
              </a:rPr>
              <a:t>uniform distribution</a:t>
            </a:r>
            <a:r>
              <a:rPr kumimoji="1" lang="en-US" altLang="zh-CN" b="1" dirty="0">
                <a:solidFill>
                  <a:srgbClr val="7030A0"/>
                </a:solidFill>
                <a:latin typeface="楷体_GB2312" pitchFamily="49" charset="-122"/>
                <a:ea typeface="楷体_GB2312" pitchFamily="49" charset="-122"/>
              </a:rPr>
              <a:t>)</a:t>
            </a:r>
          </a:p>
        </p:txBody>
      </p:sp>
      <p:sp>
        <p:nvSpPr>
          <p:cNvPr id="16" name="Rectangle 20"/>
          <p:cNvSpPr>
            <a:spLocks noChangeArrowheads="1"/>
          </p:cNvSpPr>
          <p:nvPr/>
        </p:nvSpPr>
        <p:spPr bwMode="auto">
          <a:xfrm>
            <a:off x="723670" y="3433333"/>
            <a:ext cx="52645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600" b="1" dirty="0">
                <a:solidFill>
                  <a:schemeClr val="tx1"/>
                </a:solidFill>
                <a:latin typeface="宋体" panose="02010600030101010101" pitchFamily="2" charset="-122"/>
              </a:rPr>
              <a:t>则称</a:t>
            </a:r>
            <a:r>
              <a:rPr kumimoji="1" lang="en-US" altLang="zh-CN" sz="2600" b="1" i="1" dirty="0">
                <a:solidFill>
                  <a:schemeClr val="tx1"/>
                </a:solidFill>
                <a:latin typeface="Times New Roman" panose="02020603050405020304" pitchFamily="18" charset="0"/>
              </a:rPr>
              <a:t>X </a:t>
            </a:r>
            <a:r>
              <a:rPr kumimoji="1" lang="zh-CN" altLang="en-US" sz="2600" b="1" dirty="0">
                <a:solidFill>
                  <a:schemeClr val="tx1"/>
                </a:solidFill>
                <a:latin typeface="宋体" panose="02010600030101010101" pitchFamily="2" charset="-122"/>
              </a:rPr>
              <a:t>服从</a:t>
            </a:r>
            <a:r>
              <a:rPr kumimoji="1" lang="en-US" altLang="zh-CN" sz="2600" b="1" dirty="0">
                <a:solidFill>
                  <a:schemeClr val="tx1"/>
                </a:solidFill>
                <a:latin typeface="宋体" panose="02010600030101010101" pitchFamily="2" charset="-122"/>
              </a:rPr>
              <a:t>[</a:t>
            </a:r>
            <a:r>
              <a:rPr kumimoji="1" lang="en-US" altLang="zh-CN" sz="2600" b="1" i="1" dirty="0" err="1">
                <a:solidFill>
                  <a:schemeClr val="tx1"/>
                </a:solidFill>
                <a:latin typeface="Times New Roman" panose="02020603050405020304" pitchFamily="18" charset="0"/>
              </a:rPr>
              <a:t>a</a:t>
            </a:r>
            <a:r>
              <a:rPr kumimoji="1" lang="en-US" altLang="zh-CN" sz="2600" b="1" dirty="0" err="1">
                <a:solidFill>
                  <a:schemeClr val="tx1"/>
                </a:solidFill>
                <a:latin typeface="宋体" panose="02010600030101010101" pitchFamily="2" charset="-122"/>
              </a:rPr>
              <a:t>,</a:t>
            </a:r>
            <a:r>
              <a:rPr kumimoji="1" lang="en-US" altLang="zh-CN" sz="2600" b="1" i="1" dirty="0" err="1">
                <a:solidFill>
                  <a:schemeClr val="tx1"/>
                </a:solidFill>
                <a:latin typeface="Times New Roman" panose="02020603050405020304" pitchFamily="18" charset="0"/>
              </a:rPr>
              <a:t>b</a:t>
            </a:r>
            <a:r>
              <a:rPr kumimoji="1" lang="en-US" altLang="zh-CN" sz="2600" b="1" dirty="0">
                <a:solidFill>
                  <a:schemeClr val="tx1"/>
                </a:solidFill>
                <a:latin typeface="宋体" panose="02010600030101010101" pitchFamily="2" charset="-122"/>
              </a:rPr>
              <a:t>]</a:t>
            </a:r>
            <a:r>
              <a:rPr kumimoji="1" lang="zh-CN" altLang="en-US" sz="2600" b="1" dirty="0">
                <a:solidFill>
                  <a:schemeClr val="tx1"/>
                </a:solidFill>
                <a:latin typeface="宋体" panose="02010600030101010101" pitchFamily="2" charset="-122"/>
              </a:rPr>
              <a:t>上的</a:t>
            </a:r>
            <a:r>
              <a:rPr kumimoji="1" lang="zh-CN" altLang="en-US" sz="2600" b="1" dirty="0">
                <a:solidFill>
                  <a:srgbClr val="FF0000"/>
                </a:solidFill>
                <a:latin typeface="宋体" panose="02010600030101010101" pitchFamily="2" charset="-122"/>
              </a:rPr>
              <a:t>均匀分布</a:t>
            </a:r>
            <a:r>
              <a:rPr kumimoji="1" lang="zh-CN" altLang="en-US" sz="2600" b="1" dirty="0">
                <a:solidFill>
                  <a:schemeClr val="tx1"/>
                </a:solidFill>
                <a:latin typeface="宋体" panose="02010600030101010101" pitchFamily="2" charset="-122"/>
              </a:rPr>
              <a:t>，</a:t>
            </a:r>
            <a:r>
              <a:rPr kumimoji="1" lang="zh-CN" altLang="en-US" sz="2600" b="1" dirty="0">
                <a:solidFill>
                  <a:schemeClr val="tx1"/>
                </a:solidFill>
                <a:latin typeface="Times New Roman" panose="02020603050405020304" pitchFamily="18" charset="0"/>
              </a:rPr>
              <a:t>   </a:t>
            </a:r>
          </a:p>
        </p:txBody>
      </p:sp>
      <p:sp>
        <p:nvSpPr>
          <p:cNvPr id="17" name="Rectangle 21"/>
          <p:cNvSpPr>
            <a:spLocks noChangeArrowheads="1"/>
          </p:cNvSpPr>
          <p:nvPr/>
        </p:nvSpPr>
        <p:spPr bwMode="auto">
          <a:xfrm>
            <a:off x="5379274" y="3417118"/>
            <a:ext cx="254749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600" b="1" dirty="0">
                <a:solidFill>
                  <a:schemeClr val="tx1"/>
                </a:solidFill>
                <a:latin typeface="Times New Roman" panose="02020603050405020304" pitchFamily="18" charset="0"/>
              </a:rPr>
              <a:t>记为 </a:t>
            </a:r>
            <a:r>
              <a:rPr kumimoji="1" lang="en-US" altLang="zh-CN" sz="2600" b="1" i="1" dirty="0">
                <a:solidFill>
                  <a:srgbClr val="FF0000"/>
                </a:solidFill>
                <a:latin typeface="Times New Roman" panose="02020603050405020304" pitchFamily="18" charset="0"/>
              </a:rPr>
              <a:t>X </a:t>
            </a:r>
            <a:r>
              <a:rPr kumimoji="1" lang="en-US" altLang="zh-CN" sz="2600" b="1" dirty="0">
                <a:solidFill>
                  <a:srgbClr val="FF0000"/>
                </a:solidFill>
                <a:latin typeface="Times New Roman" panose="02020603050405020304" pitchFamily="18" charset="0"/>
              </a:rPr>
              <a:t>~U[</a:t>
            </a:r>
            <a:r>
              <a:rPr kumimoji="1" lang="en-US" altLang="zh-CN" sz="2600" b="1" i="1" dirty="0" err="1">
                <a:solidFill>
                  <a:srgbClr val="FF0000"/>
                </a:solidFill>
                <a:latin typeface="Times New Roman" panose="02020603050405020304" pitchFamily="18" charset="0"/>
              </a:rPr>
              <a:t>a</a:t>
            </a:r>
            <a:r>
              <a:rPr kumimoji="1" lang="en-US" altLang="zh-CN" sz="2600" b="1" dirty="0" err="1">
                <a:solidFill>
                  <a:srgbClr val="FF0000"/>
                </a:solidFill>
                <a:latin typeface="Times New Roman" panose="02020603050405020304" pitchFamily="18" charset="0"/>
              </a:rPr>
              <a:t>,</a:t>
            </a:r>
            <a:r>
              <a:rPr kumimoji="1" lang="en-US" altLang="zh-CN" sz="2600" b="1" i="1" dirty="0" err="1">
                <a:solidFill>
                  <a:srgbClr val="FF0000"/>
                </a:solidFill>
                <a:latin typeface="Times New Roman" panose="02020603050405020304" pitchFamily="18" charset="0"/>
              </a:rPr>
              <a:t>b</a:t>
            </a:r>
            <a:r>
              <a:rPr kumimoji="1" lang="en-US" altLang="zh-CN" sz="2600" b="1" dirty="0">
                <a:solidFill>
                  <a:srgbClr val="FF0000"/>
                </a:solidFill>
                <a:latin typeface="Times New Roman" panose="02020603050405020304" pitchFamily="18" charset="0"/>
              </a:rPr>
              <a:t>]</a:t>
            </a:r>
            <a:r>
              <a:rPr kumimoji="1" lang="en-US" altLang="zh-CN" sz="2600" b="1" dirty="0">
                <a:solidFill>
                  <a:schemeClr val="tx1"/>
                </a:solidFill>
                <a:latin typeface="Times New Roman" panose="02020603050405020304" pitchFamily="18" charset="0"/>
              </a:rPr>
              <a:t>.</a:t>
            </a:r>
            <a:r>
              <a:rPr kumimoji="1" lang="en-US" altLang="zh-CN" sz="2600" b="1" dirty="0">
                <a:solidFill>
                  <a:schemeClr val="tx1"/>
                </a:solidFill>
                <a:latin typeface="宋体" panose="02010600030101010101" pitchFamily="2" charset="-122"/>
              </a:rPr>
              <a:t> </a:t>
            </a:r>
          </a:p>
        </p:txBody>
      </p:sp>
      <p:graphicFrame>
        <p:nvGraphicFramePr>
          <p:cNvPr id="18" name="Object 26"/>
          <p:cNvGraphicFramePr>
            <a:graphicFrameLocks noGrp="1" noChangeAspect="1"/>
          </p:cNvGraphicFramePr>
          <p:nvPr>
            <p:ph sz="half" idx="1"/>
            <p:extLst>
              <p:ext uri="{D42A27DB-BD31-4B8C-83A1-F6EECF244321}">
                <p14:modId xmlns:p14="http://schemas.microsoft.com/office/powerpoint/2010/main" val="371009072"/>
              </p:ext>
            </p:extLst>
          </p:nvPr>
        </p:nvGraphicFramePr>
        <p:xfrm>
          <a:off x="1803170" y="2137933"/>
          <a:ext cx="3311525" cy="1150937"/>
        </p:xfrm>
        <a:graphic>
          <a:graphicData uri="http://schemas.openxmlformats.org/presentationml/2006/ole">
            <mc:AlternateContent xmlns:mc="http://schemas.openxmlformats.org/markup-compatibility/2006">
              <mc:Choice xmlns:v="urn:schemas-microsoft-com:vml" Requires="v">
                <p:oleObj spid="_x0000_s8287" name="公式" r:id="rId3" imgW="2120760" imgH="736560" progId="Equation.3">
                  <p:embed/>
                </p:oleObj>
              </mc:Choice>
              <mc:Fallback>
                <p:oleObj name="公式" r:id="rId3" imgW="2120760" imgH="736560" progId="Equation.3">
                  <p:embed/>
                  <p:pic>
                    <p:nvPicPr>
                      <p:cNvPr id="2624538" name="Object 2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170" y="2137933"/>
                        <a:ext cx="3311525"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31"/>
          <p:cNvGraphicFramePr>
            <a:graphicFrameLocks noChangeAspect="1"/>
          </p:cNvGraphicFramePr>
          <p:nvPr>
            <p:extLst>
              <p:ext uri="{D42A27DB-BD31-4B8C-83A1-F6EECF244321}">
                <p14:modId xmlns:p14="http://schemas.microsoft.com/office/powerpoint/2010/main" val="408633289"/>
              </p:ext>
            </p:extLst>
          </p:nvPr>
        </p:nvGraphicFramePr>
        <p:xfrm>
          <a:off x="5873212" y="4173901"/>
          <a:ext cx="696912" cy="719138"/>
        </p:xfrm>
        <a:graphic>
          <a:graphicData uri="http://schemas.openxmlformats.org/presentationml/2006/ole">
            <mc:AlternateContent xmlns:mc="http://schemas.openxmlformats.org/markup-compatibility/2006">
              <mc:Choice xmlns:v="urn:schemas-microsoft-com:vml" Requires="v">
                <p:oleObj spid="_x0000_s8288" name="公式" r:id="rId5" imgW="444240" imgH="482400" progId="Equation.3">
                  <p:embed/>
                </p:oleObj>
              </mc:Choice>
              <mc:Fallback>
                <p:oleObj name="公式" r:id="rId5" imgW="444240" imgH="482400" progId="Equation.3">
                  <p:embed/>
                  <p:pic>
                    <p:nvPicPr>
                      <p:cNvPr id="2624543"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212" y="4173901"/>
                        <a:ext cx="696912"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32"/>
          <p:cNvSpPr txBox="1">
            <a:spLocks noChangeArrowheads="1"/>
          </p:cNvSpPr>
          <p:nvPr/>
        </p:nvSpPr>
        <p:spPr bwMode="auto">
          <a:xfrm>
            <a:off x="436333" y="5028156"/>
            <a:ext cx="806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chemeClr val="tx1"/>
                </a:solidFill>
                <a:latin typeface="Times New Roman" panose="02020603050405020304" pitchFamily="18" charset="0"/>
              </a:rPr>
              <a:t>即</a:t>
            </a:r>
            <a:r>
              <a:rPr kumimoji="1" lang="en-US" altLang="zh-CN" sz="2400" b="1" i="1" dirty="0">
                <a:solidFill>
                  <a:schemeClr val="tx1"/>
                </a:solidFill>
                <a:latin typeface="Times New Roman" panose="02020603050405020304" pitchFamily="18" charset="0"/>
              </a:rPr>
              <a:t>X</a:t>
            </a:r>
            <a:r>
              <a:rPr kumimoji="1" lang="zh-CN" altLang="en-US" sz="2400" b="1" dirty="0">
                <a:solidFill>
                  <a:schemeClr val="tx1"/>
                </a:solidFill>
                <a:latin typeface="Times New Roman" panose="02020603050405020304" pitchFamily="18" charset="0"/>
              </a:rPr>
              <a:t>的取值在 </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a</a:t>
            </a:r>
            <a:r>
              <a:rPr kumimoji="1" lang="zh-CN" altLang="en-US"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b</a:t>
            </a:r>
            <a:r>
              <a:rPr kumimoji="1" lang="en-US" altLang="zh-CN" sz="2400" b="1" dirty="0">
                <a:solidFill>
                  <a:schemeClr val="tx1"/>
                </a:solidFill>
                <a:latin typeface="Times New Roman" panose="02020603050405020304" pitchFamily="18" charset="0"/>
              </a:rPr>
              <a:t>) </a:t>
            </a:r>
            <a:r>
              <a:rPr kumimoji="1" lang="zh-CN" altLang="en-US" sz="2400" b="1" dirty="0">
                <a:solidFill>
                  <a:schemeClr val="tx1"/>
                </a:solidFill>
                <a:latin typeface="Times New Roman" panose="02020603050405020304" pitchFamily="18" charset="0"/>
              </a:rPr>
              <a:t>内任何长为</a:t>
            </a:r>
            <a:r>
              <a:rPr kumimoji="1" lang="zh-CN" altLang="en-US" sz="2400" b="1" i="1" dirty="0">
                <a:solidFill>
                  <a:schemeClr val="tx1"/>
                </a:solidFill>
                <a:latin typeface="Times New Roman" panose="02020603050405020304" pitchFamily="18" charset="0"/>
              </a:rPr>
              <a:t> </a:t>
            </a:r>
            <a:r>
              <a:rPr kumimoji="1" lang="en-US" altLang="zh-CN" sz="2400" b="1" i="1" dirty="0">
                <a:solidFill>
                  <a:schemeClr val="tx1"/>
                </a:solidFill>
                <a:latin typeface="Times New Roman" panose="02020603050405020304" pitchFamily="18" charset="0"/>
              </a:rPr>
              <a:t>l</a:t>
            </a:r>
            <a:r>
              <a:rPr kumimoji="1" lang="zh-CN" altLang="en-US" sz="2400" b="1" dirty="0">
                <a:solidFill>
                  <a:schemeClr val="tx1"/>
                </a:solidFill>
                <a:latin typeface="Times New Roman" panose="02020603050405020304" pitchFamily="18" charset="0"/>
              </a:rPr>
              <a:t>的小区间的概率只与其长度成正比</a:t>
            </a:r>
            <a:r>
              <a:rPr kumimoji="1" lang="en-US" altLang="zh-CN" sz="2400" b="1" dirty="0">
                <a:solidFill>
                  <a:schemeClr val="tx1"/>
                </a:solidFill>
                <a:latin typeface="Times New Roman" panose="02020603050405020304" pitchFamily="18" charset="0"/>
              </a:rPr>
              <a:t>,</a:t>
            </a:r>
            <a:r>
              <a:rPr kumimoji="1" lang="zh-CN" altLang="en-US" sz="2400" b="1" dirty="0">
                <a:solidFill>
                  <a:schemeClr val="tx1"/>
                </a:solidFill>
              </a:rPr>
              <a:t>与小区间的位置无关</a:t>
            </a:r>
            <a:r>
              <a:rPr kumimoji="1" lang="zh-CN" altLang="en-US" sz="2400" b="1" dirty="0">
                <a:solidFill>
                  <a:schemeClr val="tx1"/>
                </a:solidFill>
                <a:latin typeface="Times New Roman" panose="02020603050405020304" pitchFamily="18" charset="0"/>
              </a:rPr>
              <a:t>．这正是</a:t>
            </a:r>
            <a:r>
              <a:rPr kumimoji="1" lang="zh-CN" altLang="en-US" sz="2400" b="1" dirty="0">
                <a:solidFill>
                  <a:srgbClr val="FF33CC"/>
                </a:solidFill>
                <a:latin typeface="Times New Roman" panose="02020603050405020304" pitchFamily="18" charset="0"/>
              </a:rPr>
              <a:t>几何概型</a:t>
            </a:r>
            <a:r>
              <a:rPr kumimoji="1" lang="zh-CN" altLang="en-US" sz="2400" b="1" dirty="0">
                <a:solidFill>
                  <a:schemeClr val="tx1"/>
                </a:solidFill>
                <a:latin typeface="Times New Roman" panose="02020603050405020304" pitchFamily="18" charset="0"/>
              </a:rPr>
              <a:t>的情形</a:t>
            </a:r>
            <a:r>
              <a:rPr kumimoji="1" lang="zh-CN" altLang="en-US" sz="2200" dirty="0">
                <a:solidFill>
                  <a:schemeClr val="tx1"/>
                </a:solidFill>
                <a:latin typeface="宋体" panose="02010600030101010101" pitchFamily="2" charset="-122"/>
              </a:rPr>
              <a:t>．</a:t>
            </a:r>
          </a:p>
        </p:txBody>
      </p:sp>
      <p:graphicFrame>
        <p:nvGraphicFramePr>
          <p:cNvPr id="21" name="Object 33"/>
          <p:cNvGraphicFramePr>
            <a:graphicFrameLocks noChangeAspect="1"/>
          </p:cNvGraphicFramePr>
          <p:nvPr>
            <p:extLst>
              <p:ext uri="{D42A27DB-BD31-4B8C-83A1-F6EECF244321}">
                <p14:modId xmlns:p14="http://schemas.microsoft.com/office/powerpoint/2010/main" val="922270293"/>
              </p:ext>
            </p:extLst>
          </p:nvPr>
        </p:nvGraphicFramePr>
        <p:xfrm>
          <a:off x="5816062" y="4143739"/>
          <a:ext cx="1252537" cy="690562"/>
        </p:xfrm>
        <a:graphic>
          <a:graphicData uri="http://schemas.openxmlformats.org/presentationml/2006/ole">
            <mc:AlternateContent xmlns:mc="http://schemas.openxmlformats.org/markup-compatibility/2006">
              <mc:Choice xmlns:v="urn:schemas-microsoft-com:vml" Requires="v">
                <p:oleObj spid="_x0000_s8289" name="公式" r:id="rId7" imgW="876240" imgH="482400" progId="Equation.3">
                  <p:embed/>
                </p:oleObj>
              </mc:Choice>
              <mc:Fallback>
                <p:oleObj name="公式" r:id="rId7" imgW="876240" imgH="482400" progId="Equation.3">
                  <p:embed/>
                  <p:pic>
                    <p:nvPicPr>
                      <p:cNvPr id="2624545"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6062" y="4143739"/>
                        <a:ext cx="1252537"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Group 37"/>
          <p:cNvGrpSpPr>
            <a:grpSpLocks/>
          </p:cNvGrpSpPr>
          <p:nvPr/>
        </p:nvGrpSpPr>
        <p:grpSpPr bwMode="auto">
          <a:xfrm>
            <a:off x="0" y="4188166"/>
            <a:ext cx="5746750" cy="571500"/>
            <a:chOff x="158" y="2976"/>
            <a:chExt cx="3620" cy="360"/>
          </a:xfrm>
        </p:grpSpPr>
        <p:graphicFrame>
          <p:nvGraphicFramePr>
            <p:cNvPr id="23" name="Object 28"/>
            <p:cNvGraphicFramePr>
              <a:graphicFrameLocks noChangeAspect="1"/>
            </p:cNvGraphicFramePr>
            <p:nvPr/>
          </p:nvGraphicFramePr>
          <p:xfrm>
            <a:off x="793" y="3058"/>
            <a:ext cx="1452" cy="262"/>
          </p:xfrm>
          <a:graphic>
            <a:graphicData uri="http://schemas.openxmlformats.org/presentationml/2006/ole">
              <mc:AlternateContent xmlns:mc="http://schemas.openxmlformats.org/markup-compatibility/2006">
                <mc:Choice xmlns:v="urn:schemas-microsoft-com:vml" Requires="v">
                  <p:oleObj spid="_x0000_s8290" name="公式" r:id="rId9" imgW="1523880" imgH="253800" progId="Equation.3">
                    <p:embed/>
                  </p:oleObj>
                </mc:Choice>
                <mc:Fallback>
                  <p:oleObj name="公式" r:id="rId9" imgW="1523880" imgH="253800" progId="Equation.3">
                    <p:embed/>
                    <p:pic>
                      <p:nvPicPr>
                        <p:cNvPr id="35845"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3" y="3058"/>
                          <a:ext cx="145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0"/>
            <p:cNvGraphicFramePr>
              <a:graphicFrameLocks noChangeAspect="1"/>
            </p:cNvGraphicFramePr>
            <p:nvPr/>
          </p:nvGraphicFramePr>
          <p:xfrm>
            <a:off x="2327" y="3094"/>
            <a:ext cx="1451" cy="242"/>
          </p:xfrm>
          <a:graphic>
            <a:graphicData uri="http://schemas.openxmlformats.org/presentationml/2006/ole">
              <mc:AlternateContent xmlns:mc="http://schemas.openxmlformats.org/markup-compatibility/2006">
                <mc:Choice xmlns:v="urn:schemas-microsoft-com:vml" Requires="v">
                  <p:oleObj spid="_x0000_s8291" name="公式" r:id="rId11" imgW="1447560" imgH="241200" progId="Equation.3">
                    <p:embed/>
                  </p:oleObj>
                </mc:Choice>
                <mc:Fallback>
                  <p:oleObj name="公式" r:id="rId11" imgW="1447560" imgH="241200" progId="Equation.3">
                    <p:embed/>
                    <p:pic>
                      <p:nvPicPr>
                        <p:cNvPr id="35846"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7" y="3094"/>
                          <a:ext cx="145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36"/>
            <p:cNvSpPr txBox="1">
              <a:spLocks noChangeArrowheads="1"/>
            </p:cNvSpPr>
            <p:nvPr/>
          </p:nvSpPr>
          <p:spPr bwMode="auto">
            <a:xfrm>
              <a:off x="158" y="2976"/>
              <a:ext cx="6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b="1">
                  <a:solidFill>
                    <a:srgbClr val="FD0119"/>
                  </a:solidFill>
                </a:rPr>
                <a:t>注</a:t>
              </a:r>
            </a:p>
          </p:txBody>
        </p:sp>
      </p:grpSp>
    </p:spTree>
    <p:extLst>
      <p:ext uri="{BB962C8B-B14F-4D97-AF65-F5344CB8AC3E}">
        <p14:creationId xmlns:p14="http://schemas.microsoft.com/office/powerpoint/2010/main" val="14974974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lide(fromTo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to="" calcmode="lin" valueType="num">
                                      <p:cBhvr>
                                        <p:cTn id="27" dur="1" fill="hold"/>
                                        <p:tgtEl>
                                          <p:spTgt spid="17"/>
                                        </p:tgtEl>
                                        <p:attrNameLst>
                                          <p:attrName/>
                                        </p:attrNameLst>
                                      </p:cBhvr>
                                    </p:anim>
                                  </p:childTnLst>
                                </p:cTn>
                              </p:par>
                            </p:childTnLst>
                          </p:cTn>
                        </p:par>
                        <p:par>
                          <p:cTn id="28" fill="hold">
                            <p:stCondLst>
                              <p:cond delay="0"/>
                            </p:stCondLst>
                            <p:childTnLst>
                              <p:par>
                                <p:cTn id="29" presetID="22" presetClass="entr" presetSubtype="4"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500"/>
                                        <p:tgtEl>
                                          <p:spTgt spid="21"/>
                                        </p:tgtEl>
                                        <p:attrNameLst>
                                          <p:attrName>ppt_x</p:attrName>
                                        </p:attrNameLst>
                                      </p:cBhvr>
                                      <p:tavLst>
                                        <p:tav tm="0">
                                          <p:val>
                                            <p:strVal val="ppt_x"/>
                                          </p:val>
                                        </p:tav>
                                        <p:tav tm="100000">
                                          <p:val>
                                            <p:strVal val="ppt_x"/>
                                          </p:val>
                                        </p:tav>
                                      </p:tavLst>
                                    </p:anim>
                                    <p:anim calcmode="lin" valueType="num">
                                      <p:cBhvr additive="base">
                                        <p:cTn id="47" dur="500"/>
                                        <p:tgtEl>
                                          <p:spTgt spid="21"/>
                                        </p:tgtEl>
                                        <p:attrNameLst>
                                          <p:attrName>ppt_y</p:attrName>
                                        </p:attrNameLst>
                                      </p:cBhvr>
                                      <p:tavLst>
                                        <p:tav tm="0">
                                          <p:val>
                                            <p:strVal val="ppt_y"/>
                                          </p:val>
                                        </p:tav>
                                        <p:tav tm="100000">
                                          <p:val>
                                            <p:strVal val="1+ppt_h/2"/>
                                          </p:val>
                                        </p:tav>
                                      </p:tavLst>
                                    </p:anim>
                                    <p:set>
                                      <p:cBhvr>
                                        <p:cTn id="48" dur="1" fill="hold">
                                          <p:stCondLst>
                                            <p:cond delay="499"/>
                                          </p:stCondLst>
                                        </p:cTn>
                                        <p:tgtEl>
                                          <p:spTgt spid="2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down)">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utoUpdateAnimBg="0"/>
      <p:bldP spid="15" grpId="0"/>
      <p:bldP spid="16" grpId="0"/>
      <p:bldP spid="17"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11</a:t>
            </a:fld>
            <a:endParaRPr lang="zh-CN" altLang="en-US"/>
          </a:p>
        </p:txBody>
      </p:sp>
      <p:sp>
        <p:nvSpPr>
          <p:cNvPr id="15" name="Rectangle 3"/>
          <p:cNvSpPr>
            <a:spLocks noChangeArrowheads="1"/>
          </p:cNvSpPr>
          <p:nvPr/>
        </p:nvSpPr>
        <p:spPr bwMode="auto">
          <a:xfrm>
            <a:off x="480512" y="969992"/>
            <a:ext cx="53751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a:solidFill>
                  <a:schemeClr val="tx1"/>
                </a:solidFill>
                <a:latin typeface="宋体" panose="02010600030101010101" pitchFamily="2" charset="-122"/>
              </a:rPr>
              <a:t>1.</a:t>
            </a:r>
            <a:r>
              <a:rPr kumimoji="1" lang="zh-CN" altLang="en-US" b="1" dirty="0">
                <a:solidFill>
                  <a:srgbClr val="FF3300"/>
                </a:solidFill>
                <a:latin typeface="楷体_GB2312" pitchFamily="49" charset="-122"/>
                <a:ea typeface="楷体_GB2312" pitchFamily="49" charset="-122"/>
              </a:rPr>
              <a:t>均匀分布</a:t>
            </a:r>
            <a:r>
              <a:rPr kumimoji="1" lang="en-US" altLang="zh-CN" b="1" dirty="0">
                <a:solidFill>
                  <a:srgbClr val="7030A0"/>
                </a:solidFill>
                <a:latin typeface="楷体_GB2312" pitchFamily="49" charset="-122"/>
                <a:ea typeface="楷体_GB2312" pitchFamily="49" charset="-122"/>
              </a:rPr>
              <a:t>(</a:t>
            </a:r>
            <a:r>
              <a:rPr kumimoji="1" lang="en-US" altLang="zh-CN" b="1" i="1" dirty="0">
                <a:solidFill>
                  <a:srgbClr val="7030A0"/>
                </a:solidFill>
                <a:latin typeface="Times New Roman" panose="02020603050405020304" pitchFamily="18" charset="0"/>
                <a:ea typeface="楷体_GB2312" pitchFamily="49" charset="-122"/>
              </a:rPr>
              <a:t>un</a:t>
            </a:r>
            <a:r>
              <a:rPr kumimoji="1" lang="en-US" altLang="zh-CN" b="1" i="1" dirty="0">
                <a:solidFill>
                  <a:srgbClr val="7E5E96"/>
                </a:solidFill>
                <a:latin typeface="Times New Roman" panose="02020603050405020304" pitchFamily="18" charset="0"/>
                <a:ea typeface="楷体_GB2312" pitchFamily="49" charset="-122"/>
              </a:rPr>
              <a:t>ifor</a:t>
            </a:r>
            <a:r>
              <a:rPr kumimoji="1" lang="en-US" altLang="zh-CN" b="1" i="1" dirty="0">
                <a:solidFill>
                  <a:srgbClr val="7030A0"/>
                </a:solidFill>
                <a:latin typeface="Times New Roman" panose="02020603050405020304" pitchFamily="18" charset="0"/>
                <a:ea typeface="楷体_GB2312" pitchFamily="49" charset="-122"/>
              </a:rPr>
              <a:t>m distribution</a:t>
            </a:r>
            <a:r>
              <a:rPr kumimoji="1" lang="en-US" altLang="zh-CN" b="1" dirty="0">
                <a:solidFill>
                  <a:srgbClr val="7030A0"/>
                </a:solidFill>
                <a:latin typeface="楷体_GB2312" pitchFamily="49" charset="-122"/>
                <a:ea typeface="楷体_GB2312" pitchFamily="49" charset="-122"/>
              </a:rPr>
              <a:t>)</a:t>
            </a:r>
          </a:p>
        </p:txBody>
      </p:sp>
      <p:sp>
        <p:nvSpPr>
          <p:cNvPr id="5" name="矩形 4"/>
          <p:cNvSpPr/>
          <p:nvPr/>
        </p:nvSpPr>
        <p:spPr>
          <a:xfrm>
            <a:off x="467430" y="1632021"/>
            <a:ext cx="7809381" cy="1569660"/>
          </a:xfrm>
          <a:prstGeom prst="rect">
            <a:avLst/>
          </a:prstGeom>
        </p:spPr>
        <p:txBody>
          <a:bodyPr wrap="square">
            <a:spAutoFit/>
          </a:bodyPr>
          <a:lstStyle/>
          <a:p>
            <a:pPr algn="just">
              <a:spcBef>
                <a:spcPct val="50000"/>
              </a:spcBef>
            </a:pPr>
            <a:r>
              <a:rPr kumimoji="1" lang="zh-CN" altLang="en-US" sz="2400" b="1" dirty="0">
                <a:solidFill>
                  <a:srgbClr val="7030A0"/>
                </a:solidFill>
                <a:latin typeface="Times New Roman" panose="02020603050405020304" pitchFamily="18" charset="0"/>
              </a:rPr>
              <a:t>例</a:t>
            </a:r>
            <a:r>
              <a:rPr kumimoji="1" lang="zh-CN" altLang="en-US" sz="2400" b="1" dirty="0">
                <a:latin typeface="Times New Roman" panose="02020603050405020304" pitchFamily="18" charset="0"/>
              </a:rPr>
              <a:t>  数值计算中由于处理小数位数而四舍五入引起的舍入误差一般可看做是一个服从均匀分布的</a:t>
            </a:r>
            <a:r>
              <a:rPr kumimoji="1" lang="en-US" altLang="zh-CN" sz="2400" b="1" dirty="0">
                <a:latin typeface="Times New Roman" panose="02020603050405020304" pitchFamily="18" charset="0"/>
              </a:rPr>
              <a:t>R.V.</a:t>
            </a:r>
            <a:r>
              <a:rPr kumimoji="1" lang="zh-CN" altLang="en-US" sz="2400" b="1" dirty="0">
                <a:latin typeface="Times New Roman" panose="02020603050405020304" pitchFamily="18" charset="0"/>
              </a:rPr>
              <a:t>，现考虑一种要求保留整数的计算，问这一计算的舍入误差</a:t>
            </a:r>
            <a:r>
              <a:rPr kumimoji="1" lang="en-US" altLang="zh-CN" sz="2400" b="1" i="1" dirty="0">
                <a:latin typeface="Times New Roman" panose="02020603050405020304" pitchFamily="18" charset="0"/>
              </a:rPr>
              <a:t>X</a:t>
            </a:r>
            <a:r>
              <a:rPr kumimoji="1" lang="zh-CN" altLang="en-US" sz="2400" b="1" dirty="0">
                <a:latin typeface="Times New Roman" panose="02020603050405020304" pitchFamily="18" charset="0"/>
              </a:rPr>
              <a:t>在</a:t>
            </a:r>
            <a:r>
              <a:rPr kumimoji="1" lang="en-US" altLang="zh-CN" sz="2400" b="1" dirty="0">
                <a:latin typeface="Times New Roman" panose="02020603050405020304" pitchFamily="18" charset="0"/>
              </a:rPr>
              <a:t>-0.1</a:t>
            </a:r>
            <a:r>
              <a:rPr kumimoji="1" lang="zh-CN" altLang="en-US" sz="2400" b="1" dirty="0">
                <a:latin typeface="Times New Roman" panose="02020603050405020304" pitchFamily="18" charset="0"/>
              </a:rPr>
              <a:t>到</a:t>
            </a:r>
            <a:r>
              <a:rPr kumimoji="1" lang="en-US" altLang="zh-CN" sz="2400" b="1" dirty="0">
                <a:latin typeface="Times New Roman" panose="02020603050405020304" pitchFamily="18" charset="0"/>
              </a:rPr>
              <a:t>+0.1</a:t>
            </a:r>
            <a:r>
              <a:rPr kumimoji="1" lang="zh-CN" altLang="en-US" sz="2400" b="1" dirty="0">
                <a:latin typeface="Times New Roman" panose="02020603050405020304" pitchFamily="18" charset="0"/>
              </a:rPr>
              <a:t>之间的概率是多少？</a:t>
            </a:r>
            <a:endParaRPr kumimoji="1" lang="zh-CN" altLang="en-US" sz="2400" b="1" dirty="0">
              <a:latin typeface="宋体" panose="02010600030101010101" pitchFamily="2" charset="-122"/>
            </a:endParaRPr>
          </a:p>
        </p:txBody>
      </p:sp>
      <p:sp>
        <p:nvSpPr>
          <p:cNvPr id="26" name="Text Box 6"/>
          <p:cNvSpPr txBox="1">
            <a:spLocks noChangeArrowheads="1"/>
          </p:cNvSpPr>
          <p:nvPr/>
        </p:nvSpPr>
        <p:spPr bwMode="auto">
          <a:xfrm>
            <a:off x="598147" y="3471660"/>
            <a:ext cx="5329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解  由题意， </a:t>
            </a:r>
            <a:r>
              <a:rPr kumimoji="1" lang="en-US" altLang="zh-CN" sz="2400" b="1" i="1" dirty="0">
                <a:solidFill>
                  <a:srgbClr val="7030A0"/>
                </a:solidFill>
                <a:latin typeface="Times New Roman" panose="02020603050405020304" pitchFamily="18" charset="0"/>
              </a:rPr>
              <a:t>X </a:t>
            </a:r>
            <a:r>
              <a:rPr kumimoji="1" lang="en-US" altLang="zh-CN" sz="2400" b="1" dirty="0">
                <a:solidFill>
                  <a:srgbClr val="7030A0"/>
                </a:solidFill>
                <a:latin typeface="Times New Roman" panose="02020603050405020304" pitchFamily="18" charset="0"/>
              </a:rPr>
              <a:t>~U[-0.5,+0.5].</a:t>
            </a:r>
            <a:r>
              <a:rPr kumimoji="1" lang="en-US" altLang="zh-CN" sz="2400" dirty="0">
                <a:solidFill>
                  <a:srgbClr val="7030A0"/>
                </a:solidFill>
              </a:rPr>
              <a:t> </a:t>
            </a:r>
          </a:p>
        </p:txBody>
      </p:sp>
      <p:graphicFrame>
        <p:nvGraphicFramePr>
          <p:cNvPr id="27" name="Object 15"/>
          <p:cNvGraphicFramePr>
            <a:graphicFrameLocks noChangeAspect="1"/>
          </p:cNvGraphicFramePr>
          <p:nvPr>
            <p:extLst>
              <p:ext uri="{D42A27DB-BD31-4B8C-83A1-F6EECF244321}">
                <p14:modId xmlns:p14="http://schemas.microsoft.com/office/powerpoint/2010/main" val="2727656545"/>
              </p:ext>
            </p:extLst>
          </p:nvPr>
        </p:nvGraphicFramePr>
        <p:xfrm>
          <a:off x="1187530" y="4641184"/>
          <a:ext cx="5953638" cy="901678"/>
        </p:xfrm>
        <a:graphic>
          <a:graphicData uri="http://schemas.openxmlformats.org/presentationml/2006/ole">
            <mc:AlternateContent xmlns:mc="http://schemas.openxmlformats.org/markup-compatibility/2006">
              <mc:Choice xmlns:v="urn:schemas-microsoft-com:vml" Requires="v">
                <p:oleObj spid="_x0000_s9240" name="公式" r:id="rId3" imgW="3454200" imgH="520560" progId="Equation.3">
                  <p:embed/>
                </p:oleObj>
              </mc:Choice>
              <mc:Fallback>
                <p:oleObj name="公式" r:id="rId3" imgW="3454200" imgH="520560" progId="Equation.3">
                  <p:embed/>
                  <p:pic>
                    <p:nvPicPr>
                      <p:cNvPr id="2627599"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530" y="4641184"/>
                        <a:ext cx="5953638" cy="901678"/>
                      </a:xfrm>
                      <a:prstGeom prst="rect">
                        <a:avLst/>
                      </a:prstGeom>
                      <a:noFill/>
                      <a:ln>
                        <a:noFill/>
                      </a:ln>
                      <a:effectLst/>
                    </p:spPr>
                  </p:pic>
                </p:oleObj>
              </mc:Fallback>
            </mc:AlternateContent>
          </a:graphicData>
        </a:graphic>
      </p:graphicFrame>
      <p:sp>
        <p:nvSpPr>
          <p:cNvPr id="28" name="Text Box 16"/>
          <p:cNvSpPr txBox="1">
            <a:spLocks noChangeArrowheads="1"/>
          </p:cNvSpPr>
          <p:nvPr/>
        </p:nvSpPr>
        <p:spPr bwMode="auto">
          <a:xfrm>
            <a:off x="609834" y="4179519"/>
            <a:ext cx="3024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所求概率为</a:t>
            </a:r>
          </a:p>
        </p:txBody>
      </p:sp>
      <p:sp>
        <p:nvSpPr>
          <p:cNvPr id="29" name="Text Box 17"/>
          <p:cNvSpPr txBox="1">
            <a:spLocks noChangeArrowheads="1"/>
          </p:cNvSpPr>
          <p:nvPr/>
        </p:nvSpPr>
        <p:spPr bwMode="auto">
          <a:xfrm>
            <a:off x="4715810" y="3471405"/>
            <a:ext cx="3168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400" b="1" dirty="0">
                <a:solidFill>
                  <a:schemeClr val="tx1"/>
                </a:solidFill>
                <a:latin typeface="Times New Roman" panose="02020603050405020304" pitchFamily="18" charset="0"/>
              </a:rPr>
              <a:t> </a:t>
            </a:r>
            <a:r>
              <a:rPr kumimoji="1" lang="en-US" altLang="zh-CN" sz="2400" b="1" i="1" dirty="0">
                <a:solidFill>
                  <a:srgbClr val="C00000"/>
                </a:solidFill>
                <a:latin typeface="Times New Roman" panose="02020603050405020304" pitchFamily="18" charset="0"/>
              </a:rPr>
              <a:t>X </a:t>
            </a:r>
            <a:r>
              <a:rPr kumimoji="1" lang="en-US" altLang="zh-CN" sz="2400" b="1" dirty="0">
                <a:solidFill>
                  <a:srgbClr val="C00000"/>
                </a:solidFill>
                <a:latin typeface="Times New Roman" panose="02020603050405020304" pitchFamily="18" charset="0"/>
              </a:rPr>
              <a:t>~U(-0.5,+0.5)</a:t>
            </a:r>
            <a:endParaRPr kumimoji="1" lang="en-US" altLang="zh-CN" sz="2400" dirty="0">
              <a:solidFill>
                <a:srgbClr val="C00000"/>
              </a:solidFill>
            </a:endParaRPr>
          </a:p>
        </p:txBody>
      </p:sp>
    </p:spTree>
    <p:extLst>
      <p:ext uri="{BB962C8B-B14F-4D97-AF65-F5344CB8AC3E}">
        <p14:creationId xmlns:p14="http://schemas.microsoft.com/office/powerpoint/2010/main" val="297529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up)">
                                      <p:cBhvr>
                                        <p:cTn id="17" dur="75"/>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iterate type="lt">
                                    <p:tmPct val="0"/>
                                  </p:iterate>
                                  <p:childTnLst>
                                    <p:set>
                                      <p:cBhvr>
                                        <p:cTn id="21" dur="1" fill="hold">
                                          <p:stCondLst>
                                            <p:cond delay="0"/>
                                          </p:stCondLst>
                                        </p:cTn>
                                        <p:tgtEl>
                                          <p:spTgt spid="29">
                                            <p:txEl>
                                              <p:pRg st="0" end="0"/>
                                            </p:txEl>
                                          </p:spTgt>
                                        </p:tgtEl>
                                        <p:attrNameLst>
                                          <p:attrName>style.visibility</p:attrName>
                                        </p:attrNameLst>
                                      </p:cBhvr>
                                      <p:to>
                                        <p:strVal val="visible"/>
                                      </p:to>
                                    </p:set>
                                    <p:anim calcmode="lin" valueType="num">
                                      <p:cBhvr additive="base">
                                        <p:cTn id="2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8">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build="p" autoUpdateAnimBg="0"/>
      <p:bldP spid="28" grpId="0" build="p" autoUpdateAnimBg="0"/>
      <p:bldP spid="29"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a:xfrm>
            <a:off x="6876320" y="6245199"/>
            <a:ext cx="1279663" cy="365125"/>
          </a:xfrm>
        </p:spPr>
        <p:txBody>
          <a:bodyPr/>
          <a:lstStyle/>
          <a:p>
            <a:pPr>
              <a:defRPr/>
            </a:pPr>
            <a:fld id="{12AB99E0-3860-4959-BEBE-4097E776CD6D}" type="slidenum">
              <a:rPr lang="zh-CN" altLang="en-US" smtClean="0"/>
              <a:pPr>
                <a:defRPr/>
              </a:pPr>
              <a:t>12</a:t>
            </a:fld>
            <a:endParaRPr lang="zh-CN" altLang="en-US" dirty="0"/>
          </a:p>
        </p:txBody>
      </p:sp>
      <p:sp>
        <p:nvSpPr>
          <p:cNvPr id="15" name="Rectangle 3"/>
          <p:cNvSpPr>
            <a:spLocks noChangeArrowheads="1"/>
          </p:cNvSpPr>
          <p:nvPr/>
        </p:nvSpPr>
        <p:spPr bwMode="auto">
          <a:xfrm>
            <a:off x="372603" y="856165"/>
            <a:ext cx="58913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smtClean="0">
                <a:solidFill>
                  <a:schemeClr val="tx1"/>
                </a:solidFill>
                <a:latin typeface="宋体" panose="02010600030101010101" pitchFamily="2" charset="-122"/>
              </a:rPr>
              <a:t>2.</a:t>
            </a:r>
            <a:r>
              <a:rPr kumimoji="1" lang="zh-CN" altLang="en-US" b="1" dirty="0">
                <a:solidFill>
                  <a:srgbClr val="FF3300"/>
                </a:solidFill>
                <a:latin typeface="宋体" panose="02010600030101010101" pitchFamily="2" charset="-122"/>
                <a:ea typeface="楷体_GB2312" pitchFamily="49" charset="-122"/>
              </a:rPr>
              <a:t>指数</a:t>
            </a:r>
            <a:r>
              <a:rPr kumimoji="1" lang="zh-CN" altLang="en-US" b="1" dirty="0" smtClean="0">
                <a:solidFill>
                  <a:srgbClr val="FF3300"/>
                </a:solidFill>
                <a:latin typeface="楷体_GB2312" pitchFamily="49" charset="-122"/>
                <a:ea typeface="楷体_GB2312" pitchFamily="49" charset="-122"/>
              </a:rPr>
              <a:t>分布</a:t>
            </a:r>
            <a:r>
              <a:rPr kumimoji="1" lang="en-US" altLang="zh-CN" b="1" dirty="0" smtClean="0">
                <a:solidFill>
                  <a:srgbClr val="7030A0"/>
                </a:solidFill>
                <a:latin typeface="楷体_GB2312" pitchFamily="49" charset="-122"/>
                <a:ea typeface="楷体_GB2312" pitchFamily="49" charset="-122"/>
              </a:rPr>
              <a:t>(</a:t>
            </a:r>
            <a:r>
              <a:rPr kumimoji="1" lang="en-US" altLang="zh-CN" b="1" i="1" dirty="0" smtClean="0">
                <a:solidFill>
                  <a:srgbClr val="7030A0"/>
                </a:solidFill>
                <a:latin typeface="Times New Roman" panose="02020603050405020304" pitchFamily="18" charset="0"/>
                <a:ea typeface="楷体_GB2312" pitchFamily="49" charset="-122"/>
              </a:rPr>
              <a:t>exponential </a:t>
            </a:r>
            <a:r>
              <a:rPr kumimoji="1" lang="en-US" altLang="zh-CN" b="1" i="1" dirty="0">
                <a:solidFill>
                  <a:srgbClr val="7030A0"/>
                </a:solidFill>
                <a:latin typeface="Times New Roman" panose="02020603050405020304" pitchFamily="18" charset="0"/>
                <a:ea typeface="楷体_GB2312" pitchFamily="49" charset="-122"/>
              </a:rPr>
              <a:t>distribution</a:t>
            </a:r>
            <a:r>
              <a:rPr kumimoji="1" lang="en-US" altLang="zh-CN" b="1" dirty="0">
                <a:solidFill>
                  <a:srgbClr val="7030A0"/>
                </a:solidFill>
                <a:latin typeface="楷体_GB2312" pitchFamily="49" charset="-122"/>
                <a:ea typeface="楷体_GB2312" pitchFamily="49" charset="-122"/>
              </a:rPr>
              <a:t>)</a:t>
            </a:r>
          </a:p>
        </p:txBody>
      </p:sp>
      <p:sp>
        <p:nvSpPr>
          <p:cNvPr id="27" name="Rectangle 24"/>
          <p:cNvSpPr>
            <a:spLocks noChangeArrowheads="1"/>
          </p:cNvSpPr>
          <p:nvPr/>
        </p:nvSpPr>
        <p:spPr bwMode="auto">
          <a:xfrm>
            <a:off x="2090113" y="1999466"/>
            <a:ext cx="3313328" cy="971515"/>
          </a:xfrm>
          <a:prstGeom prst="rect">
            <a:avLst/>
          </a:prstGeom>
          <a:solidFill>
            <a:srgbClr val="00FFFF"/>
          </a:solidFill>
          <a:ln w="19050" algn="ctr">
            <a:solidFill>
              <a:srgbClr val="00FFFF"/>
            </a:solidFill>
            <a:miter lim="800000"/>
            <a:headEnd/>
            <a:tailEnd type="none" w="med" len="lg"/>
          </a:ln>
          <a:effectLst>
            <a:outerShdw dist="107763" dir="2700000" algn="ctr" rotWithShape="0">
              <a:schemeClr val="bg2">
                <a:alpha val="50000"/>
              </a:schemeClr>
            </a:outerShdw>
          </a:effectLst>
        </p:spPr>
        <p:txBody>
          <a:bodyPr wrap="square" lIns="90000" tIns="46800" rIns="90000" bIns="46800" anchor="ctr">
            <a:spAutoFit/>
          </a:bodyPr>
          <a:lstStyle/>
          <a:p>
            <a:pPr>
              <a:defRPr/>
            </a:pPr>
            <a:endParaRPr lang="zh-CN" altLang="en-US" sz="2400"/>
          </a:p>
        </p:txBody>
      </p:sp>
      <p:sp>
        <p:nvSpPr>
          <p:cNvPr id="28" name="Rectangle 2"/>
          <p:cNvSpPr>
            <a:spLocks noChangeArrowheads="1"/>
          </p:cNvSpPr>
          <p:nvPr/>
        </p:nvSpPr>
        <p:spPr bwMode="auto">
          <a:xfrm>
            <a:off x="2194802" y="1417034"/>
            <a:ext cx="396081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400" b="1" dirty="0" smtClean="0">
                <a:solidFill>
                  <a:schemeClr val="tx1"/>
                </a:solidFill>
                <a:latin typeface="Times New Roman" panose="02020603050405020304" pitchFamily="18" charset="0"/>
              </a:rPr>
              <a:t>若随机变量</a:t>
            </a:r>
            <a:r>
              <a:rPr kumimoji="1" lang="en-US" altLang="zh-CN" sz="2400" b="1" i="1" dirty="0" smtClean="0">
                <a:solidFill>
                  <a:schemeClr val="tx1"/>
                </a:solidFill>
                <a:latin typeface="Times New Roman" panose="02020603050405020304" pitchFamily="18" charset="0"/>
              </a:rPr>
              <a:t>X </a:t>
            </a:r>
            <a:r>
              <a:rPr kumimoji="1" lang="zh-CN" altLang="en-US" sz="2400" b="1" dirty="0">
                <a:solidFill>
                  <a:schemeClr val="tx1"/>
                </a:solidFill>
                <a:latin typeface="宋体" panose="02010600030101010101" pitchFamily="2" charset="-122"/>
              </a:rPr>
              <a:t>的概率密度为</a:t>
            </a:r>
          </a:p>
        </p:txBody>
      </p:sp>
      <p:sp>
        <p:nvSpPr>
          <p:cNvPr id="29" name="Rectangle 4"/>
          <p:cNvSpPr>
            <a:spLocks noChangeArrowheads="1"/>
          </p:cNvSpPr>
          <p:nvPr/>
        </p:nvSpPr>
        <p:spPr bwMode="auto">
          <a:xfrm>
            <a:off x="787500" y="3070697"/>
            <a:ext cx="48878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chemeClr val="tx1"/>
                </a:solidFill>
                <a:latin typeface="宋体" panose="02010600030101010101" pitchFamily="2" charset="-122"/>
              </a:rPr>
              <a:t>则称</a:t>
            </a:r>
            <a:r>
              <a:rPr kumimoji="1" lang="en-US" altLang="zh-CN" sz="2400" b="1" i="1" dirty="0">
                <a:solidFill>
                  <a:schemeClr val="tx1"/>
                </a:solidFill>
                <a:latin typeface="Times New Roman" panose="02020603050405020304" pitchFamily="18" charset="0"/>
              </a:rPr>
              <a:t>X </a:t>
            </a:r>
            <a:r>
              <a:rPr kumimoji="1" lang="zh-CN" altLang="en-US" sz="2400" b="1" dirty="0">
                <a:solidFill>
                  <a:schemeClr val="tx1"/>
                </a:solidFill>
                <a:latin typeface="宋体" panose="02010600030101010101" pitchFamily="2" charset="-122"/>
              </a:rPr>
              <a:t>服从参数为</a:t>
            </a:r>
            <a:r>
              <a:rPr kumimoji="1" lang="en-US" altLang="zh-CN" sz="2400" b="1" i="1" dirty="0">
                <a:solidFill>
                  <a:schemeClr val="tx1"/>
                </a:solidFill>
                <a:latin typeface="Symbol" panose="05050102010706020507" pitchFamily="18" charset="2"/>
              </a:rPr>
              <a:t>l</a:t>
            </a:r>
            <a:r>
              <a:rPr kumimoji="1" lang="zh-CN" altLang="en-US" sz="2400" b="1" dirty="0">
                <a:solidFill>
                  <a:schemeClr val="tx1"/>
                </a:solidFill>
                <a:latin typeface="宋体" panose="02010600030101010101" pitchFamily="2" charset="-122"/>
              </a:rPr>
              <a:t>的</a:t>
            </a:r>
            <a:r>
              <a:rPr kumimoji="1" lang="zh-CN" altLang="en-US" sz="2400" b="1" dirty="0">
                <a:solidFill>
                  <a:srgbClr val="FF0000"/>
                </a:solidFill>
                <a:latin typeface="宋体" panose="02010600030101010101" pitchFamily="2" charset="-122"/>
              </a:rPr>
              <a:t>指数分布</a:t>
            </a:r>
            <a:r>
              <a:rPr kumimoji="1" lang="zh-CN" altLang="en-US" sz="2400" b="1" dirty="0">
                <a:solidFill>
                  <a:schemeClr val="tx1"/>
                </a:solidFill>
                <a:latin typeface="宋体" panose="02010600030101010101" pitchFamily="2" charset="-122"/>
              </a:rPr>
              <a:t>，</a:t>
            </a:r>
            <a:r>
              <a:rPr kumimoji="1" lang="zh-CN" altLang="en-US" sz="2400" b="1" dirty="0">
                <a:solidFill>
                  <a:schemeClr val="tx1"/>
                </a:solidFill>
                <a:latin typeface="Times New Roman" panose="02020603050405020304" pitchFamily="18" charset="0"/>
              </a:rPr>
              <a:t>   </a:t>
            </a:r>
          </a:p>
        </p:txBody>
      </p:sp>
      <p:sp>
        <p:nvSpPr>
          <p:cNvPr id="30" name="Rectangle 5"/>
          <p:cNvSpPr>
            <a:spLocks noChangeArrowheads="1"/>
          </p:cNvSpPr>
          <p:nvPr/>
        </p:nvSpPr>
        <p:spPr bwMode="auto">
          <a:xfrm>
            <a:off x="5086686" y="3070697"/>
            <a:ext cx="21339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chemeClr val="tx1"/>
                </a:solidFill>
                <a:latin typeface="Times New Roman" panose="02020603050405020304" pitchFamily="18" charset="0"/>
              </a:rPr>
              <a:t>记为 </a:t>
            </a:r>
            <a:r>
              <a:rPr kumimoji="1" lang="en-US" altLang="zh-CN" sz="2400" b="1" i="1" dirty="0">
                <a:solidFill>
                  <a:srgbClr val="FF0000"/>
                </a:solidFill>
                <a:latin typeface="Times New Roman" panose="02020603050405020304" pitchFamily="18" charset="0"/>
              </a:rPr>
              <a:t>X </a:t>
            </a:r>
            <a:r>
              <a:rPr kumimoji="1" lang="en-US" altLang="zh-CN" sz="2400" b="1" dirty="0">
                <a:solidFill>
                  <a:srgbClr val="FF0000"/>
                </a:solidFill>
                <a:latin typeface="Times New Roman" panose="02020603050405020304" pitchFamily="18" charset="0"/>
              </a:rPr>
              <a:t>~E(</a:t>
            </a:r>
            <a:r>
              <a:rPr kumimoji="1" lang="en-US" altLang="zh-CN" sz="2400" b="1" i="1" dirty="0">
                <a:solidFill>
                  <a:srgbClr val="FF0000"/>
                </a:solidFill>
                <a:latin typeface="Symbol" panose="05050102010706020507" pitchFamily="18" charset="2"/>
              </a:rPr>
              <a:t>l</a:t>
            </a:r>
            <a:r>
              <a:rPr kumimoji="1" lang="en-US" altLang="zh-CN" sz="2400" b="1" dirty="0">
                <a:solidFill>
                  <a:srgbClr val="FF0000"/>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a:t>
            </a:r>
            <a:r>
              <a:rPr kumimoji="1" lang="en-US" altLang="zh-CN" sz="2400" b="1" dirty="0">
                <a:solidFill>
                  <a:schemeClr val="tx1"/>
                </a:solidFill>
                <a:latin typeface="宋体" panose="02010600030101010101" pitchFamily="2" charset="-122"/>
              </a:rPr>
              <a:t> </a:t>
            </a:r>
          </a:p>
        </p:txBody>
      </p:sp>
      <p:graphicFrame>
        <p:nvGraphicFramePr>
          <p:cNvPr id="31" name="Object 7"/>
          <p:cNvGraphicFramePr>
            <a:graphicFrameLocks noGrp="1" noChangeAspect="1"/>
          </p:cNvGraphicFramePr>
          <p:nvPr>
            <p:ph sz="half" idx="1"/>
            <p:extLst>
              <p:ext uri="{D42A27DB-BD31-4B8C-83A1-F6EECF244321}">
                <p14:modId xmlns:p14="http://schemas.microsoft.com/office/powerpoint/2010/main" val="2789895747"/>
              </p:ext>
            </p:extLst>
          </p:nvPr>
        </p:nvGraphicFramePr>
        <p:xfrm>
          <a:off x="2125038" y="2041527"/>
          <a:ext cx="2952750" cy="935038"/>
        </p:xfrm>
        <a:graphic>
          <a:graphicData uri="http://schemas.openxmlformats.org/presentationml/2006/ole">
            <mc:AlternateContent xmlns:mc="http://schemas.openxmlformats.org/markup-compatibility/2006">
              <mc:Choice xmlns:v="urn:schemas-microsoft-com:vml" Requires="v">
                <p:oleObj spid="_x0000_s10283" name="公式" r:id="rId3" imgW="1803240" imgH="571320" progId="Equation.3">
                  <p:embed/>
                </p:oleObj>
              </mc:Choice>
              <mc:Fallback>
                <p:oleObj name="公式" r:id="rId3" imgW="1803240" imgH="571320" progId="Equation.3">
                  <p:embed/>
                  <p:pic>
                    <p:nvPicPr>
                      <p:cNvPr id="2629639" name="Object 7"/>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038" y="2041527"/>
                        <a:ext cx="295275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14"/>
          <p:cNvSpPr txBox="1">
            <a:spLocks noChangeArrowheads="1"/>
          </p:cNvSpPr>
          <p:nvPr/>
        </p:nvSpPr>
        <p:spPr bwMode="auto">
          <a:xfrm>
            <a:off x="4924833" y="2187315"/>
            <a:ext cx="133912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sz="2400" b="1" dirty="0">
                <a:latin typeface="Symbol" panose="05050102010706020507" pitchFamily="18" charset="2"/>
              </a:rPr>
              <a:t>(</a:t>
            </a:r>
            <a:r>
              <a:rPr lang="en-US" altLang="zh-CN" sz="2400" b="1" i="1" dirty="0">
                <a:latin typeface="Symbol" panose="05050102010706020507" pitchFamily="18" charset="2"/>
              </a:rPr>
              <a:t>l</a:t>
            </a:r>
            <a:r>
              <a:rPr lang="en-US" altLang="zh-CN" sz="2400" b="1" dirty="0">
                <a:latin typeface="Symbol" panose="05050102010706020507" pitchFamily="18" charset="2"/>
              </a:rPr>
              <a:t>&gt;0)</a:t>
            </a:r>
          </a:p>
        </p:txBody>
      </p:sp>
      <p:sp>
        <p:nvSpPr>
          <p:cNvPr id="33" name="Rectangle 17"/>
          <p:cNvSpPr>
            <a:spLocks noChangeArrowheads="1"/>
          </p:cNvSpPr>
          <p:nvPr/>
        </p:nvSpPr>
        <p:spPr bwMode="auto">
          <a:xfrm>
            <a:off x="746107" y="3880808"/>
            <a:ext cx="79216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sz="2600" b="1" dirty="0">
                <a:solidFill>
                  <a:schemeClr val="accent2"/>
                </a:solidFill>
                <a:latin typeface="Times New Roman" panose="02020603050405020304" pitchFamily="18" charset="0"/>
              </a:rPr>
              <a:t>(2) </a:t>
            </a:r>
            <a:r>
              <a:rPr lang="zh-CN" altLang="en-US" sz="2600" b="1" dirty="0">
                <a:solidFill>
                  <a:schemeClr val="accent2"/>
                </a:solidFill>
              </a:rPr>
              <a:t>特征</a:t>
            </a:r>
            <a:r>
              <a:rPr lang="en-US" altLang="zh-CN" sz="2600" b="1" dirty="0">
                <a:solidFill>
                  <a:srgbClr val="666699"/>
                </a:solidFill>
              </a:rPr>
              <a:t>(</a:t>
            </a:r>
            <a:r>
              <a:rPr lang="zh-CN" altLang="en-US" sz="2600" b="1" dirty="0">
                <a:solidFill>
                  <a:srgbClr val="F86942"/>
                </a:solidFill>
              </a:rPr>
              <a:t>无记忆性</a:t>
            </a:r>
            <a:r>
              <a:rPr lang="en-US" altLang="zh-CN" sz="2600" b="1" dirty="0">
                <a:solidFill>
                  <a:srgbClr val="666699"/>
                </a:solidFill>
              </a:rPr>
              <a:t>)</a:t>
            </a:r>
            <a:r>
              <a:rPr lang="zh-CN" altLang="en-US" sz="2400" b="1" dirty="0" smtClean="0">
                <a:solidFill>
                  <a:schemeClr val="tx1"/>
                </a:solidFill>
              </a:rPr>
              <a:t>：随机变量</a:t>
            </a:r>
            <a:r>
              <a:rPr lang="en-US" altLang="zh-CN" sz="2400" b="1" dirty="0" smtClean="0">
                <a:solidFill>
                  <a:schemeClr val="tx1"/>
                </a:solidFill>
                <a:latin typeface="Times New Roman" panose="02020603050405020304" pitchFamily="18" charset="0"/>
              </a:rPr>
              <a:t>X</a:t>
            </a:r>
            <a:r>
              <a:rPr lang="zh-CN" altLang="en-US" sz="2400" b="1" dirty="0">
                <a:solidFill>
                  <a:schemeClr val="tx1"/>
                </a:solidFill>
                <a:latin typeface="Times New Roman" panose="02020603050405020304" pitchFamily="18" charset="0"/>
              </a:rPr>
              <a:t>取值非负实数</a:t>
            </a:r>
            <a:r>
              <a:rPr lang="en-US" altLang="zh-CN" sz="2400" b="1" dirty="0">
                <a:solidFill>
                  <a:schemeClr val="tx1"/>
                </a:solidFill>
                <a:latin typeface="Times New Roman" panose="02020603050405020304" pitchFamily="18" charset="0"/>
              </a:rPr>
              <a:t>.  </a:t>
            </a:r>
            <a:r>
              <a:rPr lang="zh-CN" altLang="en-US" sz="2400" b="1" dirty="0">
                <a:solidFill>
                  <a:schemeClr val="tx1"/>
                </a:solidFill>
                <a:latin typeface="Times New Roman" panose="02020603050405020304" pitchFamily="18" charset="0"/>
              </a:rPr>
              <a:t>则</a:t>
            </a:r>
            <a:endParaRPr lang="zh-CN" altLang="en-US" sz="2400" b="1" i="1" dirty="0">
              <a:solidFill>
                <a:schemeClr val="tx1"/>
              </a:solidFill>
              <a:latin typeface="Times New Roman" panose="02020603050405020304" pitchFamily="18" charset="0"/>
            </a:endParaRPr>
          </a:p>
        </p:txBody>
      </p:sp>
      <p:grpSp>
        <p:nvGrpSpPr>
          <p:cNvPr id="34" name="Group 25"/>
          <p:cNvGrpSpPr>
            <a:grpSpLocks/>
          </p:cNvGrpSpPr>
          <p:nvPr/>
        </p:nvGrpSpPr>
        <p:grpSpPr bwMode="auto">
          <a:xfrm>
            <a:off x="746107" y="4516126"/>
            <a:ext cx="7721600" cy="985838"/>
            <a:chOff x="702" y="3081"/>
            <a:chExt cx="4864" cy="621"/>
          </a:xfrm>
        </p:grpSpPr>
        <p:graphicFrame>
          <p:nvGraphicFramePr>
            <p:cNvPr id="35" name="Object 18"/>
            <p:cNvGraphicFramePr>
              <a:graphicFrameLocks noChangeAspect="1"/>
            </p:cNvGraphicFramePr>
            <p:nvPr/>
          </p:nvGraphicFramePr>
          <p:xfrm>
            <a:off x="2144" y="3119"/>
            <a:ext cx="3422" cy="583"/>
          </p:xfrm>
          <a:graphic>
            <a:graphicData uri="http://schemas.openxmlformats.org/presentationml/2006/ole">
              <mc:AlternateContent xmlns:mc="http://schemas.openxmlformats.org/markup-compatibility/2006">
                <mc:Choice xmlns:v="urn:schemas-microsoft-com:vml" Requires="v">
                  <p:oleObj spid="_x0000_s10284" name="公式" r:id="rId5" imgW="3047760" imgH="533160" progId="Equation.3">
                    <p:embed/>
                  </p:oleObj>
                </mc:Choice>
                <mc:Fallback>
                  <p:oleObj name="公式" r:id="rId5" imgW="3047760" imgH="533160" progId="Equation.3">
                    <p:embed/>
                    <p:pic>
                      <p:nvPicPr>
                        <p:cNvPr id="37891"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 y="3119"/>
                          <a:ext cx="3422" cy="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Rectangle 19"/>
            <p:cNvSpPr>
              <a:spLocks noChangeArrowheads="1"/>
            </p:cNvSpPr>
            <p:nvPr/>
          </p:nvSpPr>
          <p:spPr bwMode="auto">
            <a:xfrm>
              <a:off x="702" y="3081"/>
              <a:ext cx="167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sz="2600" b="1" i="1" dirty="0">
                  <a:solidFill>
                    <a:schemeClr val="tx1"/>
                  </a:solidFill>
                  <a:latin typeface="Times New Roman" panose="02020603050405020304" pitchFamily="18" charset="0"/>
                </a:rPr>
                <a:t>X</a:t>
              </a:r>
              <a:r>
                <a:rPr lang="zh-CN" altLang="en-US" sz="2600" b="1" dirty="0">
                  <a:solidFill>
                    <a:schemeClr val="tx1"/>
                  </a:solidFill>
                  <a:latin typeface="Times New Roman" panose="02020603050405020304" pitchFamily="18" charset="0"/>
                </a:rPr>
                <a:t>服从指数分布</a:t>
              </a:r>
              <a:endParaRPr lang="zh-CN" altLang="en-US" sz="2600" b="1" i="1" dirty="0">
                <a:solidFill>
                  <a:schemeClr val="tx1"/>
                </a:solidFill>
                <a:latin typeface="Times New Roman" panose="02020603050405020304" pitchFamily="18" charset="0"/>
              </a:endParaRPr>
            </a:p>
          </p:txBody>
        </p:sp>
      </p:grpSp>
      <p:grpSp>
        <p:nvGrpSpPr>
          <p:cNvPr id="37" name="Group 23"/>
          <p:cNvGrpSpPr>
            <a:grpSpLocks/>
          </p:cNvGrpSpPr>
          <p:nvPr/>
        </p:nvGrpSpPr>
        <p:grpSpPr bwMode="auto">
          <a:xfrm>
            <a:off x="74586" y="5273364"/>
            <a:ext cx="3354387" cy="863600"/>
            <a:chOff x="177" y="3657"/>
            <a:chExt cx="2113" cy="544"/>
          </a:xfrm>
        </p:grpSpPr>
        <p:sp>
          <p:nvSpPr>
            <p:cNvPr id="38" name="Text Box 20"/>
            <p:cNvSpPr txBox="1">
              <a:spLocks noChangeArrowheads="1"/>
            </p:cNvSpPr>
            <p:nvPr/>
          </p:nvSpPr>
          <p:spPr bwMode="auto">
            <a:xfrm>
              <a:off x="177" y="3747"/>
              <a:ext cx="20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b="1" i="1">
                  <a:solidFill>
                    <a:schemeClr val="tx2"/>
                  </a:solidFill>
                  <a:latin typeface="Times New Roman" panose="02020603050405020304" pitchFamily="18" charset="0"/>
                </a:rPr>
                <a:t>x</a:t>
              </a:r>
              <a:r>
                <a:rPr lang="en-US" altLang="zh-CN" b="1">
                  <a:solidFill>
                    <a:schemeClr val="tx2"/>
                  </a:solidFill>
                  <a:latin typeface="Times New Roman" panose="02020603050405020304" pitchFamily="18" charset="0"/>
                </a:rPr>
                <a:t>&gt;0,</a:t>
              </a:r>
              <a:r>
                <a:rPr lang="en-US" altLang="zh-CN" b="1" i="1">
                  <a:solidFill>
                    <a:schemeClr val="tx2"/>
                  </a:solidFill>
                  <a:latin typeface="Times New Roman" panose="02020603050405020304" pitchFamily="18" charset="0"/>
                </a:rPr>
                <a:t>P</a:t>
              </a:r>
              <a:r>
                <a:rPr lang="en-US" altLang="zh-CN" b="1">
                  <a:solidFill>
                    <a:schemeClr val="tx2"/>
                  </a:solidFill>
                  <a:latin typeface="Times New Roman" panose="02020603050405020304" pitchFamily="18" charset="0"/>
                </a:rPr>
                <a:t>(</a:t>
              </a:r>
              <a:r>
                <a:rPr lang="en-US" altLang="zh-CN" b="1" i="1">
                  <a:solidFill>
                    <a:schemeClr val="tx2"/>
                  </a:solidFill>
                  <a:latin typeface="Times New Roman" panose="02020603050405020304" pitchFamily="18" charset="0"/>
                </a:rPr>
                <a:t>X </a:t>
              </a:r>
              <a:r>
                <a:rPr lang="en-US" altLang="zh-CN" b="1">
                  <a:solidFill>
                    <a:schemeClr val="tx2"/>
                  </a:solidFill>
                  <a:latin typeface="Times New Roman" panose="02020603050405020304" pitchFamily="18" charset="0"/>
                </a:rPr>
                <a:t>&gt;</a:t>
              </a:r>
              <a:r>
                <a:rPr lang="en-US" altLang="zh-CN" b="1" i="1">
                  <a:solidFill>
                    <a:schemeClr val="tx2"/>
                  </a:solidFill>
                  <a:latin typeface="Times New Roman" panose="02020603050405020304" pitchFamily="18" charset="0"/>
                </a:rPr>
                <a:t>x</a:t>
              </a:r>
              <a:r>
                <a:rPr lang="en-US" altLang="zh-CN" b="1">
                  <a:solidFill>
                    <a:schemeClr val="tx2"/>
                  </a:solidFill>
                  <a:latin typeface="Times New Roman" panose="02020603050405020304" pitchFamily="18" charset="0"/>
                </a:rPr>
                <a:t>)=</a:t>
              </a:r>
              <a:r>
                <a:rPr lang="en-US" altLang="zh-CN" b="1" i="1">
                  <a:solidFill>
                    <a:schemeClr val="tx2"/>
                  </a:solidFill>
                  <a:latin typeface="Times New Roman" panose="02020603050405020304" pitchFamily="18" charset="0"/>
                </a:rPr>
                <a:t>e</a:t>
              </a:r>
              <a:r>
                <a:rPr lang="en-US" altLang="zh-CN" b="1" i="1" baseline="30000">
                  <a:solidFill>
                    <a:schemeClr val="tx2"/>
                  </a:solidFill>
                  <a:latin typeface="Times New Roman" panose="02020603050405020304" pitchFamily="18" charset="0"/>
                </a:rPr>
                <a:t>-</a:t>
              </a:r>
              <a:r>
                <a:rPr lang="en-US" altLang="zh-CN" b="1" i="1" baseline="30000">
                  <a:solidFill>
                    <a:schemeClr val="tx2"/>
                  </a:solidFill>
                  <a:latin typeface="Symbol" panose="05050102010706020507" pitchFamily="18" charset="2"/>
                </a:rPr>
                <a:t>l</a:t>
              </a:r>
              <a:r>
                <a:rPr lang="en-US" altLang="zh-CN" b="1" i="1" baseline="30000">
                  <a:solidFill>
                    <a:schemeClr val="tx2"/>
                  </a:solidFill>
                  <a:latin typeface="Times New Roman" panose="02020603050405020304" pitchFamily="18" charset="0"/>
                </a:rPr>
                <a:t>x </a:t>
              </a:r>
            </a:p>
          </p:txBody>
        </p:sp>
        <p:sp>
          <p:nvSpPr>
            <p:cNvPr id="39" name="AutoShape 21"/>
            <p:cNvSpPr>
              <a:spLocks noChangeArrowheads="1"/>
            </p:cNvSpPr>
            <p:nvPr/>
          </p:nvSpPr>
          <p:spPr bwMode="auto">
            <a:xfrm>
              <a:off x="408" y="3657"/>
              <a:ext cx="1882" cy="544"/>
            </a:xfrm>
            <a:prstGeom prst="cloudCallout">
              <a:avLst>
                <a:gd name="adj1" fmla="val 23380"/>
                <a:gd name="adj2" fmla="val -104227"/>
              </a:avLst>
            </a:prstGeom>
            <a:noFill/>
            <a:ln w="19050">
              <a:solidFill>
                <a:srgbClr val="008080"/>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ctr" eaLnBrk="1" hangingPunct="1"/>
              <a:endParaRPr lang="zh-CN" altLang="zh-CN"/>
            </a:p>
          </p:txBody>
        </p:sp>
      </p:grpSp>
      <p:sp>
        <p:nvSpPr>
          <p:cNvPr id="40" name="Rectangle 22"/>
          <p:cNvSpPr>
            <a:spLocks noChangeArrowheads="1"/>
          </p:cNvSpPr>
          <p:nvPr/>
        </p:nvSpPr>
        <p:spPr bwMode="auto">
          <a:xfrm>
            <a:off x="753352" y="1435585"/>
            <a:ext cx="1441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sz="2600" b="1" dirty="0">
                <a:solidFill>
                  <a:schemeClr val="accent2"/>
                </a:solidFill>
                <a:latin typeface="Times New Roman" panose="02020603050405020304" pitchFamily="18" charset="0"/>
              </a:rPr>
              <a:t>(1) </a:t>
            </a:r>
            <a:r>
              <a:rPr lang="zh-CN" altLang="en-US" sz="2600" b="1" dirty="0">
                <a:solidFill>
                  <a:schemeClr val="accent2"/>
                </a:solidFill>
              </a:rPr>
              <a:t>定义</a:t>
            </a:r>
            <a:endParaRPr lang="zh-CN" altLang="en-US" sz="2600" b="1" i="1" dirty="0">
              <a:solidFill>
                <a:schemeClr val="tx1"/>
              </a:solidFill>
              <a:latin typeface="Times New Roman" panose="02020603050405020304" pitchFamily="18" charset="0"/>
            </a:endParaRPr>
          </a:p>
        </p:txBody>
      </p:sp>
      <p:sp>
        <p:nvSpPr>
          <p:cNvPr id="41" name="AutoShape 26"/>
          <p:cNvSpPr>
            <a:spLocks noChangeArrowheads="1"/>
          </p:cNvSpPr>
          <p:nvPr/>
        </p:nvSpPr>
        <p:spPr bwMode="auto">
          <a:xfrm>
            <a:off x="3065445" y="4632014"/>
            <a:ext cx="431800" cy="288925"/>
          </a:xfrm>
          <a:prstGeom prst="rightArrow">
            <a:avLst>
              <a:gd name="adj1" fmla="val 50000"/>
              <a:gd name="adj2" fmla="val 37363"/>
            </a:avLst>
          </a:prstGeom>
          <a:solidFill>
            <a:srgbClr val="00FFFF"/>
          </a:solidFill>
          <a:ln w="19050" algn="ctr">
            <a:solidFill>
              <a:schemeClr val="tx1"/>
            </a:solidFill>
            <a:miter lim="800000"/>
            <a:headEnd/>
            <a:tailEnd type="none" w="med" len="lg"/>
          </a:ln>
        </p:spPr>
        <p:txBody>
          <a:bodyPr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4511021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ppt_x"/>
                                          </p:val>
                                        </p:tav>
                                        <p:tav tm="100000">
                                          <p:val>
                                            <p:strVal val="#ppt_x"/>
                                          </p:val>
                                        </p:tav>
                                      </p:tavLst>
                                    </p:anim>
                                    <p:anim calcmode="lin" valueType="num">
                                      <p:cBhvr additive="base">
                                        <p:cTn id="1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slide(fromTop)">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30"/>
                                        </p:tgtEl>
                                        <p:attrNameLst>
                                          <p:attrName>style.visibility</p:attrName>
                                        </p:attrNameLst>
                                      </p:cBhvr>
                                      <p:to>
                                        <p:strVal val="visible"/>
                                      </p:to>
                                    </p:set>
                                    <p:anim to="" calcmode="lin" valueType="num">
                                      <p:cBhvr>
                                        <p:cTn id="37" dur="1" fill="hold"/>
                                        <p:tgtEl>
                                          <p:spTgt spid="30"/>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1+#ppt_w/2"/>
                                          </p:val>
                                        </p:tav>
                                        <p:tav tm="100000">
                                          <p:val>
                                            <p:strVal val="#ppt_x"/>
                                          </p:val>
                                        </p:tav>
                                      </p:tavLst>
                                    </p:anim>
                                    <p:anim calcmode="lin" valueType="num">
                                      <p:cBhvr additive="base">
                                        <p:cTn id="43"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ppt_x"/>
                                          </p:val>
                                        </p:tav>
                                        <p:tav tm="100000">
                                          <p:val>
                                            <p:strVal val="#ppt_x"/>
                                          </p:val>
                                        </p:tav>
                                      </p:tavLst>
                                    </p:anim>
                                    <p:anim calcmode="lin" valueType="num">
                                      <p:cBhvr additive="base">
                                        <p:cTn id="6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41"/>
                                        </p:tgtEl>
                                        <p:attrNameLst>
                                          <p:attrName>ppt_x</p:attrName>
                                        </p:attrNameLst>
                                      </p:cBhvr>
                                      <p:tavLst>
                                        <p:tav tm="0">
                                          <p:val>
                                            <p:strVal val="ppt_x"/>
                                          </p:val>
                                        </p:tav>
                                        <p:tav tm="100000">
                                          <p:val>
                                            <p:strVal val="ppt_x"/>
                                          </p:val>
                                        </p:tav>
                                      </p:tavLst>
                                    </p:anim>
                                    <p:anim calcmode="lin" valueType="num">
                                      <p:cBhvr additive="base">
                                        <p:cTn id="67" dur="500"/>
                                        <p:tgtEl>
                                          <p:spTgt spid="41"/>
                                        </p:tgtEl>
                                        <p:attrNameLst>
                                          <p:attrName>ppt_y</p:attrName>
                                        </p:attrNameLst>
                                      </p:cBhvr>
                                      <p:tavLst>
                                        <p:tav tm="0">
                                          <p:val>
                                            <p:strVal val="ppt_y"/>
                                          </p:val>
                                        </p:tav>
                                        <p:tav tm="100000">
                                          <p:val>
                                            <p:strVal val="1+ppt_h/2"/>
                                          </p:val>
                                        </p:tav>
                                      </p:tavLst>
                                    </p:anim>
                                    <p:set>
                                      <p:cBhvr>
                                        <p:cTn id="68"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animBg="1"/>
      <p:bldP spid="28" grpId="0" autoUpdateAnimBg="0"/>
      <p:bldP spid="29" grpId="0" autoUpdateAnimBg="0"/>
      <p:bldP spid="30" grpId="0" autoUpdateAnimBg="0"/>
      <p:bldP spid="32" grpId="0"/>
      <p:bldP spid="33" grpId="0"/>
      <p:bldP spid="40" grpId="0"/>
      <p:bldP spid="41" grpId="0" animBg="1"/>
      <p:bldP spid="4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13</a:t>
            </a:fld>
            <a:endParaRPr lang="zh-CN" altLang="en-US"/>
          </a:p>
        </p:txBody>
      </p:sp>
      <p:sp>
        <p:nvSpPr>
          <p:cNvPr id="15" name="Rectangle 3"/>
          <p:cNvSpPr>
            <a:spLocks noChangeArrowheads="1"/>
          </p:cNvSpPr>
          <p:nvPr/>
        </p:nvSpPr>
        <p:spPr bwMode="auto">
          <a:xfrm>
            <a:off x="480512" y="969992"/>
            <a:ext cx="58913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smtClean="0">
                <a:solidFill>
                  <a:schemeClr val="tx1"/>
                </a:solidFill>
                <a:latin typeface="宋体" panose="02010600030101010101" pitchFamily="2" charset="-122"/>
              </a:rPr>
              <a:t>2.</a:t>
            </a:r>
            <a:r>
              <a:rPr kumimoji="1" lang="zh-CN" altLang="en-US" b="1" dirty="0">
                <a:solidFill>
                  <a:srgbClr val="FF3300"/>
                </a:solidFill>
                <a:latin typeface="宋体" panose="02010600030101010101" pitchFamily="2" charset="-122"/>
                <a:ea typeface="楷体_GB2312" pitchFamily="49" charset="-122"/>
              </a:rPr>
              <a:t>指数</a:t>
            </a:r>
            <a:r>
              <a:rPr kumimoji="1" lang="zh-CN" altLang="en-US" b="1" dirty="0" smtClean="0">
                <a:solidFill>
                  <a:srgbClr val="FF3300"/>
                </a:solidFill>
                <a:latin typeface="楷体_GB2312" pitchFamily="49" charset="-122"/>
                <a:ea typeface="楷体_GB2312" pitchFamily="49" charset="-122"/>
              </a:rPr>
              <a:t>分布</a:t>
            </a:r>
            <a:r>
              <a:rPr kumimoji="1" lang="en-US" altLang="zh-CN" b="1" dirty="0" smtClean="0">
                <a:solidFill>
                  <a:srgbClr val="7030A0"/>
                </a:solidFill>
                <a:latin typeface="楷体_GB2312" pitchFamily="49" charset="-122"/>
                <a:ea typeface="楷体_GB2312" pitchFamily="49" charset="-122"/>
              </a:rPr>
              <a:t>(</a:t>
            </a:r>
            <a:r>
              <a:rPr kumimoji="1" lang="en-US" altLang="zh-CN" b="1" i="1" dirty="0" smtClean="0">
                <a:solidFill>
                  <a:srgbClr val="7030A0"/>
                </a:solidFill>
                <a:latin typeface="Times New Roman" panose="02020603050405020304" pitchFamily="18" charset="0"/>
                <a:ea typeface="楷体_GB2312" pitchFamily="49" charset="-122"/>
              </a:rPr>
              <a:t>exponential </a:t>
            </a:r>
            <a:r>
              <a:rPr kumimoji="1" lang="en-US" altLang="zh-CN" b="1" i="1" dirty="0">
                <a:solidFill>
                  <a:srgbClr val="7030A0"/>
                </a:solidFill>
                <a:latin typeface="Times New Roman" panose="02020603050405020304" pitchFamily="18" charset="0"/>
                <a:ea typeface="楷体_GB2312" pitchFamily="49" charset="-122"/>
              </a:rPr>
              <a:t>distribution</a:t>
            </a:r>
            <a:r>
              <a:rPr kumimoji="1" lang="en-US" altLang="zh-CN" b="1" dirty="0">
                <a:solidFill>
                  <a:srgbClr val="7030A0"/>
                </a:solidFill>
                <a:latin typeface="楷体_GB2312" pitchFamily="49" charset="-122"/>
                <a:ea typeface="楷体_GB2312" pitchFamily="49" charset="-122"/>
              </a:rPr>
              <a:t>)</a:t>
            </a:r>
          </a:p>
        </p:txBody>
      </p:sp>
      <p:graphicFrame>
        <p:nvGraphicFramePr>
          <p:cNvPr id="23" name="Object 3"/>
          <p:cNvGraphicFramePr>
            <a:graphicFrameLocks noChangeAspect="1"/>
          </p:cNvGraphicFramePr>
          <p:nvPr>
            <p:extLst>
              <p:ext uri="{D42A27DB-BD31-4B8C-83A1-F6EECF244321}">
                <p14:modId xmlns:p14="http://schemas.microsoft.com/office/powerpoint/2010/main" val="1360871974"/>
              </p:ext>
            </p:extLst>
          </p:nvPr>
        </p:nvGraphicFramePr>
        <p:xfrm>
          <a:off x="914870" y="2198460"/>
          <a:ext cx="2743200" cy="962025"/>
        </p:xfrm>
        <a:graphic>
          <a:graphicData uri="http://schemas.openxmlformats.org/presentationml/2006/ole">
            <mc:AlternateContent xmlns:mc="http://schemas.openxmlformats.org/markup-compatibility/2006">
              <mc:Choice xmlns:v="urn:schemas-microsoft-com:vml" Requires="v">
                <p:oleObj spid="_x0000_s11344" name="公式" r:id="rId3" imgW="1371600" imgH="482400" progId="Equation.3">
                  <p:embed/>
                </p:oleObj>
              </mc:Choice>
              <mc:Fallback>
                <p:oleObj name="公式" r:id="rId3" imgW="1371600" imgH="482400" progId="Equation.3">
                  <p:embed/>
                  <p:pic>
                    <p:nvPicPr>
                      <p:cNvPr id="5314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870" y="2198460"/>
                        <a:ext cx="27432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4"/>
          <p:cNvGraphicFramePr>
            <a:graphicFrameLocks noChangeAspect="1"/>
          </p:cNvGraphicFramePr>
          <p:nvPr>
            <p:extLst>
              <p:ext uri="{D42A27DB-BD31-4B8C-83A1-F6EECF244321}">
                <p14:modId xmlns:p14="http://schemas.microsoft.com/office/powerpoint/2010/main" val="2959812529"/>
              </p:ext>
            </p:extLst>
          </p:nvPr>
        </p:nvGraphicFramePr>
        <p:xfrm>
          <a:off x="4470870" y="2222272"/>
          <a:ext cx="2921000" cy="952500"/>
        </p:xfrm>
        <a:graphic>
          <a:graphicData uri="http://schemas.openxmlformats.org/presentationml/2006/ole">
            <mc:AlternateContent xmlns:mc="http://schemas.openxmlformats.org/markup-compatibility/2006">
              <mc:Choice xmlns:v="urn:schemas-microsoft-com:vml" Requires="v">
                <p:oleObj spid="_x0000_s11345" name="公式" r:id="rId5" imgW="1473120" imgH="482400" progId="Equation.3">
                  <p:embed/>
                </p:oleObj>
              </mc:Choice>
              <mc:Fallback>
                <p:oleObj name="公式" r:id="rId5" imgW="1473120" imgH="482400" progId="Equation.3">
                  <p:embed/>
                  <p:pic>
                    <p:nvPicPr>
                      <p:cNvPr id="531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0870" y="2222272"/>
                        <a:ext cx="2921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5"/>
          <p:cNvGraphicFramePr>
            <a:graphicFrameLocks noChangeAspect="1"/>
          </p:cNvGraphicFramePr>
          <p:nvPr>
            <p:extLst>
              <p:ext uri="{D42A27DB-BD31-4B8C-83A1-F6EECF244321}">
                <p14:modId xmlns:p14="http://schemas.microsoft.com/office/powerpoint/2010/main" val="3762911490"/>
              </p:ext>
            </p:extLst>
          </p:nvPr>
        </p:nvGraphicFramePr>
        <p:xfrm>
          <a:off x="1513358" y="4319360"/>
          <a:ext cx="2209800" cy="1255712"/>
        </p:xfrm>
        <a:graphic>
          <a:graphicData uri="http://schemas.openxmlformats.org/presentationml/2006/ole">
            <mc:AlternateContent xmlns:mc="http://schemas.openxmlformats.org/markup-compatibility/2006">
              <mc:Choice xmlns:v="urn:schemas-microsoft-com:vml" Requires="v">
                <p:oleObj spid="_x0000_s11346" name="BMP 图象" r:id="rId7" imgW="1867161" imgH="1000000" progId="Paint.Picture">
                  <p:embed/>
                </p:oleObj>
              </mc:Choice>
              <mc:Fallback>
                <p:oleObj name="BMP 图象" r:id="rId7" imgW="1867161" imgH="1000000" progId="Paint.Picture">
                  <p:embed/>
                  <p:pic>
                    <p:nvPicPr>
                      <p:cNvPr id="531461" name="Object 5"/>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3358" y="4319360"/>
                        <a:ext cx="220980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6"/>
          <p:cNvGraphicFramePr>
            <a:graphicFrameLocks noChangeAspect="1"/>
          </p:cNvGraphicFramePr>
          <p:nvPr>
            <p:extLst>
              <p:ext uri="{D42A27DB-BD31-4B8C-83A1-F6EECF244321}">
                <p14:modId xmlns:p14="http://schemas.microsoft.com/office/powerpoint/2010/main" val="3174214230"/>
              </p:ext>
            </p:extLst>
          </p:nvPr>
        </p:nvGraphicFramePr>
        <p:xfrm>
          <a:off x="5312245" y="4427310"/>
          <a:ext cx="2286000" cy="1212850"/>
        </p:xfrm>
        <a:graphic>
          <a:graphicData uri="http://schemas.openxmlformats.org/presentationml/2006/ole">
            <mc:AlternateContent xmlns:mc="http://schemas.openxmlformats.org/markup-compatibility/2006">
              <mc:Choice xmlns:v="urn:schemas-microsoft-com:vml" Requires="v">
                <p:oleObj spid="_x0000_s11347" name="BMP 图象" r:id="rId9" imgW="1905266" imgH="1009791" progId="Paint.Picture">
                  <p:embed/>
                </p:oleObj>
              </mc:Choice>
              <mc:Fallback>
                <p:oleObj name="BMP 图象" r:id="rId9" imgW="1905266" imgH="1009791" progId="Paint.Picture">
                  <p:embed/>
                  <p:pic>
                    <p:nvPicPr>
                      <p:cNvPr id="531462" name="Object 6"/>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12245" y="4427310"/>
                        <a:ext cx="22860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 name="Group 7"/>
          <p:cNvGrpSpPr>
            <a:grpSpLocks/>
          </p:cNvGrpSpPr>
          <p:nvPr/>
        </p:nvGrpSpPr>
        <p:grpSpPr bwMode="auto">
          <a:xfrm>
            <a:off x="838670" y="5575072"/>
            <a:ext cx="3124200" cy="381000"/>
            <a:chOff x="816" y="3312"/>
            <a:chExt cx="1968" cy="240"/>
          </a:xfrm>
        </p:grpSpPr>
        <p:sp>
          <p:nvSpPr>
            <p:cNvPr id="32" name="Line 8"/>
            <p:cNvSpPr>
              <a:spLocks noChangeShapeType="1"/>
            </p:cNvSpPr>
            <p:nvPr/>
          </p:nvSpPr>
          <p:spPr bwMode="auto">
            <a:xfrm>
              <a:off x="816" y="3312"/>
              <a:ext cx="19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9"/>
            <p:cNvSpPr txBox="1">
              <a:spLocks noChangeArrowheads="1"/>
            </p:cNvSpPr>
            <p:nvPr/>
          </p:nvSpPr>
          <p:spPr bwMode="auto">
            <a:xfrm>
              <a:off x="2592" y="3315"/>
              <a:ext cx="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rPr>
                <a:t>x</a:t>
              </a:r>
              <a:endParaRPr kumimoji="1" lang="en-US" altLang="zh-CN" sz="2000" b="1">
                <a:solidFill>
                  <a:srgbClr val="000000"/>
                </a:solidFill>
                <a:latin typeface="Times New Roman" panose="02020603050405020304" pitchFamily="18" charset="0"/>
              </a:endParaRPr>
            </a:p>
          </p:txBody>
        </p:sp>
        <p:sp>
          <p:nvSpPr>
            <p:cNvPr id="34" name="Text Box 10"/>
            <p:cNvSpPr txBox="1">
              <a:spLocks noChangeArrowheads="1"/>
            </p:cNvSpPr>
            <p:nvPr/>
          </p:nvSpPr>
          <p:spPr bwMode="auto">
            <a:xfrm>
              <a:off x="1248" y="3312"/>
              <a:ext cx="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a:solidFill>
                    <a:srgbClr val="000000"/>
                  </a:solidFill>
                  <a:latin typeface="Times New Roman" panose="02020603050405020304" pitchFamily="18" charset="0"/>
                </a:rPr>
                <a:t>0</a:t>
              </a:r>
              <a:endParaRPr kumimoji="1" lang="en-US" altLang="zh-CN" sz="2000" b="1">
                <a:solidFill>
                  <a:srgbClr val="000000"/>
                </a:solidFill>
                <a:latin typeface="Times New Roman" panose="02020603050405020304" pitchFamily="18" charset="0"/>
              </a:endParaRPr>
            </a:p>
          </p:txBody>
        </p:sp>
      </p:grpSp>
      <p:grpSp>
        <p:nvGrpSpPr>
          <p:cNvPr id="35" name="Group 11"/>
          <p:cNvGrpSpPr>
            <a:grpSpLocks/>
          </p:cNvGrpSpPr>
          <p:nvPr/>
        </p:nvGrpSpPr>
        <p:grpSpPr bwMode="auto">
          <a:xfrm>
            <a:off x="4648670" y="5575072"/>
            <a:ext cx="3124200" cy="381000"/>
            <a:chOff x="3216" y="3312"/>
            <a:chExt cx="1968" cy="240"/>
          </a:xfrm>
        </p:grpSpPr>
        <p:sp>
          <p:nvSpPr>
            <p:cNvPr id="36" name="Line 12"/>
            <p:cNvSpPr>
              <a:spLocks noChangeShapeType="1"/>
            </p:cNvSpPr>
            <p:nvPr/>
          </p:nvSpPr>
          <p:spPr bwMode="auto">
            <a:xfrm>
              <a:off x="3216" y="3312"/>
              <a:ext cx="19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Text Box 13"/>
            <p:cNvSpPr txBox="1">
              <a:spLocks noChangeArrowheads="1"/>
            </p:cNvSpPr>
            <p:nvPr/>
          </p:nvSpPr>
          <p:spPr bwMode="auto">
            <a:xfrm>
              <a:off x="4992" y="3315"/>
              <a:ext cx="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rPr>
                <a:t>x</a:t>
              </a:r>
              <a:endParaRPr kumimoji="1" lang="en-US" altLang="zh-CN" sz="2000" b="1">
                <a:solidFill>
                  <a:srgbClr val="000000"/>
                </a:solidFill>
                <a:latin typeface="Times New Roman" panose="02020603050405020304" pitchFamily="18" charset="0"/>
              </a:endParaRPr>
            </a:p>
          </p:txBody>
        </p:sp>
        <p:sp>
          <p:nvSpPr>
            <p:cNvPr id="38" name="Text Box 14"/>
            <p:cNvSpPr txBox="1">
              <a:spLocks noChangeArrowheads="1"/>
            </p:cNvSpPr>
            <p:nvPr/>
          </p:nvSpPr>
          <p:spPr bwMode="auto">
            <a:xfrm>
              <a:off x="3648" y="3312"/>
              <a:ext cx="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a:solidFill>
                    <a:srgbClr val="000000"/>
                  </a:solidFill>
                  <a:latin typeface="Times New Roman" panose="02020603050405020304" pitchFamily="18" charset="0"/>
                </a:rPr>
                <a:t>0</a:t>
              </a:r>
              <a:endParaRPr kumimoji="1" lang="en-US" altLang="zh-CN" sz="2000" b="1">
                <a:solidFill>
                  <a:srgbClr val="000000"/>
                </a:solidFill>
                <a:latin typeface="Times New Roman" panose="02020603050405020304" pitchFamily="18" charset="0"/>
              </a:endParaRPr>
            </a:p>
          </p:txBody>
        </p:sp>
      </p:grpSp>
      <p:sp>
        <p:nvSpPr>
          <p:cNvPr id="39" name="Text Box 15"/>
          <p:cNvSpPr txBox="1">
            <a:spLocks noChangeArrowheads="1"/>
          </p:cNvSpPr>
          <p:nvPr/>
        </p:nvSpPr>
        <p:spPr bwMode="auto">
          <a:xfrm>
            <a:off x="1295870" y="4132035"/>
            <a:ext cx="304800"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sym typeface="Symbol" panose="05050102010706020507" pitchFamily="18" charset="2"/>
              </a:rPr>
              <a:t></a:t>
            </a:r>
            <a:endParaRPr kumimoji="1" lang="en-US" altLang="zh-CN" sz="2000" b="1">
              <a:solidFill>
                <a:srgbClr val="000000"/>
              </a:solidFill>
              <a:latin typeface="Times New Roman" panose="02020603050405020304" pitchFamily="18" charset="0"/>
            </a:endParaRPr>
          </a:p>
        </p:txBody>
      </p:sp>
      <p:grpSp>
        <p:nvGrpSpPr>
          <p:cNvPr id="40" name="Group 16"/>
          <p:cNvGrpSpPr>
            <a:grpSpLocks/>
          </p:cNvGrpSpPr>
          <p:nvPr/>
        </p:nvGrpSpPr>
        <p:grpSpPr bwMode="auto">
          <a:xfrm>
            <a:off x="1524470" y="3670072"/>
            <a:ext cx="838200" cy="1905000"/>
            <a:chOff x="1248" y="2112"/>
            <a:chExt cx="528" cy="1200"/>
          </a:xfrm>
        </p:grpSpPr>
        <p:sp>
          <p:nvSpPr>
            <p:cNvPr id="41" name="Line 17"/>
            <p:cNvSpPr>
              <a:spLocks noChangeShapeType="1"/>
            </p:cNvSpPr>
            <p:nvPr/>
          </p:nvSpPr>
          <p:spPr bwMode="auto">
            <a:xfrm>
              <a:off x="1248" y="2160"/>
              <a:ext cx="0" cy="115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Text Box 18"/>
            <p:cNvSpPr txBox="1">
              <a:spLocks noChangeArrowheads="1"/>
            </p:cNvSpPr>
            <p:nvPr/>
          </p:nvSpPr>
          <p:spPr bwMode="auto">
            <a:xfrm>
              <a:off x="1344" y="2112"/>
              <a:ext cx="43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rPr>
                <a:t>f </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a:t>
              </a:r>
              <a:endParaRPr kumimoji="1" lang="en-US" altLang="zh-CN" sz="2000" b="1">
                <a:solidFill>
                  <a:srgbClr val="000000"/>
                </a:solidFill>
                <a:latin typeface="Times New Roman" panose="02020603050405020304" pitchFamily="18" charset="0"/>
              </a:endParaRPr>
            </a:p>
          </p:txBody>
        </p:sp>
      </p:grpSp>
      <p:grpSp>
        <p:nvGrpSpPr>
          <p:cNvPr id="43" name="Group 19"/>
          <p:cNvGrpSpPr>
            <a:grpSpLocks/>
          </p:cNvGrpSpPr>
          <p:nvPr/>
        </p:nvGrpSpPr>
        <p:grpSpPr bwMode="auto">
          <a:xfrm>
            <a:off x="5334470" y="3746272"/>
            <a:ext cx="838200" cy="1905000"/>
            <a:chOff x="1248" y="2112"/>
            <a:chExt cx="528" cy="1200"/>
          </a:xfrm>
        </p:grpSpPr>
        <p:sp>
          <p:nvSpPr>
            <p:cNvPr id="44" name="Line 20"/>
            <p:cNvSpPr>
              <a:spLocks noChangeShapeType="1"/>
            </p:cNvSpPr>
            <p:nvPr/>
          </p:nvSpPr>
          <p:spPr bwMode="auto">
            <a:xfrm>
              <a:off x="1248" y="2160"/>
              <a:ext cx="0" cy="115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21"/>
            <p:cNvSpPr txBox="1">
              <a:spLocks noChangeArrowheads="1"/>
            </p:cNvSpPr>
            <p:nvPr/>
          </p:nvSpPr>
          <p:spPr bwMode="auto">
            <a:xfrm>
              <a:off x="1344" y="2112"/>
              <a:ext cx="43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rPr>
                <a:t>F</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a:t>
              </a:r>
              <a:endParaRPr kumimoji="1" lang="en-US" altLang="zh-CN" sz="2000" b="1">
                <a:solidFill>
                  <a:srgbClr val="000000"/>
                </a:solidFill>
                <a:latin typeface="Times New Roman" panose="02020603050405020304" pitchFamily="18" charset="0"/>
              </a:endParaRPr>
            </a:p>
          </p:txBody>
        </p:sp>
      </p:grpSp>
      <p:sp>
        <p:nvSpPr>
          <p:cNvPr id="46" name="Line 22"/>
          <p:cNvSpPr>
            <a:spLocks noChangeShapeType="1"/>
          </p:cNvSpPr>
          <p:nvPr/>
        </p:nvSpPr>
        <p:spPr bwMode="auto">
          <a:xfrm>
            <a:off x="838670" y="5575072"/>
            <a:ext cx="6858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3"/>
          <p:cNvSpPr>
            <a:spLocks noChangeShapeType="1"/>
          </p:cNvSpPr>
          <p:nvPr/>
        </p:nvSpPr>
        <p:spPr bwMode="auto">
          <a:xfrm>
            <a:off x="4648670" y="5575072"/>
            <a:ext cx="6858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24"/>
          <p:cNvGrpSpPr>
            <a:grpSpLocks/>
          </p:cNvGrpSpPr>
          <p:nvPr/>
        </p:nvGrpSpPr>
        <p:grpSpPr bwMode="auto">
          <a:xfrm>
            <a:off x="5029670" y="4208235"/>
            <a:ext cx="2667000" cy="315912"/>
            <a:chOff x="3456" y="2451"/>
            <a:chExt cx="1680" cy="199"/>
          </a:xfrm>
        </p:grpSpPr>
        <p:sp>
          <p:nvSpPr>
            <p:cNvPr id="49" name="Text Box 25"/>
            <p:cNvSpPr txBox="1">
              <a:spLocks noChangeArrowheads="1"/>
            </p:cNvSpPr>
            <p:nvPr/>
          </p:nvSpPr>
          <p:spPr bwMode="auto">
            <a:xfrm>
              <a:off x="3456" y="2451"/>
              <a:ext cx="9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000" b="1">
                  <a:latin typeface="Times New Roman" panose="02020603050405020304" pitchFamily="18" charset="0"/>
                </a:rPr>
                <a:t>1</a:t>
              </a:r>
            </a:p>
          </p:txBody>
        </p:sp>
        <p:sp>
          <p:nvSpPr>
            <p:cNvPr id="50" name="Line 26"/>
            <p:cNvSpPr>
              <a:spLocks noChangeShapeType="1"/>
            </p:cNvSpPr>
            <p:nvPr/>
          </p:nvSpPr>
          <p:spPr bwMode="auto">
            <a:xfrm>
              <a:off x="3648" y="2592"/>
              <a:ext cx="1488"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 name="Text Box 27"/>
          <p:cNvSpPr txBox="1">
            <a:spLocks noChangeArrowheads="1"/>
          </p:cNvSpPr>
          <p:nvPr/>
        </p:nvSpPr>
        <p:spPr bwMode="auto">
          <a:xfrm>
            <a:off x="1835620" y="1528535"/>
            <a:ext cx="1436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buClrTx/>
              <a:buSzTx/>
              <a:buFontTx/>
              <a:buNone/>
            </a:pP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 ~ E(</a:t>
            </a:r>
            <a:r>
              <a:rPr kumimoji="1" lang="en-US" altLang="zh-CN" sz="2400" b="1" i="1" dirty="0">
                <a:solidFill>
                  <a:srgbClr val="000000"/>
                </a:solidFill>
                <a:latin typeface="Symbol" panose="05050102010706020507" pitchFamily="18" charset="2"/>
              </a:rPr>
              <a:t>l</a:t>
            </a:r>
            <a:r>
              <a:rPr kumimoji="1" lang="en-US" altLang="zh-CN" sz="2400" b="1" dirty="0">
                <a:solidFill>
                  <a:srgbClr val="000000"/>
                </a:solidFill>
                <a:latin typeface="Times New Roman" panose="02020603050405020304" pitchFamily="18" charset="0"/>
              </a:rPr>
              <a:t>)  </a:t>
            </a:r>
            <a:endParaRPr kumimoji="1" lang="en-US" altLang="zh-CN" sz="2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30425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lide(fromTo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slide(fromBottom)">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slide(fromBottom)">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Left)">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down)">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right)">
                                      <p:cBhvr>
                                        <p:cTn id="7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9" grpId="0" autoUpdateAnimBg="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14</a:t>
            </a:fld>
            <a:endParaRPr lang="zh-CN" altLang="en-US"/>
          </a:p>
        </p:txBody>
      </p:sp>
      <p:sp>
        <p:nvSpPr>
          <p:cNvPr id="46" name="Text Box 2"/>
          <p:cNvSpPr txBox="1">
            <a:spLocks noChangeArrowheads="1"/>
          </p:cNvSpPr>
          <p:nvPr/>
        </p:nvSpPr>
        <p:spPr bwMode="auto">
          <a:xfrm>
            <a:off x="430864" y="908650"/>
            <a:ext cx="75192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zh-CN" altLang="en-US" sz="2400" b="1" dirty="0" smtClean="0">
                <a:solidFill>
                  <a:srgbClr val="000000"/>
                </a:solidFill>
                <a:latin typeface="华文中宋" panose="02010600040101010101" pitchFamily="2" charset="-122"/>
                <a:ea typeface="华文中宋" panose="02010600040101010101" pitchFamily="2" charset="-122"/>
              </a:rPr>
              <a:t>例</a:t>
            </a:r>
            <a:r>
              <a:rPr kumimoji="1" lang="en-US" altLang="zh-CN" sz="2400" dirty="0" smtClean="0">
                <a:solidFill>
                  <a:srgbClr val="000000"/>
                </a:solidFill>
                <a:latin typeface="华文中宋" panose="02010600040101010101" pitchFamily="2" charset="-122"/>
                <a:ea typeface="华文中宋" panose="02010600040101010101" pitchFamily="2" charset="-122"/>
              </a:rPr>
              <a:t>  </a:t>
            </a:r>
            <a:r>
              <a:rPr kumimoji="1" lang="zh-CN" altLang="en-US" sz="2400" dirty="0">
                <a:solidFill>
                  <a:srgbClr val="000000"/>
                </a:solidFill>
                <a:latin typeface="华文中宋" panose="02010600040101010101" pitchFamily="2" charset="-122"/>
                <a:ea typeface="华文中宋" panose="02010600040101010101" pitchFamily="2" charset="-122"/>
              </a:rPr>
              <a:t>设某产品的寿命</a:t>
            </a:r>
            <a:r>
              <a:rPr kumimoji="1" lang="en-US" altLang="zh-CN" sz="2400" dirty="0">
                <a:solidFill>
                  <a:srgbClr val="000000"/>
                </a:solidFill>
                <a:latin typeface="华文中宋" panose="02010600040101010101" pitchFamily="2" charset="-122"/>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正常使用的时间</a:t>
            </a:r>
            <a:r>
              <a:rPr kumimoji="1" lang="en-US" altLang="zh-CN" sz="2400" dirty="0">
                <a:solidFill>
                  <a:srgbClr val="000000"/>
                </a:solidFill>
                <a:latin typeface="华文中宋" panose="02010600040101010101" pitchFamily="2" charset="-122"/>
                <a:ea typeface="华文中宋" panose="02010600040101010101" pitchFamily="2" charset="-122"/>
              </a:rPr>
              <a:t>) </a:t>
            </a:r>
            <a:r>
              <a:rPr kumimoji="1" lang="en-US" altLang="zh-CN" sz="2400" i="1" dirty="0">
                <a:solidFill>
                  <a:srgbClr val="000000"/>
                </a:solidFill>
                <a:latin typeface="Times New Roman" panose="02020603050405020304" pitchFamily="18" charset="0"/>
                <a:ea typeface="华文中宋" panose="02010600040101010101" pitchFamily="2" charset="-122"/>
              </a:rPr>
              <a:t>X </a:t>
            </a:r>
            <a:r>
              <a:rPr kumimoji="1" lang="en-US" altLang="zh-CN" sz="2400" dirty="0">
                <a:solidFill>
                  <a:srgbClr val="000000"/>
                </a:solidFill>
                <a:latin typeface="Times New Roman" panose="02020603050405020304" pitchFamily="18" charset="0"/>
                <a:ea typeface="华文中宋" panose="02010600040101010101" pitchFamily="2" charset="-122"/>
              </a:rPr>
              <a:t>~ E(</a:t>
            </a:r>
            <a:r>
              <a:rPr kumimoji="1" lang="en-US" altLang="zh-CN" sz="2400" i="1" dirty="0">
                <a:solidFill>
                  <a:srgbClr val="000000"/>
                </a:solidFill>
                <a:latin typeface="Symbol" panose="05050102010706020507" pitchFamily="18" charset="2"/>
                <a:ea typeface="华文中宋" panose="02010600040101010101" pitchFamily="2" charset="-122"/>
              </a:rPr>
              <a:t>l</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a:t>
            </a:r>
          </a:p>
        </p:txBody>
      </p:sp>
      <p:sp>
        <p:nvSpPr>
          <p:cNvPr id="47" name="Text Box 3"/>
          <p:cNvSpPr txBox="1">
            <a:spLocks noChangeArrowheads="1"/>
          </p:cNvSpPr>
          <p:nvPr/>
        </p:nvSpPr>
        <p:spPr bwMode="auto">
          <a:xfrm>
            <a:off x="373714" y="1407125"/>
            <a:ext cx="87668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a:solidFill>
                  <a:srgbClr val="000000"/>
                </a:solidFill>
                <a:latin typeface="Times New Roman" panose="02020603050405020304" pitchFamily="18" charset="0"/>
              </a:rPr>
              <a:t>(1) </a:t>
            </a:r>
            <a:r>
              <a:rPr kumimoji="1" lang="zh-CN" altLang="en-US" sz="2400">
                <a:solidFill>
                  <a:srgbClr val="000000"/>
                </a:solidFill>
                <a:latin typeface="Times New Roman" panose="02020603050405020304" pitchFamily="18" charset="0"/>
                <a:ea typeface="华文中宋" panose="02010600040101010101" pitchFamily="2" charset="-122"/>
              </a:rPr>
              <a:t>已知</a:t>
            </a:r>
            <a:r>
              <a:rPr kumimoji="1" lang="en-US" altLang="zh-CN" sz="2400" i="1">
                <a:solidFill>
                  <a:srgbClr val="000000"/>
                </a:solidFill>
                <a:latin typeface="Symbol" panose="05050102010706020507" pitchFamily="18" charset="2"/>
              </a:rPr>
              <a:t>l</a:t>
            </a:r>
            <a:r>
              <a:rPr kumimoji="1" lang="en-US" altLang="zh-CN" sz="2400">
                <a:solidFill>
                  <a:srgbClr val="000000"/>
                </a:solidFill>
                <a:latin typeface="Times New Roman" panose="02020603050405020304" pitchFamily="18" charset="0"/>
              </a:rPr>
              <a:t>=0.1</a:t>
            </a:r>
            <a:r>
              <a:rPr kumimoji="1" lang="zh-CN" altLang="en-US" sz="2400">
                <a:solidFill>
                  <a:srgbClr val="000000"/>
                </a:solidFill>
                <a:latin typeface="Times New Roman" panose="02020603050405020304" pitchFamily="18" charset="0"/>
                <a:ea typeface="华文中宋" panose="02010600040101010101" pitchFamily="2" charset="-122"/>
              </a:rPr>
              <a:t>，求</a:t>
            </a:r>
            <a:r>
              <a:rPr kumimoji="1" lang="en-US" altLang="zh-CN" sz="2400">
                <a:solidFill>
                  <a:srgbClr val="000000"/>
                </a:solidFill>
                <a:latin typeface="Times New Roman" panose="02020603050405020304" pitchFamily="18" charset="0"/>
              </a:rPr>
              <a:t>P(</a:t>
            </a:r>
            <a:r>
              <a:rPr kumimoji="1" lang="en-US" altLang="zh-CN" sz="2400" i="1">
                <a:solidFill>
                  <a:srgbClr val="000000"/>
                </a:solidFill>
                <a:latin typeface="Times New Roman" panose="02020603050405020304" pitchFamily="18" charset="0"/>
              </a:rPr>
              <a:t>X </a:t>
            </a:r>
            <a:r>
              <a:rPr kumimoji="1" lang="en-US" altLang="zh-CN" sz="2400">
                <a:solidFill>
                  <a:srgbClr val="000000"/>
                </a:solidFill>
                <a:latin typeface="Times New Roman" panose="02020603050405020304" pitchFamily="18" charset="0"/>
              </a:rPr>
              <a:t>&gt; 100)</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(2) </a:t>
            </a:r>
            <a:r>
              <a:rPr kumimoji="1" lang="zh-CN" altLang="en-US" sz="2400">
                <a:solidFill>
                  <a:srgbClr val="000000"/>
                </a:solidFill>
                <a:latin typeface="Times New Roman" panose="02020603050405020304" pitchFamily="18" charset="0"/>
              </a:rPr>
              <a:t>若</a:t>
            </a:r>
            <a:r>
              <a:rPr kumimoji="1" lang="en-US" altLang="zh-CN" sz="2400">
                <a:solidFill>
                  <a:srgbClr val="000000"/>
                </a:solidFill>
                <a:latin typeface="Times New Roman" panose="02020603050405020304" pitchFamily="18" charset="0"/>
              </a:rPr>
              <a:t>P(</a:t>
            </a:r>
            <a:r>
              <a:rPr kumimoji="1" lang="en-US" altLang="zh-CN" sz="2400" i="1">
                <a:solidFill>
                  <a:srgbClr val="000000"/>
                </a:solidFill>
                <a:latin typeface="Times New Roman" panose="02020603050405020304" pitchFamily="18" charset="0"/>
              </a:rPr>
              <a:t>X </a:t>
            </a:r>
            <a:r>
              <a:rPr kumimoji="1" lang="en-US" altLang="zh-CN" sz="2400">
                <a:solidFill>
                  <a:srgbClr val="000000"/>
                </a:solidFill>
                <a:latin typeface="Times New Roman" panose="02020603050405020304" pitchFamily="18" charset="0"/>
              </a:rPr>
              <a:t>&gt; 100) = 0.1 </a:t>
            </a:r>
            <a:r>
              <a:rPr kumimoji="1" lang="zh-CN" altLang="en-US" sz="2400">
                <a:solidFill>
                  <a:srgbClr val="000000"/>
                </a:solidFill>
                <a:latin typeface="Times New Roman" panose="02020603050405020304" pitchFamily="18" charset="0"/>
              </a:rPr>
              <a:t>，求</a:t>
            </a:r>
            <a:r>
              <a:rPr kumimoji="1" lang="en-US" altLang="zh-CN" sz="2400" i="1">
                <a:solidFill>
                  <a:srgbClr val="000000"/>
                </a:solidFill>
                <a:latin typeface="Symbol" panose="05050102010706020507" pitchFamily="18" charset="2"/>
              </a:rPr>
              <a:t>l.</a:t>
            </a:r>
          </a:p>
        </p:txBody>
      </p:sp>
      <p:sp>
        <p:nvSpPr>
          <p:cNvPr id="48" name="Text Box 4"/>
          <p:cNvSpPr txBox="1">
            <a:spLocks noChangeArrowheads="1"/>
          </p:cNvSpPr>
          <p:nvPr/>
        </p:nvSpPr>
        <p:spPr bwMode="auto">
          <a:xfrm>
            <a:off x="1002364" y="2008787"/>
            <a:ext cx="5419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zh-CN" altLang="en-US" sz="2400" b="1">
                <a:solidFill>
                  <a:srgbClr val="000000"/>
                </a:solidFill>
                <a:latin typeface="Times New Roman" panose="02020603050405020304" pitchFamily="18" charset="0"/>
                <a:ea typeface="华文中宋" panose="02010600040101010101" pitchFamily="2" charset="-122"/>
              </a:rPr>
              <a:t>解</a:t>
            </a:r>
          </a:p>
        </p:txBody>
      </p:sp>
      <p:sp>
        <p:nvSpPr>
          <p:cNvPr id="49" name="Text Box 5"/>
          <p:cNvSpPr txBox="1">
            <a:spLocks noChangeArrowheads="1"/>
          </p:cNvSpPr>
          <p:nvPr/>
        </p:nvSpPr>
        <p:spPr bwMode="auto">
          <a:xfrm>
            <a:off x="1650064" y="2002437"/>
            <a:ext cx="39030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a:solidFill>
                  <a:srgbClr val="000000"/>
                </a:solidFill>
                <a:latin typeface="Times New Roman" panose="02020603050405020304" pitchFamily="18" charset="0"/>
              </a:rPr>
              <a:t>(1) P(</a:t>
            </a:r>
            <a:r>
              <a:rPr kumimoji="1" lang="en-US" altLang="zh-CN" sz="2400" i="1">
                <a:solidFill>
                  <a:srgbClr val="000000"/>
                </a:solidFill>
                <a:latin typeface="Times New Roman" panose="02020603050405020304" pitchFamily="18" charset="0"/>
              </a:rPr>
              <a:t>X </a:t>
            </a:r>
            <a:r>
              <a:rPr kumimoji="1" lang="en-US" altLang="zh-CN" sz="2400">
                <a:solidFill>
                  <a:srgbClr val="000000"/>
                </a:solidFill>
                <a:latin typeface="Times New Roman" panose="02020603050405020304" pitchFamily="18" charset="0"/>
              </a:rPr>
              <a:t>&gt; 100) = 1</a:t>
            </a:r>
            <a:r>
              <a:rPr kumimoji="1" lang="en-US" altLang="zh-CN" sz="2400">
                <a:solidFill>
                  <a:srgbClr val="000000"/>
                </a:solidFill>
                <a:latin typeface="Symbol" panose="05050102010706020507" pitchFamily="18" charset="2"/>
              </a:rPr>
              <a:t>- </a:t>
            </a:r>
            <a:r>
              <a:rPr kumimoji="1" lang="en-US" altLang="zh-CN" sz="2400" i="1">
                <a:solidFill>
                  <a:srgbClr val="000000"/>
                </a:solidFill>
                <a:latin typeface="Times New Roman" panose="02020603050405020304" pitchFamily="18" charset="0"/>
              </a:rPr>
              <a:t>F</a:t>
            </a:r>
            <a:r>
              <a:rPr kumimoji="1" lang="en-US" altLang="zh-CN" sz="2400">
                <a:solidFill>
                  <a:srgbClr val="000000"/>
                </a:solidFill>
                <a:latin typeface="Times New Roman" panose="02020603050405020304" pitchFamily="18" charset="0"/>
              </a:rPr>
              <a:t>(100)</a:t>
            </a:r>
          </a:p>
        </p:txBody>
      </p:sp>
      <p:sp>
        <p:nvSpPr>
          <p:cNvPr id="50" name="Text Box 6"/>
          <p:cNvSpPr txBox="1">
            <a:spLocks noChangeArrowheads="1"/>
          </p:cNvSpPr>
          <p:nvPr/>
        </p:nvSpPr>
        <p:spPr bwMode="auto">
          <a:xfrm>
            <a:off x="3507746" y="2684143"/>
            <a:ext cx="159605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dirty="0">
                <a:solidFill>
                  <a:srgbClr val="000000"/>
                </a:solidFill>
                <a:latin typeface="Times New Roman" panose="02020603050405020304" pitchFamily="18" charset="0"/>
              </a:rPr>
              <a:t>= e</a:t>
            </a:r>
            <a:r>
              <a:rPr kumimoji="1" lang="en-US" altLang="zh-CN" sz="2400" baseline="38000" dirty="0">
                <a:solidFill>
                  <a:srgbClr val="000000"/>
                </a:solidFill>
                <a:latin typeface="Symbol" panose="05050102010706020507" pitchFamily="18" charset="2"/>
              </a:rPr>
              <a:t>-</a:t>
            </a:r>
            <a:r>
              <a:rPr kumimoji="1" lang="en-US" altLang="zh-CN" sz="2400" baseline="38000" dirty="0">
                <a:solidFill>
                  <a:srgbClr val="000000"/>
                </a:solidFill>
                <a:latin typeface="Times New Roman" panose="02020603050405020304" pitchFamily="18" charset="0"/>
              </a:rPr>
              <a:t>100×0.1</a:t>
            </a:r>
          </a:p>
        </p:txBody>
      </p:sp>
      <p:sp>
        <p:nvSpPr>
          <p:cNvPr id="51" name="Text Box 7"/>
          <p:cNvSpPr txBox="1">
            <a:spLocks noChangeArrowheads="1"/>
          </p:cNvSpPr>
          <p:nvPr/>
        </p:nvSpPr>
        <p:spPr bwMode="auto">
          <a:xfrm>
            <a:off x="4876172" y="2684143"/>
            <a:ext cx="19145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dirty="0">
                <a:solidFill>
                  <a:srgbClr val="000000"/>
                </a:solidFill>
                <a:latin typeface="Times New Roman" panose="02020603050405020304" pitchFamily="18" charset="0"/>
              </a:rPr>
              <a:t>= 0.0000454</a:t>
            </a:r>
          </a:p>
        </p:txBody>
      </p:sp>
      <p:sp>
        <p:nvSpPr>
          <p:cNvPr id="94" name="Text Box 8"/>
          <p:cNvSpPr txBox="1">
            <a:spLocks noChangeArrowheads="1"/>
          </p:cNvSpPr>
          <p:nvPr/>
        </p:nvSpPr>
        <p:spPr bwMode="auto">
          <a:xfrm>
            <a:off x="1061744" y="3365849"/>
            <a:ext cx="40420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dirty="0">
                <a:solidFill>
                  <a:srgbClr val="000000"/>
                </a:solidFill>
                <a:latin typeface="Times New Roman" panose="02020603050405020304" pitchFamily="18" charset="0"/>
              </a:rPr>
              <a:t>(2) P(</a:t>
            </a:r>
            <a:r>
              <a:rPr kumimoji="1" lang="en-US" altLang="zh-CN" sz="2400" i="1" dirty="0">
                <a:solidFill>
                  <a:srgbClr val="000000"/>
                </a:solidFill>
                <a:latin typeface="Times New Roman" panose="02020603050405020304" pitchFamily="18" charset="0"/>
              </a:rPr>
              <a:t>X </a:t>
            </a:r>
            <a:r>
              <a:rPr kumimoji="1" lang="en-US" altLang="zh-CN" sz="2400" dirty="0">
                <a:solidFill>
                  <a:srgbClr val="000000"/>
                </a:solidFill>
                <a:latin typeface="Times New Roman" panose="02020603050405020304" pitchFamily="18" charset="0"/>
              </a:rPr>
              <a:t>&gt; 100) =</a:t>
            </a:r>
            <a:r>
              <a:rPr kumimoji="1" lang="en-US" altLang="zh-CN" sz="2400" dirty="0">
                <a:latin typeface="Times New Roman" panose="02020603050405020304" pitchFamily="18" charset="0"/>
              </a:rPr>
              <a:t> </a:t>
            </a:r>
            <a:r>
              <a:rPr kumimoji="1" lang="en-US" altLang="zh-CN" sz="2400" dirty="0">
                <a:solidFill>
                  <a:srgbClr val="000000"/>
                </a:solidFill>
                <a:latin typeface="Times New Roman" panose="02020603050405020304" pitchFamily="18" charset="0"/>
              </a:rPr>
              <a:t>e</a:t>
            </a:r>
            <a:r>
              <a:rPr kumimoji="1" lang="en-US" altLang="zh-CN" sz="2400" baseline="38000" dirty="0">
                <a:solidFill>
                  <a:srgbClr val="000000"/>
                </a:solidFill>
                <a:latin typeface="Symbol" panose="05050102010706020507" pitchFamily="18" charset="2"/>
              </a:rPr>
              <a:t>-</a:t>
            </a:r>
            <a:r>
              <a:rPr kumimoji="1" lang="en-US" altLang="zh-CN" sz="2400" baseline="38000" dirty="0">
                <a:solidFill>
                  <a:srgbClr val="000000"/>
                </a:solidFill>
                <a:latin typeface="Times New Roman" panose="02020603050405020304" pitchFamily="18" charset="0"/>
              </a:rPr>
              <a:t>100</a:t>
            </a:r>
            <a:r>
              <a:rPr kumimoji="1" lang="en-US" altLang="zh-CN" sz="2400" i="1" baseline="38000" dirty="0">
                <a:solidFill>
                  <a:srgbClr val="000000"/>
                </a:solidFill>
                <a:latin typeface="Symbol" panose="05050102010706020507" pitchFamily="18" charset="2"/>
              </a:rPr>
              <a:t>l</a:t>
            </a:r>
            <a:r>
              <a:rPr kumimoji="1" lang="en-US" altLang="zh-CN" sz="2400" i="1" dirty="0">
                <a:solidFill>
                  <a:srgbClr val="000000"/>
                </a:solidFill>
                <a:latin typeface="Symbol" panose="05050102010706020507" pitchFamily="18" charset="2"/>
              </a:rPr>
              <a:t> </a:t>
            </a:r>
            <a:r>
              <a:rPr kumimoji="1" lang="en-US" altLang="zh-CN" sz="2400" dirty="0">
                <a:solidFill>
                  <a:srgbClr val="000000"/>
                </a:solidFill>
                <a:latin typeface="Times New Roman" panose="02020603050405020304" pitchFamily="18" charset="0"/>
              </a:rPr>
              <a:t>= 0.1</a:t>
            </a:r>
            <a:endParaRPr kumimoji="1" lang="en-US" altLang="zh-CN" sz="2400" baseline="38000" dirty="0">
              <a:solidFill>
                <a:srgbClr val="000000"/>
              </a:solidFill>
              <a:latin typeface="Times New Roman" panose="02020603050405020304" pitchFamily="18" charset="0"/>
            </a:endParaRPr>
          </a:p>
        </p:txBody>
      </p:sp>
      <p:sp>
        <p:nvSpPr>
          <p:cNvPr id="95" name="Text Box 9"/>
          <p:cNvSpPr txBox="1">
            <a:spLocks noChangeArrowheads="1"/>
          </p:cNvSpPr>
          <p:nvPr/>
        </p:nvSpPr>
        <p:spPr bwMode="auto">
          <a:xfrm>
            <a:off x="1331550" y="4016579"/>
            <a:ext cx="246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a:solidFill>
                  <a:srgbClr val="000000"/>
                </a:solidFill>
                <a:latin typeface="Symbol" panose="05050102010706020507" pitchFamily="18" charset="2"/>
              </a:rPr>
              <a:t>-</a:t>
            </a:r>
            <a:r>
              <a:rPr kumimoji="1" lang="en-US" altLang="zh-CN" sz="2400">
                <a:solidFill>
                  <a:srgbClr val="000000"/>
                </a:solidFill>
                <a:latin typeface="Times New Roman" panose="02020603050405020304" pitchFamily="18" charset="0"/>
              </a:rPr>
              <a:t>100</a:t>
            </a:r>
            <a:r>
              <a:rPr kumimoji="1" lang="en-US" altLang="zh-CN" sz="2400" i="1">
                <a:solidFill>
                  <a:srgbClr val="000000"/>
                </a:solidFill>
                <a:latin typeface="Symbol" panose="05050102010706020507" pitchFamily="18" charset="2"/>
              </a:rPr>
              <a:t>l </a:t>
            </a:r>
            <a:r>
              <a:rPr kumimoji="1" lang="en-US" altLang="zh-CN" sz="2400">
                <a:solidFill>
                  <a:srgbClr val="000000"/>
                </a:solidFill>
                <a:latin typeface="Times New Roman" panose="02020603050405020304" pitchFamily="18" charset="0"/>
              </a:rPr>
              <a:t>= ln0.1</a:t>
            </a:r>
            <a:r>
              <a:rPr kumimoji="1" lang="zh-CN" altLang="en-US" sz="2400">
                <a:solidFill>
                  <a:srgbClr val="000000"/>
                </a:solidFill>
                <a:latin typeface="Times New Roman" panose="02020603050405020304" pitchFamily="18" charset="0"/>
              </a:rPr>
              <a:t>，</a:t>
            </a:r>
            <a:endParaRPr kumimoji="1" lang="zh-CN" altLang="en-US" sz="2400" baseline="38000">
              <a:solidFill>
                <a:srgbClr val="000000"/>
              </a:solidFill>
              <a:latin typeface="Times New Roman" panose="02020603050405020304" pitchFamily="18" charset="0"/>
            </a:endParaRPr>
          </a:p>
        </p:txBody>
      </p:sp>
      <p:sp>
        <p:nvSpPr>
          <p:cNvPr id="96" name="Text Box 10"/>
          <p:cNvSpPr txBox="1">
            <a:spLocks noChangeArrowheads="1"/>
          </p:cNvSpPr>
          <p:nvPr/>
        </p:nvSpPr>
        <p:spPr bwMode="auto">
          <a:xfrm>
            <a:off x="3468324" y="4016579"/>
            <a:ext cx="37869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i="1" dirty="0">
                <a:solidFill>
                  <a:srgbClr val="000000"/>
                </a:solidFill>
                <a:latin typeface="Symbol" panose="05050102010706020507" pitchFamily="18" charset="2"/>
              </a:rPr>
              <a:t>l </a:t>
            </a:r>
            <a:r>
              <a:rPr kumimoji="1" lang="en-US" altLang="zh-CN" sz="2400" dirty="0">
                <a:solidFill>
                  <a:srgbClr val="000000"/>
                </a:solidFill>
                <a:latin typeface="Times New Roman" panose="02020603050405020304" pitchFamily="18" charset="0"/>
              </a:rPr>
              <a:t>= (ln0.1)/(</a:t>
            </a:r>
            <a:r>
              <a:rPr kumimoji="1" lang="en-US" altLang="zh-CN" sz="2400" dirty="0">
                <a:solidFill>
                  <a:srgbClr val="000000"/>
                </a:solidFill>
                <a:latin typeface="Symbol" panose="05050102010706020507" pitchFamily="18" charset="2"/>
              </a:rPr>
              <a:t>-</a:t>
            </a:r>
            <a:r>
              <a:rPr kumimoji="1" lang="en-US" altLang="zh-CN" sz="2400" dirty="0">
                <a:solidFill>
                  <a:srgbClr val="000000"/>
                </a:solidFill>
                <a:latin typeface="Times New Roman" panose="02020603050405020304" pitchFamily="18" charset="0"/>
              </a:rPr>
              <a:t>100) = 0.023</a:t>
            </a:r>
          </a:p>
        </p:txBody>
      </p:sp>
      <p:sp>
        <p:nvSpPr>
          <p:cNvPr id="97" name="Text Box 11"/>
          <p:cNvSpPr txBox="1">
            <a:spLocks noChangeArrowheads="1"/>
          </p:cNvSpPr>
          <p:nvPr/>
        </p:nvSpPr>
        <p:spPr bwMode="auto">
          <a:xfrm>
            <a:off x="346336" y="4698285"/>
            <a:ext cx="86253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buClrTx/>
              <a:buSzTx/>
              <a:buFontTx/>
              <a:buNone/>
            </a:pPr>
            <a:r>
              <a:rPr kumimoji="1" lang="en-US" altLang="zh-CN" sz="2400" dirty="0">
                <a:solidFill>
                  <a:srgbClr val="000000"/>
                </a:solidFill>
                <a:latin typeface="Times New Roman" panose="02020603050405020304" pitchFamily="18" charset="0"/>
                <a:ea typeface="华文中宋" panose="02010600040101010101" pitchFamily="2" charset="-122"/>
              </a:rPr>
              <a:t>        </a:t>
            </a:r>
            <a:r>
              <a:rPr kumimoji="1" lang="zh-CN" altLang="en-US" sz="2400" dirty="0">
                <a:solidFill>
                  <a:srgbClr val="000000"/>
                </a:solidFill>
                <a:latin typeface="Times New Roman" panose="02020603050405020304" pitchFamily="18" charset="0"/>
                <a:ea typeface="华文中宋" panose="02010600040101010101" pitchFamily="2" charset="-122"/>
              </a:rPr>
              <a:t>一般，由  </a:t>
            </a:r>
            <a:r>
              <a:rPr kumimoji="1" lang="en-US" altLang="zh-CN" sz="2400" i="1" dirty="0">
                <a:solidFill>
                  <a:srgbClr val="000000"/>
                </a:solidFill>
                <a:latin typeface="Times New Roman" panose="02020603050405020304" pitchFamily="18" charset="0"/>
                <a:ea typeface="华文中宋" panose="02010600040101010101" pitchFamily="2" charset="-122"/>
              </a:rPr>
              <a:t>p</a:t>
            </a:r>
            <a:r>
              <a:rPr kumimoji="1" lang="en-US" altLang="zh-CN" sz="2400" dirty="0">
                <a:solidFill>
                  <a:srgbClr val="000000"/>
                </a:solidFill>
                <a:latin typeface="Times New Roman" panose="02020603050405020304" pitchFamily="18" charset="0"/>
                <a:ea typeface="华文中宋" panose="02010600040101010101" pitchFamily="2" charset="-122"/>
              </a:rPr>
              <a:t> = </a:t>
            </a:r>
            <a:r>
              <a:rPr kumimoji="1" lang="en-US" altLang="zh-CN" sz="2400" dirty="0">
                <a:solidFill>
                  <a:srgbClr val="000000"/>
                </a:solidFill>
                <a:latin typeface="Times New Roman" panose="02020603050405020304" pitchFamily="18" charset="0"/>
              </a:rPr>
              <a:t>P(</a:t>
            </a:r>
            <a:r>
              <a:rPr kumimoji="1" lang="en-US" altLang="zh-CN" sz="2400" i="1" dirty="0">
                <a:solidFill>
                  <a:srgbClr val="000000"/>
                </a:solidFill>
                <a:latin typeface="Times New Roman" panose="02020603050405020304" pitchFamily="18" charset="0"/>
              </a:rPr>
              <a:t>X </a:t>
            </a:r>
            <a:r>
              <a:rPr kumimoji="1" lang="en-US" altLang="zh-CN" sz="2400" dirty="0">
                <a:solidFill>
                  <a:srgbClr val="000000"/>
                </a:solidFill>
                <a:latin typeface="Times New Roman" panose="02020603050405020304" pitchFamily="18" charset="0"/>
              </a:rPr>
              <a:t>&gt; </a:t>
            </a:r>
            <a:r>
              <a:rPr kumimoji="1" lang="en-US" altLang="zh-CN" sz="2400" i="1" dirty="0">
                <a:solidFill>
                  <a:srgbClr val="000000"/>
                </a:solidFill>
                <a:latin typeface="Times New Roman" panose="02020603050405020304" pitchFamily="18" charset="0"/>
              </a:rPr>
              <a:t>a</a:t>
            </a:r>
            <a:r>
              <a:rPr kumimoji="1" lang="en-US" altLang="zh-CN" sz="2400" dirty="0">
                <a:solidFill>
                  <a:srgbClr val="000000"/>
                </a:solidFill>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dirty="0">
                <a:solidFill>
                  <a:srgbClr val="000000"/>
                </a:solidFill>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dirty="0">
                <a:solidFill>
                  <a:srgbClr val="000000"/>
                </a:solidFill>
                <a:latin typeface="Times New Roman" panose="02020603050405020304" pitchFamily="18" charset="0"/>
              </a:rPr>
              <a:t>e</a:t>
            </a:r>
            <a:r>
              <a:rPr kumimoji="1" lang="en-US" altLang="zh-CN" sz="2400" baseline="38000" dirty="0">
                <a:solidFill>
                  <a:srgbClr val="000000"/>
                </a:solidFill>
                <a:latin typeface="Symbol" panose="05050102010706020507" pitchFamily="18" charset="2"/>
              </a:rPr>
              <a:t>-</a:t>
            </a:r>
            <a:r>
              <a:rPr kumimoji="1" lang="en-US" altLang="zh-CN" sz="2400" i="1" baseline="38000" dirty="0">
                <a:solidFill>
                  <a:srgbClr val="000000"/>
                </a:solidFill>
                <a:latin typeface="Times New Roman" panose="02020603050405020304" pitchFamily="18" charset="0"/>
              </a:rPr>
              <a:t>a</a:t>
            </a:r>
            <a:r>
              <a:rPr kumimoji="1" lang="en-US" altLang="zh-CN" sz="2400" i="1" baseline="38000" dirty="0">
                <a:solidFill>
                  <a:srgbClr val="000000"/>
                </a:solidFill>
                <a:latin typeface="Symbol" panose="05050102010706020507" pitchFamily="18" charset="2"/>
              </a:rPr>
              <a:t>l</a:t>
            </a:r>
            <a:r>
              <a:rPr kumimoji="1" lang="en-US" altLang="zh-CN" sz="2400" i="1" dirty="0">
                <a:solidFill>
                  <a:srgbClr val="000000"/>
                </a:solidFill>
                <a:latin typeface="Symbol" panose="05050102010706020507" pitchFamily="18" charset="2"/>
              </a:rPr>
              <a:t> </a:t>
            </a:r>
            <a:r>
              <a:rPr kumimoji="1" lang="zh-CN" altLang="en-US" sz="2400" dirty="0">
                <a:solidFill>
                  <a:srgbClr val="000000"/>
                </a:solidFill>
                <a:latin typeface="Symbol" panose="05050102010706020507" pitchFamily="18" charset="2"/>
                <a:ea typeface="华文中宋" panose="02010600040101010101" pitchFamily="2" charset="-122"/>
              </a:rPr>
              <a:t>知，当</a:t>
            </a:r>
            <a:r>
              <a:rPr kumimoji="1" lang="en-US" altLang="zh-CN" sz="2400" i="1" dirty="0">
                <a:solidFill>
                  <a:srgbClr val="000000"/>
                </a:solidFill>
                <a:latin typeface="Times New Roman" panose="02020603050405020304" pitchFamily="18" charset="0"/>
                <a:ea typeface="华文中宋" panose="02010600040101010101" pitchFamily="2" charset="-122"/>
              </a:rPr>
              <a:t>a</a:t>
            </a:r>
            <a:r>
              <a:rPr kumimoji="1" lang="zh-CN" altLang="en-US" sz="2400" dirty="0">
                <a:solidFill>
                  <a:srgbClr val="000000"/>
                </a:solidFill>
                <a:latin typeface="Symbol" panose="05050102010706020507" pitchFamily="18" charset="2"/>
                <a:ea typeface="华文中宋" panose="02010600040101010101" pitchFamily="2" charset="-122"/>
              </a:rPr>
              <a:t>固定时，</a:t>
            </a:r>
            <a:r>
              <a:rPr kumimoji="1" lang="en-US" altLang="zh-CN" sz="2400" i="1" dirty="0">
                <a:solidFill>
                  <a:srgbClr val="000000"/>
                </a:solidFill>
                <a:latin typeface="Times New Roman" panose="02020603050405020304" pitchFamily="18" charset="0"/>
                <a:ea typeface="华文中宋" panose="02010600040101010101" pitchFamily="2" charset="-122"/>
              </a:rPr>
              <a:t>p</a:t>
            </a:r>
            <a:r>
              <a:rPr kumimoji="1" lang="zh-CN" altLang="en-US" sz="2400" dirty="0">
                <a:solidFill>
                  <a:srgbClr val="000000"/>
                </a:solidFill>
                <a:latin typeface="Symbol" panose="05050102010706020507" pitchFamily="18" charset="2"/>
                <a:ea typeface="华文中宋" panose="02010600040101010101" pitchFamily="2" charset="-122"/>
              </a:rPr>
              <a:t>是</a:t>
            </a:r>
            <a:r>
              <a:rPr kumimoji="1" lang="en-US" altLang="zh-CN" sz="2400" i="1" dirty="0">
                <a:solidFill>
                  <a:srgbClr val="000000"/>
                </a:solidFill>
                <a:latin typeface="Symbol" panose="05050102010706020507" pitchFamily="18" charset="2"/>
                <a:ea typeface="华文中宋" panose="02010600040101010101" pitchFamily="2" charset="-122"/>
              </a:rPr>
              <a:t>l</a:t>
            </a:r>
            <a:r>
              <a:rPr kumimoji="1" lang="zh-CN" altLang="en-US" sz="2400" dirty="0">
                <a:solidFill>
                  <a:srgbClr val="000000"/>
                </a:solidFill>
                <a:latin typeface="Symbol" panose="05050102010706020507" pitchFamily="18" charset="2"/>
                <a:ea typeface="华文中宋" panose="02010600040101010101" pitchFamily="2" charset="-122"/>
              </a:rPr>
              <a:t>的单调降函数，当</a:t>
            </a:r>
            <a:r>
              <a:rPr kumimoji="1" lang="en-US" altLang="zh-CN" sz="2400" i="1" dirty="0">
                <a:solidFill>
                  <a:srgbClr val="000000"/>
                </a:solidFill>
                <a:latin typeface="Times New Roman" panose="02020603050405020304" pitchFamily="18" charset="0"/>
              </a:rPr>
              <a:t>p</a:t>
            </a:r>
            <a:r>
              <a:rPr kumimoji="1" lang="zh-CN" altLang="en-US" sz="2400" dirty="0">
                <a:solidFill>
                  <a:srgbClr val="000000"/>
                </a:solidFill>
                <a:latin typeface="Symbol" panose="05050102010706020507" pitchFamily="18" charset="2"/>
                <a:ea typeface="华文中宋" panose="02010600040101010101" pitchFamily="2" charset="-122"/>
              </a:rPr>
              <a:t>固定时，</a:t>
            </a:r>
            <a:r>
              <a:rPr kumimoji="1" lang="en-US" altLang="zh-CN" sz="2400" i="1" dirty="0">
                <a:solidFill>
                  <a:srgbClr val="000000"/>
                </a:solidFill>
                <a:latin typeface="Times New Roman" panose="02020603050405020304" pitchFamily="18" charset="0"/>
                <a:ea typeface="华文中宋" panose="02010600040101010101" pitchFamily="2" charset="-122"/>
              </a:rPr>
              <a:t>a</a:t>
            </a:r>
            <a:r>
              <a:rPr kumimoji="1" lang="zh-CN" altLang="en-US" sz="2400" dirty="0">
                <a:solidFill>
                  <a:srgbClr val="000000"/>
                </a:solidFill>
                <a:latin typeface="Times New Roman" panose="02020603050405020304" pitchFamily="18" charset="0"/>
                <a:ea typeface="华文中宋" panose="02010600040101010101" pitchFamily="2" charset="-122"/>
              </a:rPr>
              <a:t>也</a:t>
            </a:r>
            <a:r>
              <a:rPr kumimoji="1" lang="zh-CN" altLang="en-US" sz="2400" dirty="0">
                <a:solidFill>
                  <a:srgbClr val="000000"/>
                </a:solidFill>
                <a:latin typeface="Symbol" panose="05050102010706020507" pitchFamily="18" charset="2"/>
                <a:ea typeface="华文中宋" panose="02010600040101010101" pitchFamily="2" charset="-122"/>
              </a:rPr>
              <a:t>是</a:t>
            </a:r>
            <a:r>
              <a:rPr kumimoji="1" lang="en-US" altLang="zh-CN" sz="2400" i="1" dirty="0">
                <a:solidFill>
                  <a:srgbClr val="000000"/>
                </a:solidFill>
                <a:latin typeface="Symbol" panose="05050102010706020507" pitchFamily="18" charset="2"/>
                <a:ea typeface="华文中宋" panose="02010600040101010101" pitchFamily="2" charset="-122"/>
              </a:rPr>
              <a:t>l</a:t>
            </a:r>
            <a:r>
              <a:rPr kumimoji="1" lang="zh-CN" altLang="en-US" sz="2400" dirty="0">
                <a:solidFill>
                  <a:srgbClr val="000000"/>
                </a:solidFill>
                <a:latin typeface="Symbol" panose="05050102010706020507" pitchFamily="18" charset="2"/>
                <a:ea typeface="华文中宋" panose="02010600040101010101" pitchFamily="2" charset="-122"/>
              </a:rPr>
              <a:t>的单调降</a:t>
            </a:r>
            <a:r>
              <a:rPr kumimoji="1" lang="zh-CN" altLang="en-US" sz="2400" dirty="0" smtClean="0">
                <a:solidFill>
                  <a:srgbClr val="000000"/>
                </a:solidFill>
                <a:latin typeface="Symbol" panose="05050102010706020507" pitchFamily="18" charset="2"/>
                <a:ea typeface="华文中宋" panose="02010600040101010101" pitchFamily="2" charset="-122"/>
              </a:rPr>
              <a:t>函数。</a:t>
            </a:r>
            <a:endParaRPr kumimoji="1" lang="zh-CN" altLang="en-US" sz="2400" dirty="0">
              <a:solidFill>
                <a:srgbClr val="000000"/>
              </a:solidFill>
              <a:latin typeface="Symbol" panose="05050102010706020507" pitchFamily="18" charset="2"/>
              <a:ea typeface="华文中宋" panose="02010600040101010101" pitchFamily="2" charset="-122"/>
            </a:endParaRPr>
          </a:p>
        </p:txBody>
      </p:sp>
      <p:sp>
        <p:nvSpPr>
          <p:cNvPr id="14" name="Text Box 12"/>
          <p:cNvSpPr txBox="1">
            <a:spLocks noChangeArrowheads="1"/>
          </p:cNvSpPr>
          <p:nvPr/>
        </p:nvSpPr>
        <p:spPr bwMode="auto">
          <a:xfrm>
            <a:off x="1901273" y="5647955"/>
            <a:ext cx="5095875" cy="457200"/>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buClrTx/>
              <a:buSzTx/>
              <a:buFontTx/>
              <a:buNone/>
            </a:pPr>
            <a:r>
              <a:rPr kumimoji="1" lang="zh-CN" altLang="en-US" sz="2400" dirty="0">
                <a:solidFill>
                  <a:srgbClr val="000000"/>
                </a:solidFill>
                <a:latin typeface="华文中宋" panose="02010600040101010101" pitchFamily="2" charset="-122"/>
                <a:ea typeface="华文中宋" panose="02010600040101010101" pitchFamily="2" charset="-122"/>
              </a:rPr>
              <a:t>寿命有随着 </a:t>
            </a:r>
            <a:r>
              <a:rPr kumimoji="1" lang="en-US" altLang="zh-CN" sz="2400" i="1" dirty="0">
                <a:solidFill>
                  <a:srgbClr val="000000"/>
                </a:solidFill>
                <a:latin typeface="Symbol" panose="05050102010706020507" pitchFamily="18" charset="2"/>
                <a:ea typeface="华文中宋" panose="02010600040101010101" pitchFamily="2" charset="-122"/>
              </a:rPr>
              <a:t>l </a:t>
            </a:r>
            <a:r>
              <a:rPr kumimoji="1" lang="zh-CN" altLang="en-US" sz="2400" dirty="0">
                <a:solidFill>
                  <a:srgbClr val="000000"/>
                </a:solidFill>
                <a:latin typeface="华文中宋" panose="02010600040101010101" pitchFamily="2" charset="-122"/>
                <a:ea typeface="华文中宋" panose="02010600040101010101" pitchFamily="2" charset="-122"/>
              </a:rPr>
              <a:t>的增大而缩短的趋势。</a:t>
            </a:r>
          </a:p>
        </p:txBody>
      </p:sp>
    </p:spTree>
    <p:extLst>
      <p:ext uri="{BB962C8B-B14F-4D97-AF65-F5344CB8AC3E}">
        <p14:creationId xmlns:p14="http://schemas.microsoft.com/office/powerpoint/2010/main" val="2374773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iterate type="lt">
                                    <p:tmPct val="50000"/>
                                  </p:iterate>
                                  <p:childTnLst>
                                    <p:set>
                                      <p:cBhvr>
                                        <p:cTn id="12" dur="1" fill="hold">
                                          <p:stCondLst>
                                            <p:cond delay="0"/>
                                          </p:stCondLst>
                                        </p:cTn>
                                        <p:tgtEl>
                                          <p:spTgt spid="49"/>
                                        </p:tgtEl>
                                        <p:attrNameLst>
                                          <p:attrName>style.visibility</p:attrName>
                                        </p:attrNameLst>
                                      </p:cBhvr>
                                      <p:to>
                                        <p:strVal val="visible"/>
                                      </p:to>
                                    </p:set>
                                    <p:animEffect transition="in" filter="wipe(up)">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slide(fromTop)">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slide(fromLeft)">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lt">
                                    <p:tmPct val="50000"/>
                                  </p:iterate>
                                  <p:childTnLst>
                                    <p:set>
                                      <p:cBhvr>
                                        <p:cTn id="27" dur="1" fill="hold">
                                          <p:stCondLst>
                                            <p:cond delay="0"/>
                                          </p:stCondLst>
                                        </p:cTn>
                                        <p:tgtEl>
                                          <p:spTgt spid="94"/>
                                        </p:tgtEl>
                                        <p:attrNameLst>
                                          <p:attrName>style.visibility</p:attrName>
                                        </p:attrNameLst>
                                      </p:cBhvr>
                                      <p:to>
                                        <p:strVal val="visible"/>
                                      </p:to>
                                    </p:set>
                                    <p:animEffect transition="in" filter="wipe(up)">
                                      <p:cBhvr>
                                        <p:cTn id="28" dur="500"/>
                                        <p:tgtEl>
                                          <p:spTgt spid="94"/>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slide(fromTop)">
                                      <p:cBhvr>
                                        <p:cTn id="33" dur="500"/>
                                        <p:tgtEl>
                                          <p:spTgt spid="9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iterate type="lt">
                                    <p:tmPct val="50000"/>
                                  </p:iterate>
                                  <p:childTnLst>
                                    <p:set>
                                      <p:cBhvr>
                                        <p:cTn id="37" dur="1" fill="hold">
                                          <p:stCondLst>
                                            <p:cond delay="0"/>
                                          </p:stCondLst>
                                        </p:cTn>
                                        <p:tgtEl>
                                          <p:spTgt spid="96"/>
                                        </p:tgtEl>
                                        <p:attrNameLst>
                                          <p:attrName>style.visibility</p:attrName>
                                        </p:attrNameLst>
                                      </p:cBhvr>
                                      <p:to>
                                        <p:strVal val="visible"/>
                                      </p:to>
                                    </p:set>
                                    <p:animEffect transition="in" filter="wipe(up)">
                                      <p:cBhvr>
                                        <p:cTn id="38" dur="500"/>
                                        <p:tgtEl>
                                          <p:spTgt spid="9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iterate type="lt">
                                    <p:tmPct val="50000"/>
                                  </p:iterate>
                                  <p:childTnLst>
                                    <p:set>
                                      <p:cBhvr>
                                        <p:cTn id="42" dur="1" fill="hold">
                                          <p:stCondLst>
                                            <p:cond delay="0"/>
                                          </p:stCondLst>
                                        </p:cTn>
                                        <p:tgtEl>
                                          <p:spTgt spid="97"/>
                                        </p:tgtEl>
                                        <p:attrNameLst>
                                          <p:attrName>style.visibility</p:attrName>
                                        </p:attrNameLst>
                                      </p:cBhvr>
                                      <p:to>
                                        <p:strVal val="visible"/>
                                      </p:to>
                                    </p:set>
                                    <p:animEffect transition="in" filter="wipe(up)">
                                      <p:cBhvr>
                                        <p:cTn id="43" dur="500"/>
                                        <p:tgtEl>
                                          <p:spTgt spid="97"/>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slide(fromTop)">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94" grpId="0"/>
      <p:bldP spid="95" grpId="0"/>
      <p:bldP spid="96" grpId="0"/>
      <p:bldP spid="97"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15</a:t>
            </a:fld>
            <a:endParaRPr lang="zh-CN" altLang="en-US"/>
          </a:p>
        </p:txBody>
      </p:sp>
      <p:sp>
        <p:nvSpPr>
          <p:cNvPr id="52" name="Line 2"/>
          <p:cNvSpPr>
            <a:spLocks noChangeShapeType="1"/>
          </p:cNvSpPr>
          <p:nvPr/>
        </p:nvSpPr>
        <p:spPr bwMode="auto">
          <a:xfrm>
            <a:off x="919165" y="1962350"/>
            <a:ext cx="777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3"/>
          <p:cNvSpPr txBox="1">
            <a:spLocks noChangeArrowheads="1"/>
          </p:cNvSpPr>
          <p:nvPr/>
        </p:nvSpPr>
        <p:spPr bwMode="auto">
          <a:xfrm>
            <a:off x="179390" y="895550"/>
            <a:ext cx="871320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fontAlgn="base" hangingPunct="0">
              <a:spcBef>
                <a:spcPct val="50000"/>
              </a:spcBef>
              <a:buClrTx/>
              <a:buSzTx/>
              <a:buFontTx/>
              <a:buNone/>
            </a:pPr>
            <a:r>
              <a:rPr kumimoji="1" lang="zh-CN" altLang="en-US" sz="2400" b="1" dirty="0" smtClean="0">
                <a:solidFill>
                  <a:srgbClr val="000000"/>
                </a:solidFill>
                <a:latin typeface="华文中宋" panose="02010600040101010101" pitchFamily="2" charset="-122"/>
                <a:ea typeface="华文中宋" panose="02010600040101010101" pitchFamily="2" charset="-122"/>
              </a:rPr>
              <a:t>例</a:t>
            </a:r>
            <a:r>
              <a:rPr kumimoji="1" lang="zh-CN" altLang="en-US" sz="2400" dirty="0" smtClean="0">
                <a:solidFill>
                  <a:srgbClr val="000000"/>
                </a:solidFill>
                <a:latin typeface="华文中宋" panose="02010600040101010101" pitchFamily="2" charset="-122"/>
                <a:ea typeface="华文中宋" panose="02010600040101010101" pitchFamily="2" charset="-122"/>
              </a:rPr>
              <a:t> </a:t>
            </a:r>
            <a:r>
              <a:rPr kumimoji="1" lang="zh-CN" altLang="en-US" sz="2400" dirty="0" smtClean="0">
                <a:solidFill>
                  <a:srgbClr val="000000"/>
                </a:solidFill>
                <a:latin typeface="华文中宋" panose="02010600040101010101" pitchFamily="2" charset="-122"/>
                <a:ea typeface="华文中宋" panose="02010600040101010101" pitchFamily="2" charset="-122"/>
              </a:rPr>
              <a:t>设</a:t>
            </a:r>
            <a:r>
              <a:rPr kumimoji="1" lang="zh-CN" altLang="en-US" sz="2400" dirty="0" smtClean="0">
                <a:solidFill>
                  <a:srgbClr val="000000"/>
                </a:solidFill>
                <a:latin typeface="华文中宋" panose="02010600040101010101" pitchFamily="2" charset="-122"/>
                <a:ea typeface="华文中宋" panose="02010600040101010101" pitchFamily="2" charset="-122"/>
              </a:rPr>
              <a:t>一大型设备在任何长为</a:t>
            </a:r>
            <a:r>
              <a:rPr kumimoji="1" lang="en-US" altLang="zh-CN" sz="2400" i="1" dirty="0" smtClean="0">
                <a:solidFill>
                  <a:srgbClr val="000000"/>
                </a:solidFill>
                <a:latin typeface="华文中宋" panose="02010600040101010101" pitchFamily="2" charset="-122"/>
                <a:ea typeface="华文中宋" panose="02010600040101010101" pitchFamily="2" charset="-122"/>
              </a:rPr>
              <a:t>t</a:t>
            </a:r>
            <a:r>
              <a:rPr kumimoji="1" lang="zh-CN" altLang="en-US" sz="2400" dirty="0" smtClean="0">
                <a:solidFill>
                  <a:srgbClr val="000000"/>
                </a:solidFill>
                <a:latin typeface="华文中宋" panose="02010600040101010101" pitchFamily="2" charset="-122"/>
                <a:ea typeface="华文中宋" panose="02010600040101010101" pitchFamily="2" charset="-122"/>
              </a:rPr>
              <a:t>时间内发生</a:t>
            </a:r>
            <a:r>
              <a:rPr kumimoji="1" lang="zh-CN" altLang="en-US" sz="2400" dirty="0">
                <a:solidFill>
                  <a:srgbClr val="000000"/>
                </a:solidFill>
                <a:latin typeface="华文中宋" panose="02010600040101010101" pitchFamily="2" charset="-122"/>
                <a:ea typeface="华文中宋" panose="02010600040101010101" pitchFamily="2" charset="-122"/>
              </a:rPr>
              <a:t>故障的次数</a:t>
            </a:r>
            <a:r>
              <a:rPr kumimoji="1" lang="en-US" altLang="zh-CN" sz="2400" i="1" dirty="0">
                <a:solidFill>
                  <a:srgbClr val="000000"/>
                </a:solidFill>
                <a:latin typeface="Times New Roman" panose="02020603050405020304" pitchFamily="18" charset="0"/>
                <a:ea typeface="华文中宋" panose="02010600040101010101" pitchFamily="2" charset="-122"/>
              </a:rPr>
              <a:t>N</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t</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P</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sym typeface="Symbol" panose="05050102010706020507" pitchFamily="18" charset="2"/>
              </a:rPr>
              <a:t></a:t>
            </a:r>
            <a:r>
              <a:rPr kumimoji="1" lang="en-US" altLang="zh-CN" sz="2400" i="1" dirty="0">
                <a:solidFill>
                  <a:srgbClr val="000000"/>
                </a:solidFill>
                <a:latin typeface="Times New Roman" panose="02020603050405020304" pitchFamily="18" charset="0"/>
                <a:ea typeface="华文中宋" panose="02010600040101010101" pitchFamily="2" charset="-122"/>
              </a:rPr>
              <a:t>t</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b="1" dirty="0">
                <a:solidFill>
                  <a:srgbClr val="000000"/>
                </a:solidFill>
                <a:latin typeface="华文中宋" panose="02010600040101010101" pitchFamily="2" charset="-122"/>
                <a:ea typeface="华文中宋" panose="02010600040101010101" pitchFamily="2" charset="-122"/>
              </a:rPr>
              <a:t>。</a:t>
            </a:r>
          </a:p>
        </p:txBody>
      </p:sp>
      <p:sp>
        <p:nvSpPr>
          <p:cNvPr id="54" name="Text Box 4"/>
          <p:cNvSpPr txBox="1">
            <a:spLocks noChangeArrowheads="1"/>
          </p:cNvSpPr>
          <p:nvPr/>
        </p:nvSpPr>
        <p:spPr bwMode="auto">
          <a:xfrm>
            <a:off x="569329" y="1484730"/>
            <a:ext cx="7808496"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fontAlgn="base" hangingPunct="0">
              <a:spcBef>
                <a:spcPct val="0"/>
              </a:spcBef>
              <a:buClrTx/>
              <a:buSzTx/>
              <a:buFontTx/>
              <a:buNone/>
            </a:pPr>
            <a:r>
              <a:rPr kumimoji="1" lang="zh-CN" altLang="en-US" sz="2400" dirty="0">
                <a:solidFill>
                  <a:srgbClr val="000000"/>
                </a:solidFill>
                <a:latin typeface="华文中宋" panose="02010600040101010101" pitchFamily="2" charset="-122"/>
                <a:ea typeface="华文中宋" panose="02010600040101010101" pitchFamily="2" charset="-122"/>
              </a:rPr>
              <a:t>（</a:t>
            </a:r>
            <a:r>
              <a:rPr kumimoji="1" lang="en-US" altLang="zh-CN" sz="2400" dirty="0">
                <a:solidFill>
                  <a:srgbClr val="000000"/>
                </a:solidFill>
                <a:latin typeface="华文中宋" panose="02010600040101010101" pitchFamily="2" charset="-122"/>
                <a:ea typeface="华文中宋" panose="02010600040101010101" pitchFamily="2" charset="-122"/>
              </a:rPr>
              <a:t>1</a:t>
            </a:r>
            <a:r>
              <a:rPr kumimoji="1" lang="zh-CN" altLang="en-US" sz="2400" dirty="0">
                <a:solidFill>
                  <a:srgbClr val="000000"/>
                </a:solidFill>
                <a:latin typeface="华文中宋" panose="02010600040101010101" pitchFamily="2" charset="-122"/>
                <a:ea typeface="华文中宋" panose="02010600040101010101" pitchFamily="2" charset="-122"/>
              </a:rPr>
              <a:t>）求相继两次故障之间的时间间隔</a:t>
            </a:r>
            <a:r>
              <a:rPr kumimoji="1" lang="en-US" altLang="zh-CN" sz="2400" i="1" dirty="0">
                <a:solidFill>
                  <a:srgbClr val="000000"/>
                </a:solidFill>
                <a:latin typeface="华文中宋" panose="02010600040101010101" pitchFamily="2" charset="-122"/>
                <a:ea typeface="华文中宋" panose="02010600040101010101" pitchFamily="2" charset="-122"/>
              </a:rPr>
              <a:t>T </a:t>
            </a:r>
            <a:r>
              <a:rPr kumimoji="1" lang="zh-CN" altLang="en-US" sz="2400" dirty="0">
                <a:solidFill>
                  <a:srgbClr val="000000"/>
                </a:solidFill>
                <a:latin typeface="华文中宋" panose="02010600040101010101" pitchFamily="2" charset="-122"/>
                <a:ea typeface="华文中宋" panose="02010600040101010101" pitchFamily="2" charset="-122"/>
              </a:rPr>
              <a:t>的概率分布；</a:t>
            </a:r>
            <a:endParaRPr kumimoji="1" lang="zh-CN" altLang="en-US" sz="2000" dirty="0">
              <a:solidFill>
                <a:srgbClr val="000000"/>
              </a:solidFill>
              <a:latin typeface="华文中宋" panose="02010600040101010101" pitchFamily="2" charset="-122"/>
              <a:ea typeface="华文中宋" panose="02010600040101010101" pitchFamily="2" charset="-122"/>
            </a:endParaRPr>
          </a:p>
        </p:txBody>
      </p:sp>
      <p:sp>
        <p:nvSpPr>
          <p:cNvPr id="55" name="Text Box 5"/>
          <p:cNvSpPr txBox="1">
            <a:spLocks noChangeArrowheads="1"/>
          </p:cNvSpPr>
          <p:nvPr/>
        </p:nvSpPr>
        <p:spPr bwMode="auto">
          <a:xfrm>
            <a:off x="539440" y="2021923"/>
            <a:ext cx="83045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fontAlgn="base" hangingPunct="0">
              <a:spcBef>
                <a:spcPct val="50000"/>
              </a:spcBef>
              <a:buClrTx/>
              <a:buSzTx/>
              <a:buFontTx/>
              <a:buNone/>
            </a:pPr>
            <a:r>
              <a:rPr kumimoji="1" lang="zh-CN" altLang="en-US" sz="2400" dirty="0" smtClean="0">
                <a:solidFill>
                  <a:srgbClr val="000000"/>
                </a:solidFill>
                <a:latin typeface="华文中宋" panose="02010600040101010101" pitchFamily="2" charset="-122"/>
                <a:ea typeface="华文中宋" panose="02010600040101010101" pitchFamily="2" charset="-122"/>
              </a:rPr>
              <a:t>（</a:t>
            </a:r>
            <a:r>
              <a:rPr kumimoji="1" lang="en-US" altLang="zh-CN" sz="2400" dirty="0">
                <a:solidFill>
                  <a:srgbClr val="000000"/>
                </a:solidFill>
                <a:latin typeface="华文中宋" panose="02010600040101010101" pitchFamily="2" charset="-122"/>
                <a:ea typeface="华文中宋" panose="02010600040101010101" pitchFamily="2" charset="-122"/>
              </a:rPr>
              <a:t>2</a:t>
            </a:r>
            <a:r>
              <a:rPr kumimoji="1" lang="zh-CN" altLang="en-US" sz="2400" dirty="0">
                <a:solidFill>
                  <a:srgbClr val="000000"/>
                </a:solidFill>
                <a:latin typeface="华文中宋" panose="02010600040101010101" pitchFamily="2" charset="-122"/>
                <a:ea typeface="华文中宋" panose="02010600040101010101" pitchFamily="2" charset="-122"/>
              </a:rPr>
              <a:t>）求在设备无故障工作</a:t>
            </a:r>
            <a:r>
              <a:rPr kumimoji="1" lang="en-US" altLang="zh-CN" sz="2400" dirty="0">
                <a:solidFill>
                  <a:srgbClr val="000000"/>
                </a:solidFill>
                <a:latin typeface="华文中宋" panose="02010600040101010101" pitchFamily="2" charset="-122"/>
                <a:ea typeface="华文中宋" panose="02010600040101010101" pitchFamily="2" charset="-122"/>
              </a:rPr>
              <a:t>8</a:t>
            </a:r>
            <a:r>
              <a:rPr kumimoji="1" lang="zh-CN" altLang="en-US" sz="2400" dirty="0">
                <a:solidFill>
                  <a:srgbClr val="000000"/>
                </a:solidFill>
                <a:latin typeface="华文中宋" panose="02010600040101010101" pitchFamily="2" charset="-122"/>
                <a:ea typeface="华文中宋" panose="02010600040101010101" pitchFamily="2" charset="-122"/>
              </a:rPr>
              <a:t>小时的条件下，再无故障</a:t>
            </a:r>
            <a:r>
              <a:rPr kumimoji="1" lang="zh-CN" altLang="en-US" sz="2400" dirty="0" smtClean="0">
                <a:solidFill>
                  <a:srgbClr val="000000"/>
                </a:solidFill>
                <a:latin typeface="华文中宋" panose="02010600040101010101" pitchFamily="2" charset="-122"/>
                <a:ea typeface="华文中宋" panose="02010600040101010101" pitchFamily="2" charset="-122"/>
              </a:rPr>
              <a:t>工作</a:t>
            </a:r>
            <a:r>
              <a:rPr kumimoji="1" lang="en-US" altLang="zh-CN" sz="2400" dirty="0" smtClean="0">
                <a:solidFill>
                  <a:srgbClr val="000000"/>
                </a:solidFill>
                <a:latin typeface="华文中宋" panose="02010600040101010101" pitchFamily="2" charset="-122"/>
                <a:ea typeface="华文中宋" panose="02010600040101010101" pitchFamily="2" charset="-122"/>
              </a:rPr>
              <a:t>              8</a:t>
            </a:r>
            <a:r>
              <a:rPr kumimoji="1" lang="zh-CN" altLang="en-US" sz="2400" dirty="0">
                <a:solidFill>
                  <a:srgbClr val="000000"/>
                </a:solidFill>
                <a:latin typeface="华文中宋" panose="02010600040101010101" pitchFamily="2" charset="-122"/>
                <a:ea typeface="华文中宋" panose="02010600040101010101" pitchFamily="2" charset="-122"/>
              </a:rPr>
              <a:t>小时的概率</a:t>
            </a:r>
            <a:r>
              <a:rPr kumimoji="1" lang="en-US" altLang="zh-CN" sz="2400" i="1" dirty="0">
                <a:solidFill>
                  <a:srgbClr val="000000"/>
                </a:solidFill>
                <a:latin typeface="华文中宋" panose="02010600040101010101" pitchFamily="2" charset="-122"/>
                <a:ea typeface="华文中宋" panose="02010600040101010101" pitchFamily="2" charset="-122"/>
              </a:rPr>
              <a:t>P</a:t>
            </a:r>
            <a:r>
              <a:rPr kumimoji="1" lang="zh-CN" altLang="en-US" sz="2400" dirty="0">
                <a:solidFill>
                  <a:srgbClr val="000000"/>
                </a:solidFill>
                <a:latin typeface="华文中宋" panose="02010600040101010101" pitchFamily="2" charset="-122"/>
                <a:ea typeface="华文中宋" panose="02010600040101010101" pitchFamily="2" charset="-122"/>
              </a:rPr>
              <a:t>。</a:t>
            </a:r>
            <a:endParaRPr kumimoji="1" lang="zh-CN" altLang="en-US" sz="2400" i="1" dirty="0">
              <a:solidFill>
                <a:srgbClr val="000000"/>
              </a:solidFill>
              <a:latin typeface="华文中宋" panose="02010600040101010101" pitchFamily="2" charset="-122"/>
              <a:ea typeface="华文中宋" panose="02010600040101010101" pitchFamily="2" charset="-122"/>
            </a:endParaRPr>
          </a:p>
        </p:txBody>
      </p:sp>
      <p:sp>
        <p:nvSpPr>
          <p:cNvPr id="56" name="Text Box 6"/>
          <p:cNvSpPr txBox="1">
            <a:spLocks noChangeArrowheads="1"/>
          </p:cNvSpPr>
          <p:nvPr/>
        </p:nvSpPr>
        <p:spPr bwMode="auto">
          <a:xfrm>
            <a:off x="828678" y="3105350"/>
            <a:ext cx="137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50000"/>
              </a:spcBef>
              <a:buClrTx/>
              <a:buSzTx/>
              <a:buFontTx/>
              <a:buNone/>
            </a:pPr>
            <a:r>
              <a:rPr kumimoji="1" lang="zh-CN" altLang="en-US" sz="2400" b="1">
                <a:solidFill>
                  <a:srgbClr val="000000"/>
                </a:solidFill>
                <a:latin typeface="Times New Roman" panose="02020603050405020304" pitchFamily="18" charset="0"/>
                <a:ea typeface="黑体" panose="02010609060101010101" pitchFamily="49" charset="-122"/>
              </a:rPr>
              <a:t>解</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1</a:t>
            </a:r>
            <a:r>
              <a:rPr kumimoji="1" lang="zh-CN" altLang="en-US" sz="2400">
                <a:solidFill>
                  <a:srgbClr val="000000"/>
                </a:solidFill>
                <a:latin typeface="Times New Roman" panose="02020603050405020304" pitchFamily="18" charset="0"/>
              </a:rPr>
              <a:t>）</a:t>
            </a:r>
          </a:p>
        </p:txBody>
      </p:sp>
      <p:sp>
        <p:nvSpPr>
          <p:cNvPr id="57" name="AutoShape 7"/>
          <p:cNvSpPr>
            <a:spLocks noChangeArrowheads="1"/>
          </p:cNvSpPr>
          <p:nvPr/>
        </p:nvSpPr>
        <p:spPr bwMode="auto">
          <a:xfrm>
            <a:off x="4500565" y="4476950"/>
            <a:ext cx="3886200" cy="990600"/>
          </a:xfrm>
          <a:prstGeom prst="wedgeRectCallout">
            <a:avLst>
              <a:gd name="adj1" fmla="val -5639"/>
              <a:gd name="adj2" fmla="val -140065"/>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fontAlgn="base" hangingPunct="0">
              <a:spcBef>
                <a:spcPct val="50000"/>
              </a:spcBef>
              <a:buClrTx/>
              <a:buSzTx/>
              <a:buFontTx/>
              <a:buNone/>
            </a:pPr>
            <a:endParaRPr kumimoji="1" lang="zh-CN" altLang="zh-CN" sz="2000">
              <a:solidFill>
                <a:srgbClr val="000000"/>
              </a:solidFill>
              <a:latin typeface="Times New Roman" panose="02020603050405020304" pitchFamily="18" charset="0"/>
            </a:endParaRPr>
          </a:p>
        </p:txBody>
      </p:sp>
      <p:grpSp>
        <p:nvGrpSpPr>
          <p:cNvPr id="58" name="Group 8"/>
          <p:cNvGrpSpPr>
            <a:grpSpLocks/>
          </p:cNvGrpSpPr>
          <p:nvPr/>
        </p:nvGrpSpPr>
        <p:grpSpPr bwMode="auto">
          <a:xfrm>
            <a:off x="4805365" y="4999238"/>
            <a:ext cx="3429000" cy="392112"/>
            <a:chOff x="3072" y="2825"/>
            <a:chExt cx="2160" cy="247"/>
          </a:xfrm>
        </p:grpSpPr>
        <p:sp>
          <p:nvSpPr>
            <p:cNvPr id="59" name="Line 9"/>
            <p:cNvSpPr>
              <a:spLocks noChangeShapeType="1"/>
            </p:cNvSpPr>
            <p:nvPr/>
          </p:nvSpPr>
          <p:spPr bwMode="auto">
            <a:xfrm>
              <a:off x="3216" y="2880"/>
              <a:ext cx="20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Text Box 10"/>
            <p:cNvSpPr txBox="1">
              <a:spLocks noChangeArrowheads="1"/>
            </p:cNvSpPr>
            <p:nvPr/>
          </p:nvSpPr>
          <p:spPr bwMode="auto">
            <a:xfrm>
              <a:off x="3072" y="2825"/>
              <a:ext cx="14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000">
                  <a:solidFill>
                    <a:srgbClr val="000000"/>
                  </a:solidFill>
                  <a:latin typeface="Times New Roman" panose="02020603050405020304" pitchFamily="18" charset="0"/>
                </a:rPr>
                <a:t>0</a:t>
              </a:r>
            </a:p>
          </p:txBody>
        </p:sp>
        <p:sp>
          <p:nvSpPr>
            <p:cNvPr id="61" name="Line 11"/>
            <p:cNvSpPr>
              <a:spLocks noChangeShapeType="1"/>
            </p:cNvSpPr>
            <p:nvPr/>
          </p:nvSpPr>
          <p:spPr bwMode="auto">
            <a:xfrm>
              <a:off x="3216" y="283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2"/>
            <p:cNvSpPr>
              <a:spLocks noChangeShapeType="1"/>
            </p:cNvSpPr>
            <p:nvPr/>
          </p:nvSpPr>
          <p:spPr bwMode="auto">
            <a:xfrm>
              <a:off x="4272" y="283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Text Box 13"/>
            <p:cNvSpPr txBox="1">
              <a:spLocks noChangeArrowheads="1"/>
            </p:cNvSpPr>
            <p:nvPr/>
          </p:nvSpPr>
          <p:spPr bwMode="auto">
            <a:xfrm>
              <a:off x="4224" y="2873"/>
              <a:ext cx="14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000" i="1">
                  <a:solidFill>
                    <a:srgbClr val="000000"/>
                  </a:solidFill>
                  <a:latin typeface="Times New Roman" panose="02020603050405020304" pitchFamily="18" charset="0"/>
                </a:rPr>
                <a:t>t</a:t>
              </a:r>
              <a:endParaRPr kumimoji="1" lang="en-US" altLang="zh-CN" sz="2000">
                <a:solidFill>
                  <a:srgbClr val="000000"/>
                </a:solidFill>
                <a:latin typeface="Times New Roman" panose="02020603050405020304" pitchFamily="18" charset="0"/>
              </a:endParaRPr>
            </a:p>
          </p:txBody>
        </p:sp>
      </p:grpSp>
      <p:sp>
        <p:nvSpPr>
          <p:cNvPr id="64" name="AutoShape 14"/>
          <p:cNvSpPr>
            <a:spLocks/>
          </p:cNvSpPr>
          <p:nvPr/>
        </p:nvSpPr>
        <p:spPr bwMode="auto">
          <a:xfrm rot="16200000">
            <a:off x="6100765" y="3791150"/>
            <a:ext cx="76200" cy="2209800"/>
          </a:xfrm>
          <a:prstGeom prst="rightBrace">
            <a:avLst>
              <a:gd name="adj1" fmla="val 241667"/>
              <a:gd name="adj2" fmla="val 38648"/>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utoShape 15"/>
          <p:cNvSpPr>
            <a:spLocks noChangeArrowheads="1"/>
          </p:cNvSpPr>
          <p:nvPr/>
        </p:nvSpPr>
        <p:spPr bwMode="auto">
          <a:xfrm>
            <a:off x="4957765" y="5162750"/>
            <a:ext cx="228600" cy="228600"/>
          </a:xfrm>
          <a:prstGeom prst="irregularSeal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 name="Group 16"/>
          <p:cNvGrpSpPr>
            <a:grpSpLocks/>
          </p:cNvGrpSpPr>
          <p:nvPr/>
        </p:nvGrpSpPr>
        <p:grpSpPr bwMode="auto">
          <a:xfrm>
            <a:off x="7243765" y="5010350"/>
            <a:ext cx="228600" cy="381000"/>
            <a:chOff x="4608" y="3168"/>
            <a:chExt cx="144" cy="240"/>
          </a:xfrm>
        </p:grpSpPr>
        <p:sp>
          <p:nvSpPr>
            <p:cNvPr id="67" name="Line 17"/>
            <p:cNvSpPr>
              <a:spLocks noChangeShapeType="1"/>
            </p:cNvSpPr>
            <p:nvPr/>
          </p:nvSpPr>
          <p:spPr bwMode="auto">
            <a:xfrm flipH="1">
              <a:off x="4656" y="31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AutoShape 18"/>
            <p:cNvSpPr>
              <a:spLocks noChangeArrowheads="1"/>
            </p:cNvSpPr>
            <p:nvPr/>
          </p:nvSpPr>
          <p:spPr bwMode="auto">
            <a:xfrm>
              <a:off x="4608" y="3264"/>
              <a:ext cx="144" cy="144"/>
            </a:xfrm>
            <a:prstGeom prst="irregularSeal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 name="Text Box 19"/>
          <p:cNvSpPr txBox="1">
            <a:spLocks noChangeArrowheads="1"/>
          </p:cNvSpPr>
          <p:nvPr/>
        </p:nvSpPr>
        <p:spPr bwMode="auto">
          <a:xfrm>
            <a:off x="5719765" y="4542038"/>
            <a:ext cx="228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p>
            <a:pPr algn="just" eaLnBrk="0" fontAlgn="base" hangingPunct="0">
              <a:spcBef>
                <a:spcPct val="50000"/>
              </a:spcBef>
              <a:buClrTx/>
              <a:buSzTx/>
              <a:buFontTx/>
              <a:buNone/>
            </a:pPr>
            <a:r>
              <a:rPr kumimoji="1" lang="en-US" altLang="zh-CN" sz="2000" i="1">
                <a:solidFill>
                  <a:srgbClr val="000000"/>
                </a:solidFill>
                <a:latin typeface="Times New Roman" panose="02020603050405020304" pitchFamily="18" charset="0"/>
              </a:rPr>
              <a:t>T</a:t>
            </a:r>
            <a:endParaRPr kumimoji="1" lang="en-US" altLang="zh-CN" sz="2000">
              <a:solidFill>
                <a:srgbClr val="000000"/>
              </a:solidFill>
              <a:latin typeface="Times New Roman" panose="02020603050405020304" pitchFamily="18" charset="0"/>
            </a:endParaRPr>
          </a:p>
        </p:txBody>
      </p:sp>
      <p:sp>
        <p:nvSpPr>
          <p:cNvPr id="70" name="Line 20"/>
          <p:cNvSpPr>
            <a:spLocks noChangeShapeType="1"/>
          </p:cNvSpPr>
          <p:nvPr/>
        </p:nvSpPr>
        <p:spPr bwMode="auto">
          <a:xfrm>
            <a:off x="5033965" y="5010350"/>
            <a:ext cx="167640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21"/>
          <p:cNvSpPr>
            <a:spLocks noChangeArrowheads="1"/>
          </p:cNvSpPr>
          <p:nvPr/>
        </p:nvSpPr>
        <p:spPr bwMode="auto">
          <a:xfrm>
            <a:off x="4429128" y="3562550"/>
            <a:ext cx="4114800" cy="2057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 name="Object 22"/>
          <p:cNvGraphicFramePr>
            <a:graphicFrameLocks noChangeAspect="1"/>
          </p:cNvGraphicFramePr>
          <p:nvPr>
            <p:extLst>
              <p:ext uri="{D42A27DB-BD31-4B8C-83A1-F6EECF244321}">
                <p14:modId xmlns:p14="http://schemas.microsoft.com/office/powerpoint/2010/main" val="2970293948"/>
              </p:ext>
            </p:extLst>
          </p:nvPr>
        </p:nvGraphicFramePr>
        <p:xfrm>
          <a:off x="4500565" y="3719713"/>
          <a:ext cx="1068388" cy="385762"/>
        </p:xfrm>
        <a:graphic>
          <a:graphicData uri="http://schemas.openxmlformats.org/presentationml/2006/ole">
            <mc:AlternateContent xmlns:mc="http://schemas.openxmlformats.org/markup-compatibility/2006">
              <mc:Choice xmlns:v="urn:schemas-microsoft-com:vml" Requires="v">
                <p:oleObj spid="_x0000_s12407" name="公式" r:id="rId5" imgW="558720" imgH="203040" progId="Equation.3">
                  <p:embed/>
                </p:oleObj>
              </mc:Choice>
              <mc:Fallback>
                <p:oleObj name="公式" r:id="rId5" imgW="558720" imgH="203040" progId="Equation.3">
                  <p:embed/>
                  <p:pic>
                    <p:nvPicPr>
                      <p:cNvPr id="532502"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5" y="3719713"/>
                        <a:ext cx="1068388"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 name="Object 23"/>
          <p:cNvGraphicFramePr>
            <a:graphicFrameLocks noChangeAspect="1"/>
          </p:cNvGraphicFramePr>
          <p:nvPr>
            <p:extLst>
              <p:ext uri="{D42A27DB-BD31-4B8C-83A1-F6EECF244321}">
                <p14:modId xmlns:p14="http://schemas.microsoft.com/office/powerpoint/2010/main" val="1420253960"/>
              </p:ext>
            </p:extLst>
          </p:nvPr>
        </p:nvGraphicFramePr>
        <p:xfrm>
          <a:off x="2844803" y="3575250"/>
          <a:ext cx="1598612" cy="744538"/>
        </p:xfrm>
        <a:graphic>
          <a:graphicData uri="http://schemas.openxmlformats.org/presentationml/2006/ole">
            <mc:AlternateContent xmlns:mc="http://schemas.openxmlformats.org/markup-compatibility/2006">
              <mc:Choice xmlns:v="urn:schemas-microsoft-com:vml" Requires="v">
                <p:oleObj spid="_x0000_s12408" name="公式" r:id="rId7" imgW="901440" imgH="419040" progId="Equation.3">
                  <p:embed/>
                </p:oleObj>
              </mc:Choice>
              <mc:Fallback>
                <p:oleObj name="公式" r:id="rId7" imgW="901440" imgH="419040" progId="Equation.3">
                  <p:embed/>
                  <p:pic>
                    <p:nvPicPr>
                      <p:cNvPr id="532503"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4803" y="3575250"/>
                        <a:ext cx="1598612"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 name="Text Box 24"/>
          <p:cNvSpPr txBox="1">
            <a:spLocks noChangeArrowheads="1"/>
          </p:cNvSpPr>
          <p:nvPr/>
        </p:nvSpPr>
        <p:spPr bwMode="auto">
          <a:xfrm>
            <a:off x="5795965" y="3719713"/>
            <a:ext cx="76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50000"/>
              </a:spcBef>
              <a:buClrTx/>
              <a:buSzTx/>
              <a:buFontTx/>
              <a:buNone/>
            </a:pPr>
            <a:r>
              <a:rPr kumimoji="1" lang="en-US" altLang="zh-CN" sz="2400" i="1">
                <a:solidFill>
                  <a:srgbClr val="000000"/>
                </a:solidFill>
                <a:latin typeface="Times New Roman" panose="02020603050405020304" pitchFamily="18" charset="0"/>
              </a:rPr>
              <a:t>t </a:t>
            </a:r>
            <a:r>
              <a:rPr kumimoji="1" lang="en-US" altLang="zh-CN" sz="2000">
                <a:solidFill>
                  <a:srgbClr val="000000"/>
                </a:solidFill>
                <a:latin typeface="宋体" panose="02010600030101010101" pitchFamily="2" charset="-122"/>
              </a:rPr>
              <a:t>≥</a:t>
            </a:r>
            <a:r>
              <a:rPr kumimoji="1" lang="en-US" altLang="zh-CN" sz="2400">
                <a:solidFill>
                  <a:srgbClr val="000000"/>
                </a:solidFill>
                <a:latin typeface="宋体" panose="02010600030101010101" pitchFamily="2" charset="-122"/>
              </a:rPr>
              <a:t>0</a:t>
            </a:r>
          </a:p>
        </p:txBody>
      </p:sp>
      <p:sp>
        <p:nvSpPr>
          <p:cNvPr id="75" name="Text Box 25"/>
          <p:cNvSpPr txBox="1">
            <a:spLocks noChangeArrowheads="1"/>
          </p:cNvSpPr>
          <p:nvPr/>
        </p:nvSpPr>
        <p:spPr bwMode="auto">
          <a:xfrm>
            <a:off x="985047" y="4270575"/>
            <a:ext cx="1279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fontAlgn="base" hangingPunct="0">
              <a:spcBef>
                <a:spcPct val="50000"/>
              </a:spcBef>
              <a:buClrTx/>
              <a:buSzTx/>
              <a:buFontTx/>
              <a:buNone/>
            </a:pPr>
            <a:r>
              <a:rPr kumimoji="1" lang="en-US" altLang="zh-CN" sz="2400" i="1" dirty="0">
                <a:solidFill>
                  <a:srgbClr val="000000"/>
                </a:solidFill>
                <a:latin typeface="Times New Roman" panose="02020603050405020304" pitchFamily="18" charset="0"/>
              </a:rPr>
              <a:t>t </a:t>
            </a:r>
            <a:r>
              <a:rPr kumimoji="1" lang="en-US" altLang="zh-CN" sz="2400" dirty="0">
                <a:solidFill>
                  <a:srgbClr val="000000"/>
                </a:solidFill>
                <a:latin typeface="Times New Roman" panose="02020603050405020304" pitchFamily="18" charset="0"/>
              </a:rPr>
              <a:t>&lt;0</a:t>
            </a:r>
            <a:r>
              <a:rPr kumimoji="1" lang="zh-CN" altLang="en-US" sz="2400" dirty="0">
                <a:solidFill>
                  <a:srgbClr val="000000"/>
                </a:solidFill>
                <a:latin typeface="Times New Roman" panose="02020603050405020304" pitchFamily="18" charset="0"/>
                <a:ea typeface="华文中宋" panose="02010600040101010101" pitchFamily="2" charset="-122"/>
              </a:rPr>
              <a:t>时</a:t>
            </a:r>
            <a:r>
              <a:rPr kumimoji="1" lang="zh-CN" altLang="en-US" sz="2400" b="1" dirty="0">
                <a:solidFill>
                  <a:srgbClr val="000000"/>
                </a:solidFill>
                <a:latin typeface="Times New Roman" panose="02020603050405020304" pitchFamily="18" charset="0"/>
              </a:rPr>
              <a:t>，</a:t>
            </a:r>
          </a:p>
        </p:txBody>
      </p:sp>
      <p:sp>
        <p:nvSpPr>
          <p:cNvPr id="76" name="Text Box 26"/>
          <p:cNvSpPr txBox="1">
            <a:spLocks noChangeArrowheads="1"/>
          </p:cNvSpPr>
          <p:nvPr/>
        </p:nvSpPr>
        <p:spPr bwMode="auto">
          <a:xfrm>
            <a:off x="1044578" y="4857950"/>
            <a:ext cx="99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50000"/>
              </a:spcBef>
              <a:buClrTx/>
              <a:buSzTx/>
              <a:buFontTx/>
              <a:buNone/>
            </a:pP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2</a:t>
            </a:r>
            <a:r>
              <a:rPr kumimoji="1" lang="zh-CN" altLang="en-US" sz="2400">
                <a:solidFill>
                  <a:srgbClr val="000000"/>
                </a:solidFill>
                <a:latin typeface="Times New Roman" panose="02020603050405020304" pitchFamily="18" charset="0"/>
              </a:rPr>
              <a:t>）</a:t>
            </a:r>
          </a:p>
        </p:txBody>
      </p:sp>
      <p:graphicFrame>
        <p:nvGraphicFramePr>
          <p:cNvPr id="77" name="Object 27"/>
          <p:cNvGraphicFramePr>
            <a:graphicFrameLocks noChangeAspect="1"/>
          </p:cNvGraphicFramePr>
          <p:nvPr>
            <p:extLst>
              <p:ext uri="{D42A27DB-BD31-4B8C-83A1-F6EECF244321}">
                <p14:modId xmlns:p14="http://schemas.microsoft.com/office/powerpoint/2010/main" val="2839229510"/>
              </p:ext>
            </p:extLst>
          </p:nvPr>
        </p:nvGraphicFramePr>
        <p:xfrm>
          <a:off x="4491040" y="4781750"/>
          <a:ext cx="1914525" cy="693738"/>
        </p:xfrm>
        <a:graphic>
          <a:graphicData uri="http://schemas.openxmlformats.org/presentationml/2006/ole">
            <mc:AlternateContent xmlns:mc="http://schemas.openxmlformats.org/markup-compatibility/2006">
              <mc:Choice xmlns:v="urn:schemas-microsoft-com:vml" Requires="v">
                <p:oleObj spid="_x0000_s12409" name="公式" r:id="rId9" imgW="1155600" imgH="419040" progId="Equation.3">
                  <p:embed/>
                </p:oleObj>
              </mc:Choice>
              <mc:Fallback>
                <p:oleObj name="公式" r:id="rId9" imgW="1155600" imgH="419040" progId="Equation.3">
                  <p:embed/>
                  <p:pic>
                    <p:nvPicPr>
                      <p:cNvPr id="532507"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1040" y="4781750"/>
                        <a:ext cx="1914525"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 name="Object 28"/>
          <p:cNvGraphicFramePr>
            <a:graphicFrameLocks noChangeAspect="1"/>
          </p:cNvGraphicFramePr>
          <p:nvPr>
            <p:extLst>
              <p:ext uri="{D42A27DB-BD31-4B8C-83A1-F6EECF244321}">
                <p14:modId xmlns:p14="http://schemas.microsoft.com/office/powerpoint/2010/main" val="3173226765"/>
              </p:ext>
            </p:extLst>
          </p:nvPr>
        </p:nvGraphicFramePr>
        <p:xfrm>
          <a:off x="6481765" y="4781750"/>
          <a:ext cx="1397000" cy="742950"/>
        </p:xfrm>
        <a:graphic>
          <a:graphicData uri="http://schemas.openxmlformats.org/presentationml/2006/ole">
            <mc:AlternateContent xmlns:mc="http://schemas.openxmlformats.org/markup-compatibility/2006">
              <mc:Choice xmlns:v="urn:schemas-microsoft-com:vml" Requires="v">
                <p:oleObj spid="_x0000_s12410" name="公式" r:id="rId11" imgW="787320" imgH="419040" progId="Equation.3">
                  <p:embed/>
                </p:oleObj>
              </mc:Choice>
              <mc:Fallback>
                <p:oleObj name="公式" r:id="rId11" imgW="787320" imgH="419040" progId="Equation.3">
                  <p:embed/>
                  <p:pic>
                    <p:nvPicPr>
                      <p:cNvPr id="532508"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1765" y="4781750"/>
                        <a:ext cx="13970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 name="Line 29"/>
          <p:cNvSpPr>
            <a:spLocks noChangeShapeType="1"/>
          </p:cNvSpPr>
          <p:nvPr/>
        </p:nvSpPr>
        <p:spPr bwMode="auto">
          <a:xfrm>
            <a:off x="2339978" y="3503813"/>
            <a:ext cx="533400"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30"/>
          <p:cNvSpPr>
            <a:spLocks noChangeShapeType="1"/>
          </p:cNvSpPr>
          <p:nvPr/>
        </p:nvSpPr>
        <p:spPr bwMode="auto">
          <a:xfrm>
            <a:off x="4716465" y="4078488"/>
            <a:ext cx="838200"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31"/>
          <p:cNvSpPr>
            <a:spLocks noChangeShapeType="1"/>
          </p:cNvSpPr>
          <p:nvPr/>
        </p:nvSpPr>
        <p:spPr bwMode="auto">
          <a:xfrm>
            <a:off x="3779840" y="4727775"/>
            <a:ext cx="304800"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Text Box 32"/>
          <p:cNvSpPr txBox="1">
            <a:spLocks noChangeArrowheads="1"/>
          </p:cNvSpPr>
          <p:nvPr/>
        </p:nvSpPr>
        <p:spPr bwMode="auto">
          <a:xfrm>
            <a:off x="4500565" y="4324550"/>
            <a:ext cx="1560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fontAlgn="base" hangingPunct="0">
              <a:spcBef>
                <a:spcPct val="50000"/>
              </a:spcBef>
              <a:buClrTx/>
              <a:buSzTx/>
              <a:buFontTx/>
              <a:buNone/>
            </a:pPr>
            <a:r>
              <a:rPr kumimoji="1" lang="zh-CN" altLang="en-US" sz="2400" dirty="0">
                <a:solidFill>
                  <a:srgbClr val="000000"/>
                </a:solidFill>
                <a:latin typeface="Times New Roman" panose="02020603050405020304" pitchFamily="18" charset="0"/>
                <a:ea typeface="华文中宋" panose="02010600040101010101" pitchFamily="2" charset="-122"/>
              </a:rPr>
              <a:t>即</a:t>
            </a:r>
            <a:r>
              <a:rPr kumimoji="1" lang="zh-CN" altLang="en-US" sz="2400" b="1" dirty="0">
                <a:solidFill>
                  <a:srgbClr val="FF0000"/>
                </a:solidFill>
                <a:latin typeface="Times New Roman" panose="02020603050405020304" pitchFamily="18" charset="0"/>
              </a:rPr>
              <a:t> </a:t>
            </a:r>
            <a:r>
              <a:rPr kumimoji="1" lang="en-US" altLang="zh-CN" sz="2400" b="1" i="1" dirty="0">
                <a:solidFill>
                  <a:srgbClr val="FF0000"/>
                </a:solidFill>
                <a:latin typeface="Times New Roman" panose="02020603050405020304" pitchFamily="18" charset="0"/>
              </a:rPr>
              <a:t>T</a:t>
            </a:r>
            <a:r>
              <a:rPr kumimoji="1" lang="en-US" altLang="zh-CN" sz="2400" b="1" dirty="0">
                <a:solidFill>
                  <a:srgbClr val="FF0000"/>
                </a:solidFill>
                <a:latin typeface="Times New Roman" panose="02020603050405020304" pitchFamily="18" charset="0"/>
              </a:rPr>
              <a:t>~</a:t>
            </a:r>
            <a:r>
              <a:rPr kumimoji="1" lang="en-US" altLang="zh-CN" sz="2400" b="1" i="1" dirty="0">
                <a:solidFill>
                  <a:srgbClr val="FF0000"/>
                </a:solidFill>
                <a:latin typeface="Times New Roman" panose="02020603050405020304" pitchFamily="18" charset="0"/>
              </a:rPr>
              <a:t>E</a:t>
            </a:r>
            <a:r>
              <a:rPr kumimoji="1" lang="en-US" altLang="zh-CN" sz="2400" b="1" dirty="0">
                <a:solidFill>
                  <a:srgbClr val="FF0000"/>
                </a:solidFill>
                <a:latin typeface="Times New Roman" panose="02020603050405020304" pitchFamily="18" charset="0"/>
              </a:rPr>
              <a:t>(</a:t>
            </a:r>
            <a:r>
              <a:rPr kumimoji="1" lang="en-US" altLang="zh-CN" sz="2400" b="1" i="1" dirty="0">
                <a:solidFill>
                  <a:srgbClr val="FF0000"/>
                </a:solidFill>
                <a:latin typeface="Times New Roman" panose="02020603050405020304" pitchFamily="18" charset="0"/>
                <a:sym typeface="Symbol" panose="05050102010706020507" pitchFamily="18" charset="2"/>
              </a:rPr>
              <a:t> </a:t>
            </a:r>
            <a:r>
              <a:rPr kumimoji="1" lang="en-US" altLang="zh-CN" sz="2400" b="1" dirty="0">
                <a:solidFill>
                  <a:srgbClr val="FF0000"/>
                </a:solidFill>
                <a:latin typeface="Times New Roman" panose="02020603050405020304" pitchFamily="18" charset="0"/>
              </a:rPr>
              <a:t>)</a:t>
            </a:r>
            <a:endParaRPr kumimoji="1" lang="en-US" altLang="zh-CN" sz="2000" b="1" dirty="0">
              <a:solidFill>
                <a:srgbClr val="000000"/>
              </a:solidFill>
              <a:latin typeface="Times New Roman" panose="02020603050405020304" pitchFamily="18" charset="0"/>
            </a:endParaRPr>
          </a:p>
        </p:txBody>
      </p:sp>
      <p:graphicFrame>
        <p:nvGraphicFramePr>
          <p:cNvPr id="83" name="Object 33"/>
          <p:cNvGraphicFramePr>
            <a:graphicFrameLocks noChangeAspect="1"/>
          </p:cNvGraphicFramePr>
          <p:nvPr>
            <p:extLst>
              <p:ext uri="{D42A27DB-BD31-4B8C-83A1-F6EECF244321}">
                <p14:modId xmlns:p14="http://schemas.microsoft.com/office/powerpoint/2010/main" val="2753088376"/>
              </p:ext>
            </p:extLst>
          </p:nvPr>
        </p:nvGraphicFramePr>
        <p:xfrm>
          <a:off x="2519365" y="5543750"/>
          <a:ext cx="1327150" cy="769938"/>
        </p:xfrm>
        <a:graphic>
          <a:graphicData uri="http://schemas.openxmlformats.org/presentationml/2006/ole">
            <mc:AlternateContent xmlns:mc="http://schemas.openxmlformats.org/markup-compatibility/2006">
              <mc:Choice xmlns:v="urn:schemas-microsoft-com:vml" Requires="v">
                <p:oleObj spid="_x0000_s12411" name="公式" r:id="rId13" imgW="723600" imgH="419040" progId="Equation.3">
                  <p:embed/>
                </p:oleObj>
              </mc:Choice>
              <mc:Fallback>
                <p:oleObj name="公式" r:id="rId13" imgW="723600" imgH="419040" progId="Equation.3">
                  <p:embed/>
                  <p:pic>
                    <p:nvPicPr>
                      <p:cNvPr id="532513"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9365" y="5543750"/>
                        <a:ext cx="1327150"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 name="Object 34"/>
          <p:cNvGraphicFramePr>
            <a:graphicFrameLocks noChangeAspect="1"/>
          </p:cNvGraphicFramePr>
          <p:nvPr>
            <p:extLst>
              <p:ext uri="{D42A27DB-BD31-4B8C-83A1-F6EECF244321}">
                <p14:modId xmlns:p14="http://schemas.microsoft.com/office/powerpoint/2010/main" val="682778860"/>
              </p:ext>
            </p:extLst>
          </p:nvPr>
        </p:nvGraphicFramePr>
        <p:xfrm>
          <a:off x="3983040" y="5543750"/>
          <a:ext cx="1584325" cy="769938"/>
        </p:xfrm>
        <a:graphic>
          <a:graphicData uri="http://schemas.openxmlformats.org/presentationml/2006/ole">
            <mc:AlternateContent xmlns:mc="http://schemas.openxmlformats.org/markup-compatibility/2006">
              <mc:Choice xmlns:v="urn:schemas-microsoft-com:vml" Requires="v">
                <p:oleObj spid="_x0000_s12412" name="公式" r:id="rId15" imgW="863280" imgH="419040" progId="Equation.3">
                  <p:embed/>
                </p:oleObj>
              </mc:Choice>
              <mc:Fallback>
                <p:oleObj name="公式" r:id="rId15" imgW="863280" imgH="419040" progId="Equation.3">
                  <p:embed/>
                  <p:pic>
                    <p:nvPicPr>
                      <p:cNvPr id="532514"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3040" y="5543750"/>
                        <a:ext cx="158432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 name="Line 35"/>
          <p:cNvSpPr>
            <a:spLocks noChangeShapeType="1"/>
          </p:cNvSpPr>
          <p:nvPr/>
        </p:nvSpPr>
        <p:spPr bwMode="auto">
          <a:xfrm>
            <a:off x="2747965" y="5315150"/>
            <a:ext cx="1676400"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36"/>
          <p:cNvSpPr>
            <a:spLocks noChangeShapeType="1"/>
          </p:cNvSpPr>
          <p:nvPr/>
        </p:nvSpPr>
        <p:spPr bwMode="auto">
          <a:xfrm>
            <a:off x="5795965" y="6153350"/>
            <a:ext cx="914400"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Text Box 37"/>
          <p:cNvSpPr txBox="1">
            <a:spLocks noChangeArrowheads="1"/>
          </p:cNvSpPr>
          <p:nvPr/>
        </p:nvSpPr>
        <p:spPr bwMode="auto">
          <a:xfrm>
            <a:off x="6938965" y="5772350"/>
            <a:ext cx="1473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fontAlgn="base" hangingPunct="0">
              <a:spcBef>
                <a:spcPct val="50000"/>
              </a:spcBef>
              <a:buClrTx/>
              <a:buSzTx/>
              <a:buFontTx/>
              <a:buNone/>
            </a:pPr>
            <a:r>
              <a:rPr kumimoji="1" lang="en-US" altLang="zh-CN" sz="2000" b="1">
                <a:solidFill>
                  <a:srgbClr val="000000"/>
                </a:solidFill>
                <a:latin typeface="Times New Roman" panose="02020603050405020304" pitchFamily="18" charset="0"/>
              </a:rPr>
              <a:t> </a:t>
            </a:r>
            <a:r>
              <a:rPr kumimoji="1" lang="zh-CN" altLang="en-US" sz="2400" b="1">
                <a:solidFill>
                  <a:srgbClr val="FF0000"/>
                </a:solidFill>
                <a:latin typeface="Times New Roman" panose="02020603050405020304" pitchFamily="18" charset="0"/>
              </a:rPr>
              <a:t>无记忆性</a:t>
            </a:r>
            <a:endParaRPr kumimoji="1" lang="zh-CN" altLang="en-US" sz="2000" b="1">
              <a:solidFill>
                <a:srgbClr val="000000"/>
              </a:solidFill>
              <a:latin typeface="Times New Roman" panose="02020603050405020304" pitchFamily="18" charset="0"/>
            </a:endParaRPr>
          </a:p>
        </p:txBody>
      </p:sp>
      <p:sp>
        <p:nvSpPr>
          <p:cNvPr id="88" name="Text Box 38"/>
          <p:cNvSpPr txBox="1">
            <a:spLocks noChangeArrowheads="1"/>
          </p:cNvSpPr>
          <p:nvPr/>
        </p:nvSpPr>
        <p:spPr bwMode="auto">
          <a:xfrm>
            <a:off x="2157415" y="4857950"/>
            <a:ext cx="240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buClrTx/>
              <a:buSzTx/>
              <a:buFontTx/>
              <a:buNone/>
            </a:pP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=P(</a:t>
            </a:r>
            <a:r>
              <a:rPr kumimoji="1" lang="en-US" altLang="zh-CN" sz="2400" b="1" i="1">
                <a:solidFill>
                  <a:srgbClr val="000000"/>
                </a:solidFill>
                <a:latin typeface="Times New Roman" panose="02020603050405020304" pitchFamily="18" charset="0"/>
              </a:rPr>
              <a:t>T </a:t>
            </a:r>
            <a:r>
              <a:rPr kumimoji="1" lang="en-US" altLang="zh-CN" sz="2400" b="1">
                <a:solidFill>
                  <a:srgbClr val="000000"/>
                </a:solidFill>
                <a:latin typeface="Times New Roman" panose="02020603050405020304" pitchFamily="18" charset="0"/>
              </a:rPr>
              <a:t>&gt;16|</a:t>
            </a:r>
            <a:r>
              <a:rPr kumimoji="1" lang="en-US" altLang="zh-CN" sz="2400" b="1" i="1">
                <a:solidFill>
                  <a:srgbClr val="000000"/>
                </a:solidFill>
                <a:latin typeface="Times New Roman" panose="02020603050405020304" pitchFamily="18" charset="0"/>
              </a:rPr>
              <a:t>T </a:t>
            </a:r>
            <a:r>
              <a:rPr kumimoji="1" lang="en-US" altLang="zh-CN" sz="2400" b="1">
                <a:solidFill>
                  <a:srgbClr val="000000"/>
                </a:solidFill>
                <a:latin typeface="Times New Roman" panose="02020603050405020304" pitchFamily="18" charset="0"/>
              </a:rPr>
              <a:t>&gt; 8)</a:t>
            </a:r>
          </a:p>
        </p:txBody>
      </p:sp>
      <p:sp>
        <p:nvSpPr>
          <p:cNvPr id="89" name="Text Box 39"/>
          <p:cNvSpPr txBox="1">
            <a:spLocks noChangeArrowheads="1"/>
          </p:cNvSpPr>
          <p:nvPr/>
        </p:nvSpPr>
        <p:spPr bwMode="auto">
          <a:xfrm>
            <a:off x="2197103" y="3070425"/>
            <a:ext cx="206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buClrTx/>
              <a:buSzTx/>
              <a:buFontTx/>
              <a:buNone/>
            </a:pPr>
            <a:r>
              <a:rPr kumimoji="1" lang="en-US" altLang="zh-CN" sz="2400" b="1" i="1">
                <a:solidFill>
                  <a:srgbClr val="000000"/>
                </a:solidFill>
                <a:latin typeface="Times New Roman" panose="02020603050405020304" pitchFamily="18" charset="0"/>
              </a:rPr>
              <a:t>F</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t</a:t>
            </a:r>
            <a:r>
              <a:rPr kumimoji="1" lang="en-US" altLang="zh-CN" sz="2400" b="1">
                <a:solidFill>
                  <a:srgbClr val="000000"/>
                </a:solidFill>
                <a:latin typeface="Times New Roman" panose="02020603050405020304" pitchFamily="18" charset="0"/>
              </a:rPr>
              <a:t>) =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T</a:t>
            </a:r>
            <a:r>
              <a:rPr kumimoji="1" lang="en-US" altLang="zh-CN" sz="2000" b="1">
                <a:solidFill>
                  <a:srgbClr val="000000"/>
                </a:solidFill>
                <a:latin typeface="Times New Roman" panose="02020603050405020304" pitchFamily="18" charset="0"/>
              </a:rPr>
              <a:t>≤</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t </a:t>
            </a:r>
            <a:r>
              <a:rPr kumimoji="1" lang="en-US" altLang="zh-CN" sz="2400" b="1">
                <a:solidFill>
                  <a:srgbClr val="000000"/>
                </a:solidFill>
                <a:latin typeface="Times New Roman" panose="02020603050405020304" pitchFamily="18" charset="0"/>
              </a:rPr>
              <a:t>)</a:t>
            </a:r>
          </a:p>
        </p:txBody>
      </p:sp>
      <p:sp>
        <p:nvSpPr>
          <p:cNvPr id="90" name="Text Box 40"/>
          <p:cNvSpPr txBox="1">
            <a:spLocks noChangeArrowheads="1"/>
          </p:cNvSpPr>
          <p:nvPr/>
        </p:nvSpPr>
        <p:spPr bwMode="auto">
          <a:xfrm>
            <a:off x="4140203" y="3070425"/>
            <a:ext cx="188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buClrTx/>
              <a:buSzTx/>
              <a:buFontTx/>
              <a:buNone/>
            </a:pPr>
            <a:r>
              <a:rPr kumimoji="1" lang="en-US" altLang="zh-CN" sz="2400" b="1">
                <a:solidFill>
                  <a:srgbClr val="000000"/>
                </a:solidFill>
                <a:latin typeface="Times New Roman" panose="02020603050405020304" pitchFamily="18" charset="0"/>
              </a:rPr>
              <a:t>= 1</a:t>
            </a:r>
            <a:r>
              <a:rPr kumimoji="1" lang="en-US" altLang="zh-CN" sz="2400" b="1">
                <a:solidFill>
                  <a:srgbClr val="000000"/>
                </a:solidFill>
                <a:latin typeface="Symbol" panose="05050102010706020507" pitchFamily="18" charset="2"/>
              </a:rPr>
              <a:t>-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T </a:t>
            </a:r>
            <a:r>
              <a:rPr kumimoji="1" lang="en-US" altLang="zh-CN" sz="2400" b="1">
                <a:solidFill>
                  <a:srgbClr val="000000"/>
                </a:solidFill>
                <a:latin typeface="Times New Roman" panose="02020603050405020304" pitchFamily="18" charset="0"/>
              </a:rPr>
              <a:t>&gt; </a:t>
            </a:r>
            <a:r>
              <a:rPr kumimoji="1" lang="en-US" altLang="zh-CN" sz="2400" b="1" i="1">
                <a:solidFill>
                  <a:srgbClr val="000000"/>
                </a:solidFill>
                <a:latin typeface="Times New Roman" panose="02020603050405020304" pitchFamily="18" charset="0"/>
              </a:rPr>
              <a:t>t </a:t>
            </a:r>
            <a:r>
              <a:rPr kumimoji="1" lang="en-US" altLang="zh-CN" sz="2400" b="1">
                <a:solidFill>
                  <a:srgbClr val="000000"/>
                </a:solidFill>
                <a:latin typeface="Times New Roman" panose="02020603050405020304" pitchFamily="18" charset="0"/>
              </a:rPr>
              <a:t>)</a:t>
            </a:r>
          </a:p>
        </p:txBody>
      </p:sp>
      <p:sp>
        <p:nvSpPr>
          <p:cNvPr id="91" name="Text Box 41"/>
          <p:cNvSpPr txBox="1">
            <a:spLocks noChangeArrowheads="1"/>
          </p:cNvSpPr>
          <p:nvPr/>
        </p:nvSpPr>
        <p:spPr bwMode="auto">
          <a:xfrm>
            <a:off x="5940428" y="3070425"/>
            <a:ext cx="227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buClrTx/>
              <a:buSzTx/>
              <a:buFontTx/>
              <a:buNone/>
            </a:pPr>
            <a:r>
              <a:rPr kumimoji="1" lang="en-US" altLang="zh-CN" sz="2400" b="1">
                <a:solidFill>
                  <a:srgbClr val="000000"/>
                </a:solidFill>
                <a:latin typeface="Times New Roman" panose="02020603050405020304" pitchFamily="18" charset="0"/>
              </a:rPr>
              <a:t>= 1</a:t>
            </a:r>
            <a:r>
              <a:rPr kumimoji="1" lang="en-US" altLang="zh-CN" sz="2400" b="1">
                <a:solidFill>
                  <a:srgbClr val="000000"/>
                </a:solidFill>
                <a:latin typeface="Symbol" panose="05050102010706020507" pitchFamily="18" charset="2"/>
              </a:rPr>
              <a:t>-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ea typeface="华文中宋" panose="02010600040101010101" pitchFamily="2" charset="-122"/>
              </a:rPr>
              <a:t>N</a:t>
            </a:r>
            <a:r>
              <a:rPr kumimoji="1" lang="en-US" altLang="zh-CN" sz="2400" b="1">
                <a:solidFill>
                  <a:srgbClr val="000000"/>
                </a:solidFill>
                <a:latin typeface="Times New Roman" panose="02020603050405020304" pitchFamily="18" charset="0"/>
                <a:ea typeface="华文中宋" panose="02010600040101010101" pitchFamily="2" charset="-122"/>
              </a:rPr>
              <a:t>(</a:t>
            </a:r>
            <a:r>
              <a:rPr kumimoji="1" lang="en-US" altLang="zh-CN" sz="2400" b="1" i="1">
                <a:solidFill>
                  <a:srgbClr val="000000"/>
                </a:solidFill>
                <a:latin typeface="Times New Roman" panose="02020603050405020304" pitchFamily="18" charset="0"/>
                <a:ea typeface="华文中宋" panose="02010600040101010101" pitchFamily="2" charset="-122"/>
              </a:rPr>
              <a:t>t</a:t>
            </a:r>
            <a:r>
              <a:rPr kumimoji="1" lang="en-US" altLang="zh-CN" sz="2400" b="1">
                <a:solidFill>
                  <a:srgbClr val="000000"/>
                </a:solidFill>
                <a:latin typeface="Times New Roman" panose="02020603050405020304" pitchFamily="18" charset="0"/>
                <a:ea typeface="华文中宋" panose="02010600040101010101" pitchFamily="2" charset="-122"/>
              </a:rPr>
              <a:t>)</a:t>
            </a:r>
            <a:r>
              <a:rPr kumimoji="1" lang="en-US" altLang="zh-CN" sz="2400" b="1" i="1">
                <a:solidFill>
                  <a:srgbClr val="000000"/>
                </a:solidFill>
                <a:latin typeface="Times New Roman" panose="02020603050405020304" pitchFamily="18" charset="0"/>
              </a:rPr>
              <a:t> </a:t>
            </a:r>
            <a:r>
              <a:rPr kumimoji="1" lang="en-US" altLang="zh-CN" sz="2400" b="1">
                <a:solidFill>
                  <a:srgbClr val="000000"/>
                </a:solidFill>
                <a:latin typeface="Times New Roman" panose="02020603050405020304" pitchFamily="18" charset="0"/>
              </a:rPr>
              <a:t>= 0</a:t>
            </a:r>
            <a:r>
              <a:rPr kumimoji="1" lang="en-US" altLang="zh-CN" sz="2400" b="1" i="1">
                <a:solidFill>
                  <a:srgbClr val="000000"/>
                </a:solidFill>
                <a:latin typeface="Times New Roman" panose="02020603050405020304" pitchFamily="18" charset="0"/>
              </a:rPr>
              <a:t> </a:t>
            </a:r>
            <a:r>
              <a:rPr kumimoji="1" lang="en-US" altLang="zh-CN" sz="2400" b="1">
                <a:solidFill>
                  <a:srgbClr val="000000"/>
                </a:solidFill>
                <a:latin typeface="Times New Roman" panose="02020603050405020304" pitchFamily="18" charset="0"/>
              </a:rPr>
              <a:t>)</a:t>
            </a:r>
          </a:p>
        </p:txBody>
      </p:sp>
      <p:sp>
        <p:nvSpPr>
          <p:cNvPr id="92" name="Text Box 42"/>
          <p:cNvSpPr txBox="1">
            <a:spLocks noChangeArrowheads="1"/>
          </p:cNvSpPr>
          <p:nvPr/>
        </p:nvSpPr>
        <p:spPr bwMode="auto">
          <a:xfrm>
            <a:off x="1979615" y="429597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buClrTx/>
              <a:buSzTx/>
              <a:buFontTx/>
              <a:buNone/>
            </a:pPr>
            <a:r>
              <a:rPr kumimoji="1" lang="en-US" altLang="zh-CN" sz="2400" i="1" dirty="0">
                <a:solidFill>
                  <a:srgbClr val="000000"/>
                </a:solidFill>
                <a:latin typeface="Times New Roman" panose="02020603050405020304" pitchFamily="18" charset="0"/>
              </a:rPr>
              <a:t>F</a:t>
            </a:r>
            <a:r>
              <a:rPr kumimoji="1" lang="en-US" altLang="zh-CN" sz="2400" dirty="0">
                <a:solidFill>
                  <a:srgbClr val="000000"/>
                </a:solidFill>
                <a:latin typeface="Times New Roman" panose="02020603050405020304" pitchFamily="18" charset="0"/>
              </a:rPr>
              <a:t>(</a:t>
            </a:r>
            <a:r>
              <a:rPr kumimoji="1" lang="en-US" altLang="zh-CN" sz="2400" i="1" dirty="0">
                <a:solidFill>
                  <a:srgbClr val="000000"/>
                </a:solidFill>
                <a:latin typeface="Times New Roman" panose="02020603050405020304" pitchFamily="18" charset="0"/>
              </a:rPr>
              <a:t>t</a:t>
            </a:r>
            <a:r>
              <a:rPr kumimoji="1" lang="en-US" altLang="zh-CN" sz="2400" dirty="0">
                <a:solidFill>
                  <a:srgbClr val="000000"/>
                </a:solidFill>
                <a:latin typeface="Times New Roman" panose="02020603050405020304" pitchFamily="18" charset="0"/>
              </a:rPr>
              <a:t>) = </a:t>
            </a:r>
            <a:r>
              <a:rPr kumimoji="1" lang="en-US" altLang="zh-CN" sz="2400" i="1" dirty="0">
                <a:solidFill>
                  <a:srgbClr val="000000"/>
                </a:solidFill>
                <a:latin typeface="Times New Roman" panose="02020603050405020304" pitchFamily="18" charset="0"/>
              </a:rPr>
              <a:t>P</a:t>
            </a:r>
            <a:r>
              <a:rPr kumimoji="1" lang="en-US" altLang="zh-CN" sz="2400" dirty="0">
                <a:solidFill>
                  <a:srgbClr val="000000"/>
                </a:solidFill>
                <a:latin typeface="Times New Roman" panose="02020603050405020304" pitchFamily="18" charset="0"/>
              </a:rPr>
              <a:t>(</a:t>
            </a:r>
            <a:r>
              <a:rPr kumimoji="1" lang="en-US" altLang="zh-CN" sz="2400" b="1" dirty="0">
                <a:solidFill>
                  <a:srgbClr val="000000"/>
                </a:solidFill>
                <a:latin typeface="Symbol" panose="05050102010706020507" pitchFamily="18" charset="2"/>
                <a:sym typeface="Symbol" panose="05050102010706020507" pitchFamily="18" charset="2"/>
              </a:rPr>
              <a:t></a:t>
            </a:r>
            <a:r>
              <a:rPr kumimoji="1" lang="en-US" altLang="zh-CN" sz="2400" dirty="0">
                <a:solidFill>
                  <a:srgbClr val="000000"/>
                </a:solidFill>
                <a:latin typeface="Times New Roman" panose="02020603050405020304" pitchFamily="18" charset="0"/>
              </a:rPr>
              <a:t>) = 0</a:t>
            </a:r>
          </a:p>
        </p:txBody>
      </p:sp>
      <p:sp>
        <p:nvSpPr>
          <p:cNvPr id="93" name="Text Box 43"/>
          <p:cNvSpPr txBox="1">
            <a:spLocks noChangeArrowheads="1"/>
          </p:cNvSpPr>
          <p:nvPr/>
        </p:nvSpPr>
        <p:spPr bwMode="auto">
          <a:xfrm>
            <a:off x="5508628" y="5735838"/>
            <a:ext cx="137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buClrTx/>
              <a:buSzTx/>
              <a:buFontTx/>
              <a:buNone/>
            </a:pPr>
            <a:r>
              <a:rPr kumimoji="1" lang="en-US" altLang="zh-CN" sz="2400">
                <a:solidFill>
                  <a:srgbClr val="000000"/>
                </a:solidFill>
                <a:latin typeface="Times New Roman" panose="02020603050405020304" pitchFamily="18" charset="0"/>
              </a:rPr>
              <a:t>=P(</a:t>
            </a:r>
            <a:r>
              <a:rPr kumimoji="1" lang="en-US" altLang="zh-CN" sz="2400" i="1">
                <a:solidFill>
                  <a:srgbClr val="000000"/>
                </a:solidFill>
                <a:latin typeface="Times New Roman" panose="02020603050405020304" pitchFamily="18" charset="0"/>
              </a:rPr>
              <a:t>T </a:t>
            </a:r>
            <a:r>
              <a:rPr kumimoji="1" lang="en-US" altLang="zh-CN" sz="2400">
                <a:solidFill>
                  <a:srgbClr val="000000"/>
                </a:solidFill>
                <a:latin typeface="Times New Roman" panose="02020603050405020304" pitchFamily="18" charset="0"/>
              </a:rPr>
              <a:t>&gt; 8)</a:t>
            </a:r>
          </a:p>
        </p:txBody>
      </p:sp>
    </p:spTree>
    <p:extLst>
      <p:ext uri="{BB962C8B-B14F-4D97-AF65-F5344CB8AC3E}">
        <p14:creationId xmlns:p14="http://schemas.microsoft.com/office/powerpoint/2010/main" val="24552175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3"/>
                                        </p:tgtEl>
                                        <p:attrNameLst>
                                          <p:attrName>style.visibility</p:attrName>
                                        </p:attrNameLst>
                                      </p:cBhvr>
                                      <p:to>
                                        <p:strVal val="visible"/>
                                      </p:to>
                                    </p:set>
                                    <p:animEffect transition="in" filter="wipe(up)">
                                      <p:cBhvr>
                                        <p:cTn id="7" dur="75"/>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4">
                                            <p:txEl>
                                              <p:pRg st="0" end="0"/>
                                            </p:txEl>
                                          </p:spTgt>
                                        </p:tgtEl>
                                        <p:attrNameLst>
                                          <p:attrName>style.visibility</p:attrName>
                                        </p:attrNameLst>
                                      </p:cBhvr>
                                      <p:to>
                                        <p:strVal val="visible"/>
                                      </p:to>
                                    </p:set>
                                    <p:animEffect transition="in" filter="wipe(up)">
                                      <p:cBhvr>
                                        <p:cTn id="12" dur="75"/>
                                        <p:tgtEl>
                                          <p:spTgt spid="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5">
                                            <p:txEl>
                                              <p:pRg st="0" end="0"/>
                                            </p:txEl>
                                          </p:spTgt>
                                        </p:tgtEl>
                                        <p:attrNameLst>
                                          <p:attrName>style.visibility</p:attrName>
                                        </p:attrNameLst>
                                      </p:cBhvr>
                                      <p:to>
                                        <p:strVal val="visible"/>
                                      </p:to>
                                    </p:set>
                                    <p:animEffect transition="in" filter="wipe(up)">
                                      <p:cBhvr>
                                        <p:cTn id="17" dur="75"/>
                                        <p:tgtEl>
                                          <p:spTgt spid="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6">
                                            <p:txEl>
                                              <p:pRg st="0" end="0"/>
                                            </p:txEl>
                                          </p:spTgt>
                                        </p:tgtEl>
                                        <p:attrNameLst>
                                          <p:attrName>style.visibility</p:attrName>
                                        </p:attrNameLst>
                                      </p:cBhvr>
                                      <p:to>
                                        <p:strVal val="visible"/>
                                      </p:to>
                                    </p:set>
                                    <p:animEffect transition="in" filter="wipe(up)">
                                      <p:cBhvr>
                                        <p:cTn id="22" dur="75"/>
                                        <p:tgtEl>
                                          <p:spTgt spid="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left)">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wipe(left)">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528"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p:cTn id="42" dur="500" fill="hold"/>
                                        <p:tgtEl>
                                          <p:spTgt spid="57"/>
                                        </p:tgtEl>
                                        <p:attrNameLst>
                                          <p:attrName>ppt_w</p:attrName>
                                        </p:attrNameLst>
                                      </p:cBhvr>
                                      <p:tavLst>
                                        <p:tav tm="0">
                                          <p:val>
                                            <p:fltVal val="0"/>
                                          </p:val>
                                        </p:tav>
                                        <p:tav tm="100000">
                                          <p:val>
                                            <p:strVal val="#ppt_w"/>
                                          </p:val>
                                        </p:tav>
                                      </p:tavLst>
                                    </p:anim>
                                    <p:anim calcmode="lin" valueType="num">
                                      <p:cBhvr>
                                        <p:cTn id="43" dur="500" fill="hold"/>
                                        <p:tgtEl>
                                          <p:spTgt spid="57"/>
                                        </p:tgtEl>
                                        <p:attrNameLst>
                                          <p:attrName>ppt_h</p:attrName>
                                        </p:attrNameLst>
                                      </p:cBhvr>
                                      <p:tavLst>
                                        <p:tav tm="0">
                                          <p:val>
                                            <p:fltVal val="0"/>
                                          </p:val>
                                        </p:tav>
                                        <p:tav tm="100000">
                                          <p:val>
                                            <p:strVal val="#ppt_h"/>
                                          </p:val>
                                        </p:tav>
                                      </p:tavLst>
                                    </p:anim>
                                    <p:anim calcmode="lin" valueType="num">
                                      <p:cBhvr>
                                        <p:cTn id="44" dur="500" fill="hold"/>
                                        <p:tgtEl>
                                          <p:spTgt spid="57"/>
                                        </p:tgtEl>
                                        <p:attrNameLst>
                                          <p:attrName>ppt_x</p:attrName>
                                        </p:attrNameLst>
                                      </p:cBhvr>
                                      <p:tavLst>
                                        <p:tav tm="0">
                                          <p:val>
                                            <p:fltVal val="0.5"/>
                                          </p:val>
                                        </p:tav>
                                        <p:tav tm="100000">
                                          <p:val>
                                            <p:strVal val="#ppt_x"/>
                                          </p:val>
                                        </p:tav>
                                      </p:tavLst>
                                    </p:anim>
                                    <p:anim calcmode="lin" valueType="num">
                                      <p:cBhvr>
                                        <p:cTn id="45" dur="500" fill="hold"/>
                                        <p:tgtEl>
                                          <p:spTgt spid="57"/>
                                        </p:tgtEl>
                                        <p:attrNameLst>
                                          <p:attrName>ppt_y</p:attrName>
                                        </p:attrNameLst>
                                      </p:cBhvr>
                                      <p:tavLst>
                                        <p:tav tm="0">
                                          <p:val>
                                            <p:fltVal val="0.5"/>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slide(fromLeft)">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box(out)">
                                      <p:cBhvr>
                                        <p:cTn id="55" dur="500"/>
                                        <p:tgtEl>
                                          <p:spTgt spid="65"/>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box(out)">
                                      <p:cBhvr>
                                        <p:cTn id="60" dur="500"/>
                                        <p:tgtEl>
                                          <p:spTgt spid="66"/>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p:stCondLst>
                        <p:cond delay="indefinite"/>
                      </p:stCondLst>
                      <p:childTnLst>
                        <p:par>
                          <p:cTn id="62" fill="hold">
                            <p:stCondLst>
                              <p:cond delay="0"/>
                            </p:stCondLst>
                            <p:childTnLst>
                              <p:par>
                                <p:cTn id="63" presetID="16" presetClass="entr" presetSubtype="37" fill="hold" nodeType="click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barn(outVertical)">
                                      <p:cBhvr>
                                        <p:cTn id="65" dur="500"/>
                                        <p:tgtEl>
                                          <p:spTgt spid="64"/>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slide(fromBottom)">
                                      <p:cBhvr>
                                        <p:cTn id="70" dur="500"/>
                                        <p:tgtEl>
                                          <p:spTgt spid="6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wipe(left)">
                                      <p:cBhvr>
                                        <p:cTn id="75" dur="500"/>
                                        <p:tgtEl>
                                          <p:spTgt spid="7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dissolve">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1+#ppt_w/2"/>
                                          </p:val>
                                        </p:tav>
                                        <p:tav tm="100000">
                                          <p:val>
                                            <p:strVal val="#ppt_x"/>
                                          </p:val>
                                        </p:tav>
                                      </p:tavLst>
                                    </p:anim>
                                    <p:anim calcmode="lin" valueType="num">
                                      <p:cBhvr additive="base">
                                        <p:cTn id="8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2" presetClass="entr" presetSubtype="8" fill="hold" nodeType="click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slide(fromLeft)">
                                      <p:cBhvr>
                                        <p:cTn id="91" dur="500"/>
                                        <p:tgtEl>
                                          <p:spTgt spid="7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iterate type="lt">
                                    <p:tmPct val="100000"/>
                                  </p:iterate>
                                  <p:childTnLst>
                                    <p:set>
                                      <p:cBhvr>
                                        <p:cTn id="95" dur="1" fill="hold">
                                          <p:stCondLst>
                                            <p:cond delay="0"/>
                                          </p:stCondLst>
                                        </p:cTn>
                                        <p:tgtEl>
                                          <p:spTgt spid="74">
                                            <p:txEl>
                                              <p:pRg st="0" end="0"/>
                                            </p:txEl>
                                          </p:spTgt>
                                        </p:tgtEl>
                                        <p:attrNameLst>
                                          <p:attrName>style.visibility</p:attrName>
                                        </p:attrNameLst>
                                      </p:cBhvr>
                                      <p:to>
                                        <p:strVal val="visible"/>
                                      </p:to>
                                    </p:set>
                                    <p:animEffect transition="in" filter="wipe(up)">
                                      <p:cBhvr>
                                        <p:cTn id="96" dur="75"/>
                                        <p:tgtEl>
                                          <p:spTgt spid="74">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iterate type="lt">
                                    <p:tmPct val="100000"/>
                                  </p:iterate>
                                  <p:childTnLst>
                                    <p:set>
                                      <p:cBhvr>
                                        <p:cTn id="100" dur="1" fill="hold">
                                          <p:stCondLst>
                                            <p:cond delay="0"/>
                                          </p:stCondLst>
                                        </p:cTn>
                                        <p:tgtEl>
                                          <p:spTgt spid="75">
                                            <p:txEl>
                                              <p:pRg st="0" end="0"/>
                                            </p:txEl>
                                          </p:spTgt>
                                        </p:tgtEl>
                                        <p:attrNameLst>
                                          <p:attrName>style.visibility</p:attrName>
                                        </p:attrNameLst>
                                      </p:cBhvr>
                                      <p:to>
                                        <p:strVal val="visible"/>
                                      </p:to>
                                    </p:set>
                                    <p:animEffect transition="in" filter="wipe(up)">
                                      <p:cBhvr>
                                        <p:cTn id="101" dur="75"/>
                                        <p:tgtEl>
                                          <p:spTgt spid="75">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92"/>
                                        </p:tgtEl>
                                        <p:attrNameLst>
                                          <p:attrName>style.visibility</p:attrName>
                                        </p:attrNameLst>
                                      </p:cBhvr>
                                      <p:to>
                                        <p:strVal val="visible"/>
                                      </p:to>
                                    </p:set>
                                    <p:animEffect transition="in" filter="wipe(left)">
                                      <p:cBhvr>
                                        <p:cTn id="106" dur="500"/>
                                        <p:tgtEl>
                                          <p:spTgt spid="9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left)">
                                      <p:cBhvr>
                                        <p:cTn id="111" dur="500"/>
                                        <p:tgtEl>
                                          <p:spTgt spid="79"/>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wipe(left)">
                                      <p:cBhvr>
                                        <p:cTn id="116" dur="500"/>
                                        <p:tgtEl>
                                          <p:spTgt spid="8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wipe(left)">
                                      <p:cBhvr>
                                        <p:cTn id="121" dur="500"/>
                                        <p:tgtEl>
                                          <p:spTgt spid="81"/>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82">
                                            <p:txEl>
                                              <p:pRg st="0" end="0"/>
                                            </p:txEl>
                                          </p:spTgt>
                                        </p:tgtEl>
                                        <p:attrNameLst>
                                          <p:attrName>style.visibility</p:attrName>
                                        </p:attrNameLst>
                                      </p:cBhvr>
                                      <p:to>
                                        <p:strVal val="visible"/>
                                      </p:to>
                                    </p:set>
                                    <p:animEffect transition="in" filter="dissolve">
                                      <p:cBhvr>
                                        <p:cTn id="126" dur="500"/>
                                        <p:tgtEl>
                                          <p:spTgt spid="82">
                                            <p:txEl>
                                              <p:pRg st="0" end="0"/>
                                            </p:txEl>
                                          </p:spTgt>
                                        </p:tgtEl>
                                      </p:cBhvr>
                                    </p:animEffect>
                                  </p:childTnLst>
                                  <p:subTnLst>
                                    <p:cmd type="evt" cmd="onstopaudio">
                                      <p:cBhvr>
                                        <p:cTn display="0" masterRel="sameClick">
                                          <p:stCondLst>
                                            <p:cond evt="begin" delay="0">
                                              <p:tn val="124"/>
                                            </p:cond>
                                          </p:stCondLst>
                                        </p:cTn>
                                        <p:tgtEl>
                                          <p:sldTgt/>
                                        </p:tgtEl>
                                      </p:cBhvr>
                                    </p:cmd>
                                  </p:sub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0" nodeType="clickEffect">
                                  <p:stCondLst>
                                    <p:cond delay="0"/>
                                  </p:stCondLst>
                                  <p:childTnLst>
                                    <p:set>
                                      <p:cBhvr>
                                        <p:cTn id="130" dur="1" fill="hold">
                                          <p:stCondLst>
                                            <p:cond delay="0"/>
                                          </p:stCondLst>
                                        </p:cTn>
                                        <p:tgtEl>
                                          <p:spTgt spid="76"/>
                                        </p:tgtEl>
                                        <p:attrNameLst>
                                          <p:attrName>style.visibility</p:attrName>
                                        </p:attrNameLst>
                                      </p:cBhvr>
                                      <p:to>
                                        <p:strVal val="visible"/>
                                      </p:to>
                                    </p:set>
                                    <p:anim calcmode="lin" valueType="num">
                                      <p:cBhvr additive="base">
                                        <p:cTn id="131" dur="500" fill="hold"/>
                                        <p:tgtEl>
                                          <p:spTgt spid="76"/>
                                        </p:tgtEl>
                                        <p:attrNameLst>
                                          <p:attrName>ppt_x</p:attrName>
                                        </p:attrNameLst>
                                      </p:cBhvr>
                                      <p:tavLst>
                                        <p:tav tm="0">
                                          <p:val>
                                            <p:strVal val="0-#ppt_w/2"/>
                                          </p:val>
                                        </p:tav>
                                        <p:tav tm="100000">
                                          <p:val>
                                            <p:strVal val="#ppt_x"/>
                                          </p:val>
                                        </p:tav>
                                      </p:tavLst>
                                    </p:anim>
                                    <p:anim calcmode="lin" valueType="num">
                                      <p:cBhvr additive="base">
                                        <p:cTn id="132"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iterate type="lt">
                                    <p:tmPct val="100000"/>
                                  </p:iterate>
                                  <p:childTnLst>
                                    <p:set>
                                      <p:cBhvr>
                                        <p:cTn id="136" dur="1" fill="hold">
                                          <p:stCondLst>
                                            <p:cond delay="0"/>
                                          </p:stCondLst>
                                        </p:cTn>
                                        <p:tgtEl>
                                          <p:spTgt spid="88"/>
                                        </p:tgtEl>
                                        <p:attrNameLst>
                                          <p:attrName>style.visibility</p:attrName>
                                        </p:attrNameLst>
                                      </p:cBhvr>
                                      <p:to>
                                        <p:strVal val="visible"/>
                                      </p:to>
                                    </p:set>
                                    <p:animEffect transition="in" filter="wipe(up)">
                                      <p:cBhvr>
                                        <p:cTn id="137" dur="75"/>
                                        <p:tgtEl>
                                          <p:spTgt spid="8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wipe(left)">
                                      <p:cBhvr>
                                        <p:cTn id="142" dur="500"/>
                                        <p:tgtEl>
                                          <p:spTgt spid="77"/>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ntr" presetSubtype="8" fill="hold"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slide(fromLeft)">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2" presetClass="entr" presetSubtype="2" fill="hold" nodeType="clickEffect">
                                  <p:stCondLst>
                                    <p:cond delay="0"/>
                                  </p:stCondLst>
                                  <p:childTnLst>
                                    <p:set>
                                      <p:cBhvr>
                                        <p:cTn id="151" dur="1" fill="hold">
                                          <p:stCondLst>
                                            <p:cond delay="0"/>
                                          </p:stCondLst>
                                        </p:cTn>
                                        <p:tgtEl>
                                          <p:spTgt spid="83"/>
                                        </p:tgtEl>
                                        <p:attrNameLst>
                                          <p:attrName>style.visibility</p:attrName>
                                        </p:attrNameLst>
                                      </p:cBhvr>
                                      <p:to>
                                        <p:strVal val="visible"/>
                                      </p:to>
                                    </p:set>
                                    <p:anim calcmode="lin" valueType="num">
                                      <p:cBhvr additive="base">
                                        <p:cTn id="152" dur="500" fill="hold"/>
                                        <p:tgtEl>
                                          <p:spTgt spid="83"/>
                                        </p:tgtEl>
                                        <p:attrNameLst>
                                          <p:attrName>ppt_x</p:attrName>
                                        </p:attrNameLst>
                                      </p:cBhvr>
                                      <p:tavLst>
                                        <p:tav tm="0">
                                          <p:val>
                                            <p:strVal val="1+#ppt_w/2"/>
                                          </p:val>
                                        </p:tav>
                                        <p:tav tm="100000">
                                          <p:val>
                                            <p:strVal val="#ppt_x"/>
                                          </p:val>
                                        </p:tav>
                                      </p:tavLst>
                                    </p:anim>
                                    <p:anim calcmode="lin" valueType="num">
                                      <p:cBhvr additive="base">
                                        <p:cTn id="153"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2" presetClass="entr" presetSubtype="8" fill="hold" nodeType="clickEffect">
                                  <p:stCondLst>
                                    <p:cond delay="0"/>
                                  </p:stCondLst>
                                  <p:childTnLst>
                                    <p:set>
                                      <p:cBhvr>
                                        <p:cTn id="157" dur="1" fill="hold">
                                          <p:stCondLst>
                                            <p:cond delay="0"/>
                                          </p:stCondLst>
                                        </p:cTn>
                                        <p:tgtEl>
                                          <p:spTgt spid="84"/>
                                        </p:tgtEl>
                                        <p:attrNameLst>
                                          <p:attrName>style.visibility</p:attrName>
                                        </p:attrNameLst>
                                      </p:cBhvr>
                                      <p:to>
                                        <p:strVal val="visible"/>
                                      </p:to>
                                    </p:set>
                                    <p:animEffect transition="in" filter="slide(fromLeft)">
                                      <p:cBhvr>
                                        <p:cTn id="158" dur="500"/>
                                        <p:tgtEl>
                                          <p:spTgt spid="84"/>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93"/>
                                        </p:tgtEl>
                                        <p:attrNameLst>
                                          <p:attrName>style.visibility</p:attrName>
                                        </p:attrNameLst>
                                      </p:cBhvr>
                                      <p:to>
                                        <p:strVal val="visible"/>
                                      </p:to>
                                    </p:set>
                                    <p:animEffect transition="in" filter="dissolve">
                                      <p:cBhvr>
                                        <p:cTn id="163" dur="2000"/>
                                        <p:tgtEl>
                                          <p:spTgt spid="9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nodeType="clickEffect">
                                  <p:stCondLst>
                                    <p:cond delay="0"/>
                                  </p:stCondLst>
                                  <p:childTnLst>
                                    <p:set>
                                      <p:cBhvr>
                                        <p:cTn id="167" dur="1" fill="hold">
                                          <p:stCondLst>
                                            <p:cond delay="0"/>
                                          </p:stCondLst>
                                        </p:cTn>
                                        <p:tgtEl>
                                          <p:spTgt spid="85"/>
                                        </p:tgtEl>
                                        <p:attrNameLst>
                                          <p:attrName>style.visibility</p:attrName>
                                        </p:attrNameLst>
                                      </p:cBhvr>
                                      <p:to>
                                        <p:strVal val="visible"/>
                                      </p:to>
                                    </p:set>
                                    <p:animEffect transition="in" filter="wipe(left)">
                                      <p:cBhvr>
                                        <p:cTn id="168" dur="500"/>
                                        <p:tgtEl>
                                          <p:spTgt spid="85"/>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86"/>
                                        </p:tgtEl>
                                        <p:attrNameLst>
                                          <p:attrName>style.visibility</p:attrName>
                                        </p:attrNameLst>
                                      </p:cBhvr>
                                      <p:to>
                                        <p:strVal val="visible"/>
                                      </p:to>
                                    </p:set>
                                    <p:animEffect transition="in" filter="wipe(left)">
                                      <p:cBhvr>
                                        <p:cTn id="173" dur="500"/>
                                        <p:tgtEl>
                                          <p:spTgt spid="86"/>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87">
                                            <p:txEl>
                                              <p:pRg st="0" end="0"/>
                                            </p:txEl>
                                          </p:spTgt>
                                        </p:tgtEl>
                                        <p:attrNameLst>
                                          <p:attrName>style.visibility</p:attrName>
                                        </p:attrNameLst>
                                      </p:cBhvr>
                                      <p:to>
                                        <p:strVal val="visible"/>
                                      </p:to>
                                    </p:set>
                                    <p:animEffect transition="in" filter="dissolve">
                                      <p:cBhvr>
                                        <p:cTn id="178" dur="500"/>
                                        <p:tgtEl>
                                          <p:spTgt spid="87">
                                            <p:txEl>
                                              <p:pRg st="0" end="0"/>
                                            </p:txEl>
                                          </p:spTgt>
                                        </p:tgtEl>
                                      </p:cBhvr>
                                    </p:animEffect>
                                  </p:childTnLst>
                                  <p:subTnLst>
                                    <p:audio>
                                      <p:cMediaNode>
                                        <p:cTn display="0" masterRel="sameClick">
                                          <p:stCondLst>
                                            <p:cond evt="begin" delay="0">
                                              <p:tn val="17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54" grpId="0" build="p" autoUpdateAnimBg="0"/>
      <p:bldP spid="55" grpId="0" build="p" autoUpdateAnimBg="0"/>
      <p:bldP spid="56" grpId="0" build="p" autoUpdateAnimBg="0"/>
      <p:bldP spid="57" grpId="0" animBg="1" autoUpdateAnimBg="0"/>
      <p:bldP spid="69" grpId="0" autoUpdateAnimBg="0"/>
      <p:bldP spid="71" grpId="0" animBg="1"/>
      <p:bldP spid="74" grpId="0" build="p" autoUpdateAnimBg="0"/>
      <p:bldP spid="75" grpId="0" build="p" autoUpdateAnimBg="0"/>
      <p:bldP spid="76" grpId="0" autoUpdateAnimBg="0"/>
      <p:bldP spid="82" grpId="0" build="p" autoUpdateAnimBg="0"/>
      <p:bldP spid="87" grpId="0" build="p" autoUpdateAnimBg="0"/>
      <p:bldP spid="88" grpId="0" autoUpdateAnimBg="0"/>
      <p:bldP spid="89" grpId="0"/>
      <p:bldP spid="90" grpId="0"/>
      <p:bldP spid="91" grpId="0"/>
      <p:bldP spid="92" grpId="0"/>
      <p:bldP spid="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251400" y="188550"/>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16</a:t>
            </a:fld>
            <a:endParaRPr lang="zh-CN" altLang="en-US"/>
          </a:p>
        </p:txBody>
      </p:sp>
      <p:sp>
        <p:nvSpPr>
          <p:cNvPr id="15" name="Rectangle 3"/>
          <p:cNvSpPr>
            <a:spLocks noChangeArrowheads="1"/>
          </p:cNvSpPr>
          <p:nvPr/>
        </p:nvSpPr>
        <p:spPr bwMode="auto">
          <a:xfrm>
            <a:off x="346336" y="836640"/>
            <a:ext cx="53351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smtClean="0">
                <a:solidFill>
                  <a:schemeClr val="tx1"/>
                </a:solidFill>
                <a:latin typeface="宋体" panose="02010600030101010101" pitchFamily="2" charset="-122"/>
              </a:rPr>
              <a:t>3.</a:t>
            </a:r>
            <a:r>
              <a:rPr kumimoji="1" lang="zh-CN" altLang="en-US" b="1" dirty="0">
                <a:solidFill>
                  <a:srgbClr val="FF3300"/>
                </a:solidFill>
                <a:latin typeface="宋体" panose="02010600030101010101" pitchFamily="2" charset="-122"/>
                <a:ea typeface="楷体_GB2312" pitchFamily="49" charset="-122"/>
              </a:rPr>
              <a:t>正态</a:t>
            </a:r>
            <a:r>
              <a:rPr kumimoji="1" lang="zh-CN" altLang="en-US" b="1" dirty="0" smtClean="0">
                <a:solidFill>
                  <a:srgbClr val="FF3300"/>
                </a:solidFill>
                <a:latin typeface="楷体_GB2312" pitchFamily="49" charset="-122"/>
                <a:ea typeface="楷体_GB2312" pitchFamily="49" charset="-122"/>
              </a:rPr>
              <a:t>分布</a:t>
            </a:r>
            <a:r>
              <a:rPr kumimoji="1" lang="en-US" altLang="zh-CN" b="1" dirty="0" smtClean="0">
                <a:solidFill>
                  <a:srgbClr val="7030A0"/>
                </a:solidFill>
                <a:latin typeface="楷体_GB2312" pitchFamily="49" charset="-122"/>
                <a:ea typeface="楷体_GB2312" pitchFamily="49" charset="-122"/>
              </a:rPr>
              <a:t>(</a:t>
            </a:r>
            <a:r>
              <a:rPr kumimoji="1" lang="en-US" altLang="zh-CN" b="1" i="1" dirty="0">
                <a:solidFill>
                  <a:srgbClr val="7030A0"/>
                </a:solidFill>
                <a:latin typeface="Times New Roman" panose="02020603050405020304" pitchFamily="18" charset="0"/>
                <a:ea typeface="楷体_GB2312" pitchFamily="49" charset="-122"/>
              </a:rPr>
              <a:t>normal</a:t>
            </a:r>
            <a:r>
              <a:rPr kumimoji="1" lang="en-US" altLang="zh-CN" b="1" i="1" dirty="0" smtClean="0">
                <a:solidFill>
                  <a:srgbClr val="7030A0"/>
                </a:solidFill>
                <a:latin typeface="楷体_GB2312" pitchFamily="49" charset="-122"/>
                <a:ea typeface="楷体_GB2312" pitchFamily="49" charset="-122"/>
              </a:rPr>
              <a:t> </a:t>
            </a:r>
            <a:r>
              <a:rPr kumimoji="1" lang="en-US" altLang="zh-CN" b="1" i="1" dirty="0" smtClean="0">
                <a:solidFill>
                  <a:srgbClr val="7030A0"/>
                </a:solidFill>
                <a:latin typeface="Times New Roman" panose="02020603050405020304" pitchFamily="18" charset="0"/>
                <a:ea typeface="楷体_GB2312" pitchFamily="49" charset="-122"/>
              </a:rPr>
              <a:t>distribution</a:t>
            </a:r>
            <a:r>
              <a:rPr kumimoji="1" lang="en-US" altLang="zh-CN" b="1" dirty="0">
                <a:solidFill>
                  <a:srgbClr val="7030A0"/>
                </a:solidFill>
                <a:latin typeface="楷体_GB2312" pitchFamily="49" charset="-122"/>
                <a:ea typeface="楷体_GB2312" pitchFamily="49" charset="-122"/>
              </a:rPr>
              <a:t>)</a:t>
            </a:r>
          </a:p>
        </p:txBody>
      </p:sp>
      <p:sp>
        <p:nvSpPr>
          <p:cNvPr id="20" name="Rectangle 2"/>
          <p:cNvSpPr>
            <a:spLocks noChangeArrowheads="1"/>
          </p:cNvSpPr>
          <p:nvPr/>
        </p:nvSpPr>
        <p:spPr bwMode="auto">
          <a:xfrm>
            <a:off x="5647752" y="5429109"/>
            <a:ext cx="2376488" cy="105886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22" name="Object 4"/>
          <p:cNvGraphicFramePr>
            <a:graphicFrameLocks noChangeAspect="1"/>
          </p:cNvGraphicFramePr>
          <p:nvPr>
            <p:extLst>
              <p:ext uri="{D42A27DB-BD31-4B8C-83A1-F6EECF244321}">
                <p14:modId xmlns:p14="http://schemas.microsoft.com/office/powerpoint/2010/main" val="2158409206"/>
              </p:ext>
            </p:extLst>
          </p:nvPr>
        </p:nvGraphicFramePr>
        <p:xfrm>
          <a:off x="899540" y="5444984"/>
          <a:ext cx="2265362" cy="963612"/>
        </p:xfrm>
        <a:graphic>
          <a:graphicData uri="http://schemas.openxmlformats.org/presentationml/2006/ole">
            <mc:AlternateContent xmlns:mc="http://schemas.openxmlformats.org/markup-compatibility/2006">
              <mc:Choice xmlns:v="urn:schemas-microsoft-com:vml" Requires="v">
                <p:oleObj spid="_x0000_s13568" r:id="rId5" imgW="1105380" imgH="470104" progId="Equation.DSMT4">
                  <p:embed/>
                </p:oleObj>
              </mc:Choice>
              <mc:Fallback>
                <p:oleObj r:id="rId5" imgW="1105380" imgH="470104" progId="Equation.DSMT4">
                  <p:embed/>
                  <p:pic>
                    <p:nvPicPr>
                      <p:cNvPr id="81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40" y="5444984"/>
                        <a:ext cx="2265362"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5"/>
          <p:cNvGraphicFramePr>
            <a:graphicFrameLocks noChangeAspect="1"/>
          </p:cNvGraphicFramePr>
          <p:nvPr>
            <p:extLst>
              <p:ext uri="{D42A27DB-BD31-4B8C-83A1-F6EECF244321}">
                <p14:modId xmlns:p14="http://schemas.microsoft.com/office/powerpoint/2010/main" val="3346996371"/>
              </p:ext>
            </p:extLst>
          </p:nvPr>
        </p:nvGraphicFramePr>
        <p:xfrm>
          <a:off x="1228152" y="1787384"/>
          <a:ext cx="1676400" cy="457200"/>
        </p:xfrm>
        <a:graphic>
          <a:graphicData uri="http://schemas.openxmlformats.org/presentationml/2006/ole">
            <mc:AlternateContent xmlns:mc="http://schemas.openxmlformats.org/markup-compatibility/2006">
              <mc:Choice xmlns:v="urn:schemas-microsoft-com:vml" Requires="v">
                <p:oleObj spid="_x0000_s13569" r:id="rId7" imgW="838564" imgH="228699" progId="Equation.3">
                  <p:embed/>
                </p:oleObj>
              </mc:Choice>
              <mc:Fallback>
                <p:oleObj r:id="rId7" imgW="838564" imgH="228699" progId="Equation.3">
                  <p:embed/>
                  <p:pic>
                    <p:nvPicPr>
                      <p:cNvPr id="819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8152" y="1787384"/>
                        <a:ext cx="167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6"/>
          <p:cNvGraphicFramePr>
            <a:graphicFrameLocks noChangeAspect="1"/>
          </p:cNvGraphicFramePr>
          <p:nvPr>
            <p:extLst>
              <p:ext uri="{D42A27DB-BD31-4B8C-83A1-F6EECF244321}">
                <p14:modId xmlns:p14="http://schemas.microsoft.com/office/powerpoint/2010/main" val="2813392563"/>
              </p:ext>
            </p:extLst>
          </p:nvPr>
        </p:nvGraphicFramePr>
        <p:xfrm>
          <a:off x="2926777" y="1614346"/>
          <a:ext cx="663575" cy="762000"/>
        </p:xfrm>
        <a:graphic>
          <a:graphicData uri="http://schemas.openxmlformats.org/presentationml/2006/ole">
            <mc:AlternateContent xmlns:mc="http://schemas.openxmlformats.org/markup-compatibility/2006">
              <mc:Choice xmlns:v="urn:schemas-microsoft-com:vml" Requires="v">
                <p:oleObj spid="_x0000_s13570" r:id="rId9" imgW="343049" imgH="393871" progId="Equation.3">
                  <p:embed/>
                </p:oleObj>
              </mc:Choice>
              <mc:Fallback>
                <p:oleObj r:id="rId9" imgW="343049" imgH="393871" progId="Equation.3">
                  <p:embed/>
                  <p:pic>
                    <p:nvPicPr>
                      <p:cNvPr id="819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6777" y="1614346"/>
                        <a:ext cx="6635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7"/>
          <p:cNvGraphicFramePr>
            <a:graphicFrameLocks noChangeAspect="1"/>
          </p:cNvGraphicFramePr>
          <p:nvPr>
            <p:extLst>
              <p:ext uri="{D42A27DB-BD31-4B8C-83A1-F6EECF244321}">
                <p14:modId xmlns:p14="http://schemas.microsoft.com/office/powerpoint/2010/main" val="554428249"/>
              </p:ext>
            </p:extLst>
          </p:nvPr>
        </p:nvGraphicFramePr>
        <p:xfrm>
          <a:off x="4542852" y="1523093"/>
          <a:ext cx="3362325" cy="1595438"/>
        </p:xfrm>
        <a:graphic>
          <a:graphicData uri="http://schemas.openxmlformats.org/presentationml/2006/ole">
            <mc:AlternateContent xmlns:mc="http://schemas.openxmlformats.org/markup-compatibility/2006">
              <mc:Choice xmlns:v="urn:schemas-microsoft-com:vml" Requires="v">
                <p:oleObj spid="_x0000_s13571" r:id="rId11" imgW="3362794" imgH="1057423" progId="Paint.Picture">
                  <p:embed/>
                </p:oleObj>
              </mc:Choice>
              <mc:Fallback>
                <p:oleObj r:id="rId11" imgW="3362794" imgH="1057423" progId="Paint.Picture">
                  <p:embed/>
                  <p:pic>
                    <p:nvPicPr>
                      <p:cNvPr id="8199" name="Object 7"/>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42852" y="1523093"/>
                        <a:ext cx="3362325" cy="159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 name="Group 8"/>
          <p:cNvGrpSpPr>
            <a:grpSpLocks/>
          </p:cNvGrpSpPr>
          <p:nvPr/>
        </p:nvGrpSpPr>
        <p:grpSpPr bwMode="auto">
          <a:xfrm>
            <a:off x="5581077" y="761093"/>
            <a:ext cx="1257300" cy="1619250"/>
            <a:chOff x="0" y="0"/>
            <a:chExt cx="792" cy="1020"/>
          </a:xfrm>
        </p:grpSpPr>
        <p:sp>
          <p:nvSpPr>
            <p:cNvPr id="27" name="Rectangle 9"/>
            <p:cNvSpPr>
              <a:spLocks noChangeArrowheads="1"/>
            </p:cNvSpPr>
            <p:nvPr/>
          </p:nvSpPr>
          <p:spPr bwMode="auto">
            <a:xfrm>
              <a:off x="120" y="528"/>
              <a:ext cx="528"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28" name="Object 10"/>
            <p:cNvGraphicFramePr>
              <a:graphicFrameLocks noChangeAspect="1"/>
            </p:cNvGraphicFramePr>
            <p:nvPr/>
          </p:nvGraphicFramePr>
          <p:xfrm>
            <a:off x="0" y="0"/>
            <a:ext cx="792" cy="1020"/>
          </p:xfrm>
          <a:graphic>
            <a:graphicData uri="http://schemas.openxmlformats.org/presentationml/2006/ole">
              <mc:AlternateContent xmlns:mc="http://schemas.openxmlformats.org/markup-compatibility/2006">
                <mc:Choice xmlns:v="urn:schemas-microsoft-com:vml" Requires="v">
                  <p:oleObj spid="_x0000_s13572" r:id="rId13" imgW="1257476" imgH="1619476" progId="Paint.Picture">
                    <p:embed/>
                  </p:oleObj>
                </mc:Choice>
                <mc:Fallback>
                  <p:oleObj r:id="rId13" imgW="1257476" imgH="1619476" progId="Paint.Picture">
                    <p:embed/>
                    <p:pic>
                      <p:nvPicPr>
                        <p:cNvPr id="21551" name="Object 10"/>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792" cy="10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9" name="Object 11"/>
          <p:cNvGraphicFramePr>
            <a:graphicFrameLocks noChangeAspect="1"/>
          </p:cNvGraphicFramePr>
          <p:nvPr>
            <p:extLst>
              <p:ext uri="{D42A27DB-BD31-4B8C-83A1-F6EECF244321}">
                <p14:modId xmlns:p14="http://schemas.microsoft.com/office/powerpoint/2010/main" val="4074248721"/>
              </p:ext>
            </p:extLst>
          </p:nvPr>
        </p:nvGraphicFramePr>
        <p:xfrm>
          <a:off x="6333552" y="3290746"/>
          <a:ext cx="1600200" cy="1066800"/>
        </p:xfrm>
        <a:graphic>
          <a:graphicData uri="http://schemas.openxmlformats.org/presentationml/2006/ole">
            <mc:AlternateContent xmlns:mc="http://schemas.openxmlformats.org/markup-compatibility/2006">
              <mc:Choice xmlns:v="urn:schemas-microsoft-com:vml" Requires="v">
                <p:oleObj spid="_x0000_s13573" r:id="rId15" imgW="1867161" imgH="1000000" progId="Paint.Picture">
                  <p:embed/>
                </p:oleObj>
              </mc:Choice>
              <mc:Fallback>
                <p:oleObj r:id="rId15" imgW="1867161" imgH="1000000" progId="Paint.Picture">
                  <p:embed/>
                  <p:pic>
                    <p:nvPicPr>
                      <p:cNvPr id="8203" name="Object 11"/>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33552" y="3290746"/>
                        <a:ext cx="1600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2"/>
          <p:cNvGraphicFramePr>
            <a:graphicFrameLocks noChangeAspect="1"/>
          </p:cNvGraphicFramePr>
          <p:nvPr>
            <p:extLst>
              <p:ext uri="{D42A27DB-BD31-4B8C-83A1-F6EECF244321}">
                <p14:modId xmlns:p14="http://schemas.microsoft.com/office/powerpoint/2010/main" val="1218258027"/>
              </p:ext>
            </p:extLst>
          </p:nvPr>
        </p:nvGraphicFramePr>
        <p:xfrm>
          <a:off x="4733352" y="3281221"/>
          <a:ext cx="1609725" cy="1076325"/>
        </p:xfrm>
        <a:graphic>
          <a:graphicData uri="http://schemas.openxmlformats.org/presentationml/2006/ole">
            <mc:AlternateContent xmlns:mc="http://schemas.openxmlformats.org/markup-compatibility/2006">
              <mc:Choice xmlns:v="urn:schemas-microsoft-com:vml" Requires="v">
                <p:oleObj spid="_x0000_s13574" r:id="rId17" imgW="1609524" imgH="1076475" progId="Paint.Picture">
                  <p:embed/>
                </p:oleObj>
              </mc:Choice>
              <mc:Fallback>
                <p:oleObj r:id="rId17" imgW="1609524" imgH="1076475" progId="Paint.Picture">
                  <p:embed/>
                  <p:pic>
                    <p:nvPicPr>
                      <p:cNvPr id="8204"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352" y="3281221"/>
                        <a:ext cx="1609725"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13"/>
          <p:cNvGraphicFramePr>
            <a:graphicFrameLocks noChangeAspect="1"/>
          </p:cNvGraphicFramePr>
          <p:nvPr>
            <p:extLst>
              <p:ext uri="{D42A27DB-BD31-4B8C-83A1-F6EECF244321}">
                <p14:modId xmlns:p14="http://schemas.microsoft.com/office/powerpoint/2010/main" val="2520338879"/>
              </p:ext>
            </p:extLst>
          </p:nvPr>
        </p:nvGraphicFramePr>
        <p:xfrm>
          <a:off x="1907602" y="2447784"/>
          <a:ext cx="1123950" cy="588962"/>
        </p:xfrm>
        <a:graphic>
          <a:graphicData uri="http://schemas.openxmlformats.org/presentationml/2006/ole">
            <mc:AlternateContent xmlns:mc="http://schemas.openxmlformats.org/markup-compatibility/2006">
              <mc:Choice xmlns:v="urn:schemas-microsoft-com:vml" Requires="v">
                <p:oleObj spid="_x0000_s13575" r:id="rId19" imgW="482600" imgH="254000" progId="Equation.3">
                  <p:embed/>
                </p:oleObj>
              </mc:Choice>
              <mc:Fallback>
                <p:oleObj r:id="rId19" imgW="482600" imgH="254000" progId="Equation.3">
                  <p:embed/>
                  <p:pic>
                    <p:nvPicPr>
                      <p:cNvPr id="8205"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07602" y="2447784"/>
                        <a:ext cx="1123950"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14"/>
          <p:cNvGraphicFramePr>
            <a:graphicFrameLocks noChangeAspect="1"/>
          </p:cNvGraphicFramePr>
          <p:nvPr>
            <p:extLst>
              <p:ext uri="{D42A27DB-BD31-4B8C-83A1-F6EECF244321}">
                <p14:modId xmlns:p14="http://schemas.microsoft.com/office/powerpoint/2010/main" val="3106714122"/>
              </p:ext>
            </p:extLst>
          </p:nvPr>
        </p:nvGraphicFramePr>
        <p:xfrm>
          <a:off x="2188590" y="2655746"/>
          <a:ext cx="250825" cy="293688"/>
        </p:xfrm>
        <a:graphic>
          <a:graphicData uri="http://schemas.openxmlformats.org/presentationml/2006/ole">
            <mc:AlternateContent xmlns:mc="http://schemas.openxmlformats.org/markup-compatibility/2006">
              <mc:Choice xmlns:v="urn:schemas-microsoft-com:vml" Requires="v">
                <p:oleObj spid="_x0000_s13576" r:id="rId21" imgW="152400" imgH="177800" progId="Equation.3">
                  <p:embed/>
                </p:oleObj>
              </mc:Choice>
              <mc:Fallback>
                <p:oleObj r:id="rId21" imgW="152400" imgH="177800" progId="Equation.3">
                  <p:embed/>
                  <p:pic>
                    <p:nvPicPr>
                      <p:cNvPr id="8206"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88590" y="2655746"/>
                        <a:ext cx="250825"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Rectangle 15" descr="羊皮纸"/>
          <p:cNvSpPr>
            <a:spLocks noChangeArrowheads="1"/>
          </p:cNvSpPr>
          <p:nvPr/>
        </p:nvSpPr>
        <p:spPr bwMode="auto">
          <a:xfrm>
            <a:off x="2904552" y="1538146"/>
            <a:ext cx="762000" cy="914400"/>
          </a:xfrm>
          <a:prstGeom prst="rect">
            <a:avLst/>
          </a:prstGeom>
          <a:solidFill>
            <a:schemeClr val="bg1"/>
          </a:solidFill>
          <a:ln>
            <a:noFill/>
          </a:ln>
          <a:effec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4" name="Rectangle 16" descr="羊皮纸"/>
          <p:cNvSpPr>
            <a:spLocks noChangeArrowheads="1"/>
          </p:cNvSpPr>
          <p:nvPr/>
        </p:nvSpPr>
        <p:spPr bwMode="auto">
          <a:xfrm>
            <a:off x="4733352" y="3214546"/>
            <a:ext cx="3276600" cy="1219200"/>
          </a:xfrm>
          <a:prstGeom prst="rect">
            <a:avLst/>
          </a:prstGeom>
          <a:solidFill>
            <a:schemeClr val="bg1"/>
          </a:solidFill>
          <a:ln>
            <a:noFill/>
          </a:ln>
          <a:effec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35" name="Object 17"/>
          <p:cNvGraphicFramePr>
            <a:graphicFrameLocks noChangeAspect="1"/>
          </p:cNvGraphicFramePr>
          <p:nvPr>
            <p:extLst>
              <p:ext uri="{D42A27DB-BD31-4B8C-83A1-F6EECF244321}">
                <p14:modId xmlns:p14="http://schemas.microsoft.com/office/powerpoint/2010/main" val="1646124622"/>
              </p:ext>
            </p:extLst>
          </p:nvPr>
        </p:nvGraphicFramePr>
        <p:xfrm>
          <a:off x="1151952" y="3285984"/>
          <a:ext cx="1219200" cy="979487"/>
        </p:xfrm>
        <a:graphic>
          <a:graphicData uri="http://schemas.openxmlformats.org/presentationml/2006/ole">
            <mc:AlternateContent xmlns:mc="http://schemas.openxmlformats.org/markup-compatibility/2006">
              <mc:Choice xmlns:v="urn:schemas-microsoft-com:vml" Requires="v">
                <p:oleObj spid="_x0000_s13577" r:id="rId23" imgW="596900" imgH="482600" progId="Equation.3">
                  <p:embed/>
                </p:oleObj>
              </mc:Choice>
              <mc:Fallback>
                <p:oleObj r:id="rId23" imgW="596900" imgH="482600" progId="Equation.3">
                  <p:embed/>
                  <p:pic>
                    <p:nvPicPr>
                      <p:cNvPr id="8209"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51952" y="3285984"/>
                        <a:ext cx="121920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18" descr="羊皮纸"/>
          <p:cNvGraphicFramePr>
            <a:graphicFrameLocks noChangeAspect="1"/>
          </p:cNvGraphicFramePr>
          <p:nvPr>
            <p:extLst>
              <p:ext uri="{D42A27DB-BD31-4B8C-83A1-F6EECF244321}">
                <p14:modId xmlns:p14="http://schemas.microsoft.com/office/powerpoint/2010/main" val="3051429682"/>
              </p:ext>
            </p:extLst>
          </p:nvPr>
        </p:nvGraphicFramePr>
        <p:xfrm>
          <a:off x="2447352" y="3290746"/>
          <a:ext cx="3035300" cy="979488"/>
        </p:xfrm>
        <a:graphic>
          <a:graphicData uri="http://schemas.openxmlformats.org/presentationml/2006/ole">
            <mc:AlternateContent xmlns:mc="http://schemas.openxmlformats.org/markup-compatibility/2006">
              <mc:Choice xmlns:v="urn:schemas-microsoft-com:vml" Requires="v">
                <p:oleObj spid="_x0000_s13578" r:id="rId25" imgW="1485900" imgH="482600" progId="Equation.3">
                  <p:embed/>
                </p:oleObj>
              </mc:Choice>
              <mc:Fallback>
                <p:oleObj r:id="rId25" imgW="1485900" imgH="482600" progId="Equation.3">
                  <p:embed/>
                  <p:pic>
                    <p:nvPicPr>
                      <p:cNvPr id="8210" name="Object 18" descr="羊皮纸"/>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47352" y="3290746"/>
                        <a:ext cx="3035300" cy="979488"/>
                      </a:xfrm>
                      <a:prstGeom prst="rect">
                        <a:avLst/>
                      </a:prstGeom>
                      <a:blipFill dpi="0" rotWithShape="1">
                        <a:blip r:embed="rId27"/>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19" descr="羊皮纸"/>
          <p:cNvGraphicFramePr>
            <a:graphicFrameLocks noChangeAspect="1"/>
          </p:cNvGraphicFramePr>
          <p:nvPr>
            <p:extLst>
              <p:ext uri="{D42A27DB-BD31-4B8C-83A1-F6EECF244321}">
                <p14:modId xmlns:p14="http://schemas.microsoft.com/office/powerpoint/2010/main" val="4156668959"/>
              </p:ext>
            </p:extLst>
          </p:nvPr>
        </p:nvGraphicFramePr>
        <p:xfrm>
          <a:off x="5568377" y="3290746"/>
          <a:ext cx="2593975" cy="979488"/>
        </p:xfrm>
        <a:graphic>
          <a:graphicData uri="http://schemas.openxmlformats.org/presentationml/2006/ole">
            <mc:AlternateContent xmlns:mc="http://schemas.openxmlformats.org/markup-compatibility/2006">
              <mc:Choice xmlns:v="urn:schemas-microsoft-com:vml" Requires="v">
                <p:oleObj spid="_x0000_s13579" r:id="rId28" imgW="1270000" imgH="482600" progId="Equation.3">
                  <p:embed/>
                </p:oleObj>
              </mc:Choice>
              <mc:Fallback>
                <p:oleObj r:id="rId28" imgW="1270000" imgH="482600" progId="Equation.3">
                  <p:embed/>
                  <p:pic>
                    <p:nvPicPr>
                      <p:cNvPr id="8211" name="Object 19" descr="羊皮纸"/>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568377" y="3290746"/>
                        <a:ext cx="2593975" cy="979488"/>
                      </a:xfrm>
                      <a:prstGeom prst="rect">
                        <a:avLst/>
                      </a:prstGeom>
                      <a:blipFill dpi="0" rotWithShape="1">
                        <a:blip r:embed="rId27"/>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20"/>
          <p:cNvGraphicFramePr>
            <a:graphicFrameLocks noChangeAspect="1"/>
          </p:cNvGraphicFramePr>
          <p:nvPr>
            <p:extLst>
              <p:ext uri="{D42A27DB-BD31-4B8C-83A1-F6EECF244321}">
                <p14:modId xmlns:p14="http://schemas.microsoft.com/office/powerpoint/2010/main" val="311371384"/>
              </p:ext>
            </p:extLst>
          </p:nvPr>
        </p:nvGraphicFramePr>
        <p:xfrm>
          <a:off x="1380552" y="4513121"/>
          <a:ext cx="1135063" cy="682625"/>
        </p:xfrm>
        <a:graphic>
          <a:graphicData uri="http://schemas.openxmlformats.org/presentationml/2006/ole">
            <mc:AlternateContent xmlns:mc="http://schemas.openxmlformats.org/markup-compatibility/2006">
              <mc:Choice xmlns:v="urn:schemas-microsoft-com:vml" Requires="v">
                <p:oleObj spid="_x0000_s13580" r:id="rId30" imgW="711200" imgH="431800" progId="Equation.3">
                  <p:embed/>
                </p:oleObj>
              </mc:Choice>
              <mc:Fallback>
                <p:oleObj r:id="rId30" imgW="711200" imgH="431800" progId="Equation.3">
                  <p:embed/>
                  <p:pic>
                    <p:nvPicPr>
                      <p:cNvPr id="8212" name="Object 2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80552" y="4513121"/>
                        <a:ext cx="1135063"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21"/>
          <p:cNvGraphicFramePr>
            <a:graphicFrameLocks noChangeAspect="1"/>
          </p:cNvGraphicFramePr>
          <p:nvPr>
            <p:extLst>
              <p:ext uri="{D42A27DB-BD31-4B8C-83A1-F6EECF244321}">
                <p14:modId xmlns:p14="http://schemas.microsoft.com/office/powerpoint/2010/main" val="4228432693"/>
              </p:ext>
            </p:extLst>
          </p:nvPr>
        </p:nvGraphicFramePr>
        <p:xfrm>
          <a:off x="5149277" y="4608371"/>
          <a:ext cx="758825" cy="379413"/>
        </p:xfrm>
        <a:graphic>
          <a:graphicData uri="http://schemas.openxmlformats.org/presentationml/2006/ole">
            <mc:AlternateContent xmlns:mc="http://schemas.openxmlformats.org/markup-compatibility/2006">
              <mc:Choice xmlns:v="urn:schemas-microsoft-com:vml" Requires="v">
                <p:oleObj spid="_x0000_s13581" r:id="rId32" imgW="457597" imgH="228799" progId="Equation.3">
                  <p:embed/>
                </p:oleObj>
              </mc:Choice>
              <mc:Fallback>
                <p:oleObj r:id="rId32" imgW="457597" imgH="228799" progId="Equation.3">
                  <p:embed/>
                  <p:pic>
                    <p:nvPicPr>
                      <p:cNvPr id="8213" name="Object 2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149277" y="4608371"/>
                        <a:ext cx="758825"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 name="Group 22"/>
          <p:cNvGrpSpPr>
            <a:grpSpLocks/>
          </p:cNvGrpSpPr>
          <p:nvPr/>
        </p:nvGrpSpPr>
        <p:grpSpPr bwMode="auto">
          <a:xfrm>
            <a:off x="4552377" y="1446893"/>
            <a:ext cx="3381375" cy="1676400"/>
            <a:chOff x="0" y="0"/>
            <a:chExt cx="2130" cy="1056"/>
          </a:xfrm>
        </p:grpSpPr>
        <p:graphicFrame>
          <p:nvGraphicFramePr>
            <p:cNvPr id="41" name="Object 23"/>
            <p:cNvGraphicFramePr>
              <a:graphicFrameLocks noChangeAspect="1"/>
            </p:cNvGraphicFramePr>
            <p:nvPr/>
          </p:nvGraphicFramePr>
          <p:xfrm>
            <a:off x="0" y="0"/>
            <a:ext cx="2130" cy="816"/>
          </p:xfrm>
          <a:graphic>
            <a:graphicData uri="http://schemas.openxmlformats.org/presentationml/2006/ole">
              <mc:AlternateContent xmlns:mc="http://schemas.openxmlformats.org/markup-compatibility/2006">
                <mc:Choice xmlns:v="urn:schemas-microsoft-com:vml" Requires="v">
                  <p:oleObj spid="_x0000_s13582" r:id="rId34" imgW="3381847" imgH="1123810" progId="Paint.Picture">
                    <p:embed/>
                  </p:oleObj>
                </mc:Choice>
                <mc:Fallback>
                  <p:oleObj r:id="rId34" imgW="3381847" imgH="1123810" progId="Paint.Picture">
                    <p:embed/>
                    <p:pic>
                      <p:nvPicPr>
                        <p:cNvPr id="21546" name="Object 23"/>
                        <p:cNvPicPr>
                          <a:picLocks noChangeAspect="1" noChangeArrowheads="1"/>
                        </p:cNvPicPr>
                        <p:nvPr/>
                      </p:nvPicPr>
                      <p:blipFill>
                        <a:blip r:embed="rId3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2130" cy="81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Line 24"/>
            <p:cNvSpPr>
              <a:spLocks noChangeShapeType="1"/>
            </p:cNvSpPr>
            <p:nvPr/>
          </p:nvSpPr>
          <p:spPr bwMode="auto">
            <a:xfrm flipV="1">
              <a:off x="1056" y="48"/>
              <a:ext cx="0" cy="76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25"/>
            <p:cNvSpPr txBox="1">
              <a:spLocks noChangeArrowheads="1"/>
            </p:cNvSpPr>
            <p:nvPr/>
          </p:nvSpPr>
          <p:spPr bwMode="auto">
            <a:xfrm>
              <a:off x="1008" y="819"/>
              <a:ext cx="144" cy="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b="0">
                  <a:sym typeface="Symbol" panose="05050102010706020507" pitchFamily="18" charset="2"/>
                </a:rPr>
                <a:t></a:t>
              </a:r>
              <a:endParaRPr lang="zh-CN" altLang="zh-CN" sz="2000" b="0"/>
            </a:p>
          </p:txBody>
        </p:sp>
        <p:sp>
          <p:nvSpPr>
            <p:cNvPr id="44" name="Line 26"/>
            <p:cNvSpPr>
              <a:spLocks noChangeShapeType="1"/>
            </p:cNvSpPr>
            <p:nvPr/>
          </p:nvSpPr>
          <p:spPr bwMode="auto">
            <a:xfrm>
              <a:off x="0" y="816"/>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5" name="Object 27"/>
          <p:cNvGraphicFramePr>
            <a:graphicFrameLocks noChangeAspect="1"/>
          </p:cNvGraphicFramePr>
          <p:nvPr>
            <p:extLst>
              <p:ext uri="{D42A27DB-BD31-4B8C-83A1-F6EECF244321}">
                <p14:modId xmlns:p14="http://schemas.microsoft.com/office/powerpoint/2010/main" val="2756417841"/>
              </p:ext>
            </p:extLst>
          </p:nvPr>
        </p:nvGraphicFramePr>
        <p:xfrm>
          <a:off x="3177602" y="5798996"/>
          <a:ext cx="488950" cy="387350"/>
        </p:xfrm>
        <a:graphic>
          <a:graphicData uri="http://schemas.openxmlformats.org/presentationml/2006/ole">
            <mc:AlternateContent xmlns:mc="http://schemas.openxmlformats.org/markup-compatibility/2006">
              <mc:Choice xmlns:v="urn:schemas-microsoft-com:vml" Requires="v">
                <p:oleObj spid="_x0000_s13583" r:id="rId36" imgW="190666" imgH="152532" progId="Equation.3">
                  <p:embed/>
                </p:oleObj>
              </mc:Choice>
              <mc:Fallback>
                <p:oleObj r:id="rId36" imgW="190666" imgH="152532" progId="Equation.3">
                  <p:embed/>
                  <p:pic>
                    <p:nvPicPr>
                      <p:cNvPr id="8219" name="Object 2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177602" y="5798996"/>
                        <a:ext cx="4889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28"/>
          <p:cNvGraphicFramePr>
            <a:graphicFrameLocks noChangeAspect="1"/>
          </p:cNvGraphicFramePr>
          <p:nvPr>
            <p:extLst>
              <p:ext uri="{D42A27DB-BD31-4B8C-83A1-F6EECF244321}">
                <p14:modId xmlns:p14="http://schemas.microsoft.com/office/powerpoint/2010/main" val="3830766505"/>
              </p:ext>
            </p:extLst>
          </p:nvPr>
        </p:nvGraphicFramePr>
        <p:xfrm>
          <a:off x="5209602" y="5859321"/>
          <a:ext cx="412750" cy="327025"/>
        </p:xfrm>
        <a:graphic>
          <a:graphicData uri="http://schemas.openxmlformats.org/presentationml/2006/ole">
            <mc:AlternateContent xmlns:mc="http://schemas.openxmlformats.org/markup-compatibility/2006">
              <mc:Choice xmlns:v="urn:schemas-microsoft-com:vml" Requires="v">
                <p:oleObj spid="_x0000_s13584" r:id="rId38" imgW="190666" imgH="152532" progId="Equation.3">
                  <p:embed/>
                </p:oleObj>
              </mc:Choice>
              <mc:Fallback>
                <p:oleObj r:id="rId38" imgW="190666" imgH="152532" progId="Equation.3">
                  <p:embed/>
                  <p:pic>
                    <p:nvPicPr>
                      <p:cNvPr id="8220" name="Object 2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209602" y="5859321"/>
                        <a:ext cx="412750"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29"/>
          <p:cNvGraphicFramePr>
            <a:graphicFrameLocks noChangeAspect="1"/>
          </p:cNvGraphicFramePr>
          <p:nvPr>
            <p:extLst>
              <p:ext uri="{D42A27DB-BD31-4B8C-83A1-F6EECF244321}">
                <p14:modId xmlns:p14="http://schemas.microsoft.com/office/powerpoint/2010/main" val="176249710"/>
              </p:ext>
            </p:extLst>
          </p:nvPr>
        </p:nvGraphicFramePr>
        <p:xfrm>
          <a:off x="3671315" y="5471971"/>
          <a:ext cx="1608137" cy="930275"/>
        </p:xfrm>
        <a:graphic>
          <a:graphicData uri="http://schemas.openxmlformats.org/presentationml/2006/ole">
            <mc:AlternateContent xmlns:mc="http://schemas.openxmlformats.org/markup-compatibility/2006">
              <mc:Choice xmlns:v="urn:schemas-microsoft-com:vml" Requires="v">
                <p:oleObj spid="_x0000_s13585" r:id="rId39" imgW="812800" imgH="469900" progId="Equation.DSMT4">
                  <p:embed/>
                </p:oleObj>
              </mc:Choice>
              <mc:Fallback>
                <p:oleObj r:id="rId39" imgW="812800" imgH="469900" progId="Equation.DSMT4">
                  <p:embed/>
                  <p:pic>
                    <p:nvPicPr>
                      <p:cNvPr id="8221" name="Object 2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71315" y="5471971"/>
                        <a:ext cx="1608137"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 name="Group 30"/>
          <p:cNvGrpSpPr>
            <a:grpSpLocks/>
          </p:cNvGrpSpPr>
          <p:nvPr/>
        </p:nvGrpSpPr>
        <p:grpSpPr bwMode="auto">
          <a:xfrm>
            <a:off x="4552377" y="1446893"/>
            <a:ext cx="3352800" cy="1676400"/>
            <a:chOff x="0" y="0"/>
            <a:chExt cx="2112" cy="1056"/>
          </a:xfrm>
        </p:grpSpPr>
        <p:graphicFrame>
          <p:nvGraphicFramePr>
            <p:cNvPr id="49" name="Object 31"/>
            <p:cNvGraphicFramePr>
              <a:graphicFrameLocks noChangeAspect="1"/>
            </p:cNvGraphicFramePr>
            <p:nvPr/>
          </p:nvGraphicFramePr>
          <p:xfrm>
            <a:off x="336" y="0"/>
            <a:ext cx="1440" cy="816"/>
          </p:xfrm>
          <a:graphic>
            <a:graphicData uri="http://schemas.openxmlformats.org/presentationml/2006/ole">
              <mc:AlternateContent xmlns:mc="http://schemas.openxmlformats.org/markup-compatibility/2006">
                <mc:Choice xmlns:v="urn:schemas-microsoft-com:vml" Requires="v">
                  <p:oleObj spid="_x0000_s13586" r:id="rId41" imgW="3381847" imgH="1123810" progId="Paint.Picture">
                    <p:embed/>
                  </p:oleObj>
                </mc:Choice>
                <mc:Fallback>
                  <p:oleObj r:id="rId41" imgW="3381847" imgH="1123810" progId="Paint.Picture">
                    <p:embed/>
                    <p:pic>
                      <p:nvPicPr>
                        <p:cNvPr id="21540" name="Object 31"/>
                        <p:cNvPicPr>
                          <a:picLocks noChangeAspect="1" noChangeArrowheads="1"/>
                        </p:cNvPicPr>
                        <p:nvPr/>
                      </p:nvPicPr>
                      <p:blipFill>
                        <a:blip r:embed="rId3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 y="0"/>
                          <a:ext cx="1440" cy="81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 name="Text Box 32"/>
            <p:cNvSpPr txBox="1">
              <a:spLocks noChangeArrowheads="1"/>
            </p:cNvSpPr>
            <p:nvPr/>
          </p:nvSpPr>
          <p:spPr bwMode="auto">
            <a:xfrm>
              <a:off x="990" y="819"/>
              <a:ext cx="144" cy="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b="0">
                  <a:sym typeface="Symbol" panose="05050102010706020507" pitchFamily="18" charset="2"/>
                </a:rPr>
                <a:t></a:t>
              </a:r>
              <a:endParaRPr lang="zh-CN" altLang="zh-CN" sz="2000" b="0"/>
            </a:p>
          </p:txBody>
        </p:sp>
        <p:sp>
          <p:nvSpPr>
            <p:cNvPr id="51" name="Rectangle 33"/>
            <p:cNvSpPr>
              <a:spLocks noChangeArrowheads="1"/>
            </p:cNvSpPr>
            <p:nvPr/>
          </p:nvSpPr>
          <p:spPr bwMode="auto">
            <a:xfrm>
              <a:off x="0" y="0"/>
              <a:ext cx="336" cy="81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2" name="Rectangle 34"/>
            <p:cNvSpPr>
              <a:spLocks noChangeArrowheads="1"/>
            </p:cNvSpPr>
            <p:nvPr/>
          </p:nvSpPr>
          <p:spPr bwMode="auto">
            <a:xfrm>
              <a:off x="1776" y="0"/>
              <a:ext cx="336" cy="81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3" name="Line 35"/>
            <p:cNvSpPr>
              <a:spLocks noChangeShapeType="1"/>
            </p:cNvSpPr>
            <p:nvPr/>
          </p:nvSpPr>
          <p:spPr bwMode="auto">
            <a:xfrm>
              <a:off x="0" y="816"/>
              <a:ext cx="21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36"/>
            <p:cNvSpPr>
              <a:spLocks noChangeShapeType="1"/>
            </p:cNvSpPr>
            <p:nvPr/>
          </p:nvSpPr>
          <p:spPr bwMode="auto">
            <a:xfrm>
              <a:off x="1056" y="48"/>
              <a:ext cx="0" cy="768"/>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 name="Group 37"/>
          <p:cNvGrpSpPr>
            <a:grpSpLocks/>
          </p:cNvGrpSpPr>
          <p:nvPr/>
        </p:nvGrpSpPr>
        <p:grpSpPr bwMode="auto">
          <a:xfrm>
            <a:off x="4471415" y="1288143"/>
            <a:ext cx="3524250" cy="1828800"/>
            <a:chOff x="0" y="0"/>
            <a:chExt cx="2160" cy="1152"/>
          </a:xfrm>
        </p:grpSpPr>
        <p:grpSp>
          <p:nvGrpSpPr>
            <p:cNvPr id="56" name="Group 38"/>
            <p:cNvGrpSpPr>
              <a:grpSpLocks/>
            </p:cNvGrpSpPr>
            <p:nvPr/>
          </p:nvGrpSpPr>
          <p:grpSpPr bwMode="auto">
            <a:xfrm>
              <a:off x="0" y="0"/>
              <a:ext cx="2160" cy="1152"/>
              <a:chOff x="0" y="0"/>
              <a:chExt cx="2160" cy="1152"/>
            </a:xfrm>
          </p:grpSpPr>
          <p:sp>
            <p:nvSpPr>
              <p:cNvPr id="58" name="Rectangle 39" descr="羊皮纸"/>
              <p:cNvSpPr>
                <a:spLocks noChangeArrowheads="1"/>
              </p:cNvSpPr>
              <p:nvPr/>
            </p:nvSpPr>
            <p:spPr bwMode="auto">
              <a:xfrm>
                <a:off x="0" y="0"/>
                <a:ext cx="2160" cy="115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59" name="Object 40" descr="羊皮纸"/>
              <p:cNvGraphicFramePr>
                <a:graphicFrameLocks noChangeAspect="1"/>
              </p:cNvGraphicFramePr>
              <p:nvPr/>
            </p:nvGraphicFramePr>
            <p:xfrm>
              <a:off x="30" y="432"/>
              <a:ext cx="2130" cy="432"/>
            </p:xfrm>
            <a:graphic>
              <a:graphicData uri="http://schemas.openxmlformats.org/presentationml/2006/ole">
                <mc:AlternateContent xmlns:mc="http://schemas.openxmlformats.org/markup-compatibility/2006">
                  <mc:Choice xmlns:v="urn:schemas-microsoft-com:vml" Requires="v">
                    <p:oleObj spid="_x0000_s13587" r:id="rId42" imgW="3381847" imgH="1123810" progId="Paint.Picture">
                      <p:embed/>
                    </p:oleObj>
                  </mc:Choice>
                  <mc:Fallback>
                    <p:oleObj r:id="rId42" imgW="3381847" imgH="1123810" progId="Paint.Picture">
                      <p:embed/>
                      <p:pic>
                        <p:nvPicPr>
                          <p:cNvPr id="21536" name="Object 40" descr="羊皮纸"/>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 y="432"/>
                            <a:ext cx="2130" cy="432"/>
                          </a:xfrm>
                          <a:prstGeom prst="rect">
                            <a:avLst/>
                          </a:prstGeom>
                          <a:blipFill dpi="0" rotWithShape="1">
                            <a:blip r:embed="rId27"/>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 name="Line 41"/>
              <p:cNvSpPr>
                <a:spLocks noChangeShapeType="1"/>
              </p:cNvSpPr>
              <p:nvPr/>
            </p:nvSpPr>
            <p:spPr bwMode="auto">
              <a:xfrm flipH="1" flipV="1">
                <a:off x="1056" y="432"/>
                <a:ext cx="30" cy="48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Text Box 42" descr="羊皮纸"/>
              <p:cNvSpPr txBox="1">
                <a:spLocks noChangeArrowheads="1"/>
              </p:cNvSpPr>
              <p:nvPr/>
            </p:nvSpPr>
            <p:spPr bwMode="auto">
              <a:xfrm>
                <a:off x="1038" y="915"/>
                <a:ext cx="144" cy="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b="0" dirty="0">
                    <a:sym typeface="Symbol" panose="05050102010706020507" pitchFamily="18" charset="2"/>
                  </a:rPr>
                  <a:t></a:t>
                </a:r>
                <a:endParaRPr lang="zh-CN" altLang="zh-CN" sz="2000" b="0" dirty="0"/>
              </a:p>
            </p:txBody>
          </p:sp>
          <p:sp>
            <p:nvSpPr>
              <p:cNvPr id="62" name="Line 43"/>
              <p:cNvSpPr>
                <a:spLocks noChangeShapeType="1"/>
              </p:cNvSpPr>
              <p:nvPr/>
            </p:nvSpPr>
            <p:spPr bwMode="auto">
              <a:xfrm>
                <a:off x="30" y="912"/>
                <a:ext cx="21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 name="Line 44"/>
            <p:cNvSpPr>
              <a:spLocks noChangeShapeType="1"/>
            </p:cNvSpPr>
            <p:nvPr/>
          </p:nvSpPr>
          <p:spPr bwMode="auto">
            <a:xfrm>
              <a:off x="1056" y="480"/>
              <a:ext cx="0" cy="432"/>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63" name="Object 45"/>
          <p:cNvGraphicFramePr>
            <a:graphicFrameLocks noChangeAspect="1"/>
          </p:cNvGraphicFramePr>
          <p:nvPr>
            <p:extLst>
              <p:ext uri="{D42A27DB-BD31-4B8C-83A1-F6EECF244321}">
                <p14:modId xmlns:p14="http://schemas.microsoft.com/office/powerpoint/2010/main" val="1258624995"/>
              </p:ext>
            </p:extLst>
          </p:nvPr>
        </p:nvGraphicFramePr>
        <p:xfrm>
          <a:off x="5647752" y="5357671"/>
          <a:ext cx="2408238" cy="1231900"/>
        </p:xfrm>
        <a:graphic>
          <a:graphicData uri="http://schemas.openxmlformats.org/presentationml/2006/ole">
            <mc:AlternateContent xmlns:mc="http://schemas.openxmlformats.org/markup-compatibility/2006">
              <mc:Choice xmlns:v="urn:schemas-microsoft-com:vml" Requires="v">
                <p:oleObj spid="_x0000_s13588" r:id="rId43" imgW="965200" imgH="495300" progId="Equation.DSMT4">
                  <p:embed/>
                </p:oleObj>
              </mc:Choice>
              <mc:Fallback>
                <p:oleObj r:id="rId43" imgW="965200" imgH="495300" progId="Equation.DSMT4">
                  <p:embed/>
                  <p:pic>
                    <p:nvPicPr>
                      <p:cNvPr id="8237" name="Object 4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647752" y="5357671"/>
                        <a:ext cx="2408238"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 name="Object 46"/>
          <p:cNvGraphicFramePr>
            <a:graphicFrameLocks noChangeAspect="1"/>
          </p:cNvGraphicFramePr>
          <p:nvPr>
            <p:extLst>
              <p:ext uri="{D42A27DB-BD31-4B8C-83A1-F6EECF244321}">
                <p14:modId xmlns:p14="http://schemas.microsoft.com/office/powerpoint/2010/main" val="1444758896"/>
              </p:ext>
            </p:extLst>
          </p:nvPr>
        </p:nvGraphicFramePr>
        <p:xfrm>
          <a:off x="6478015" y="6099034"/>
          <a:ext cx="360362" cy="334962"/>
        </p:xfrm>
        <a:graphic>
          <a:graphicData uri="http://schemas.openxmlformats.org/presentationml/2006/ole">
            <mc:AlternateContent xmlns:mc="http://schemas.openxmlformats.org/markup-compatibility/2006">
              <mc:Choice xmlns:v="urn:schemas-microsoft-com:vml" Requires="v">
                <p:oleObj spid="_x0000_s13589" r:id="rId45" imgW="152599" imgH="139882" progId="Equation.DSMT4">
                  <p:embed/>
                </p:oleObj>
              </mc:Choice>
              <mc:Fallback>
                <p:oleObj r:id="rId45" imgW="152599" imgH="139882" progId="Equation.DSMT4">
                  <p:embed/>
                  <p:pic>
                    <p:nvPicPr>
                      <p:cNvPr id="8238" name="Object 4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478015" y="6099034"/>
                        <a:ext cx="360362"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 name="Object 47"/>
          <p:cNvGraphicFramePr>
            <a:graphicFrameLocks noChangeAspect="1"/>
          </p:cNvGraphicFramePr>
          <p:nvPr>
            <p:extLst>
              <p:ext uri="{D42A27DB-BD31-4B8C-83A1-F6EECF244321}">
                <p14:modId xmlns:p14="http://schemas.microsoft.com/office/powerpoint/2010/main" val="502482484"/>
              </p:ext>
            </p:extLst>
          </p:nvPr>
        </p:nvGraphicFramePr>
        <p:xfrm>
          <a:off x="2734690" y="4319446"/>
          <a:ext cx="2333625" cy="1004888"/>
        </p:xfrm>
        <a:graphic>
          <a:graphicData uri="http://schemas.openxmlformats.org/presentationml/2006/ole">
            <mc:AlternateContent xmlns:mc="http://schemas.openxmlformats.org/markup-compatibility/2006">
              <mc:Choice xmlns:v="urn:schemas-microsoft-com:vml" Requires="v">
                <p:oleObj spid="_x0000_s13590" r:id="rId47" imgW="1143000" imgH="495300" progId="Equation.DSMT4">
                  <p:embed/>
                </p:oleObj>
              </mc:Choice>
              <mc:Fallback>
                <p:oleObj r:id="rId47" imgW="1143000" imgH="495300" progId="Equation.DSMT4">
                  <p:embed/>
                  <p:pic>
                    <p:nvPicPr>
                      <p:cNvPr id="8239" name="Object 4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734690" y="4319446"/>
                        <a:ext cx="233362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752130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0" fill="hold"/>
                                        <p:tgtEl>
                                          <p:spTgt spid="25"/>
                                        </p:tgtEl>
                                        <p:attrNameLst>
                                          <p:attrName>ppt_w</p:attrName>
                                        </p:attrNameLst>
                                      </p:cBhvr>
                                      <p:tavLst>
                                        <p:tav tm="0" fmla="#ppt_w*sin(2.5*pi*$)">
                                          <p:val>
                                            <p:fltVal val="0"/>
                                          </p:val>
                                        </p:tav>
                                        <p:tav tm="100000">
                                          <p:val>
                                            <p:fltVal val="1"/>
                                          </p:val>
                                        </p:tav>
                                      </p:tavLst>
                                    </p:anim>
                                    <p:anim calcmode="lin" valueType="num">
                                      <p:cBhvr>
                                        <p:cTn id="13" dur="50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slide(fromBottom)">
                                      <p:cBhvr>
                                        <p:cTn id="28"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LASER.WAV"/>
                                        </p:tgtEl>
                                      </p:cMediaNode>
                                    </p:audio>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slide(fromRight)">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1000" fill="hold"/>
                                        <p:tgtEl>
                                          <p:spTgt spid="31"/>
                                        </p:tgtEl>
                                        <p:attrNameLst>
                                          <p:attrName>ppt_w</p:attrName>
                                        </p:attrNameLst>
                                      </p:cBhvr>
                                      <p:tavLst>
                                        <p:tav tm="0">
                                          <p:val>
                                            <p:fltVal val="0"/>
                                          </p:val>
                                        </p:tav>
                                        <p:tav tm="100000">
                                          <p:val>
                                            <p:strVal val="#ppt_w"/>
                                          </p:val>
                                        </p:tav>
                                      </p:tavLst>
                                    </p:anim>
                                    <p:anim calcmode="lin" valueType="num">
                                      <p:cBhvr>
                                        <p:cTn id="49" dur="1000" fill="hold"/>
                                        <p:tgtEl>
                                          <p:spTgt spid="31"/>
                                        </p:tgtEl>
                                        <p:attrNameLst>
                                          <p:attrName>ppt_h</p:attrName>
                                        </p:attrNameLst>
                                      </p:cBhvr>
                                      <p:tavLst>
                                        <p:tav tm="0">
                                          <p:val>
                                            <p:fltVal val="0"/>
                                          </p:val>
                                        </p:tav>
                                        <p:tav tm="100000">
                                          <p:val>
                                            <p:strVal val="#ppt_h"/>
                                          </p:val>
                                        </p:tav>
                                      </p:tavLst>
                                    </p:anim>
                                    <p:anim calcmode="lin" valueType="num">
                                      <p:cBhvr>
                                        <p:cTn id="50"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p:stCondLst>
                        <p:cond delay="indefinite"/>
                      </p:stCondLst>
                      <p:childTnLst>
                        <p:par>
                          <p:cTn id="53" fill="hold">
                            <p:stCondLst>
                              <p:cond delay="0"/>
                            </p:stCondLst>
                            <p:childTnLst>
                              <p:par>
                                <p:cTn id="54" presetID="15"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1000" fill="hold"/>
                                        <p:tgtEl>
                                          <p:spTgt spid="32"/>
                                        </p:tgtEl>
                                        <p:attrNameLst>
                                          <p:attrName>ppt_w</p:attrName>
                                        </p:attrNameLst>
                                      </p:cBhvr>
                                      <p:tavLst>
                                        <p:tav tm="0">
                                          <p:val>
                                            <p:fltVal val="0"/>
                                          </p:val>
                                        </p:tav>
                                        <p:tav tm="100000">
                                          <p:val>
                                            <p:strVal val="#ppt_w"/>
                                          </p:val>
                                        </p:tav>
                                      </p:tavLst>
                                    </p:anim>
                                    <p:anim calcmode="lin" valueType="num">
                                      <p:cBhvr>
                                        <p:cTn id="57" dur="1000" fill="hold"/>
                                        <p:tgtEl>
                                          <p:spTgt spid="32"/>
                                        </p:tgtEl>
                                        <p:attrNameLst>
                                          <p:attrName>ppt_h</p:attrName>
                                        </p:attrNameLst>
                                      </p:cBhvr>
                                      <p:tavLst>
                                        <p:tav tm="0">
                                          <p:val>
                                            <p:fltVal val="0"/>
                                          </p:val>
                                        </p:tav>
                                        <p:tav tm="100000">
                                          <p:val>
                                            <p:strVal val="#ppt_h"/>
                                          </p:val>
                                        </p:tav>
                                      </p:tavLst>
                                    </p:anim>
                                    <p:anim calcmode="lin" valueType="num">
                                      <p:cBhvr>
                                        <p:cTn id="58"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slide(fromBottom)">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7" presetClass="entr" presetSubtype="1"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additive="base">
                                        <p:cTn id="69" dur="5000" fill="hold"/>
                                        <p:tgtEl>
                                          <p:spTgt spid="35"/>
                                        </p:tgtEl>
                                        <p:attrNameLst>
                                          <p:attrName>ppt_x</p:attrName>
                                        </p:attrNameLst>
                                      </p:cBhvr>
                                      <p:tavLst>
                                        <p:tav tm="0">
                                          <p:val>
                                            <p:strVal val="#ppt_x"/>
                                          </p:val>
                                        </p:tav>
                                        <p:tav tm="100000">
                                          <p:val>
                                            <p:strVal val="#ppt_x"/>
                                          </p:val>
                                        </p:tav>
                                      </p:tavLst>
                                    </p:anim>
                                    <p:anim calcmode="lin" valueType="num">
                                      <p:cBhvr additive="base">
                                        <p:cTn id="70" dur="50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2" presetClass="entr" presetSubtype="8"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slide(fromLeft)">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ipe(left)">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left)">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wipe(left)">
                                      <p:cBhvr>
                                        <p:cTn id="90" dur="500"/>
                                        <p:tgtEl>
                                          <p:spTgt spid="65"/>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slide(fromLeft)">
                                      <p:cBhvr>
                                        <p:cTn id="95" dur="500"/>
                                        <p:tgtEl>
                                          <p:spTgt spid="39"/>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22"/>
                                        </p:tgtEl>
                                        <p:attrNameLst>
                                          <p:attrName>style.visibility</p:attrName>
                                        </p:attrNameLst>
                                      </p:cBhvr>
                                      <p:to>
                                        <p:strVal val="visible"/>
                                      </p:to>
                                    </p:set>
                                    <p:anim calcmode="lin" valueType="num">
                                      <p:cBhvr additive="base">
                                        <p:cTn id="100" dur="500" fill="hold"/>
                                        <p:tgtEl>
                                          <p:spTgt spid="22"/>
                                        </p:tgtEl>
                                        <p:attrNameLst>
                                          <p:attrName>ppt_x</p:attrName>
                                        </p:attrNameLst>
                                      </p:cBhvr>
                                      <p:tavLst>
                                        <p:tav tm="0">
                                          <p:val>
                                            <p:strVal val="#ppt_x"/>
                                          </p:val>
                                        </p:tav>
                                        <p:tav tm="100000">
                                          <p:val>
                                            <p:strVal val="#ppt_x"/>
                                          </p:val>
                                        </p:tav>
                                      </p:tavLst>
                                    </p:anim>
                                    <p:anim calcmode="lin" valueType="num">
                                      <p:cBhvr additive="base">
                                        <p:cTn id="10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2" presetClass="entr" presetSubtype="2" fill="hold"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slide(fromRight)">
                                      <p:cBhvr>
                                        <p:cTn id="106" dur="500"/>
                                        <p:tgtEl>
                                          <p:spTgt spid="40"/>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8" fill="hold" nodeType="click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slide(fromLeft)">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left)">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wipe(up)">
                                      <p:cBhvr>
                                        <p:cTn id="126"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2" presetClass="entr" presetSubtype="8" fill="hold" nodeType="click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slide(fromLeft)">
                                      <p:cBhvr>
                                        <p:cTn id="131" dur="500"/>
                                        <p:tgtEl>
                                          <p:spTgt spid="4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63"/>
                                        </p:tgtEl>
                                        <p:attrNameLst>
                                          <p:attrName>style.visibility</p:attrName>
                                        </p:attrNameLst>
                                      </p:cBhvr>
                                      <p:to>
                                        <p:strVal val="visible"/>
                                      </p:to>
                                    </p:set>
                                    <p:animEffect transition="in" filter="wipe(left)">
                                      <p:cBhvr>
                                        <p:cTn id="136" dur="500"/>
                                        <p:tgtEl>
                                          <p:spTgt spid="63"/>
                                        </p:tgtEl>
                                      </p:cBhvr>
                                    </p:animEffect>
                                  </p:childTnLst>
                                  <p:subTnLst>
                                    <p:audio>
                                      <p:cMediaNode>
                                        <p:cTn display="0" masterRel="sameClick">
                                          <p:stCondLst>
                                            <p:cond evt="begin" delay="0">
                                              <p:tn val="134"/>
                                            </p:cond>
                                          </p:stCondLst>
                                          <p:endCondLst>
                                            <p:cond evt="onStopAudio" delay="0">
                                              <p:tgtEl>
                                                <p:sldTgt/>
                                              </p:tgtEl>
                                            </p:cond>
                                          </p:endCondLst>
                                        </p:cTn>
                                        <p:tgtEl>
                                          <p:sndTgt r:embed="rId4" name="CAMERA.WAV"/>
                                        </p:tgtEl>
                                      </p:cMediaNode>
                                    </p:audio>
                                  </p:subTnLst>
                                </p:cTn>
                              </p:par>
                            </p:childTnLst>
                          </p:cTn>
                        </p:par>
                      </p:childTnLst>
                    </p:cTn>
                  </p:par>
                  <p:par>
                    <p:cTn id="137" fill="hold">
                      <p:stCondLst>
                        <p:cond delay="indefinite"/>
                      </p:stCondLst>
                      <p:childTnLst>
                        <p:par>
                          <p:cTn id="138" fill="hold">
                            <p:stCondLst>
                              <p:cond delay="0"/>
                            </p:stCondLst>
                            <p:childTnLst>
                              <p:par>
                                <p:cTn id="139" presetID="15" presetClass="entr" presetSubtype="0" fill="hold" nodeType="clickEffect">
                                  <p:stCondLst>
                                    <p:cond delay="0"/>
                                  </p:stCondLst>
                                  <p:childTnLst>
                                    <p:set>
                                      <p:cBhvr>
                                        <p:cTn id="140" dur="1" fill="hold">
                                          <p:stCondLst>
                                            <p:cond delay="0"/>
                                          </p:stCondLst>
                                        </p:cTn>
                                        <p:tgtEl>
                                          <p:spTgt spid="64"/>
                                        </p:tgtEl>
                                        <p:attrNameLst>
                                          <p:attrName>style.visibility</p:attrName>
                                        </p:attrNameLst>
                                      </p:cBhvr>
                                      <p:to>
                                        <p:strVal val="visible"/>
                                      </p:to>
                                    </p:set>
                                    <p:anim calcmode="lin" valueType="num">
                                      <p:cBhvr>
                                        <p:cTn id="141" dur="1000" fill="hold"/>
                                        <p:tgtEl>
                                          <p:spTgt spid="64"/>
                                        </p:tgtEl>
                                        <p:attrNameLst>
                                          <p:attrName>ppt_w</p:attrName>
                                        </p:attrNameLst>
                                      </p:cBhvr>
                                      <p:tavLst>
                                        <p:tav tm="0">
                                          <p:val>
                                            <p:fltVal val="0"/>
                                          </p:val>
                                        </p:tav>
                                        <p:tav tm="100000">
                                          <p:val>
                                            <p:strVal val="#ppt_w"/>
                                          </p:val>
                                        </p:tav>
                                      </p:tavLst>
                                    </p:anim>
                                    <p:anim calcmode="lin" valueType="num">
                                      <p:cBhvr>
                                        <p:cTn id="142" dur="1000" fill="hold"/>
                                        <p:tgtEl>
                                          <p:spTgt spid="64"/>
                                        </p:tgtEl>
                                        <p:attrNameLst>
                                          <p:attrName>ppt_h</p:attrName>
                                        </p:attrNameLst>
                                      </p:cBhvr>
                                      <p:tavLst>
                                        <p:tav tm="0">
                                          <p:val>
                                            <p:fltVal val="0"/>
                                          </p:val>
                                        </p:tav>
                                        <p:tav tm="100000">
                                          <p:val>
                                            <p:strVal val="#ppt_h"/>
                                          </p:val>
                                        </p:tav>
                                      </p:tavLst>
                                    </p:anim>
                                    <p:anim calcmode="lin" valueType="num">
                                      <p:cBhvr>
                                        <p:cTn id="143" dur="1000" fill="hold"/>
                                        <p:tgtEl>
                                          <p:spTgt spid="64"/>
                                        </p:tgtEl>
                                        <p:attrNameLst>
                                          <p:attrName>ppt_x</p:attrName>
                                        </p:attrNameLst>
                                      </p:cBhvr>
                                      <p:tavLst>
                                        <p:tav tm="0" fmla="#ppt_x+(cos(-2*pi*(1-$))*-#ppt_x-sin(-2*pi*(1-$))*(1-#ppt_y))*(1-$)">
                                          <p:val>
                                            <p:fltVal val="0"/>
                                          </p:val>
                                        </p:tav>
                                        <p:tav tm="100000">
                                          <p:val>
                                            <p:fltVal val="1"/>
                                          </p:val>
                                        </p:tav>
                                      </p:tavLst>
                                    </p:anim>
                                    <p:anim calcmode="lin" valueType="num">
                                      <p:cBhvr>
                                        <p:cTn id="144" dur="1000" fill="hold"/>
                                        <p:tgtEl>
                                          <p:spTgt spid="6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5" fill="hold">
                      <p:stCondLst>
                        <p:cond delay="indefinite"/>
                      </p:stCondLst>
                      <p:childTnLst>
                        <p:par>
                          <p:cTn id="146" fill="hold">
                            <p:stCondLst>
                              <p:cond delay="0"/>
                            </p:stCondLst>
                            <p:childTnLst>
                              <p:par>
                                <p:cTn id="147" presetID="4" presetClass="entr" presetSubtype="32" fill="hold" grpId="0" nodeType="click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box(out)">
                                      <p:cBhvr>
                                        <p:cTn id="1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3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241841" y="185163"/>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17</a:t>
            </a:fld>
            <a:endParaRPr lang="zh-CN" altLang="en-US"/>
          </a:p>
        </p:txBody>
      </p:sp>
      <p:sp>
        <p:nvSpPr>
          <p:cNvPr id="15" name="Rectangle 3"/>
          <p:cNvSpPr>
            <a:spLocks noChangeArrowheads="1"/>
          </p:cNvSpPr>
          <p:nvPr/>
        </p:nvSpPr>
        <p:spPr bwMode="auto">
          <a:xfrm>
            <a:off x="436333" y="811902"/>
            <a:ext cx="53351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b="1" dirty="0" smtClean="0">
                <a:solidFill>
                  <a:schemeClr val="tx1"/>
                </a:solidFill>
                <a:latin typeface="宋体" panose="02010600030101010101" pitchFamily="2" charset="-122"/>
              </a:rPr>
              <a:t>3.</a:t>
            </a:r>
            <a:r>
              <a:rPr kumimoji="1" lang="zh-CN" altLang="en-US" b="1" dirty="0">
                <a:solidFill>
                  <a:srgbClr val="FF3300"/>
                </a:solidFill>
                <a:latin typeface="宋体" panose="02010600030101010101" pitchFamily="2" charset="-122"/>
                <a:ea typeface="楷体_GB2312" pitchFamily="49" charset="-122"/>
              </a:rPr>
              <a:t>正态</a:t>
            </a:r>
            <a:r>
              <a:rPr kumimoji="1" lang="zh-CN" altLang="en-US" b="1" dirty="0" smtClean="0">
                <a:solidFill>
                  <a:srgbClr val="FF3300"/>
                </a:solidFill>
                <a:latin typeface="楷体_GB2312" pitchFamily="49" charset="-122"/>
                <a:ea typeface="楷体_GB2312" pitchFamily="49" charset="-122"/>
              </a:rPr>
              <a:t>分布</a:t>
            </a:r>
            <a:r>
              <a:rPr kumimoji="1" lang="en-US" altLang="zh-CN" b="1" dirty="0" smtClean="0">
                <a:solidFill>
                  <a:srgbClr val="7030A0"/>
                </a:solidFill>
                <a:latin typeface="楷体_GB2312" pitchFamily="49" charset="-122"/>
                <a:ea typeface="楷体_GB2312" pitchFamily="49" charset="-122"/>
              </a:rPr>
              <a:t>(</a:t>
            </a:r>
            <a:r>
              <a:rPr kumimoji="1" lang="en-US" altLang="zh-CN" b="1" i="1" dirty="0">
                <a:solidFill>
                  <a:srgbClr val="7030A0"/>
                </a:solidFill>
                <a:latin typeface="Times New Roman" panose="02020603050405020304" pitchFamily="18" charset="0"/>
                <a:ea typeface="楷体_GB2312" pitchFamily="49" charset="-122"/>
              </a:rPr>
              <a:t>normal</a:t>
            </a:r>
            <a:r>
              <a:rPr kumimoji="1" lang="en-US" altLang="zh-CN" b="1" i="1" dirty="0" smtClean="0">
                <a:solidFill>
                  <a:srgbClr val="7030A0"/>
                </a:solidFill>
                <a:latin typeface="楷体_GB2312" pitchFamily="49" charset="-122"/>
                <a:ea typeface="楷体_GB2312" pitchFamily="49" charset="-122"/>
              </a:rPr>
              <a:t> </a:t>
            </a:r>
            <a:r>
              <a:rPr kumimoji="1" lang="en-US" altLang="zh-CN" b="1" i="1" dirty="0" smtClean="0">
                <a:solidFill>
                  <a:srgbClr val="7030A0"/>
                </a:solidFill>
                <a:latin typeface="Times New Roman" panose="02020603050405020304" pitchFamily="18" charset="0"/>
                <a:ea typeface="楷体_GB2312" pitchFamily="49" charset="-122"/>
              </a:rPr>
              <a:t>distribution</a:t>
            </a:r>
            <a:r>
              <a:rPr kumimoji="1" lang="en-US" altLang="zh-CN" b="1" dirty="0">
                <a:solidFill>
                  <a:srgbClr val="7030A0"/>
                </a:solidFill>
                <a:latin typeface="楷体_GB2312" pitchFamily="49" charset="-122"/>
                <a:ea typeface="楷体_GB2312" pitchFamily="49" charset="-122"/>
              </a:rPr>
              <a:t>)</a:t>
            </a:r>
          </a:p>
        </p:txBody>
      </p:sp>
      <p:sp>
        <p:nvSpPr>
          <p:cNvPr id="6" name="Rectangle 22"/>
          <p:cNvSpPr>
            <a:spLocks noChangeArrowheads="1"/>
          </p:cNvSpPr>
          <p:nvPr/>
        </p:nvSpPr>
        <p:spPr bwMode="auto">
          <a:xfrm>
            <a:off x="1594735" y="1916047"/>
            <a:ext cx="4176713" cy="1079500"/>
          </a:xfrm>
          <a:prstGeom prst="rect">
            <a:avLst/>
          </a:prstGeom>
          <a:solidFill>
            <a:srgbClr val="FFFF00"/>
          </a:solidFill>
          <a:ln w="19050" algn="ctr">
            <a:solidFill>
              <a:srgbClr val="FFFF00"/>
            </a:solidFill>
            <a:miter lim="800000"/>
            <a:headEnd/>
            <a:tailEnd type="none" w="med" len="lg"/>
          </a:ln>
          <a:effectLst>
            <a:outerShdw dist="107763" dir="2700000" algn="ctr" rotWithShape="0">
              <a:schemeClr val="bg2">
                <a:alpha val="50000"/>
              </a:schemeClr>
            </a:outerShdw>
          </a:effectLst>
        </p:spPr>
        <p:txBody>
          <a:bodyPr wrap="none" lIns="90000" tIns="46800" rIns="90000" bIns="46800" anchor="ctr">
            <a:spAutoFit/>
          </a:bodyPr>
          <a:lstStyle/>
          <a:p>
            <a:pPr>
              <a:defRPr/>
            </a:pPr>
            <a:endParaRPr lang="zh-CN" altLang="en-US"/>
          </a:p>
        </p:txBody>
      </p:sp>
      <p:sp>
        <p:nvSpPr>
          <p:cNvPr id="7" name="Rectangle 2"/>
          <p:cNvSpPr>
            <a:spLocks noChangeArrowheads="1"/>
          </p:cNvSpPr>
          <p:nvPr/>
        </p:nvSpPr>
        <p:spPr bwMode="auto">
          <a:xfrm>
            <a:off x="2051650" y="1414099"/>
            <a:ext cx="3960812" cy="52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600" b="1" dirty="0">
                <a:solidFill>
                  <a:schemeClr val="tx1"/>
                </a:solidFill>
                <a:latin typeface="Times New Roman" panose="02020603050405020304" pitchFamily="18" charset="0"/>
              </a:rPr>
              <a:t>若</a:t>
            </a:r>
            <a:r>
              <a:rPr kumimoji="1" lang="en-US" altLang="zh-CN" sz="2600" b="1" dirty="0">
                <a:solidFill>
                  <a:schemeClr val="tx1"/>
                </a:solidFill>
                <a:latin typeface="Times New Roman" panose="02020603050405020304" pitchFamily="18" charset="0"/>
              </a:rPr>
              <a:t>R.V.</a:t>
            </a:r>
            <a:r>
              <a:rPr kumimoji="1" lang="en-US" altLang="zh-CN" sz="2600" b="1" baseline="-25000" dirty="0">
                <a:solidFill>
                  <a:schemeClr val="tx1"/>
                </a:solidFill>
                <a:latin typeface="宋体" panose="02010600030101010101" pitchFamily="2" charset="-122"/>
              </a:rPr>
              <a:t> </a:t>
            </a:r>
            <a:r>
              <a:rPr kumimoji="1" lang="en-US" altLang="zh-CN" sz="2600" b="1" i="1" dirty="0">
                <a:solidFill>
                  <a:schemeClr val="tx1"/>
                </a:solidFill>
                <a:latin typeface="Times New Roman" panose="02020603050405020304" pitchFamily="18" charset="0"/>
              </a:rPr>
              <a:t>X </a:t>
            </a:r>
            <a:r>
              <a:rPr kumimoji="1" lang="zh-CN" altLang="en-US" sz="2600" b="1" dirty="0">
                <a:solidFill>
                  <a:schemeClr val="tx1"/>
                </a:solidFill>
                <a:latin typeface="宋体" panose="02010600030101010101" pitchFamily="2" charset="-122"/>
              </a:rPr>
              <a:t>的概率密度为</a:t>
            </a:r>
          </a:p>
        </p:txBody>
      </p:sp>
      <p:sp>
        <p:nvSpPr>
          <p:cNvPr id="8" name="Rectangle 4"/>
          <p:cNvSpPr>
            <a:spLocks noChangeArrowheads="1"/>
          </p:cNvSpPr>
          <p:nvPr/>
        </p:nvSpPr>
        <p:spPr bwMode="auto">
          <a:xfrm>
            <a:off x="580080" y="3095559"/>
            <a:ext cx="56845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600" b="1" dirty="0">
                <a:solidFill>
                  <a:schemeClr val="tx1"/>
                </a:solidFill>
                <a:latin typeface="宋体" panose="02010600030101010101" pitchFamily="2" charset="-122"/>
              </a:rPr>
              <a:t>则称</a:t>
            </a:r>
            <a:r>
              <a:rPr kumimoji="1" lang="en-US" altLang="zh-CN" sz="2600" b="1" i="1" dirty="0">
                <a:solidFill>
                  <a:schemeClr val="tx1"/>
                </a:solidFill>
                <a:latin typeface="Times New Roman" panose="02020603050405020304" pitchFamily="18" charset="0"/>
              </a:rPr>
              <a:t>X </a:t>
            </a:r>
            <a:r>
              <a:rPr kumimoji="1" lang="zh-CN" altLang="en-US" sz="2600" b="1" dirty="0">
                <a:solidFill>
                  <a:schemeClr val="tx1"/>
                </a:solidFill>
                <a:latin typeface="宋体" panose="02010600030101010101" pitchFamily="2" charset="-122"/>
              </a:rPr>
              <a:t>服从参数为</a:t>
            </a:r>
            <a:r>
              <a:rPr kumimoji="1" lang="en-US" altLang="zh-CN" sz="2600" b="1" i="1" dirty="0">
                <a:solidFill>
                  <a:schemeClr val="tx1"/>
                </a:solidFill>
                <a:latin typeface="Symbol" panose="05050102010706020507" pitchFamily="18" charset="2"/>
              </a:rPr>
              <a:t>m,</a:t>
            </a:r>
            <a:r>
              <a:rPr kumimoji="1" lang="en-US" altLang="zh-CN" sz="2600" b="1" dirty="0">
                <a:solidFill>
                  <a:schemeClr val="tx1"/>
                </a:solidFill>
                <a:latin typeface="Symbol" panose="05050102010706020507" pitchFamily="18" charset="2"/>
              </a:rPr>
              <a:t>s</a:t>
            </a:r>
            <a:r>
              <a:rPr kumimoji="1" lang="en-US" altLang="zh-CN" sz="2600" b="1" baseline="30000" dirty="0">
                <a:solidFill>
                  <a:schemeClr val="tx1"/>
                </a:solidFill>
                <a:latin typeface="Symbol" panose="05050102010706020507" pitchFamily="18" charset="2"/>
              </a:rPr>
              <a:t>2</a:t>
            </a:r>
            <a:r>
              <a:rPr kumimoji="1" lang="zh-CN" altLang="en-US" sz="2600" b="1" dirty="0">
                <a:solidFill>
                  <a:schemeClr val="tx1"/>
                </a:solidFill>
                <a:latin typeface="宋体" panose="02010600030101010101" pitchFamily="2" charset="-122"/>
              </a:rPr>
              <a:t>的</a:t>
            </a:r>
            <a:r>
              <a:rPr kumimoji="1" lang="zh-CN" altLang="en-US" sz="2600" b="1" dirty="0">
                <a:solidFill>
                  <a:srgbClr val="FF0000"/>
                </a:solidFill>
                <a:latin typeface="宋体" panose="02010600030101010101" pitchFamily="2" charset="-122"/>
              </a:rPr>
              <a:t>正态分布</a:t>
            </a:r>
            <a:r>
              <a:rPr kumimoji="1" lang="zh-CN" altLang="en-US" sz="2600" b="1" dirty="0">
                <a:solidFill>
                  <a:schemeClr val="tx1"/>
                </a:solidFill>
                <a:latin typeface="宋体" panose="02010600030101010101" pitchFamily="2" charset="-122"/>
              </a:rPr>
              <a:t>，</a:t>
            </a:r>
            <a:r>
              <a:rPr kumimoji="1" lang="zh-CN" altLang="en-US" sz="2600" b="1" dirty="0">
                <a:solidFill>
                  <a:schemeClr val="tx1"/>
                </a:solidFill>
                <a:latin typeface="Times New Roman" panose="02020603050405020304" pitchFamily="18" charset="0"/>
              </a:rPr>
              <a:t>   </a:t>
            </a:r>
          </a:p>
        </p:txBody>
      </p:sp>
      <p:sp>
        <p:nvSpPr>
          <p:cNvPr id="9" name="Rectangle 5"/>
          <p:cNvSpPr>
            <a:spLocks noChangeArrowheads="1"/>
          </p:cNvSpPr>
          <p:nvPr/>
        </p:nvSpPr>
        <p:spPr bwMode="auto">
          <a:xfrm>
            <a:off x="5631944" y="3108084"/>
            <a:ext cx="23839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600" b="1" dirty="0">
                <a:solidFill>
                  <a:schemeClr val="tx1"/>
                </a:solidFill>
                <a:latin typeface="Times New Roman" panose="02020603050405020304" pitchFamily="18" charset="0"/>
              </a:rPr>
              <a:t>记 </a:t>
            </a:r>
            <a:r>
              <a:rPr kumimoji="1" lang="en-US" altLang="zh-CN" sz="2600" b="1" i="1" dirty="0">
                <a:solidFill>
                  <a:srgbClr val="FF0000"/>
                </a:solidFill>
                <a:latin typeface="Times New Roman" panose="02020603050405020304" pitchFamily="18" charset="0"/>
              </a:rPr>
              <a:t>X </a:t>
            </a:r>
            <a:r>
              <a:rPr kumimoji="1" lang="en-US" altLang="zh-CN" sz="2600" b="1" dirty="0">
                <a:solidFill>
                  <a:srgbClr val="FF0000"/>
                </a:solidFill>
                <a:latin typeface="Times New Roman" panose="02020603050405020304" pitchFamily="18" charset="0"/>
              </a:rPr>
              <a:t>~N(</a:t>
            </a:r>
            <a:r>
              <a:rPr kumimoji="1" lang="en-US" altLang="zh-CN" sz="2600" b="1" i="1" dirty="0">
                <a:solidFill>
                  <a:srgbClr val="FD0119"/>
                </a:solidFill>
                <a:latin typeface="Symbol" panose="05050102010706020507" pitchFamily="18" charset="2"/>
              </a:rPr>
              <a:t>m,</a:t>
            </a:r>
            <a:r>
              <a:rPr kumimoji="1" lang="en-US" altLang="zh-CN" sz="2600" b="1" dirty="0">
                <a:solidFill>
                  <a:srgbClr val="FD0119"/>
                </a:solidFill>
                <a:latin typeface="Symbol" panose="05050102010706020507" pitchFamily="18" charset="2"/>
              </a:rPr>
              <a:t>s</a:t>
            </a:r>
            <a:r>
              <a:rPr kumimoji="1" lang="en-US" altLang="zh-CN" sz="2600" b="1" baseline="30000" dirty="0">
                <a:solidFill>
                  <a:srgbClr val="FD0119"/>
                </a:solidFill>
                <a:latin typeface="Symbol" panose="05050102010706020507" pitchFamily="18" charset="2"/>
              </a:rPr>
              <a:t>2</a:t>
            </a:r>
            <a:r>
              <a:rPr kumimoji="1" lang="en-US" altLang="zh-CN" sz="2600" b="1" dirty="0">
                <a:solidFill>
                  <a:srgbClr val="FD0119"/>
                </a:solidFill>
                <a:latin typeface="Times New Roman" panose="02020603050405020304" pitchFamily="18" charset="0"/>
              </a:rPr>
              <a:t>)</a:t>
            </a:r>
            <a:r>
              <a:rPr kumimoji="1" lang="en-US" altLang="zh-CN" sz="2600" b="1" dirty="0">
                <a:solidFill>
                  <a:schemeClr val="tx1"/>
                </a:solidFill>
                <a:latin typeface="Times New Roman" panose="02020603050405020304" pitchFamily="18" charset="0"/>
              </a:rPr>
              <a:t>.</a:t>
            </a:r>
            <a:r>
              <a:rPr kumimoji="1" lang="en-US" altLang="zh-CN" sz="2600" b="1" dirty="0">
                <a:solidFill>
                  <a:schemeClr val="tx1"/>
                </a:solidFill>
                <a:latin typeface="宋体" panose="02010600030101010101" pitchFamily="2" charset="-122"/>
              </a:rPr>
              <a:t> </a:t>
            </a:r>
          </a:p>
        </p:txBody>
      </p:sp>
      <p:graphicFrame>
        <p:nvGraphicFramePr>
          <p:cNvPr id="10" name="Object 6"/>
          <p:cNvGraphicFramePr>
            <a:graphicFrameLocks noGrp="1" noChangeAspect="1"/>
          </p:cNvGraphicFramePr>
          <p:nvPr>
            <p:ph sz="half" idx="1"/>
            <p:extLst>
              <p:ext uri="{D42A27DB-BD31-4B8C-83A1-F6EECF244321}">
                <p14:modId xmlns:p14="http://schemas.microsoft.com/office/powerpoint/2010/main" val="47950790"/>
              </p:ext>
            </p:extLst>
          </p:nvPr>
        </p:nvGraphicFramePr>
        <p:xfrm>
          <a:off x="1883660" y="2058922"/>
          <a:ext cx="3600450" cy="844550"/>
        </p:xfrm>
        <a:graphic>
          <a:graphicData uri="http://schemas.openxmlformats.org/presentationml/2006/ole">
            <mc:AlternateContent xmlns:mc="http://schemas.openxmlformats.org/markup-compatibility/2006">
              <mc:Choice xmlns:v="urn:schemas-microsoft-com:vml" Requires="v">
                <p:oleObj spid="_x0000_s18470" name="公式" r:id="rId3" imgW="2222280" imgH="520560" progId="Equation.3">
                  <p:embed/>
                </p:oleObj>
              </mc:Choice>
              <mc:Fallback>
                <p:oleObj name="公式" r:id="rId3" imgW="2222280" imgH="520560" progId="Equation.3">
                  <p:embed/>
                  <p:pic>
                    <p:nvPicPr>
                      <p:cNvPr id="10" name="Object 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3660" y="2058922"/>
                        <a:ext cx="36004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7"/>
          <p:cNvSpPr txBox="1">
            <a:spLocks noChangeArrowheads="1"/>
          </p:cNvSpPr>
          <p:nvPr/>
        </p:nvSpPr>
        <p:spPr bwMode="auto">
          <a:xfrm>
            <a:off x="5230110" y="2241484"/>
            <a:ext cx="2363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b="1">
                <a:latin typeface="Symbol" panose="05050102010706020507" pitchFamily="18" charset="2"/>
              </a:rPr>
              <a:t>(</a:t>
            </a:r>
            <a:r>
              <a:rPr lang="en-US" altLang="zh-CN" b="1" i="1">
                <a:latin typeface="Symbol" panose="05050102010706020507" pitchFamily="18" charset="2"/>
              </a:rPr>
              <a:t>m</a:t>
            </a:r>
            <a:r>
              <a:rPr lang="en-US" altLang="en-US" b="1"/>
              <a:t>∈</a:t>
            </a:r>
            <a:r>
              <a:rPr lang="en-US" altLang="zh-CN" b="1"/>
              <a:t>R,</a:t>
            </a:r>
            <a:r>
              <a:rPr lang="en-US" altLang="zh-CN" b="1" i="1">
                <a:latin typeface="Symbol" panose="05050102010706020507" pitchFamily="18" charset="2"/>
              </a:rPr>
              <a:t>s</a:t>
            </a:r>
            <a:r>
              <a:rPr lang="en-US" altLang="zh-CN" b="1">
                <a:latin typeface="Symbol" panose="05050102010706020507" pitchFamily="18" charset="2"/>
              </a:rPr>
              <a:t>&gt;0)</a:t>
            </a:r>
          </a:p>
        </p:txBody>
      </p:sp>
      <p:sp>
        <p:nvSpPr>
          <p:cNvPr id="12" name="Rectangle 8"/>
          <p:cNvSpPr>
            <a:spLocks noChangeArrowheads="1"/>
          </p:cNvSpPr>
          <p:nvPr/>
        </p:nvSpPr>
        <p:spPr bwMode="auto">
          <a:xfrm>
            <a:off x="610200" y="3778252"/>
            <a:ext cx="7921625"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600" b="1" dirty="0">
                <a:solidFill>
                  <a:schemeClr val="tx2"/>
                </a:solidFill>
              </a:rPr>
              <a:t>特别的，若</a:t>
            </a:r>
            <a:r>
              <a:rPr kumimoji="1" lang="en-US" altLang="zh-CN" sz="2600" b="1" i="1" dirty="0">
                <a:solidFill>
                  <a:srgbClr val="FF33CC"/>
                </a:solidFill>
                <a:latin typeface="Symbol" panose="05050102010706020507" pitchFamily="18" charset="2"/>
              </a:rPr>
              <a:t>m</a:t>
            </a:r>
            <a:r>
              <a:rPr kumimoji="1" lang="en-US" altLang="zh-CN" sz="2600" b="1" dirty="0">
                <a:solidFill>
                  <a:srgbClr val="FF33CC"/>
                </a:solidFill>
                <a:latin typeface="Symbol" panose="05050102010706020507" pitchFamily="18" charset="2"/>
              </a:rPr>
              <a:t>=0</a:t>
            </a:r>
            <a:r>
              <a:rPr kumimoji="1" lang="en-US" altLang="zh-CN" sz="2600" b="1" i="1" dirty="0">
                <a:solidFill>
                  <a:srgbClr val="FF33CC"/>
                </a:solidFill>
                <a:latin typeface="Symbol" panose="05050102010706020507" pitchFamily="18" charset="2"/>
              </a:rPr>
              <a:t>,s </a:t>
            </a:r>
            <a:r>
              <a:rPr kumimoji="1" lang="en-US" altLang="zh-CN" sz="2600" b="1" dirty="0">
                <a:solidFill>
                  <a:srgbClr val="FF33CC"/>
                </a:solidFill>
                <a:latin typeface="Symbol" panose="05050102010706020507" pitchFamily="18" charset="2"/>
              </a:rPr>
              <a:t>=1</a:t>
            </a:r>
            <a:r>
              <a:rPr kumimoji="1" lang="zh-CN" altLang="en-US" sz="2600" b="1" dirty="0">
                <a:solidFill>
                  <a:schemeClr val="tx1"/>
                </a:solidFill>
                <a:latin typeface="Symbol" panose="05050102010706020507" pitchFamily="18" charset="2"/>
              </a:rPr>
              <a:t>，</a:t>
            </a:r>
            <a:r>
              <a:rPr kumimoji="1" lang="zh-CN" altLang="en-US" sz="2600" b="1" dirty="0">
                <a:solidFill>
                  <a:schemeClr val="tx1"/>
                </a:solidFill>
              </a:rPr>
              <a:t>则称</a:t>
            </a:r>
            <a:r>
              <a:rPr kumimoji="1" lang="en-US" altLang="zh-CN" sz="2600" b="1" i="1" dirty="0">
                <a:solidFill>
                  <a:schemeClr val="tx1"/>
                </a:solidFill>
                <a:latin typeface="Times New Roman" panose="02020603050405020304" pitchFamily="18" charset="0"/>
              </a:rPr>
              <a:t>X </a:t>
            </a:r>
            <a:r>
              <a:rPr kumimoji="1" lang="zh-CN" altLang="en-US" sz="2600" b="1" dirty="0">
                <a:solidFill>
                  <a:schemeClr val="tx1"/>
                </a:solidFill>
              </a:rPr>
              <a:t>服从</a:t>
            </a:r>
            <a:r>
              <a:rPr kumimoji="1" lang="zh-CN" altLang="en-US" sz="2600" b="1" dirty="0">
                <a:solidFill>
                  <a:srgbClr val="FF33CC"/>
                </a:solidFill>
              </a:rPr>
              <a:t>标准正态分布</a:t>
            </a:r>
            <a:r>
              <a:rPr kumimoji="1" lang="zh-CN" altLang="en-US" sz="2600" b="1" dirty="0">
                <a:solidFill>
                  <a:schemeClr val="tx1"/>
                </a:solidFill>
              </a:rPr>
              <a:t>。并分别以</a:t>
            </a:r>
            <a:r>
              <a:rPr kumimoji="1" lang="en-US" altLang="zh-CN" sz="2600" b="1" i="1" dirty="0">
                <a:solidFill>
                  <a:srgbClr val="FF33CC"/>
                </a:solidFill>
                <a:latin typeface="Symbol" panose="05050102010706020507" pitchFamily="18" charset="2"/>
              </a:rPr>
              <a:t>j</a:t>
            </a:r>
            <a:r>
              <a:rPr kumimoji="1" lang="en-US" altLang="zh-CN" sz="2600" b="1" dirty="0">
                <a:solidFill>
                  <a:srgbClr val="FF33CC"/>
                </a:solidFill>
                <a:latin typeface="Symbol" panose="05050102010706020507" pitchFamily="18" charset="2"/>
              </a:rPr>
              <a:t>(</a:t>
            </a:r>
            <a:r>
              <a:rPr kumimoji="1" lang="en-US" altLang="zh-CN" sz="2600" b="1" i="1" dirty="0">
                <a:solidFill>
                  <a:srgbClr val="FF33CC"/>
                </a:solidFill>
                <a:latin typeface="Times New Roman" panose="02020603050405020304" pitchFamily="18" charset="0"/>
              </a:rPr>
              <a:t>x</a:t>
            </a:r>
            <a:r>
              <a:rPr kumimoji="1" lang="en-US" altLang="zh-CN" sz="2600" b="1" dirty="0">
                <a:solidFill>
                  <a:srgbClr val="FF33CC"/>
                </a:solidFill>
                <a:latin typeface="Symbol" panose="05050102010706020507" pitchFamily="18" charset="2"/>
              </a:rPr>
              <a:t>)</a:t>
            </a:r>
            <a:r>
              <a:rPr kumimoji="1" lang="zh-CN" altLang="en-US" sz="2600" b="1" dirty="0">
                <a:solidFill>
                  <a:schemeClr val="tx1"/>
                </a:solidFill>
                <a:latin typeface="Symbol" panose="05050102010706020507" pitchFamily="18" charset="2"/>
              </a:rPr>
              <a:t>和</a:t>
            </a:r>
            <a:r>
              <a:rPr kumimoji="1" lang="en-US" altLang="zh-CN" sz="2600" b="1" dirty="0">
                <a:solidFill>
                  <a:srgbClr val="FF33CC"/>
                </a:solidFill>
                <a:latin typeface="Symbol" panose="05050102010706020507" pitchFamily="18" charset="2"/>
              </a:rPr>
              <a:t>F(</a:t>
            </a:r>
            <a:r>
              <a:rPr kumimoji="1" lang="en-US" altLang="zh-CN" sz="2600" b="1" i="1" dirty="0">
                <a:solidFill>
                  <a:srgbClr val="FF33CC"/>
                </a:solidFill>
                <a:latin typeface="Times New Roman" panose="02020603050405020304" pitchFamily="18" charset="0"/>
              </a:rPr>
              <a:t>x</a:t>
            </a:r>
            <a:r>
              <a:rPr kumimoji="1" lang="en-US" altLang="zh-CN" sz="2600" b="1" dirty="0">
                <a:solidFill>
                  <a:srgbClr val="FF33CC"/>
                </a:solidFill>
                <a:latin typeface="Symbol" panose="05050102010706020507" pitchFamily="18" charset="2"/>
              </a:rPr>
              <a:t>)</a:t>
            </a:r>
            <a:r>
              <a:rPr kumimoji="1" lang="zh-CN" altLang="en-US" sz="2600" b="1" dirty="0">
                <a:solidFill>
                  <a:schemeClr val="tx1"/>
                </a:solidFill>
              </a:rPr>
              <a:t>记</a:t>
            </a:r>
            <a:r>
              <a:rPr kumimoji="1" lang="zh-CN" altLang="en-US" sz="2600" b="1" dirty="0" smtClean="0">
                <a:solidFill>
                  <a:schemeClr val="tx1"/>
                </a:solidFill>
              </a:rPr>
              <a:t>其概率密度</a:t>
            </a:r>
            <a:r>
              <a:rPr kumimoji="1" lang="zh-CN" altLang="en-US" sz="2600" b="1" dirty="0">
                <a:solidFill>
                  <a:schemeClr val="tx1"/>
                </a:solidFill>
              </a:rPr>
              <a:t>和分布函数。</a:t>
            </a:r>
            <a:endParaRPr lang="zh-CN" altLang="en-US" sz="2600" b="1" dirty="0">
              <a:solidFill>
                <a:schemeClr val="tx1"/>
              </a:solidFill>
              <a:latin typeface="Times New Roman" panose="02020603050405020304" pitchFamily="18" charset="0"/>
            </a:endParaRPr>
          </a:p>
        </p:txBody>
      </p:sp>
      <p:sp>
        <p:nvSpPr>
          <p:cNvPr id="13" name="Rectangle 13"/>
          <p:cNvSpPr>
            <a:spLocks noChangeArrowheads="1"/>
          </p:cNvSpPr>
          <p:nvPr/>
        </p:nvSpPr>
        <p:spPr bwMode="auto">
          <a:xfrm>
            <a:off x="610200" y="1433356"/>
            <a:ext cx="1441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sz="2600" b="1" dirty="0">
                <a:solidFill>
                  <a:schemeClr val="accent2"/>
                </a:solidFill>
                <a:latin typeface="Times New Roman" panose="02020603050405020304" pitchFamily="18" charset="0"/>
              </a:rPr>
              <a:t>(1) </a:t>
            </a:r>
            <a:r>
              <a:rPr lang="zh-CN" altLang="en-US" sz="2600" b="1" dirty="0">
                <a:solidFill>
                  <a:schemeClr val="accent2"/>
                </a:solidFill>
              </a:rPr>
              <a:t>定义</a:t>
            </a:r>
            <a:endParaRPr lang="zh-CN" altLang="en-US" sz="2600" b="1" i="1" dirty="0">
              <a:solidFill>
                <a:schemeClr val="tx1"/>
              </a:solidFill>
              <a:latin typeface="Times New Roman" panose="02020603050405020304" pitchFamily="18" charset="0"/>
            </a:endParaRPr>
          </a:p>
        </p:txBody>
      </p:sp>
      <p:graphicFrame>
        <p:nvGraphicFramePr>
          <p:cNvPr id="14" name="Object 14"/>
          <p:cNvGraphicFramePr>
            <a:graphicFrameLocks noChangeAspect="1"/>
          </p:cNvGraphicFramePr>
          <p:nvPr>
            <p:extLst>
              <p:ext uri="{D42A27DB-BD31-4B8C-83A1-F6EECF244321}">
                <p14:modId xmlns:p14="http://schemas.microsoft.com/office/powerpoint/2010/main" val="377376769"/>
              </p:ext>
            </p:extLst>
          </p:nvPr>
        </p:nvGraphicFramePr>
        <p:xfrm>
          <a:off x="1025691" y="4883273"/>
          <a:ext cx="2266950" cy="866775"/>
        </p:xfrm>
        <a:graphic>
          <a:graphicData uri="http://schemas.openxmlformats.org/presentationml/2006/ole">
            <mc:AlternateContent xmlns:mc="http://schemas.openxmlformats.org/markup-compatibility/2006">
              <mc:Choice xmlns:v="urn:schemas-microsoft-com:vml" Requires="v">
                <p:oleObj spid="_x0000_s18471" name="公式" r:id="rId5" imgW="1358640" imgH="520560" progId="Equation.3">
                  <p:embed/>
                </p:oleObj>
              </mc:Choice>
              <mc:Fallback>
                <p:oleObj name="公式" r:id="rId5" imgW="1358640" imgH="520560" progId="Equation.3">
                  <p:embed/>
                  <p:pic>
                    <p:nvPicPr>
                      <p:cNvPr id="14"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691" y="4883273"/>
                        <a:ext cx="226695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810463156"/>
              </p:ext>
            </p:extLst>
          </p:nvPr>
        </p:nvGraphicFramePr>
        <p:xfrm>
          <a:off x="3957804" y="4868986"/>
          <a:ext cx="3024187" cy="919162"/>
        </p:xfrm>
        <a:graphic>
          <a:graphicData uri="http://schemas.openxmlformats.org/presentationml/2006/ole">
            <mc:AlternateContent xmlns:mc="http://schemas.openxmlformats.org/markup-compatibility/2006">
              <mc:Choice xmlns:v="urn:schemas-microsoft-com:vml" Requires="v">
                <p:oleObj spid="_x0000_s18472" name="Equation" r:id="rId7" imgW="1549080" imgH="469800" progId="Equation.DSMT4">
                  <p:embed/>
                </p:oleObj>
              </mc:Choice>
              <mc:Fallback>
                <p:oleObj name="Equation" r:id="rId7" imgW="1549080" imgH="469800" progId="Equation.DSMT4">
                  <p:embed/>
                  <p:pic>
                    <p:nvPicPr>
                      <p:cNvPr id="16"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7804" y="4868986"/>
                        <a:ext cx="3024187"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 name="Group 21"/>
          <p:cNvGrpSpPr>
            <a:grpSpLocks/>
          </p:cNvGrpSpPr>
          <p:nvPr/>
        </p:nvGrpSpPr>
        <p:grpSpPr bwMode="auto">
          <a:xfrm>
            <a:off x="6432716" y="5675436"/>
            <a:ext cx="1557338" cy="612775"/>
            <a:chOff x="4348" y="3657"/>
            <a:chExt cx="981" cy="386"/>
          </a:xfrm>
        </p:grpSpPr>
        <p:sp>
          <p:nvSpPr>
            <p:cNvPr id="18" name="AutoShape 19"/>
            <p:cNvSpPr>
              <a:spLocks noChangeArrowheads="1"/>
            </p:cNvSpPr>
            <p:nvPr/>
          </p:nvSpPr>
          <p:spPr bwMode="auto">
            <a:xfrm>
              <a:off x="4649" y="3657"/>
              <a:ext cx="658" cy="386"/>
            </a:xfrm>
            <a:prstGeom prst="wedgeEllipseCallout">
              <a:avLst>
                <a:gd name="adj1" fmla="val -284042"/>
                <a:gd name="adj2" fmla="val -54921"/>
              </a:avLst>
            </a:prstGeom>
            <a:noFill/>
            <a:ln w="19050" algn="ctr">
              <a:solidFill>
                <a:srgbClr val="FF33CC"/>
              </a:solidFill>
              <a:miter lim="800000"/>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ctr" eaLnBrk="1" hangingPunct="1"/>
              <a:endParaRPr lang="zh-CN" altLang="zh-CN"/>
            </a:p>
          </p:txBody>
        </p:sp>
        <p:sp>
          <p:nvSpPr>
            <p:cNvPr id="19" name="Text Box 20"/>
            <p:cNvSpPr txBox="1">
              <a:spLocks noChangeArrowheads="1"/>
            </p:cNvSpPr>
            <p:nvPr/>
          </p:nvSpPr>
          <p:spPr bwMode="auto">
            <a:xfrm>
              <a:off x="4348" y="3686"/>
              <a:ext cx="9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sz="2400" b="1">
                  <a:solidFill>
                    <a:srgbClr val="FF33CC"/>
                  </a:solidFill>
                  <a:ea typeface="楷体_GB2312" pitchFamily="49" charset="-122"/>
                </a:rPr>
                <a:t>可查表</a:t>
              </a:r>
            </a:p>
          </p:txBody>
        </p:sp>
      </p:grpSp>
    </p:spTree>
    <p:extLst>
      <p:ext uri="{BB962C8B-B14F-4D97-AF65-F5344CB8AC3E}">
        <p14:creationId xmlns:p14="http://schemas.microsoft.com/office/powerpoint/2010/main" val="2454290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Top)">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grpId="0" nodeType="clickEffect">
                                  <p:stCondLst>
                                    <p:cond delay="0"/>
                                  </p:stCondLst>
                                  <p:childTnLst>
                                    <p:set>
                                      <p:cBhvr>
                                        <p:cTn id="37" dur="1" fill="hold">
                                          <p:stCondLst>
                                            <p:cond delay="499"/>
                                          </p:stCondLst>
                                        </p:cTn>
                                        <p:tgtEl>
                                          <p:spTgt spid="9"/>
                                        </p:tgtEl>
                                        <p:attrNameLst>
                                          <p:attrName>style.visibility</p:attrName>
                                        </p:attrNameLst>
                                      </p:cBhvr>
                                      <p:to>
                                        <p:strVal val="visible"/>
                                      </p:to>
                                    </p:set>
                                    <p:anim to="" calcmode="lin" valueType="num">
                                      <p:cBhvr>
                                        <p:cTn id="38" dur="1" fill="hold"/>
                                        <p:tgtEl>
                                          <p:spTgt spid="9"/>
                                        </p:tgtEl>
                                        <p:attrNameLst>
                                          <p:attrName/>
                                        </p:attrNameLst>
                                      </p:cBhvr>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0" repeatCount="200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1000" fill="hold"/>
                                        <p:tgtEl>
                                          <p:spTgt spid="12"/>
                                        </p:tgtEl>
                                        <p:attrNameLst>
                                          <p:attrName>ppt_w</p:attrName>
                                        </p:attrNameLst>
                                      </p:cBhvr>
                                      <p:tavLst>
                                        <p:tav tm="0">
                                          <p:val>
                                            <p:fltVal val="0"/>
                                          </p:val>
                                        </p:tav>
                                        <p:tav tm="100000">
                                          <p:val>
                                            <p:strVal val="#ppt_w"/>
                                          </p:val>
                                        </p:tav>
                                      </p:tavLst>
                                    </p:anim>
                                    <p:anim calcmode="lin" valueType="num">
                                      <p:cBhvr>
                                        <p:cTn id="49" dur="1000" fill="hold"/>
                                        <p:tgtEl>
                                          <p:spTgt spid="12"/>
                                        </p:tgtEl>
                                        <p:attrNameLst>
                                          <p:attrName>ppt_h</p:attrName>
                                        </p:attrNameLst>
                                      </p:cBhvr>
                                      <p:tavLst>
                                        <p:tav tm="0">
                                          <p:val>
                                            <p:fltVal val="0"/>
                                          </p:val>
                                        </p:tav>
                                        <p:tav tm="100000">
                                          <p:val>
                                            <p:strVal val="#ppt_h"/>
                                          </p:val>
                                        </p:tav>
                                      </p:tavLst>
                                    </p:anim>
                                    <p:animEffect transition="in" filter="fade">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1"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slide(fromTop)">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slide(fromLeft)">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0"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1000" fill="hold"/>
                                        <p:tgtEl>
                                          <p:spTgt spid="17"/>
                                        </p:tgtEl>
                                        <p:attrNameLst>
                                          <p:attrName>ppt_w</p:attrName>
                                        </p:attrNameLst>
                                      </p:cBhvr>
                                      <p:tavLst>
                                        <p:tav tm="0">
                                          <p:val>
                                            <p:fltVal val="0"/>
                                          </p:val>
                                        </p:tav>
                                        <p:tav tm="100000">
                                          <p:val>
                                            <p:strVal val="#ppt_w"/>
                                          </p:val>
                                        </p:tav>
                                      </p:tavLst>
                                    </p:anim>
                                    <p:anim calcmode="lin" valueType="num">
                                      <p:cBhvr>
                                        <p:cTn id="66" dur="1000" fill="hold"/>
                                        <p:tgtEl>
                                          <p:spTgt spid="17"/>
                                        </p:tgtEl>
                                        <p:attrNameLst>
                                          <p:attrName>ppt_h</p:attrName>
                                        </p:attrNameLst>
                                      </p:cBhvr>
                                      <p:tavLst>
                                        <p:tav tm="0">
                                          <p:val>
                                            <p:fltVal val="0"/>
                                          </p:val>
                                        </p:tav>
                                        <p:tav tm="100000">
                                          <p:val>
                                            <p:strVal val="#ppt_h"/>
                                          </p:val>
                                        </p:tav>
                                      </p:tavLst>
                                    </p:anim>
                                    <p:animEffect transition="in" filter="fade">
                                      <p:cBhvr>
                                        <p:cTn id="6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animBg="1"/>
      <p:bldP spid="7" grpId="0" autoUpdateAnimBg="0"/>
      <p:bldP spid="8" grpId="0" autoUpdateAnimBg="0"/>
      <p:bldP spid="9" grpId="0" autoUpdateAnimBg="0"/>
      <p:bldP spid="11" grpId="0"/>
      <p:bldP spid="12" grpId="0" autoUpdateAnimBg="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15094" y="184777"/>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18</a:t>
            </a:fld>
            <a:endParaRPr lang="zh-CN" altLang="en-US"/>
          </a:p>
        </p:txBody>
      </p:sp>
      <p:grpSp>
        <p:nvGrpSpPr>
          <p:cNvPr id="20" name="Group 130"/>
          <p:cNvGrpSpPr>
            <a:grpSpLocks/>
          </p:cNvGrpSpPr>
          <p:nvPr/>
        </p:nvGrpSpPr>
        <p:grpSpPr bwMode="auto">
          <a:xfrm>
            <a:off x="358811" y="1489701"/>
            <a:ext cx="3416300" cy="2284413"/>
            <a:chOff x="1953" y="1616"/>
            <a:chExt cx="2152" cy="1439"/>
          </a:xfrm>
        </p:grpSpPr>
        <p:sp>
          <p:nvSpPr>
            <p:cNvPr id="21" name="Line 6"/>
            <p:cNvSpPr>
              <a:spLocks noChangeShapeType="1"/>
            </p:cNvSpPr>
            <p:nvPr/>
          </p:nvSpPr>
          <p:spPr bwMode="auto">
            <a:xfrm flipV="1">
              <a:off x="3022" y="1737"/>
              <a:ext cx="0" cy="110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2" name="Line 12"/>
            <p:cNvSpPr>
              <a:spLocks noChangeShapeType="1"/>
            </p:cNvSpPr>
            <p:nvPr/>
          </p:nvSpPr>
          <p:spPr bwMode="auto">
            <a:xfrm flipV="1">
              <a:off x="2209" y="2841"/>
              <a:ext cx="0" cy="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 name="Line 14"/>
            <p:cNvSpPr>
              <a:spLocks noChangeShapeType="1"/>
            </p:cNvSpPr>
            <p:nvPr/>
          </p:nvSpPr>
          <p:spPr bwMode="auto">
            <a:xfrm flipV="1">
              <a:off x="3025" y="2841"/>
              <a:ext cx="0" cy="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4" name="Rectangle 15"/>
            <p:cNvSpPr>
              <a:spLocks noChangeArrowheads="1"/>
            </p:cNvSpPr>
            <p:nvPr/>
          </p:nvSpPr>
          <p:spPr bwMode="auto">
            <a:xfrm>
              <a:off x="2991" y="2864"/>
              <a:ext cx="5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1700" b="1" i="1">
                  <a:solidFill>
                    <a:srgbClr val="000000"/>
                  </a:solidFill>
                  <a:latin typeface="Symbol" panose="05050102010706020507" pitchFamily="18" charset="2"/>
                </a:rPr>
                <a:t>m</a:t>
              </a:r>
              <a:endParaRPr kumimoji="1" lang="en-US" altLang="zh-CN" sz="2400" b="1" i="1">
                <a:solidFill>
                  <a:schemeClr val="tx1"/>
                </a:solidFill>
                <a:latin typeface="Symbol" panose="05050102010706020507" pitchFamily="18" charset="2"/>
              </a:endParaRPr>
            </a:p>
          </p:txBody>
        </p:sp>
        <p:sp>
          <p:nvSpPr>
            <p:cNvPr id="25" name="Line 16"/>
            <p:cNvSpPr>
              <a:spLocks noChangeShapeType="1"/>
            </p:cNvSpPr>
            <p:nvPr/>
          </p:nvSpPr>
          <p:spPr bwMode="auto">
            <a:xfrm flipV="1">
              <a:off x="3437" y="2841"/>
              <a:ext cx="1" cy="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 name="Line 18"/>
            <p:cNvSpPr>
              <a:spLocks noChangeShapeType="1"/>
            </p:cNvSpPr>
            <p:nvPr/>
          </p:nvSpPr>
          <p:spPr bwMode="auto">
            <a:xfrm flipV="1">
              <a:off x="3849" y="2841"/>
              <a:ext cx="1" cy="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7" name="Line 20"/>
            <p:cNvSpPr>
              <a:spLocks noChangeShapeType="1"/>
            </p:cNvSpPr>
            <p:nvPr/>
          </p:nvSpPr>
          <p:spPr bwMode="auto">
            <a:xfrm>
              <a:off x="2292" y="2848"/>
              <a:ext cx="7"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8" name="Line 21"/>
            <p:cNvSpPr>
              <a:spLocks noChangeShapeType="1"/>
            </p:cNvSpPr>
            <p:nvPr/>
          </p:nvSpPr>
          <p:spPr bwMode="auto">
            <a:xfrm>
              <a:off x="2374"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9" name="Line 22"/>
            <p:cNvSpPr>
              <a:spLocks noChangeShapeType="1"/>
            </p:cNvSpPr>
            <p:nvPr/>
          </p:nvSpPr>
          <p:spPr bwMode="auto">
            <a:xfrm>
              <a:off x="2456"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0" name="Line 23"/>
            <p:cNvSpPr>
              <a:spLocks noChangeShapeType="1"/>
            </p:cNvSpPr>
            <p:nvPr/>
          </p:nvSpPr>
          <p:spPr bwMode="auto">
            <a:xfrm>
              <a:off x="2538"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1" name="Line 24"/>
            <p:cNvSpPr>
              <a:spLocks noChangeShapeType="1"/>
            </p:cNvSpPr>
            <p:nvPr/>
          </p:nvSpPr>
          <p:spPr bwMode="auto">
            <a:xfrm>
              <a:off x="2704" y="2848"/>
              <a:ext cx="7"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2" name="Line 25"/>
            <p:cNvSpPr>
              <a:spLocks noChangeShapeType="1"/>
            </p:cNvSpPr>
            <p:nvPr/>
          </p:nvSpPr>
          <p:spPr bwMode="auto">
            <a:xfrm>
              <a:off x="2786"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3" name="Line 26"/>
            <p:cNvSpPr>
              <a:spLocks noChangeShapeType="1"/>
            </p:cNvSpPr>
            <p:nvPr/>
          </p:nvSpPr>
          <p:spPr bwMode="auto">
            <a:xfrm>
              <a:off x="2868"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4" name="Line 27"/>
            <p:cNvSpPr>
              <a:spLocks noChangeShapeType="1"/>
            </p:cNvSpPr>
            <p:nvPr/>
          </p:nvSpPr>
          <p:spPr bwMode="auto">
            <a:xfrm>
              <a:off x="2951"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5" name="Line 28"/>
            <p:cNvSpPr>
              <a:spLocks noChangeShapeType="1"/>
            </p:cNvSpPr>
            <p:nvPr/>
          </p:nvSpPr>
          <p:spPr bwMode="auto">
            <a:xfrm>
              <a:off x="3107"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6" name="Line 29"/>
            <p:cNvSpPr>
              <a:spLocks noChangeShapeType="1"/>
            </p:cNvSpPr>
            <p:nvPr/>
          </p:nvSpPr>
          <p:spPr bwMode="auto">
            <a:xfrm>
              <a:off x="3190"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 name="Line 30"/>
            <p:cNvSpPr>
              <a:spLocks noChangeShapeType="1"/>
            </p:cNvSpPr>
            <p:nvPr/>
          </p:nvSpPr>
          <p:spPr bwMode="auto">
            <a:xfrm>
              <a:off x="3272"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8" name="Line 31"/>
            <p:cNvSpPr>
              <a:spLocks noChangeShapeType="1"/>
            </p:cNvSpPr>
            <p:nvPr/>
          </p:nvSpPr>
          <p:spPr bwMode="auto">
            <a:xfrm>
              <a:off x="3355"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9" name="Line 32"/>
            <p:cNvSpPr>
              <a:spLocks noChangeShapeType="1"/>
            </p:cNvSpPr>
            <p:nvPr/>
          </p:nvSpPr>
          <p:spPr bwMode="auto">
            <a:xfrm>
              <a:off x="3520"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0" name="Line 33"/>
            <p:cNvSpPr>
              <a:spLocks noChangeShapeType="1"/>
            </p:cNvSpPr>
            <p:nvPr/>
          </p:nvSpPr>
          <p:spPr bwMode="auto">
            <a:xfrm>
              <a:off x="3602"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1" name="Line 34"/>
            <p:cNvSpPr>
              <a:spLocks noChangeShapeType="1"/>
            </p:cNvSpPr>
            <p:nvPr/>
          </p:nvSpPr>
          <p:spPr bwMode="auto">
            <a:xfrm>
              <a:off x="3684"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2" name="Line 35"/>
            <p:cNvSpPr>
              <a:spLocks noChangeShapeType="1"/>
            </p:cNvSpPr>
            <p:nvPr/>
          </p:nvSpPr>
          <p:spPr bwMode="auto">
            <a:xfrm>
              <a:off x="3767"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3" name="Line 36"/>
            <p:cNvSpPr>
              <a:spLocks noChangeShapeType="1"/>
            </p:cNvSpPr>
            <p:nvPr/>
          </p:nvSpPr>
          <p:spPr bwMode="auto">
            <a:xfrm>
              <a:off x="2126"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4" name="Line 37"/>
            <p:cNvSpPr>
              <a:spLocks noChangeShapeType="1"/>
            </p:cNvSpPr>
            <p:nvPr/>
          </p:nvSpPr>
          <p:spPr bwMode="auto">
            <a:xfrm>
              <a:off x="2044"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5" name="Line 38"/>
            <p:cNvSpPr>
              <a:spLocks noChangeShapeType="1"/>
            </p:cNvSpPr>
            <p:nvPr/>
          </p:nvSpPr>
          <p:spPr bwMode="auto">
            <a:xfrm>
              <a:off x="1961" y="2848"/>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6" name="Line 39"/>
            <p:cNvSpPr>
              <a:spLocks noChangeShapeType="1"/>
            </p:cNvSpPr>
            <p:nvPr/>
          </p:nvSpPr>
          <p:spPr bwMode="auto">
            <a:xfrm>
              <a:off x="3932"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7" name="Line 40"/>
            <p:cNvSpPr>
              <a:spLocks noChangeShapeType="1"/>
            </p:cNvSpPr>
            <p:nvPr/>
          </p:nvSpPr>
          <p:spPr bwMode="auto">
            <a:xfrm>
              <a:off x="4014"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 name="Line 41"/>
            <p:cNvSpPr>
              <a:spLocks noChangeShapeType="1"/>
            </p:cNvSpPr>
            <p:nvPr/>
          </p:nvSpPr>
          <p:spPr bwMode="auto">
            <a:xfrm>
              <a:off x="4097" y="2848"/>
              <a:ext cx="8"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 name="Line 42"/>
            <p:cNvSpPr>
              <a:spLocks noChangeShapeType="1"/>
            </p:cNvSpPr>
            <p:nvPr/>
          </p:nvSpPr>
          <p:spPr bwMode="auto">
            <a:xfrm>
              <a:off x="1953" y="2848"/>
              <a:ext cx="2152" cy="1"/>
            </a:xfrm>
            <a:prstGeom prst="line">
              <a:avLst/>
            </a:prstGeom>
            <a:noFill/>
            <a:ln w="20638">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50" name="Line 43"/>
            <p:cNvSpPr>
              <a:spLocks noChangeShapeType="1"/>
            </p:cNvSpPr>
            <p:nvPr/>
          </p:nvSpPr>
          <p:spPr bwMode="auto">
            <a:xfrm>
              <a:off x="2621" y="2566"/>
              <a:ext cx="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1" name="Line 45"/>
            <p:cNvSpPr>
              <a:spLocks noChangeShapeType="1"/>
            </p:cNvSpPr>
            <p:nvPr/>
          </p:nvSpPr>
          <p:spPr bwMode="auto">
            <a:xfrm>
              <a:off x="2621" y="2284"/>
              <a:ext cx="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2" name="Line 47"/>
            <p:cNvSpPr>
              <a:spLocks noChangeShapeType="1"/>
            </p:cNvSpPr>
            <p:nvPr/>
          </p:nvSpPr>
          <p:spPr bwMode="auto">
            <a:xfrm>
              <a:off x="2621" y="1994"/>
              <a:ext cx="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3" name="Line 49"/>
            <p:cNvSpPr>
              <a:spLocks noChangeShapeType="1"/>
            </p:cNvSpPr>
            <p:nvPr/>
          </p:nvSpPr>
          <p:spPr bwMode="auto">
            <a:xfrm>
              <a:off x="2621" y="1713"/>
              <a:ext cx="8"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4" name="Line 51"/>
            <p:cNvSpPr>
              <a:spLocks noChangeShapeType="1"/>
            </p:cNvSpPr>
            <p:nvPr/>
          </p:nvSpPr>
          <p:spPr bwMode="auto">
            <a:xfrm>
              <a:off x="2621" y="279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5" name="Line 52"/>
            <p:cNvSpPr>
              <a:spLocks noChangeShapeType="1"/>
            </p:cNvSpPr>
            <p:nvPr/>
          </p:nvSpPr>
          <p:spPr bwMode="auto">
            <a:xfrm>
              <a:off x="2621" y="2737"/>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6" name="Line 53"/>
            <p:cNvSpPr>
              <a:spLocks noChangeShapeType="1"/>
            </p:cNvSpPr>
            <p:nvPr/>
          </p:nvSpPr>
          <p:spPr bwMode="auto">
            <a:xfrm>
              <a:off x="2621" y="2678"/>
              <a:ext cx="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7" name="Line 54"/>
            <p:cNvSpPr>
              <a:spLocks noChangeShapeType="1"/>
            </p:cNvSpPr>
            <p:nvPr/>
          </p:nvSpPr>
          <p:spPr bwMode="auto">
            <a:xfrm>
              <a:off x="2621" y="262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8" name="Line 55"/>
            <p:cNvSpPr>
              <a:spLocks noChangeShapeType="1"/>
            </p:cNvSpPr>
            <p:nvPr/>
          </p:nvSpPr>
          <p:spPr bwMode="auto">
            <a:xfrm>
              <a:off x="2621" y="2507"/>
              <a:ext cx="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9" name="Line 56"/>
            <p:cNvSpPr>
              <a:spLocks noChangeShapeType="1"/>
            </p:cNvSpPr>
            <p:nvPr/>
          </p:nvSpPr>
          <p:spPr bwMode="auto">
            <a:xfrm>
              <a:off x="2621" y="245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0" name="Line 57"/>
            <p:cNvSpPr>
              <a:spLocks noChangeShapeType="1"/>
            </p:cNvSpPr>
            <p:nvPr/>
          </p:nvSpPr>
          <p:spPr bwMode="auto">
            <a:xfrm>
              <a:off x="2621" y="2396"/>
              <a:ext cx="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1" name="Line 58"/>
            <p:cNvSpPr>
              <a:spLocks noChangeShapeType="1"/>
            </p:cNvSpPr>
            <p:nvPr/>
          </p:nvSpPr>
          <p:spPr bwMode="auto">
            <a:xfrm>
              <a:off x="2621" y="233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2" name="Line 59"/>
            <p:cNvSpPr>
              <a:spLocks noChangeShapeType="1"/>
            </p:cNvSpPr>
            <p:nvPr/>
          </p:nvSpPr>
          <p:spPr bwMode="auto">
            <a:xfrm>
              <a:off x="2621" y="2225"/>
              <a:ext cx="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 name="Line 60"/>
            <p:cNvSpPr>
              <a:spLocks noChangeShapeType="1"/>
            </p:cNvSpPr>
            <p:nvPr/>
          </p:nvSpPr>
          <p:spPr bwMode="auto">
            <a:xfrm>
              <a:off x="2621" y="216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4" name="Line 61"/>
            <p:cNvSpPr>
              <a:spLocks noChangeShapeType="1"/>
            </p:cNvSpPr>
            <p:nvPr/>
          </p:nvSpPr>
          <p:spPr bwMode="auto">
            <a:xfrm>
              <a:off x="2621" y="210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5" name="Line 62"/>
            <p:cNvSpPr>
              <a:spLocks noChangeShapeType="1"/>
            </p:cNvSpPr>
            <p:nvPr/>
          </p:nvSpPr>
          <p:spPr bwMode="auto">
            <a:xfrm>
              <a:off x="2621" y="205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6" name="Line 63"/>
            <p:cNvSpPr>
              <a:spLocks noChangeShapeType="1"/>
            </p:cNvSpPr>
            <p:nvPr/>
          </p:nvSpPr>
          <p:spPr bwMode="auto">
            <a:xfrm>
              <a:off x="2621" y="193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7" name="Line 64"/>
            <p:cNvSpPr>
              <a:spLocks noChangeShapeType="1"/>
            </p:cNvSpPr>
            <p:nvPr/>
          </p:nvSpPr>
          <p:spPr bwMode="auto">
            <a:xfrm>
              <a:off x="2621" y="1884"/>
              <a:ext cx="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8" name="Line 65"/>
            <p:cNvSpPr>
              <a:spLocks noChangeShapeType="1"/>
            </p:cNvSpPr>
            <p:nvPr/>
          </p:nvSpPr>
          <p:spPr bwMode="auto">
            <a:xfrm>
              <a:off x="2621" y="182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9" name="Line 66"/>
            <p:cNvSpPr>
              <a:spLocks noChangeShapeType="1"/>
            </p:cNvSpPr>
            <p:nvPr/>
          </p:nvSpPr>
          <p:spPr bwMode="auto">
            <a:xfrm>
              <a:off x="2621" y="176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0" name="Line 67"/>
            <p:cNvSpPr>
              <a:spLocks noChangeShapeType="1"/>
            </p:cNvSpPr>
            <p:nvPr/>
          </p:nvSpPr>
          <p:spPr bwMode="auto">
            <a:xfrm flipV="1">
              <a:off x="2621" y="1683"/>
              <a:ext cx="1" cy="1195"/>
            </a:xfrm>
            <a:prstGeom prst="line">
              <a:avLst/>
            </a:prstGeom>
            <a:noFill/>
            <a:ln w="20638">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71" name="Line 68"/>
            <p:cNvSpPr>
              <a:spLocks noChangeShapeType="1"/>
            </p:cNvSpPr>
            <p:nvPr/>
          </p:nvSpPr>
          <p:spPr bwMode="auto">
            <a:xfrm flipV="1">
              <a:off x="2003" y="2789"/>
              <a:ext cx="41" cy="15"/>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2" name="Line 69"/>
            <p:cNvSpPr>
              <a:spLocks noChangeShapeType="1"/>
            </p:cNvSpPr>
            <p:nvPr/>
          </p:nvSpPr>
          <p:spPr bwMode="auto">
            <a:xfrm flipV="1">
              <a:off x="2044" y="2767"/>
              <a:ext cx="49" cy="22"/>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3" name="Line 70"/>
            <p:cNvSpPr>
              <a:spLocks noChangeShapeType="1"/>
            </p:cNvSpPr>
            <p:nvPr/>
          </p:nvSpPr>
          <p:spPr bwMode="auto">
            <a:xfrm flipV="1">
              <a:off x="2093" y="2722"/>
              <a:ext cx="83" cy="45"/>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4" name="Line 71"/>
            <p:cNvSpPr>
              <a:spLocks noChangeShapeType="1"/>
            </p:cNvSpPr>
            <p:nvPr/>
          </p:nvSpPr>
          <p:spPr bwMode="auto">
            <a:xfrm flipV="1">
              <a:off x="2176" y="2655"/>
              <a:ext cx="83" cy="6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 name="Line 72"/>
            <p:cNvSpPr>
              <a:spLocks noChangeShapeType="1"/>
            </p:cNvSpPr>
            <p:nvPr/>
          </p:nvSpPr>
          <p:spPr bwMode="auto">
            <a:xfrm flipV="1">
              <a:off x="2259" y="2566"/>
              <a:ext cx="90" cy="89"/>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 name="Line 73"/>
            <p:cNvSpPr>
              <a:spLocks noChangeShapeType="1"/>
            </p:cNvSpPr>
            <p:nvPr/>
          </p:nvSpPr>
          <p:spPr bwMode="auto">
            <a:xfrm flipV="1">
              <a:off x="2349" y="2455"/>
              <a:ext cx="83" cy="11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 name="Line 74"/>
            <p:cNvSpPr>
              <a:spLocks noChangeShapeType="1"/>
            </p:cNvSpPr>
            <p:nvPr/>
          </p:nvSpPr>
          <p:spPr bwMode="auto">
            <a:xfrm flipV="1">
              <a:off x="2432" y="2329"/>
              <a:ext cx="82" cy="126"/>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8" name="Line 75"/>
            <p:cNvSpPr>
              <a:spLocks noChangeShapeType="1"/>
            </p:cNvSpPr>
            <p:nvPr/>
          </p:nvSpPr>
          <p:spPr bwMode="auto">
            <a:xfrm flipV="1">
              <a:off x="2514" y="2188"/>
              <a:ext cx="90" cy="14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 name="Line 76"/>
            <p:cNvSpPr>
              <a:spLocks noChangeShapeType="1"/>
            </p:cNvSpPr>
            <p:nvPr/>
          </p:nvSpPr>
          <p:spPr bwMode="auto">
            <a:xfrm flipV="1">
              <a:off x="2604" y="2047"/>
              <a:ext cx="83" cy="14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0" name="Line 77"/>
            <p:cNvSpPr>
              <a:spLocks noChangeShapeType="1"/>
            </p:cNvSpPr>
            <p:nvPr/>
          </p:nvSpPr>
          <p:spPr bwMode="auto">
            <a:xfrm flipV="1">
              <a:off x="2687" y="1913"/>
              <a:ext cx="83" cy="134"/>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1" name="Line 78"/>
            <p:cNvSpPr>
              <a:spLocks noChangeShapeType="1"/>
            </p:cNvSpPr>
            <p:nvPr/>
          </p:nvSpPr>
          <p:spPr bwMode="auto">
            <a:xfrm flipV="1">
              <a:off x="2770" y="1854"/>
              <a:ext cx="49" cy="59"/>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2" name="Line 79"/>
            <p:cNvSpPr>
              <a:spLocks noChangeShapeType="1"/>
            </p:cNvSpPr>
            <p:nvPr/>
          </p:nvSpPr>
          <p:spPr bwMode="auto">
            <a:xfrm flipV="1">
              <a:off x="2819" y="1809"/>
              <a:ext cx="41" cy="45"/>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3" name="Line 80"/>
            <p:cNvSpPr>
              <a:spLocks noChangeShapeType="1"/>
            </p:cNvSpPr>
            <p:nvPr/>
          </p:nvSpPr>
          <p:spPr bwMode="auto">
            <a:xfrm flipV="1">
              <a:off x="2860" y="1765"/>
              <a:ext cx="41" cy="44"/>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4" name="Line 81"/>
            <p:cNvSpPr>
              <a:spLocks noChangeShapeType="1"/>
            </p:cNvSpPr>
            <p:nvPr/>
          </p:nvSpPr>
          <p:spPr bwMode="auto">
            <a:xfrm flipV="1">
              <a:off x="2901" y="1750"/>
              <a:ext cx="25" cy="15"/>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 name="Line 82"/>
            <p:cNvSpPr>
              <a:spLocks noChangeShapeType="1"/>
            </p:cNvSpPr>
            <p:nvPr/>
          </p:nvSpPr>
          <p:spPr bwMode="auto">
            <a:xfrm flipV="1">
              <a:off x="2926" y="1735"/>
              <a:ext cx="17" cy="15"/>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 name="Line 83"/>
            <p:cNvSpPr>
              <a:spLocks noChangeShapeType="1"/>
            </p:cNvSpPr>
            <p:nvPr/>
          </p:nvSpPr>
          <p:spPr bwMode="auto">
            <a:xfrm flipV="1">
              <a:off x="2943" y="1727"/>
              <a:ext cx="24" cy="8"/>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7" name="Line 84"/>
            <p:cNvSpPr>
              <a:spLocks noChangeShapeType="1"/>
            </p:cNvSpPr>
            <p:nvPr/>
          </p:nvSpPr>
          <p:spPr bwMode="auto">
            <a:xfrm flipV="1">
              <a:off x="2967" y="1720"/>
              <a:ext cx="9" cy="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8" name="Line 85"/>
            <p:cNvSpPr>
              <a:spLocks noChangeShapeType="1"/>
            </p:cNvSpPr>
            <p:nvPr/>
          </p:nvSpPr>
          <p:spPr bwMode="auto">
            <a:xfrm>
              <a:off x="2976" y="1720"/>
              <a:ext cx="7" cy="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9" name="Line 86"/>
            <p:cNvSpPr>
              <a:spLocks noChangeShapeType="1"/>
            </p:cNvSpPr>
            <p:nvPr/>
          </p:nvSpPr>
          <p:spPr bwMode="auto">
            <a:xfrm flipV="1">
              <a:off x="2983" y="1713"/>
              <a:ext cx="17" cy="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90" name="Rectangle 87"/>
            <p:cNvSpPr>
              <a:spLocks noChangeArrowheads="1"/>
            </p:cNvSpPr>
            <p:nvPr/>
          </p:nvSpPr>
          <p:spPr bwMode="auto">
            <a:xfrm>
              <a:off x="3000" y="1713"/>
              <a:ext cx="1"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1" name="Line 88"/>
            <p:cNvSpPr>
              <a:spLocks noChangeShapeType="1"/>
            </p:cNvSpPr>
            <p:nvPr/>
          </p:nvSpPr>
          <p:spPr bwMode="auto">
            <a:xfrm>
              <a:off x="3000" y="1713"/>
              <a:ext cx="9"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92" name="Line 89"/>
            <p:cNvSpPr>
              <a:spLocks noChangeShapeType="1"/>
            </p:cNvSpPr>
            <p:nvPr/>
          </p:nvSpPr>
          <p:spPr bwMode="auto">
            <a:xfrm>
              <a:off x="3009" y="1713"/>
              <a:ext cx="7"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93" name="Rectangle 90"/>
            <p:cNvSpPr>
              <a:spLocks noChangeArrowheads="1"/>
            </p:cNvSpPr>
            <p:nvPr/>
          </p:nvSpPr>
          <p:spPr bwMode="auto">
            <a:xfrm>
              <a:off x="3016" y="1713"/>
              <a:ext cx="1"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4" name="Rectangle 91"/>
            <p:cNvSpPr>
              <a:spLocks noChangeArrowheads="1"/>
            </p:cNvSpPr>
            <p:nvPr/>
          </p:nvSpPr>
          <p:spPr bwMode="auto">
            <a:xfrm>
              <a:off x="3016" y="1713"/>
              <a:ext cx="1"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5" name="Line 92"/>
            <p:cNvSpPr>
              <a:spLocks noChangeShapeType="1"/>
            </p:cNvSpPr>
            <p:nvPr/>
          </p:nvSpPr>
          <p:spPr bwMode="auto">
            <a:xfrm>
              <a:off x="3016" y="1713"/>
              <a:ext cx="9"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96" name="Rectangle 93"/>
            <p:cNvSpPr>
              <a:spLocks noChangeArrowheads="1"/>
            </p:cNvSpPr>
            <p:nvPr/>
          </p:nvSpPr>
          <p:spPr bwMode="auto">
            <a:xfrm>
              <a:off x="3025"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7" name="Rectangle 94"/>
            <p:cNvSpPr>
              <a:spLocks noChangeArrowheads="1"/>
            </p:cNvSpPr>
            <p:nvPr/>
          </p:nvSpPr>
          <p:spPr bwMode="auto">
            <a:xfrm>
              <a:off x="3025"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8" name="Rectangle 95"/>
            <p:cNvSpPr>
              <a:spLocks noChangeArrowheads="1"/>
            </p:cNvSpPr>
            <p:nvPr/>
          </p:nvSpPr>
          <p:spPr bwMode="auto">
            <a:xfrm>
              <a:off x="3025"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99" name="Line 96"/>
            <p:cNvSpPr>
              <a:spLocks noChangeShapeType="1"/>
            </p:cNvSpPr>
            <p:nvPr/>
          </p:nvSpPr>
          <p:spPr bwMode="auto">
            <a:xfrm>
              <a:off x="3025" y="1713"/>
              <a:ext cx="8"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0" name="Rectangle 97"/>
            <p:cNvSpPr>
              <a:spLocks noChangeArrowheads="1"/>
            </p:cNvSpPr>
            <p:nvPr/>
          </p:nvSpPr>
          <p:spPr bwMode="auto">
            <a:xfrm>
              <a:off x="3033" y="1713"/>
              <a:ext cx="1"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1" name="Rectangle 98"/>
            <p:cNvSpPr>
              <a:spLocks noChangeArrowheads="1"/>
            </p:cNvSpPr>
            <p:nvPr/>
          </p:nvSpPr>
          <p:spPr bwMode="auto">
            <a:xfrm>
              <a:off x="3033" y="1713"/>
              <a:ext cx="1"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2" name="Line 99"/>
            <p:cNvSpPr>
              <a:spLocks noChangeShapeType="1"/>
            </p:cNvSpPr>
            <p:nvPr/>
          </p:nvSpPr>
          <p:spPr bwMode="auto">
            <a:xfrm>
              <a:off x="3033" y="1713"/>
              <a:ext cx="9"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3" name="Rectangle 100"/>
            <p:cNvSpPr>
              <a:spLocks noChangeArrowheads="1"/>
            </p:cNvSpPr>
            <p:nvPr/>
          </p:nvSpPr>
          <p:spPr bwMode="auto">
            <a:xfrm>
              <a:off x="3042"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4" name="Rectangle 101"/>
            <p:cNvSpPr>
              <a:spLocks noChangeArrowheads="1"/>
            </p:cNvSpPr>
            <p:nvPr/>
          </p:nvSpPr>
          <p:spPr bwMode="auto">
            <a:xfrm>
              <a:off x="3042"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5" name="Line 102"/>
            <p:cNvSpPr>
              <a:spLocks noChangeShapeType="1"/>
            </p:cNvSpPr>
            <p:nvPr/>
          </p:nvSpPr>
          <p:spPr bwMode="auto">
            <a:xfrm>
              <a:off x="3042" y="1713"/>
              <a:ext cx="8"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6" name="Line 103"/>
            <p:cNvSpPr>
              <a:spLocks noChangeShapeType="1"/>
            </p:cNvSpPr>
            <p:nvPr/>
          </p:nvSpPr>
          <p:spPr bwMode="auto">
            <a:xfrm>
              <a:off x="3050" y="1713"/>
              <a:ext cx="8" cy="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7" name="Rectangle 104"/>
            <p:cNvSpPr>
              <a:spLocks noChangeArrowheads="1"/>
            </p:cNvSpPr>
            <p:nvPr/>
          </p:nvSpPr>
          <p:spPr bwMode="auto">
            <a:xfrm>
              <a:off x="3058" y="1713"/>
              <a:ext cx="0" cy="0"/>
            </a:xfrm>
            <a:prstGeom prst="rect">
              <a:avLst/>
            </a:prstGeom>
            <a:solidFill>
              <a:srgbClr val="FFFFFF"/>
            </a:solidFill>
            <a:ln w="41275">
              <a:solidFill>
                <a:srgbClr val="00FFFF"/>
              </a:solidFill>
              <a:miter lim="800000"/>
              <a:headEnd/>
              <a:tailEnd/>
            </a:ln>
          </p:spPr>
          <p:txBody>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8" name="Line 105"/>
            <p:cNvSpPr>
              <a:spLocks noChangeShapeType="1"/>
            </p:cNvSpPr>
            <p:nvPr/>
          </p:nvSpPr>
          <p:spPr bwMode="auto">
            <a:xfrm>
              <a:off x="3058" y="1713"/>
              <a:ext cx="17" cy="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9" name="Line 106"/>
            <p:cNvSpPr>
              <a:spLocks noChangeShapeType="1"/>
            </p:cNvSpPr>
            <p:nvPr/>
          </p:nvSpPr>
          <p:spPr bwMode="auto">
            <a:xfrm>
              <a:off x="3075" y="1720"/>
              <a:ext cx="8" cy="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0" name="Line 107"/>
            <p:cNvSpPr>
              <a:spLocks noChangeShapeType="1"/>
            </p:cNvSpPr>
            <p:nvPr/>
          </p:nvSpPr>
          <p:spPr bwMode="auto">
            <a:xfrm>
              <a:off x="3083" y="1720"/>
              <a:ext cx="8" cy="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1" name="Line 108"/>
            <p:cNvSpPr>
              <a:spLocks noChangeShapeType="1"/>
            </p:cNvSpPr>
            <p:nvPr/>
          </p:nvSpPr>
          <p:spPr bwMode="auto">
            <a:xfrm>
              <a:off x="3091" y="1727"/>
              <a:ext cx="25" cy="8"/>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2" name="Line 109"/>
            <p:cNvSpPr>
              <a:spLocks noChangeShapeType="1"/>
            </p:cNvSpPr>
            <p:nvPr/>
          </p:nvSpPr>
          <p:spPr bwMode="auto">
            <a:xfrm>
              <a:off x="3116" y="1735"/>
              <a:ext cx="41" cy="30"/>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3" name="Line 110"/>
            <p:cNvSpPr>
              <a:spLocks noChangeShapeType="1"/>
            </p:cNvSpPr>
            <p:nvPr/>
          </p:nvSpPr>
          <p:spPr bwMode="auto">
            <a:xfrm>
              <a:off x="3157" y="1765"/>
              <a:ext cx="41" cy="44"/>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4" name="Line 111"/>
            <p:cNvSpPr>
              <a:spLocks noChangeShapeType="1"/>
            </p:cNvSpPr>
            <p:nvPr/>
          </p:nvSpPr>
          <p:spPr bwMode="auto">
            <a:xfrm>
              <a:off x="3198" y="1809"/>
              <a:ext cx="91" cy="104"/>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5" name="Line 112"/>
            <p:cNvSpPr>
              <a:spLocks noChangeShapeType="1"/>
            </p:cNvSpPr>
            <p:nvPr/>
          </p:nvSpPr>
          <p:spPr bwMode="auto">
            <a:xfrm>
              <a:off x="3289" y="1913"/>
              <a:ext cx="82" cy="134"/>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6" name="Line 113"/>
            <p:cNvSpPr>
              <a:spLocks noChangeShapeType="1"/>
            </p:cNvSpPr>
            <p:nvPr/>
          </p:nvSpPr>
          <p:spPr bwMode="auto">
            <a:xfrm>
              <a:off x="3371" y="2047"/>
              <a:ext cx="83" cy="14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7" name="Line 114"/>
            <p:cNvSpPr>
              <a:spLocks noChangeShapeType="1"/>
            </p:cNvSpPr>
            <p:nvPr/>
          </p:nvSpPr>
          <p:spPr bwMode="auto">
            <a:xfrm>
              <a:off x="3454" y="2188"/>
              <a:ext cx="90" cy="14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8" name="Line 115"/>
            <p:cNvSpPr>
              <a:spLocks noChangeShapeType="1"/>
            </p:cNvSpPr>
            <p:nvPr/>
          </p:nvSpPr>
          <p:spPr bwMode="auto">
            <a:xfrm>
              <a:off x="3544" y="2329"/>
              <a:ext cx="83" cy="126"/>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9" name="Line 116"/>
            <p:cNvSpPr>
              <a:spLocks noChangeShapeType="1"/>
            </p:cNvSpPr>
            <p:nvPr/>
          </p:nvSpPr>
          <p:spPr bwMode="auto">
            <a:xfrm>
              <a:off x="3627" y="2455"/>
              <a:ext cx="82" cy="111"/>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0" name="Line 117"/>
            <p:cNvSpPr>
              <a:spLocks noChangeShapeType="1"/>
            </p:cNvSpPr>
            <p:nvPr/>
          </p:nvSpPr>
          <p:spPr bwMode="auto">
            <a:xfrm>
              <a:off x="3709" y="2566"/>
              <a:ext cx="91" cy="89"/>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1" name="Line 118"/>
            <p:cNvSpPr>
              <a:spLocks noChangeShapeType="1"/>
            </p:cNvSpPr>
            <p:nvPr/>
          </p:nvSpPr>
          <p:spPr bwMode="auto">
            <a:xfrm>
              <a:off x="3800" y="2655"/>
              <a:ext cx="82" cy="6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2" name="Line 119"/>
            <p:cNvSpPr>
              <a:spLocks noChangeShapeType="1"/>
            </p:cNvSpPr>
            <p:nvPr/>
          </p:nvSpPr>
          <p:spPr bwMode="auto">
            <a:xfrm>
              <a:off x="3882" y="2722"/>
              <a:ext cx="41" cy="23"/>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3" name="Line 120"/>
            <p:cNvSpPr>
              <a:spLocks noChangeShapeType="1"/>
            </p:cNvSpPr>
            <p:nvPr/>
          </p:nvSpPr>
          <p:spPr bwMode="auto">
            <a:xfrm>
              <a:off x="3923" y="2745"/>
              <a:ext cx="42" cy="22"/>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4" name="Line 121"/>
            <p:cNvSpPr>
              <a:spLocks noChangeShapeType="1"/>
            </p:cNvSpPr>
            <p:nvPr/>
          </p:nvSpPr>
          <p:spPr bwMode="auto">
            <a:xfrm>
              <a:off x="3965" y="2767"/>
              <a:ext cx="90" cy="37"/>
            </a:xfrm>
            <a:prstGeom prst="line">
              <a:avLst/>
            </a:prstGeom>
            <a:noFill/>
            <a:ln w="41275">
              <a:solidFill>
                <a:srgbClr val="00FFFF"/>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5" name="Rectangle 125"/>
            <p:cNvSpPr>
              <a:spLocks noChangeArrowheads="1"/>
            </p:cNvSpPr>
            <p:nvPr/>
          </p:nvSpPr>
          <p:spPr bwMode="auto">
            <a:xfrm>
              <a:off x="3379" y="1752"/>
              <a:ext cx="2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000" b="1" i="1">
                  <a:solidFill>
                    <a:srgbClr val="00FFFF"/>
                  </a:solidFill>
                  <a:latin typeface="Times New Roman" panose="02020603050405020304" pitchFamily="18" charset="0"/>
                </a:rPr>
                <a:t>f</a:t>
              </a:r>
              <a:r>
                <a:rPr kumimoji="1" lang="en-US" altLang="zh-CN" sz="2000" b="1">
                  <a:solidFill>
                    <a:srgbClr val="00FFFF"/>
                  </a:solidFill>
                  <a:latin typeface="Times New Roman" panose="02020603050405020304" pitchFamily="18" charset="0"/>
                </a:rPr>
                <a:t>(</a:t>
              </a:r>
              <a:r>
                <a:rPr kumimoji="1" lang="en-US" altLang="zh-CN" sz="2000" b="1" i="1">
                  <a:solidFill>
                    <a:srgbClr val="00FFFF"/>
                  </a:solidFill>
                  <a:latin typeface="Times New Roman" panose="02020603050405020304" pitchFamily="18" charset="0"/>
                </a:rPr>
                <a:t>x</a:t>
              </a:r>
              <a:r>
                <a:rPr kumimoji="1" lang="en-US" altLang="zh-CN" sz="2000" b="1">
                  <a:solidFill>
                    <a:srgbClr val="00FFFF"/>
                  </a:solidFill>
                  <a:latin typeface="Times New Roman" panose="02020603050405020304" pitchFamily="18" charset="0"/>
                </a:rPr>
                <a:t>)</a:t>
              </a:r>
            </a:p>
          </p:txBody>
        </p:sp>
        <p:sp>
          <p:nvSpPr>
            <p:cNvPr id="126" name="Rectangle 126"/>
            <p:cNvSpPr>
              <a:spLocks noChangeArrowheads="1"/>
            </p:cNvSpPr>
            <p:nvPr/>
          </p:nvSpPr>
          <p:spPr bwMode="auto">
            <a:xfrm>
              <a:off x="4017" y="2863"/>
              <a:ext cx="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000" b="1" i="1">
                  <a:solidFill>
                    <a:srgbClr val="000000"/>
                  </a:solidFill>
                  <a:latin typeface="Times New Roman" panose="02020603050405020304" pitchFamily="18" charset="0"/>
                </a:rPr>
                <a:t>x</a:t>
              </a:r>
              <a:endParaRPr kumimoji="1" lang="en-US" altLang="zh-CN" sz="2000" b="1" i="1">
                <a:solidFill>
                  <a:schemeClr val="tx1"/>
                </a:solidFill>
                <a:latin typeface="Times New Roman" panose="02020603050405020304" pitchFamily="18" charset="0"/>
              </a:endParaRPr>
            </a:p>
          </p:txBody>
        </p:sp>
        <p:sp>
          <p:nvSpPr>
            <p:cNvPr id="127" name="Rectangle 127"/>
            <p:cNvSpPr>
              <a:spLocks noChangeArrowheads="1"/>
            </p:cNvSpPr>
            <p:nvPr/>
          </p:nvSpPr>
          <p:spPr bwMode="auto">
            <a:xfrm>
              <a:off x="2553" y="2832"/>
              <a:ext cx="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rPr>
                <a:t>0</a:t>
              </a:r>
              <a:endParaRPr kumimoji="1" lang="en-US" altLang="zh-CN" sz="2000" b="1">
                <a:solidFill>
                  <a:schemeClr val="tx1"/>
                </a:solidFill>
                <a:latin typeface="Times New Roman" panose="02020603050405020304" pitchFamily="18" charset="0"/>
              </a:endParaRPr>
            </a:p>
          </p:txBody>
        </p:sp>
        <p:sp>
          <p:nvSpPr>
            <p:cNvPr id="128" name="Rectangle 129"/>
            <p:cNvSpPr>
              <a:spLocks noChangeArrowheads="1"/>
            </p:cNvSpPr>
            <p:nvPr/>
          </p:nvSpPr>
          <p:spPr bwMode="auto">
            <a:xfrm rot="-10611538" flipH="1" flipV="1">
              <a:off x="2444" y="1616"/>
              <a:ext cx="2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000" b="1" i="1">
                  <a:solidFill>
                    <a:srgbClr val="000000"/>
                  </a:solidFill>
                  <a:latin typeface="Times New Roman" panose="02020603050405020304" pitchFamily="18" charset="0"/>
                </a:rPr>
                <a:t>y</a:t>
              </a:r>
              <a:endParaRPr kumimoji="1" lang="en-US" altLang="zh-CN" sz="2000" b="1" i="1">
                <a:solidFill>
                  <a:schemeClr val="tx1"/>
                </a:solidFill>
                <a:latin typeface="Times New Roman" panose="02020603050405020304" pitchFamily="18" charset="0"/>
              </a:endParaRPr>
            </a:p>
          </p:txBody>
        </p:sp>
      </p:grpSp>
      <p:sp>
        <p:nvSpPr>
          <p:cNvPr id="129" name="Rectangle 132"/>
          <p:cNvSpPr>
            <a:spLocks noChangeArrowheads="1"/>
          </p:cNvSpPr>
          <p:nvPr/>
        </p:nvSpPr>
        <p:spPr bwMode="auto">
          <a:xfrm>
            <a:off x="470730" y="870577"/>
            <a:ext cx="467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b="1" dirty="0">
                <a:solidFill>
                  <a:schemeClr val="accent2"/>
                </a:solidFill>
                <a:latin typeface="Times New Roman" panose="02020603050405020304" pitchFamily="18" charset="0"/>
              </a:rPr>
              <a:t>(2) </a:t>
            </a:r>
            <a:r>
              <a:rPr lang="zh-CN" altLang="en-US" b="1" dirty="0">
                <a:solidFill>
                  <a:schemeClr val="accent2"/>
                </a:solidFill>
                <a:latin typeface="Times New Roman" panose="02020603050405020304" pitchFamily="18" charset="0"/>
              </a:rPr>
              <a:t>密度函数</a:t>
            </a:r>
            <a:r>
              <a:rPr lang="en-US" altLang="zh-CN" b="1" i="1" dirty="0">
                <a:solidFill>
                  <a:schemeClr val="accent2"/>
                </a:solidFill>
                <a:latin typeface="Times New Roman" panose="02020603050405020304" pitchFamily="18" charset="0"/>
              </a:rPr>
              <a:t>f</a:t>
            </a:r>
            <a:r>
              <a:rPr lang="en-US" altLang="zh-CN" b="1" dirty="0">
                <a:solidFill>
                  <a:schemeClr val="accent2"/>
                </a:solidFill>
                <a:latin typeface="Times New Roman" panose="02020603050405020304" pitchFamily="18" charset="0"/>
              </a:rPr>
              <a:t>(</a:t>
            </a:r>
            <a:r>
              <a:rPr lang="en-US" altLang="zh-CN" b="1" i="1" dirty="0">
                <a:solidFill>
                  <a:schemeClr val="accent2"/>
                </a:solidFill>
                <a:latin typeface="Times New Roman" panose="02020603050405020304" pitchFamily="18" charset="0"/>
              </a:rPr>
              <a:t>x</a:t>
            </a:r>
            <a:r>
              <a:rPr lang="en-US" altLang="zh-CN" b="1" dirty="0">
                <a:solidFill>
                  <a:schemeClr val="accent2"/>
                </a:solidFill>
                <a:latin typeface="Times New Roman" panose="02020603050405020304" pitchFamily="18" charset="0"/>
              </a:rPr>
              <a:t>)</a:t>
            </a:r>
            <a:r>
              <a:rPr lang="zh-CN" altLang="en-US" b="1" dirty="0">
                <a:solidFill>
                  <a:schemeClr val="accent2"/>
                </a:solidFill>
                <a:latin typeface="Times New Roman" panose="02020603050405020304" pitchFamily="18" charset="0"/>
              </a:rPr>
              <a:t>的性质</a:t>
            </a:r>
            <a:endParaRPr lang="zh-CN" altLang="en-US" sz="2600" b="1" dirty="0">
              <a:solidFill>
                <a:schemeClr val="tx1"/>
              </a:solidFill>
              <a:latin typeface="Times New Roman" panose="02020603050405020304" pitchFamily="18" charset="0"/>
            </a:endParaRPr>
          </a:p>
        </p:txBody>
      </p:sp>
      <p:grpSp>
        <p:nvGrpSpPr>
          <p:cNvPr id="130" name="Group 149"/>
          <p:cNvGrpSpPr>
            <a:grpSpLocks/>
          </p:cNvGrpSpPr>
          <p:nvPr/>
        </p:nvGrpSpPr>
        <p:grpSpPr bwMode="auto">
          <a:xfrm>
            <a:off x="3595722" y="1785852"/>
            <a:ext cx="4859337" cy="1771650"/>
            <a:chOff x="2631" y="935"/>
            <a:chExt cx="3061" cy="1116"/>
          </a:xfrm>
        </p:grpSpPr>
        <p:sp>
          <p:nvSpPr>
            <p:cNvPr id="131" name="Text Box 133"/>
            <p:cNvSpPr txBox="1">
              <a:spLocks noChangeArrowheads="1"/>
            </p:cNvSpPr>
            <p:nvPr/>
          </p:nvSpPr>
          <p:spPr bwMode="auto">
            <a:xfrm>
              <a:off x="2631" y="935"/>
              <a:ext cx="3061"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i="1" dirty="0">
                  <a:latin typeface="Symbol" panose="05050102010706020507" pitchFamily="18" charset="2"/>
                </a:rPr>
                <a:t>m</a:t>
              </a:r>
              <a:r>
                <a:rPr lang="zh-CN" altLang="en-US" sz="2400" b="1" dirty="0"/>
                <a:t>为对称轴，此处取到最大值</a:t>
              </a:r>
            </a:p>
            <a:p>
              <a:pPr lvl="1" eaLnBrk="1" hangingPunct="1">
                <a:buFontTx/>
                <a:buNone/>
              </a:pP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zh-CN" altLang="en-US" sz="2400" b="1" dirty="0"/>
                <a:t>，以</a:t>
              </a:r>
              <a:r>
                <a:rPr lang="en-US" altLang="zh-CN" sz="2400" b="1" i="1" dirty="0">
                  <a:latin typeface="Times New Roman" panose="02020603050405020304" pitchFamily="18" charset="0"/>
                </a:rPr>
                <a:t>x</a:t>
              </a:r>
              <a:r>
                <a:rPr lang="zh-CN" altLang="en-US" sz="2400" b="1" dirty="0"/>
                <a:t>轴为渐近线</a:t>
              </a:r>
            </a:p>
            <a:p>
              <a:pPr lvl="1" eaLnBrk="1" hangingPunct="1">
                <a:buFontTx/>
                <a:buNone/>
              </a:pPr>
              <a:r>
                <a:rPr lang="en-US" altLang="zh-CN" sz="2400" b="1" i="1" dirty="0">
                  <a:latin typeface="Symbol" panose="05050102010706020507" pitchFamily="18" charset="2"/>
                </a:rPr>
                <a:t>s</a:t>
              </a:r>
              <a:r>
                <a:rPr lang="zh-CN" altLang="en-US" sz="2400" b="1" dirty="0"/>
                <a:t>固定，</a:t>
              </a:r>
              <a:r>
                <a:rPr lang="en-US" altLang="zh-CN" sz="2400" b="1" i="1" dirty="0">
                  <a:latin typeface="Symbol" panose="05050102010706020507" pitchFamily="18" charset="2"/>
                </a:rPr>
                <a:t>m</a:t>
              </a:r>
              <a:r>
                <a:rPr lang="zh-CN" altLang="en-US" sz="2400" b="1" dirty="0"/>
                <a:t>变动，图形沿</a:t>
              </a:r>
              <a:r>
                <a:rPr lang="en-US" altLang="zh-CN" sz="2400" b="1" i="1" dirty="0">
                  <a:latin typeface="Times New Roman" panose="02020603050405020304" pitchFamily="18" charset="0"/>
                </a:rPr>
                <a:t>x</a:t>
              </a:r>
              <a:r>
                <a:rPr lang="zh-CN" altLang="en-US" sz="2400" b="1" dirty="0"/>
                <a:t>轴平移</a:t>
              </a:r>
            </a:p>
            <a:p>
              <a:pPr lvl="1" eaLnBrk="1" hangingPunct="1">
                <a:buFontTx/>
                <a:buNone/>
              </a:pPr>
              <a:r>
                <a:rPr lang="en-US" altLang="zh-CN" sz="2400" b="1" i="1" dirty="0">
                  <a:latin typeface="Symbol" panose="05050102010706020507" pitchFamily="18" charset="2"/>
                </a:rPr>
                <a:t>m</a:t>
              </a:r>
              <a:r>
                <a:rPr lang="zh-CN" altLang="en-US" sz="2400" b="1" dirty="0"/>
                <a:t>固定，</a:t>
              </a:r>
              <a:r>
                <a:rPr lang="en-US" altLang="zh-CN" sz="2400" b="1" i="1" dirty="0">
                  <a:latin typeface="Symbol" panose="05050102010706020507" pitchFamily="18" charset="2"/>
                </a:rPr>
                <a:t>s</a:t>
              </a:r>
              <a:r>
                <a:rPr lang="zh-CN" altLang="en-US" sz="2400" b="1" dirty="0"/>
                <a:t>变动，</a:t>
              </a:r>
              <a:r>
                <a:rPr lang="en-US" altLang="zh-CN" sz="2400" b="1" i="1" dirty="0">
                  <a:latin typeface="Symbol" panose="05050102010706020507" pitchFamily="18" charset="2"/>
                </a:rPr>
                <a:t>s</a:t>
              </a:r>
              <a:r>
                <a:rPr lang="zh-CN" altLang="en-US" sz="2400" b="1" dirty="0"/>
                <a:t>越小图形越陡</a:t>
              </a:r>
              <a:endParaRPr lang="zh-CN" altLang="en-US" b="1" dirty="0"/>
            </a:p>
          </p:txBody>
        </p:sp>
        <p:sp>
          <p:nvSpPr>
            <p:cNvPr id="132" name="AutoShape 139"/>
            <p:cNvSpPr>
              <a:spLocks noChangeArrowheads="1"/>
            </p:cNvSpPr>
            <p:nvPr/>
          </p:nvSpPr>
          <p:spPr bwMode="auto">
            <a:xfrm flipH="1" flipV="1">
              <a:off x="2862" y="1597"/>
              <a:ext cx="90" cy="91"/>
            </a:xfrm>
            <a:prstGeom prst="flowChartConnector">
              <a:avLst/>
            </a:prstGeom>
            <a:solidFill>
              <a:srgbClr val="CCFFCC"/>
            </a:solidFill>
            <a:ln w="19050" algn="ctr">
              <a:solidFill>
                <a:schemeClr val="tx1"/>
              </a:solidFill>
              <a:round/>
              <a:headEnd/>
              <a:tailEnd type="none" w="med" len="lg"/>
            </a:ln>
          </p:spPr>
          <p:txBody>
            <a:bodyPr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33" name="AutoShape 140"/>
            <p:cNvSpPr>
              <a:spLocks noChangeArrowheads="1"/>
            </p:cNvSpPr>
            <p:nvPr/>
          </p:nvSpPr>
          <p:spPr bwMode="auto">
            <a:xfrm flipH="1" flipV="1">
              <a:off x="2853" y="1325"/>
              <a:ext cx="90" cy="91"/>
            </a:xfrm>
            <a:prstGeom prst="flowChartConnector">
              <a:avLst/>
            </a:prstGeom>
            <a:solidFill>
              <a:schemeClr val="hlink"/>
            </a:solidFill>
            <a:ln w="19050" algn="ctr">
              <a:solidFill>
                <a:schemeClr val="tx1"/>
              </a:solidFill>
              <a:round/>
              <a:headEnd/>
              <a:tailEnd type="none" w="med" len="lg"/>
            </a:ln>
          </p:spPr>
          <p:txBody>
            <a:bodyPr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34" name="AutoShape 141"/>
            <p:cNvSpPr>
              <a:spLocks noChangeArrowheads="1"/>
            </p:cNvSpPr>
            <p:nvPr/>
          </p:nvSpPr>
          <p:spPr bwMode="auto">
            <a:xfrm flipH="1" flipV="1">
              <a:off x="2835" y="1071"/>
              <a:ext cx="90" cy="91"/>
            </a:xfrm>
            <a:prstGeom prst="flowChartConnector">
              <a:avLst/>
            </a:prstGeom>
            <a:solidFill>
              <a:srgbClr val="00FFFF"/>
            </a:solidFill>
            <a:ln w="19050" algn="ctr">
              <a:solidFill>
                <a:schemeClr val="tx1"/>
              </a:solidFill>
              <a:round/>
              <a:headEnd/>
              <a:tailEnd type="none" w="med" len="lg"/>
            </a:ln>
          </p:spPr>
          <p:txBody>
            <a:bodyPr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pSp>
      <p:pic>
        <p:nvPicPr>
          <p:cNvPr id="155" name="Picture 6" descr="正态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2" y="3888413"/>
            <a:ext cx="3200400" cy="267652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6" name="Picture 7" descr="正态图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779" y="3848099"/>
            <a:ext cx="31242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0570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 calcmode="lin" valueType="num">
                                      <p:cBhvr additive="base">
                                        <p:cTn id="12" dur="500" fill="hold"/>
                                        <p:tgtEl>
                                          <p:spTgt spid="130"/>
                                        </p:tgtEl>
                                        <p:attrNameLst>
                                          <p:attrName>ppt_x</p:attrName>
                                        </p:attrNameLst>
                                      </p:cBhvr>
                                      <p:tavLst>
                                        <p:tav tm="0">
                                          <p:val>
                                            <p:strVal val="#ppt_x"/>
                                          </p:val>
                                        </p:tav>
                                        <p:tav tm="100000">
                                          <p:val>
                                            <p:strVal val="#ppt_x"/>
                                          </p:val>
                                        </p:tav>
                                      </p:tavLst>
                                    </p:anim>
                                    <p:anim calcmode="lin" valueType="num">
                                      <p:cBhvr additive="base">
                                        <p:cTn id="13"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wipe(left)">
                                      <p:cBhvr>
                                        <p:cTn id="18" dur="500"/>
                                        <p:tgtEl>
                                          <p:spTgt spid="15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56"/>
                                        </p:tgtEl>
                                        <p:attrNameLst>
                                          <p:attrName>style.visibility</p:attrName>
                                        </p:attrNameLst>
                                      </p:cBhvr>
                                      <p:to>
                                        <p:strVal val="visible"/>
                                      </p:to>
                                    </p:set>
                                    <p:animEffect transition="in" filter="wipe(right)">
                                      <p:cBhvr>
                                        <p:cTn id="23"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24413" y="177006"/>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19</a:t>
            </a:fld>
            <a:endParaRPr lang="zh-CN" altLang="en-US"/>
          </a:p>
        </p:txBody>
      </p:sp>
      <p:sp>
        <p:nvSpPr>
          <p:cNvPr id="135" name="Rectangle 142"/>
          <p:cNvSpPr>
            <a:spLocks noChangeArrowheads="1"/>
          </p:cNvSpPr>
          <p:nvPr/>
        </p:nvSpPr>
        <p:spPr bwMode="auto">
          <a:xfrm>
            <a:off x="384857" y="807244"/>
            <a:ext cx="467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b="1" dirty="0">
                <a:solidFill>
                  <a:schemeClr val="accent2"/>
                </a:solidFill>
                <a:latin typeface="Times New Roman" panose="02020603050405020304" pitchFamily="18" charset="0"/>
              </a:rPr>
              <a:t>(3) </a:t>
            </a:r>
            <a:r>
              <a:rPr lang="zh-CN" altLang="en-US" b="1" dirty="0">
                <a:solidFill>
                  <a:schemeClr val="accent2"/>
                </a:solidFill>
                <a:latin typeface="Times New Roman" panose="02020603050405020304" pitchFamily="18" charset="0"/>
              </a:rPr>
              <a:t>分布函数的性质</a:t>
            </a:r>
            <a:endParaRPr lang="zh-CN" altLang="en-US" sz="2600" b="1" dirty="0">
              <a:solidFill>
                <a:schemeClr val="tx1"/>
              </a:solidFill>
              <a:latin typeface="Times New Roman" panose="02020603050405020304" pitchFamily="18" charset="0"/>
            </a:endParaRPr>
          </a:p>
        </p:txBody>
      </p:sp>
      <p:sp>
        <p:nvSpPr>
          <p:cNvPr id="136" name="Rectangle 143"/>
          <p:cNvSpPr>
            <a:spLocks noChangeArrowheads="1"/>
          </p:cNvSpPr>
          <p:nvPr/>
        </p:nvSpPr>
        <p:spPr bwMode="auto">
          <a:xfrm>
            <a:off x="1043510" y="5229250"/>
            <a:ext cx="2448340" cy="523220"/>
          </a:xfrm>
          <a:prstGeom prst="rect">
            <a:avLst/>
          </a:prstGeom>
          <a:noFill/>
          <a:ln w="28575">
            <a:solidFill>
              <a:srgbClr val="FD011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sz="2600" b="1" dirty="0">
                <a:solidFill>
                  <a:schemeClr val="tx1"/>
                </a:solidFill>
                <a:latin typeface="Symbol" panose="05050102010706020507" pitchFamily="18" charset="2"/>
              </a:rPr>
              <a:t>F(-</a:t>
            </a:r>
            <a:r>
              <a:rPr lang="en-US" altLang="zh-CN" sz="2600" b="1" i="1" dirty="0">
                <a:solidFill>
                  <a:schemeClr val="tx1"/>
                </a:solidFill>
                <a:latin typeface="Times New Roman" panose="02020603050405020304" pitchFamily="18" charset="0"/>
              </a:rPr>
              <a:t>x</a:t>
            </a:r>
            <a:r>
              <a:rPr lang="en-US" altLang="zh-CN" sz="2600" b="1" dirty="0">
                <a:solidFill>
                  <a:schemeClr val="tx1"/>
                </a:solidFill>
                <a:latin typeface="Symbol" panose="05050102010706020507" pitchFamily="18" charset="2"/>
              </a:rPr>
              <a:t>) =1- </a:t>
            </a:r>
            <a:r>
              <a:rPr lang="en-US" altLang="zh-CN" b="1" dirty="0">
                <a:solidFill>
                  <a:schemeClr val="tx1"/>
                </a:solidFill>
                <a:latin typeface="Symbol" panose="05050102010706020507" pitchFamily="18" charset="2"/>
              </a:rPr>
              <a:t>F</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x</a:t>
            </a:r>
            <a:r>
              <a:rPr lang="en-US" altLang="zh-CN" b="1" dirty="0">
                <a:solidFill>
                  <a:schemeClr val="tx1"/>
                </a:solidFill>
                <a:latin typeface="Times New Roman" panose="02020603050405020304" pitchFamily="18" charset="0"/>
              </a:rPr>
              <a:t>)</a:t>
            </a:r>
            <a:endParaRPr lang="en-US" altLang="zh-CN" b="1" dirty="0">
              <a:solidFill>
                <a:schemeClr val="tx1"/>
              </a:solidFill>
            </a:endParaRPr>
          </a:p>
        </p:txBody>
      </p:sp>
      <p:grpSp>
        <p:nvGrpSpPr>
          <p:cNvPr id="137" name="Group 148"/>
          <p:cNvGrpSpPr>
            <a:grpSpLocks/>
          </p:cNvGrpSpPr>
          <p:nvPr/>
        </p:nvGrpSpPr>
        <p:grpSpPr bwMode="auto">
          <a:xfrm>
            <a:off x="1033399" y="5720046"/>
            <a:ext cx="4608513" cy="822325"/>
            <a:chOff x="930" y="3365"/>
            <a:chExt cx="2903" cy="518"/>
          </a:xfrm>
        </p:grpSpPr>
        <p:sp>
          <p:nvSpPr>
            <p:cNvPr id="138" name="Rectangle 144"/>
            <p:cNvSpPr>
              <a:spLocks noChangeArrowheads="1"/>
            </p:cNvSpPr>
            <p:nvPr/>
          </p:nvSpPr>
          <p:spPr bwMode="auto">
            <a:xfrm>
              <a:off x="930" y="3484"/>
              <a:ext cx="2903" cy="345"/>
            </a:xfrm>
            <a:prstGeom prst="rect">
              <a:avLst/>
            </a:prstGeom>
            <a:noFill/>
            <a:ln w="28575">
              <a:solidFill>
                <a:srgbClr val="FD011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en-US" altLang="zh-CN" b="1" i="1" dirty="0">
                  <a:solidFill>
                    <a:schemeClr val="tx2"/>
                  </a:solidFill>
                  <a:latin typeface="Times New Roman" panose="02020603050405020304" pitchFamily="18" charset="0"/>
                </a:rPr>
                <a:t>X</a:t>
              </a:r>
              <a:r>
                <a:rPr lang="en-US" altLang="zh-CN" b="1" dirty="0">
                  <a:solidFill>
                    <a:schemeClr val="tx2"/>
                  </a:solidFill>
                  <a:latin typeface="Times New Roman" panose="02020603050405020304" pitchFamily="18" charset="0"/>
                </a:rPr>
                <a:t>~</a:t>
              </a:r>
              <a:r>
                <a:rPr kumimoji="1" lang="en-US" altLang="zh-CN" b="1" dirty="0">
                  <a:solidFill>
                    <a:schemeClr val="tx2"/>
                  </a:solidFill>
                  <a:latin typeface="Times New Roman" panose="02020603050405020304" pitchFamily="18" charset="0"/>
                </a:rPr>
                <a:t>N(</a:t>
              </a:r>
              <a:r>
                <a:rPr kumimoji="1" lang="en-US" altLang="zh-CN" b="1" i="1" dirty="0">
                  <a:solidFill>
                    <a:schemeClr val="tx2"/>
                  </a:solidFill>
                  <a:latin typeface="Symbol" panose="05050102010706020507" pitchFamily="18" charset="2"/>
                </a:rPr>
                <a:t>m</a:t>
              </a:r>
              <a:r>
                <a:rPr kumimoji="1" lang="en-US" altLang="zh-CN" b="1" dirty="0">
                  <a:solidFill>
                    <a:schemeClr val="tx2"/>
                  </a:solidFill>
                  <a:latin typeface="Symbol" panose="05050102010706020507" pitchFamily="18" charset="2"/>
                </a:rPr>
                <a:t>,s</a:t>
              </a:r>
              <a:r>
                <a:rPr kumimoji="1" lang="en-US" altLang="zh-CN" b="1" baseline="30000" dirty="0">
                  <a:solidFill>
                    <a:schemeClr val="tx2"/>
                  </a:solidFill>
                  <a:latin typeface="Symbol" panose="05050102010706020507" pitchFamily="18" charset="2"/>
                </a:rPr>
                <a:t>2</a:t>
              </a:r>
              <a:r>
                <a:rPr kumimoji="1" lang="en-US" altLang="zh-CN" b="1" dirty="0">
                  <a:solidFill>
                    <a:schemeClr val="tx2"/>
                  </a:solidFill>
                  <a:latin typeface="Times New Roman" panose="02020603050405020304" pitchFamily="18" charset="0"/>
                </a:rPr>
                <a:t>), </a:t>
              </a:r>
              <a:r>
                <a:rPr kumimoji="1" lang="zh-CN" altLang="en-US" b="1" dirty="0">
                  <a:solidFill>
                    <a:schemeClr val="tx2"/>
                  </a:solidFill>
                  <a:latin typeface="Times New Roman" panose="02020603050405020304" pitchFamily="18" charset="0"/>
                </a:rPr>
                <a:t>则</a:t>
              </a:r>
              <a:r>
                <a:rPr kumimoji="1" lang="en-US" altLang="zh-CN" b="1" i="1" dirty="0">
                  <a:solidFill>
                    <a:schemeClr val="tx2"/>
                  </a:solidFill>
                  <a:latin typeface="Times New Roman" panose="02020603050405020304" pitchFamily="18" charset="0"/>
                </a:rPr>
                <a:t>F</a:t>
              </a:r>
              <a:r>
                <a:rPr kumimoji="1" lang="en-US" altLang="zh-CN" b="1" dirty="0">
                  <a:solidFill>
                    <a:schemeClr val="tx2"/>
                  </a:solidFill>
                  <a:latin typeface="Times New Roman" panose="02020603050405020304" pitchFamily="18" charset="0"/>
                </a:rPr>
                <a:t>(</a:t>
              </a:r>
              <a:r>
                <a:rPr kumimoji="1" lang="en-US" altLang="zh-CN" b="1" i="1" dirty="0">
                  <a:solidFill>
                    <a:schemeClr val="tx2"/>
                  </a:solidFill>
                  <a:latin typeface="Times New Roman" panose="02020603050405020304" pitchFamily="18" charset="0"/>
                </a:rPr>
                <a:t>x</a:t>
              </a:r>
              <a:r>
                <a:rPr kumimoji="1" lang="en-US" altLang="zh-CN" b="1" dirty="0">
                  <a:solidFill>
                    <a:schemeClr val="tx2"/>
                  </a:solidFill>
                  <a:latin typeface="Times New Roman" panose="02020603050405020304" pitchFamily="18" charset="0"/>
                </a:rPr>
                <a:t>)=</a:t>
              </a:r>
              <a:r>
                <a:rPr kumimoji="1" lang="en-US" altLang="zh-CN" b="1" dirty="0">
                  <a:solidFill>
                    <a:schemeClr val="tx2"/>
                  </a:solidFill>
                  <a:latin typeface="Symbol" panose="05050102010706020507" pitchFamily="18" charset="2"/>
                </a:rPr>
                <a:t>F </a:t>
              </a:r>
              <a:r>
                <a:rPr kumimoji="1" lang="en-US" altLang="zh-CN" b="1" dirty="0">
                  <a:solidFill>
                    <a:schemeClr val="tx2"/>
                  </a:solidFill>
                  <a:latin typeface="Times New Roman" panose="02020603050405020304" pitchFamily="18" charset="0"/>
                </a:rPr>
                <a:t>(       ).</a:t>
              </a:r>
              <a:r>
                <a:rPr kumimoji="1" lang="en-US" altLang="zh-CN" dirty="0"/>
                <a:t> </a:t>
              </a:r>
            </a:p>
          </p:txBody>
        </p:sp>
        <p:sp>
          <p:nvSpPr>
            <p:cNvPr id="139" name="Text Box 145"/>
            <p:cNvSpPr txBox="1">
              <a:spLocks noChangeArrowheads="1"/>
            </p:cNvSpPr>
            <p:nvPr/>
          </p:nvSpPr>
          <p:spPr bwMode="auto">
            <a:xfrm>
              <a:off x="2535" y="3365"/>
              <a:ext cx="102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None/>
              </a:pPr>
              <a:r>
                <a:rPr lang="en-US" altLang="zh-CN" sz="2600" b="1" i="1">
                  <a:solidFill>
                    <a:schemeClr val="tx2"/>
                  </a:solidFill>
                  <a:latin typeface="Times New Roman" panose="02020603050405020304" pitchFamily="18" charset="0"/>
                </a:rPr>
                <a:t>x</a:t>
              </a:r>
              <a:r>
                <a:rPr lang="en-US" altLang="zh-CN" sz="2600" b="1">
                  <a:solidFill>
                    <a:schemeClr val="tx2"/>
                  </a:solidFill>
                  <a:latin typeface="Symbol" panose="05050102010706020507" pitchFamily="18" charset="2"/>
                </a:rPr>
                <a:t>-</a:t>
              </a:r>
              <a:r>
                <a:rPr lang="en-US" altLang="zh-CN" sz="2600" b="1" i="1">
                  <a:solidFill>
                    <a:schemeClr val="tx2"/>
                  </a:solidFill>
                  <a:latin typeface="Symbol" panose="05050102010706020507" pitchFamily="18" charset="2"/>
                </a:rPr>
                <a:t>m</a:t>
              </a:r>
            </a:p>
          </p:txBody>
        </p:sp>
        <p:sp>
          <p:nvSpPr>
            <p:cNvPr id="140" name="Text Box 146"/>
            <p:cNvSpPr txBox="1">
              <a:spLocks noChangeArrowheads="1"/>
            </p:cNvSpPr>
            <p:nvPr/>
          </p:nvSpPr>
          <p:spPr bwMode="auto">
            <a:xfrm>
              <a:off x="2608" y="3575"/>
              <a:ext cx="86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lIns="90000" tIns="46800" rIns="90000" bIns="46800">
              <a:spAutoFit/>
            </a:bodyPr>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None/>
              </a:pPr>
              <a:r>
                <a:rPr lang="en-US" altLang="zh-CN" sz="2600" b="1" i="1">
                  <a:solidFill>
                    <a:schemeClr val="tx2"/>
                  </a:solidFill>
                  <a:latin typeface="Symbol" panose="05050102010706020507" pitchFamily="18" charset="2"/>
                </a:rPr>
                <a:t>s</a:t>
              </a:r>
            </a:p>
          </p:txBody>
        </p:sp>
        <p:sp>
          <p:nvSpPr>
            <p:cNvPr id="141" name="Line 147"/>
            <p:cNvSpPr>
              <a:spLocks noChangeShapeType="1"/>
            </p:cNvSpPr>
            <p:nvPr/>
          </p:nvSpPr>
          <p:spPr bwMode="auto">
            <a:xfrm>
              <a:off x="3152" y="3666"/>
              <a:ext cx="363"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en-SG"/>
            </a:p>
          </p:txBody>
        </p:sp>
      </p:grpSp>
      <p:grpSp>
        <p:nvGrpSpPr>
          <p:cNvPr id="142" name="Group 155"/>
          <p:cNvGrpSpPr>
            <a:grpSpLocks/>
          </p:cNvGrpSpPr>
          <p:nvPr/>
        </p:nvGrpSpPr>
        <p:grpSpPr bwMode="auto">
          <a:xfrm>
            <a:off x="3923235" y="5229250"/>
            <a:ext cx="3240088" cy="576262"/>
            <a:chOff x="2744" y="2795"/>
            <a:chExt cx="2041" cy="363"/>
          </a:xfrm>
        </p:grpSpPr>
        <p:sp>
          <p:nvSpPr>
            <p:cNvPr id="143" name="Rectangle 150"/>
            <p:cNvSpPr>
              <a:spLocks noChangeArrowheads="1"/>
            </p:cNvSpPr>
            <p:nvPr/>
          </p:nvSpPr>
          <p:spPr bwMode="auto">
            <a:xfrm>
              <a:off x="2744" y="2795"/>
              <a:ext cx="2041" cy="326"/>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lang="zh-CN" altLang="en-US" sz="2600" b="1" dirty="0">
                  <a:solidFill>
                    <a:schemeClr val="tx1"/>
                  </a:solidFill>
                  <a:latin typeface="Symbol" panose="05050102010706020507" pitchFamily="18" charset="2"/>
                </a:rPr>
                <a:t>特别，</a:t>
              </a:r>
              <a:r>
                <a:rPr lang="en-US" altLang="zh-CN" sz="2600" b="1" dirty="0">
                  <a:solidFill>
                    <a:schemeClr val="tx1"/>
                  </a:solidFill>
                  <a:latin typeface="Symbol" panose="05050102010706020507" pitchFamily="18" charset="2"/>
                </a:rPr>
                <a:t>F(0) =1/2</a:t>
              </a:r>
              <a:endParaRPr lang="en-US" altLang="zh-CN" b="1" dirty="0">
                <a:solidFill>
                  <a:schemeClr val="tx1"/>
                </a:solidFill>
              </a:endParaRPr>
            </a:p>
          </p:txBody>
        </p:sp>
        <p:sp>
          <p:nvSpPr>
            <p:cNvPr id="144" name="Rectangle 154"/>
            <p:cNvSpPr>
              <a:spLocks noChangeArrowheads="1"/>
            </p:cNvSpPr>
            <p:nvPr/>
          </p:nvSpPr>
          <p:spPr bwMode="auto">
            <a:xfrm>
              <a:off x="3379" y="2795"/>
              <a:ext cx="1043" cy="363"/>
            </a:xfrm>
            <a:prstGeom prst="rect">
              <a:avLst/>
            </a:prstGeom>
            <a:noFill/>
            <a:ln w="28575" algn="ctr">
              <a:solidFill>
                <a:srgbClr val="FF66FF"/>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pSp>
      <p:graphicFrame>
        <p:nvGraphicFramePr>
          <p:cNvPr id="146" name="Object 3"/>
          <p:cNvGraphicFramePr>
            <a:graphicFrameLocks noChangeAspect="1"/>
          </p:cNvGraphicFramePr>
          <p:nvPr>
            <p:extLst>
              <p:ext uri="{D42A27DB-BD31-4B8C-83A1-F6EECF244321}">
                <p14:modId xmlns:p14="http://schemas.microsoft.com/office/powerpoint/2010/main" val="2175650289"/>
              </p:ext>
            </p:extLst>
          </p:nvPr>
        </p:nvGraphicFramePr>
        <p:xfrm>
          <a:off x="1350237" y="1239910"/>
          <a:ext cx="2368640" cy="838201"/>
        </p:xfrm>
        <a:graphic>
          <a:graphicData uri="http://schemas.openxmlformats.org/presentationml/2006/ole">
            <mc:AlternateContent xmlns:mc="http://schemas.openxmlformats.org/markup-compatibility/2006">
              <mc:Choice xmlns:v="urn:schemas-microsoft-com:vml" Requires="v">
                <p:oleObj spid="_x0000_s19541" r:id="rId4" imgW="1358900" imgH="482600" progId="Equation.3">
                  <p:embed/>
                </p:oleObj>
              </mc:Choice>
              <mc:Fallback>
                <p:oleObj r:id="rId4" imgW="1358900" imgH="482600" progId="Equation.3">
                  <p:embed/>
                  <p:pic>
                    <p:nvPicPr>
                      <p:cNvPr id="1024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237" y="1239910"/>
                        <a:ext cx="2368640" cy="838201"/>
                      </a:xfrm>
                      <a:prstGeom prst="rect">
                        <a:avLst/>
                      </a:prstGeom>
                      <a:noFill/>
                      <a:ln>
                        <a:noFill/>
                      </a:ln>
                      <a:effectLst/>
                    </p:spPr>
                  </p:pic>
                </p:oleObj>
              </mc:Fallback>
            </mc:AlternateContent>
          </a:graphicData>
        </a:graphic>
      </p:graphicFrame>
      <p:graphicFrame>
        <p:nvGraphicFramePr>
          <p:cNvPr id="147" name="Object 4"/>
          <p:cNvGraphicFramePr>
            <a:graphicFrameLocks noChangeAspect="1"/>
          </p:cNvGraphicFramePr>
          <p:nvPr>
            <p:extLst>
              <p:ext uri="{D42A27DB-BD31-4B8C-83A1-F6EECF244321}">
                <p14:modId xmlns:p14="http://schemas.microsoft.com/office/powerpoint/2010/main" val="800028458"/>
              </p:ext>
            </p:extLst>
          </p:nvPr>
        </p:nvGraphicFramePr>
        <p:xfrm>
          <a:off x="4267269" y="1287304"/>
          <a:ext cx="3257142" cy="872579"/>
        </p:xfrm>
        <a:graphic>
          <a:graphicData uri="http://schemas.openxmlformats.org/presentationml/2006/ole">
            <mc:AlternateContent xmlns:mc="http://schemas.openxmlformats.org/markup-compatibility/2006">
              <mc:Choice xmlns:v="urn:schemas-microsoft-com:vml" Requires="v">
                <p:oleObj spid="_x0000_s19542" r:id="rId6" imgW="1841500" imgH="495300" progId="Equation.3">
                  <p:embed/>
                </p:oleObj>
              </mc:Choice>
              <mc:Fallback>
                <p:oleObj r:id="rId6" imgW="1841500" imgH="495300" progId="Equation.3">
                  <p:embed/>
                  <p:pic>
                    <p:nvPicPr>
                      <p:cNvPr id="1024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69" y="1287304"/>
                        <a:ext cx="3257142" cy="872579"/>
                      </a:xfrm>
                      <a:prstGeom prst="rect">
                        <a:avLst/>
                      </a:prstGeom>
                      <a:noFill/>
                      <a:ln>
                        <a:noFill/>
                      </a:ln>
                      <a:effectLst/>
                    </p:spPr>
                  </p:pic>
                </p:oleObj>
              </mc:Fallback>
            </mc:AlternateContent>
          </a:graphicData>
        </a:graphic>
      </p:graphicFrame>
      <p:sp>
        <p:nvSpPr>
          <p:cNvPr id="148" name="Text Box 5"/>
          <p:cNvSpPr txBox="1">
            <a:spLocks noChangeArrowheads="1"/>
          </p:cNvSpPr>
          <p:nvPr/>
        </p:nvSpPr>
        <p:spPr bwMode="auto">
          <a:xfrm>
            <a:off x="7524411" y="1433874"/>
            <a:ext cx="457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sz="3200" b="0" dirty="0"/>
              <a:t>?</a:t>
            </a:r>
            <a:endParaRPr lang="zh-CN" altLang="zh-CN" sz="2000" b="0" dirty="0"/>
          </a:p>
        </p:txBody>
      </p:sp>
      <p:graphicFrame>
        <p:nvGraphicFramePr>
          <p:cNvPr id="149" name="Object 6"/>
          <p:cNvGraphicFramePr>
            <a:graphicFrameLocks noChangeAspect="1"/>
          </p:cNvGraphicFramePr>
          <p:nvPr>
            <p:extLst>
              <p:ext uri="{D42A27DB-BD31-4B8C-83A1-F6EECF244321}">
                <p14:modId xmlns:p14="http://schemas.microsoft.com/office/powerpoint/2010/main" val="1484286847"/>
              </p:ext>
            </p:extLst>
          </p:nvPr>
        </p:nvGraphicFramePr>
        <p:xfrm>
          <a:off x="1412977" y="2526118"/>
          <a:ext cx="1796677" cy="800693"/>
        </p:xfrm>
        <a:graphic>
          <a:graphicData uri="http://schemas.openxmlformats.org/presentationml/2006/ole">
            <mc:AlternateContent xmlns:mc="http://schemas.openxmlformats.org/markup-compatibility/2006">
              <mc:Choice xmlns:v="urn:schemas-microsoft-com:vml" Requires="v">
                <p:oleObj spid="_x0000_s19543" r:id="rId8" imgW="1054558" imgH="470104" progId="Equation.3">
                  <p:embed/>
                </p:oleObj>
              </mc:Choice>
              <mc:Fallback>
                <p:oleObj r:id="rId8" imgW="1054558" imgH="470104" progId="Equation.3">
                  <p:embed/>
                  <p:pic>
                    <p:nvPicPr>
                      <p:cNvPr id="1024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2977" y="2526118"/>
                        <a:ext cx="1796677" cy="800693"/>
                      </a:xfrm>
                      <a:prstGeom prst="rect">
                        <a:avLst/>
                      </a:prstGeom>
                      <a:noFill/>
                      <a:ln>
                        <a:noFill/>
                      </a:ln>
                      <a:effectLst/>
                    </p:spPr>
                  </p:pic>
                </p:oleObj>
              </mc:Fallback>
            </mc:AlternateContent>
          </a:graphicData>
        </a:graphic>
      </p:graphicFrame>
      <p:graphicFrame>
        <p:nvGraphicFramePr>
          <p:cNvPr id="150" name="Object 7"/>
          <p:cNvGraphicFramePr>
            <a:graphicFrameLocks noChangeAspect="1"/>
          </p:cNvGraphicFramePr>
          <p:nvPr>
            <p:extLst>
              <p:ext uri="{D42A27DB-BD31-4B8C-83A1-F6EECF244321}">
                <p14:modId xmlns:p14="http://schemas.microsoft.com/office/powerpoint/2010/main" val="3525447759"/>
              </p:ext>
            </p:extLst>
          </p:nvPr>
        </p:nvGraphicFramePr>
        <p:xfrm>
          <a:off x="3825104" y="831990"/>
          <a:ext cx="1828800" cy="465138"/>
        </p:xfrm>
        <a:graphic>
          <a:graphicData uri="http://schemas.openxmlformats.org/presentationml/2006/ole">
            <mc:AlternateContent xmlns:mc="http://schemas.openxmlformats.org/markup-compatibility/2006">
              <mc:Choice xmlns:v="urn:schemas-microsoft-com:vml" Requires="v">
                <p:oleObj spid="_x0000_s19544" r:id="rId10" imgW="901700" imgH="228600" progId="Equation.DSMT4">
                  <p:embed/>
                </p:oleObj>
              </mc:Choice>
              <mc:Fallback>
                <p:oleObj r:id="rId10" imgW="901700" imgH="228600" progId="Equation.DSMT4">
                  <p:embed/>
                  <p:pic>
                    <p:nvPicPr>
                      <p:cNvPr id="1024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5104" y="831990"/>
                        <a:ext cx="18288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 name="Text Box 8"/>
          <p:cNvSpPr txBox="1">
            <a:spLocks noChangeArrowheads="1"/>
          </p:cNvSpPr>
          <p:nvPr/>
        </p:nvSpPr>
        <p:spPr bwMode="auto">
          <a:xfrm>
            <a:off x="857250" y="2068918"/>
            <a:ext cx="236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dirty="0"/>
              <a:t>标准正态分布</a:t>
            </a:r>
          </a:p>
        </p:txBody>
      </p:sp>
      <p:graphicFrame>
        <p:nvGraphicFramePr>
          <p:cNvPr id="152" name="Object 9"/>
          <p:cNvGraphicFramePr>
            <a:graphicFrameLocks noChangeAspect="1"/>
          </p:cNvGraphicFramePr>
          <p:nvPr>
            <p:extLst>
              <p:ext uri="{D42A27DB-BD31-4B8C-83A1-F6EECF244321}">
                <p14:modId xmlns:p14="http://schemas.microsoft.com/office/powerpoint/2010/main" val="3490017506"/>
              </p:ext>
            </p:extLst>
          </p:nvPr>
        </p:nvGraphicFramePr>
        <p:xfrm>
          <a:off x="4114628" y="2490636"/>
          <a:ext cx="2640186" cy="827903"/>
        </p:xfrm>
        <a:graphic>
          <a:graphicData uri="http://schemas.openxmlformats.org/presentationml/2006/ole">
            <mc:AlternateContent xmlns:mc="http://schemas.openxmlformats.org/markup-compatibility/2006">
              <mc:Choice xmlns:v="urn:schemas-microsoft-com:vml" Requires="v">
                <p:oleObj spid="_x0000_s19545" r:id="rId12" imgW="1499251" imgH="470104" progId="Equation.3">
                  <p:embed/>
                </p:oleObj>
              </mc:Choice>
              <mc:Fallback>
                <p:oleObj r:id="rId12" imgW="1499251" imgH="470104" progId="Equation.3">
                  <p:embed/>
                  <p:pic>
                    <p:nvPicPr>
                      <p:cNvPr id="10249"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628" y="2490636"/>
                        <a:ext cx="2640186" cy="827903"/>
                      </a:xfrm>
                      <a:prstGeom prst="rect">
                        <a:avLst/>
                      </a:prstGeom>
                      <a:noFill/>
                      <a:ln>
                        <a:noFill/>
                      </a:ln>
                      <a:effectLst/>
                    </p:spPr>
                  </p:pic>
                </p:oleObj>
              </mc:Fallback>
            </mc:AlternateContent>
          </a:graphicData>
        </a:graphic>
      </p:graphicFrame>
      <p:graphicFrame>
        <p:nvGraphicFramePr>
          <p:cNvPr id="153" name="Object 10" descr="羊皮纸"/>
          <p:cNvGraphicFramePr>
            <a:graphicFrameLocks noChangeAspect="1"/>
          </p:cNvGraphicFramePr>
          <p:nvPr>
            <p:extLst>
              <p:ext uri="{D42A27DB-BD31-4B8C-83A1-F6EECF244321}">
                <p14:modId xmlns:p14="http://schemas.microsoft.com/office/powerpoint/2010/main" val="2597770067"/>
              </p:ext>
            </p:extLst>
          </p:nvPr>
        </p:nvGraphicFramePr>
        <p:xfrm>
          <a:off x="917145" y="3346604"/>
          <a:ext cx="2861627" cy="1873449"/>
        </p:xfrm>
        <a:graphic>
          <a:graphicData uri="http://schemas.openxmlformats.org/presentationml/2006/ole">
            <mc:AlternateContent xmlns:mc="http://schemas.openxmlformats.org/markup-compatibility/2006">
              <mc:Choice xmlns:v="urn:schemas-microsoft-com:vml" Requires="v">
                <p:oleObj spid="_x0000_s19546" r:id="rId14" imgW="5695238" imgH="2905531" progId="PBrush">
                  <p:embed/>
                </p:oleObj>
              </mc:Choice>
              <mc:Fallback>
                <p:oleObj r:id="rId14" imgW="5695238" imgH="2905531" progId="PBrush">
                  <p:embed/>
                  <p:pic>
                    <p:nvPicPr>
                      <p:cNvPr id="10250" name="Object 10" descr="羊皮纸"/>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7145" y="3346604"/>
                        <a:ext cx="2861627" cy="1873449"/>
                      </a:xfrm>
                      <a:prstGeom prst="rect">
                        <a:avLst/>
                      </a:prstGeom>
                      <a:blipFill dpi="0" rotWithShape="1">
                        <a:blip r:embed="rId16"/>
                        <a:srcRect/>
                        <a:tile tx="0" ty="0" sx="100000" sy="100000" flip="none" algn="tl"/>
                      </a:blipFill>
                      <a:ln>
                        <a:noFill/>
                      </a:ln>
                      <a:effectLst/>
                    </p:spPr>
                  </p:pic>
                </p:oleObj>
              </mc:Fallback>
            </mc:AlternateContent>
          </a:graphicData>
        </a:graphic>
      </p:graphicFrame>
      <p:graphicFrame>
        <p:nvGraphicFramePr>
          <p:cNvPr id="154" name="Object 11"/>
          <p:cNvGraphicFramePr>
            <a:graphicFrameLocks noGrp="1" noChangeAspect="1"/>
          </p:cNvGraphicFramePr>
          <p:nvPr>
            <p:ph idx="1"/>
            <p:extLst>
              <p:ext uri="{D42A27DB-BD31-4B8C-83A1-F6EECF244321}">
                <p14:modId xmlns:p14="http://schemas.microsoft.com/office/powerpoint/2010/main" val="3695453364"/>
              </p:ext>
            </p:extLst>
          </p:nvPr>
        </p:nvGraphicFramePr>
        <p:xfrm>
          <a:off x="3209654" y="2118454"/>
          <a:ext cx="1454150" cy="407987"/>
        </p:xfrm>
        <a:graphic>
          <a:graphicData uri="http://schemas.openxmlformats.org/presentationml/2006/ole">
            <mc:AlternateContent xmlns:mc="http://schemas.openxmlformats.org/markup-compatibility/2006">
              <mc:Choice xmlns:v="urn:schemas-microsoft-com:vml" Requires="v">
                <p:oleObj spid="_x0000_s19547" r:id="rId17" imgW="723900" imgH="203200" progId="Equation.DSMT4">
                  <p:embed/>
                </p:oleObj>
              </mc:Choice>
              <mc:Fallback>
                <p:oleObj r:id="rId17" imgW="723900" imgH="203200" progId="Equation.DSMT4">
                  <p:embed/>
                  <p:pic>
                    <p:nvPicPr>
                      <p:cNvPr id="10251"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09654" y="2118454"/>
                        <a:ext cx="145415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5" name="Group 12"/>
          <p:cNvGrpSpPr>
            <a:grpSpLocks noChangeAspect="1"/>
          </p:cNvGrpSpPr>
          <p:nvPr/>
        </p:nvGrpSpPr>
        <p:grpSpPr bwMode="auto">
          <a:xfrm>
            <a:off x="4536804" y="3420609"/>
            <a:ext cx="2699566" cy="1808641"/>
            <a:chOff x="0" y="0"/>
            <a:chExt cx="1824" cy="1494"/>
          </a:xfrm>
        </p:grpSpPr>
        <p:pic>
          <p:nvPicPr>
            <p:cNvPr id="156" name="Picture 13" descr="N(0,1)分布函数"/>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824" cy="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7" name="Object 14"/>
            <p:cNvGraphicFramePr>
              <a:graphicFrameLocks noChangeAspect="1"/>
            </p:cNvGraphicFramePr>
            <p:nvPr/>
          </p:nvGraphicFramePr>
          <p:xfrm>
            <a:off x="920" y="0"/>
            <a:ext cx="328" cy="180"/>
          </p:xfrm>
          <a:graphic>
            <a:graphicData uri="http://schemas.openxmlformats.org/presentationml/2006/ole">
              <mc:AlternateContent xmlns:mc="http://schemas.openxmlformats.org/markup-compatibility/2006">
                <mc:Choice xmlns:v="urn:schemas-microsoft-com:vml" Requires="v">
                  <p:oleObj spid="_x0000_s19548" r:id="rId20" imgW="368460" imgH="203288" progId="Equation.3">
                    <p:embed/>
                  </p:oleObj>
                </mc:Choice>
                <mc:Fallback>
                  <p:oleObj r:id="rId20" imgW="368460" imgH="203288" progId="Equation.3">
                    <p:embed/>
                    <p:pic>
                      <p:nvPicPr>
                        <p:cNvPr id="23566"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20" y="0"/>
                          <a:ext cx="328"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490968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repeatCount="200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p:cTn id="7" dur="1000" fill="hold"/>
                                        <p:tgtEl>
                                          <p:spTgt spid="135"/>
                                        </p:tgtEl>
                                        <p:attrNameLst>
                                          <p:attrName>ppt_w</p:attrName>
                                        </p:attrNameLst>
                                      </p:cBhvr>
                                      <p:tavLst>
                                        <p:tav tm="0">
                                          <p:val>
                                            <p:fltVal val="0"/>
                                          </p:val>
                                        </p:tav>
                                        <p:tav tm="100000">
                                          <p:val>
                                            <p:strVal val="#ppt_w"/>
                                          </p:val>
                                        </p:tav>
                                      </p:tavLst>
                                    </p:anim>
                                    <p:anim calcmode="lin" valueType="num">
                                      <p:cBhvr>
                                        <p:cTn id="8" dur="1000" fill="hold"/>
                                        <p:tgtEl>
                                          <p:spTgt spid="135"/>
                                        </p:tgtEl>
                                        <p:attrNameLst>
                                          <p:attrName>ppt_h</p:attrName>
                                        </p:attrNameLst>
                                      </p:cBhvr>
                                      <p:tavLst>
                                        <p:tav tm="0">
                                          <p:val>
                                            <p:fltVal val="0"/>
                                          </p:val>
                                        </p:tav>
                                        <p:tav tm="100000">
                                          <p:val>
                                            <p:strVal val="#ppt_h"/>
                                          </p:val>
                                        </p:tav>
                                      </p:tavLst>
                                    </p:anim>
                                    <p:animEffect transition="in" filter="fade">
                                      <p:cBhvr>
                                        <p:cTn id="9" dur="1000"/>
                                        <p:tgtEl>
                                          <p:spTgt spid="135"/>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nodeType="clickEffect">
                                  <p:stCondLst>
                                    <p:cond delay="0"/>
                                  </p:stCondLst>
                                  <p:childTnLst>
                                    <p:set>
                                      <p:cBhvr>
                                        <p:cTn id="13" dur="1" fill="hold">
                                          <p:stCondLst>
                                            <p:cond delay="0"/>
                                          </p:stCondLst>
                                        </p:cTn>
                                        <p:tgtEl>
                                          <p:spTgt spid="150"/>
                                        </p:tgtEl>
                                        <p:attrNameLst>
                                          <p:attrName>style.visibility</p:attrName>
                                        </p:attrNameLst>
                                      </p:cBhvr>
                                      <p:to>
                                        <p:strVal val="visible"/>
                                      </p:to>
                                    </p:set>
                                    <p:animEffect transition="in" filter="box(out)">
                                      <p:cBhvr>
                                        <p:cTn id="14" dur="500"/>
                                        <p:tgtEl>
                                          <p:spTgt spid="150"/>
                                        </p:tgtEl>
                                      </p:cBhvr>
                                    </p:animEffect>
                                  </p:childTnLst>
                                  <p:subTnLst>
                                    <p:audio>
                                      <p:cMediaNode>
                                        <p:cTn display="0" masterRel="sameClick">
                                          <p:stCondLst>
                                            <p:cond evt="begin" delay="0">
                                              <p:tn val="12"/>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animEffect transition="in" filter="wipe(left)">
                                      <p:cBhvr>
                                        <p:cTn id="19" dur="500"/>
                                        <p:tgtEl>
                                          <p:spTgt spid="14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47"/>
                                        </p:tgtEl>
                                        <p:attrNameLst>
                                          <p:attrName>style.visibility</p:attrName>
                                        </p:attrNameLst>
                                      </p:cBhvr>
                                      <p:to>
                                        <p:strVal val="visible"/>
                                      </p:to>
                                    </p:set>
                                    <p:animEffect transition="in" filter="wipe(left)">
                                      <p:cBhvr>
                                        <p:cTn id="24" dur="500"/>
                                        <p:tgtEl>
                                          <p:spTgt spid="147"/>
                                        </p:tgtEl>
                                      </p:cBhvr>
                                    </p:animEffect>
                                  </p:childTnLst>
                                </p:cTn>
                              </p:par>
                            </p:childTnLst>
                          </p:cTn>
                        </p:par>
                      </p:childTnLst>
                    </p:cTn>
                  </p:par>
                  <p:par>
                    <p:cTn id="25" fill="hold">
                      <p:stCondLst>
                        <p:cond delay="indefinite"/>
                      </p:stCondLst>
                      <p:childTnLst>
                        <p:par>
                          <p:cTn id="26" fill="hold">
                            <p:stCondLst>
                              <p:cond delay="0"/>
                            </p:stCondLst>
                            <p:childTnLst>
                              <p:par>
                                <p:cTn id="27" presetID="19" presetClass="entr" presetSubtype="10" fill="hold" grpId="0" nodeType="clickEffect">
                                  <p:stCondLst>
                                    <p:cond delay="0"/>
                                  </p:stCondLst>
                                  <p:childTnLst>
                                    <p:set>
                                      <p:cBhvr>
                                        <p:cTn id="28" dur="1" fill="hold">
                                          <p:stCondLst>
                                            <p:cond delay="0"/>
                                          </p:stCondLst>
                                        </p:cTn>
                                        <p:tgtEl>
                                          <p:spTgt spid="148"/>
                                        </p:tgtEl>
                                        <p:attrNameLst>
                                          <p:attrName>style.visibility</p:attrName>
                                        </p:attrNameLst>
                                      </p:cBhvr>
                                      <p:to>
                                        <p:strVal val="visible"/>
                                      </p:to>
                                    </p:set>
                                    <p:anim calcmode="lin" valueType="num">
                                      <p:cBhvr>
                                        <p:cTn id="29" dur="5000" fill="hold"/>
                                        <p:tgtEl>
                                          <p:spTgt spid="148"/>
                                        </p:tgtEl>
                                        <p:attrNameLst>
                                          <p:attrName>ppt_w</p:attrName>
                                        </p:attrNameLst>
                                      </p:cBhvr>
                                      <p:tavLst>
                                        <p:tav tm="0" fmla="#ppt_w*sin(2.5*pi*$)">
                                          <p:val>
                                            <p:fltVal val="0"/>
                                          </p:val>
                                        </p:tav>
                                        <p:tav tm="100000">
                                          <p:val>
                                            <p:fltVal val="1"/>
                                          </p:val>
                                        </p:tav>
                                      </p:tavLst>
                                    </p:anim>
                                    <p:anim calcmode="lin" valueType="num">
                                      <p:cBhvr>
                                        <p:cTn id="30" dur="5000" fill="hold"/>
                                        <p:tgtEl>
                                          <p:spTgt spid="148"/>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iterate type="lt">
                                    <p:tmPct val="100000"/>
                                  </p:iterate>
                                  <p:childTnLst>
                                    <p:set>
                                      <p:cBhvr>
                                        <p:cTn id="34" dur="1" fill="hold">
                                          <p:stCondLst>
                                            <p:cond delay="0"/>
                                          </p:stCondLst>
                                        </p:cTn>
                                        <p:tgtEl>
                                          <p:spTgt spid="151">
                                            <p:txEl>
                                              <p:pRg st="0" end="0"/>
                                            </p:txEl>
                                          </p:spTgt>
                                        </p:tgtEl>
                                        <p:attrNameLst>
                                          <p:attrName>style.visibility</p:attrName>
                                        </p:attrNameLst>
                                      </p:cBhvr>
                                      <p:to>
                                        <p:strVal val="visible"/>
                                      </p:to>
                                    </p:set>
                                    <p:animEffect transition="in" filter="wipe(up)">
                                      <p:cBhvr>
                                        <p:cTn id="35" dur="75"/>
                                        <p:tgtEl>
                                          <p:spTgt spid="15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154"/>
                                        </p:tgtEl>
                                        <p:attrNameLst>
                                          <p:attrName>style.visibility</p:attrName>
                                        </p:attrNameLst>
                                      </p:cBhvr>
                                      <p:to>
                                        <p:strVal val="visible"/>
                                      </p:to>
                                    </p:set>
                                    <p:animEffect transition="in" filter="box(out)">
                                      <p:cBhvr>
                                        <p:cTn id="40" dur="500"/>
                                        <p:tgtEl>
                                          <p:spTgt spid="154"/>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12" presetClass="entr" presetSubtype="1" fill="hold" nodeType="clickEffect">
                                  <p:stCondLst>
                                    <p:cond delay="0"/>
                                  </p:stCondLst>
                                  <p:childTnLst>
                                    <p:set>
                                      <p:cBhvr>
                                        <p:cTn id="44" dur="1" fill="hold">
                                          <p:stCondLst>
                                            <p:cond delay="0"/>
                                          </p:stCondLst>
                                        </p:cTn>
                                        <p:tgtEl>
                                          <p:spTgt spid="149"/>
                                        </p:tgtEl>
                                        <p:attrNameLst>
                                          <p:attrName>style.visibility</p:attrName>
                                        </p:attrNameLst>
                                      </p:cBhvr>
                                      <p:to>
                                        <p:strVal val="visible"/>
                                      </p:to>
                                    </p:set>
                                    <p:animEffect transition="in" filter="slide(fromTop)">
                                      <p:cBhvr>
                                        <p:cTn id="45" dur="500"/>
                                        <p:tgtEl>
                                          <p:spTgt spid="149"/>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152"/>
                                        </p:tgtEl>
                                        <p:attrNameLst>
                                          <p:attrName>style.visibility</p:attrName>
                                        </p:attrNameLst>
                                      </p:cBhvr>
                                      <p:to>
                                        <p:strVal val="visible"/>
                                      </p:to>
                                    </p:set>
                                    <p:animEffect transition="in" filter="slide(fromLeft)">
                                      <p:cBhvr>
                                        <p:cTn id="50" dur="500"/>
                                        <p:tgtEl>
                                          <p:spTgt spid="152"/>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nodeType="clickEffect">
                                  <p:stCondLst>
                                    <p:cond delay="0"/>
                                  </p:stCondLst>
                                  <p:childTnLst>
                                    <p:set>
                                      <p:cBhvr>
                                        <p:cTn id="54" dur="1" fill="hold">
                                          <p:stCondLst>
                                            <p:cond delay="0"/>
                                          </p:stCondLst>
                                        </p:cTn>
                                        <p:tgtEl>
                                          <p:spTgt spid="153"/>
                                        </p:tgtEl>
                                        <p:attrNameLst>
                                          <p:attrName>style.visibility</p:attrName>
                                        </p:attrNameLst>
                                      </p:cBhvr>
                                      <p:to>
                                        <p:strVal val="visible"/>
                                      </p:to>
                                    </p:set>
                                    <p:anim calcmode="lin" valueType="num">
                                      <p:cBhvr>
                                        <p:cTn id="55" dur="500" fill="hold"/>
                                        <p:tgtEl>
                                          <p:spTgt spid="153"/>
                                        </p:tgtEl>
                                        <p:attrNameLst>
                                          <p:attrName>ppt_w</p:attrName>
                                        </p:attrNameLst>
                                      </p:cBhvr>
                                      <p:tavLst>
                                        <p:tav tm="0">
                                          <p:val>
                                            <p:fltVal val="0"/>
                                          </p:val>
                                        </p:tav>
                                        <p:tav tm="100000">
                                          <p:val>
                                            <p:strVal val="#ppt_w"/>
                                          </p:val>
                                        </p:tav>
                                      </p:tavLst>
                                    </p:anim>
                                    <p:anim calcmode="lin" valueType="num">
                                      <p:cBhvr>
                                        <p:cTn id="56" dur="500" fill="hold"/>
                                        <p:tgtEl>
                                          <p:spTgt spid="153"/>
                                        </p:tgtEl>
                                        <p:attrNameLst>
                                          <p:attrName>ppt_h</p:attrName>
                                        </p:attrNameLst>
                                      </p:cBhvr>
                                      <p:tavLst>
                                        <p:tav tm="0">
                                          <p:val>
                                            <p:strVal val="#ppt_h"/>
                                          </p:val>
                                        </p:tav>
                                        <p:tav tm="100000">
                                          <p:val>
                                            <p:strVal val="#ppt_h"/>
                                          </p:val>
                                        </p:tav>
                                      </p:tavLst>
                                    </p:anim>
                                  </p:childTnLst>
                                </p:cTn>
                              </p:par>
                            </p:childTnLst>
                          </p:cTn>
                        </p:par>
                        <p:par>
                          <p:cTn id="57" fill="hold">
                            <p:stCondLst>
                              <p:cond delay="500"/>
                            </p:stCondLst>
                            <p:childTnLst>
                              <p:par>
                                <p:cTn id="58" presetID="1" presetClass="entr" presetSubtype="0" fill="hold" nodeType="afterEffect">
                                  <p:stCondLst>
                                    <p:cond delay="0"/>
                                  </p:stCondLst>
                                  <p:childTnLst>
                                    <p:set>
                                      <p:cBhvr>
                                        <p:cTn id="59" dur="1" fill="hold">
                                          <p:stCondLst>
                                            <p:cond delay="499"/>
                                          </p:stCondLst>
                                        </p:cTn>
                                        <p:tgtEl>
                                          <p:spTgt spid="15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53" presetClass="entr" presetSubtype="0" repeatCount="2000" fill="hold" grpId="0" nodeType="clickEffect">
                                  <p:stCondLst>
                                    <p:cond delay="0"/>
                                  </p:stCondLst>
                                  <p:childTnLst>
                                    <p:set>
                                      <p:cBhvr>
                                        <p:cTn id="63" dur="1" fill="hold">
                                          <p:stCondLst>
                                            <p:cond delay="0"/>
                                          </p:stCondLst>
                                        </p:cTn>
                                        <p:tgtEl>
                                          <p:spTgt spid="136"/>
                                        </p:tgtEl>
                                        <p:attrNameLst>
                                          <p:attrName>style.visibility</p:attrName>
                                        </p:attrNameLst>
                                      </p:cBhvr>
                                      <p:to>
                                        <p:strVal val="visible"/>
                                      </p:to>
                                    </p:set>
                                    <p:anim calcmode="lin" valueType="num">
                                      <p:cBhvr>
                                        <p:cTn id="64" dur="1000" fill="hold"/>
                                        <p:tgtEl>
                                          <p:spTgt spid="136"/>
                                        </p:tgtEl>
                                        <p:attrNameLst>
                                          <p:attrName>ppt_w</p:attrName>
                                        </p:attrNameLst>
                                      </p:cBhvr>
                                      <p:tavLst>
                                        <p:tav tm="0">
                                          <p:val>
                                            <p:fltVal val="0"/>
                                          </p:val>
                                        </p:tav>
                                        <p:tav tm="100000">
                                          <p:val>
                                            <p:strVal val="#ppt_w"/>
                                          </p:val>
                                        </p:tav>
                                      </p:tavLst>
                                    </p:anim>
                                    <p:anim calcmode="lin" valueType="num">
                                      <p:cBhvr>
                                        <p:cTn id="65" dur="1000" fill="hold"/>
                                        <p:tgtEl>
                                          <p:spTgt spid="136"/>
                                        </p:tgtEl>
                                        <p:attrNameLst>
                                          <p:attrName>ppt_h</p:attrName>
                                        </p:attrNameLst>
                                      </p:cBhvr>
                                      <p:tavLst>
                                        <p:tav tm="0">
                                          <p:val>
                                            <p:fltVal val="0"/>
                                          </p:val>
                                        </p:tav>
                                        <p:tav tm="100000">
                                          <p:val>
                                            <p:strVal val="#ppt_h"/>
                                          </p:val>
                                        </p:tav>
                                      </p:tavLst>
                                    </p:anim>
                                    <p:animEffect transition="in" filter="fade">
                                      <p:cBhvr>
                                        <p:cTn id="66" dur="1000"/>
                                        <p:tgtEl>
                                          <p:spTgt spid="13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42"/>
                                        </p:tgtEl>
                                        <p:attrNameLst>
                                          <p:attrName>style.visibility</p:attrName>
                                        </p:attrNameLst>
                                      </p:cBhvr>
                                      <p:to>
                                        <p:strVal val="visible"/>
                                      </p:to>
                                    </p:set>
                                    <p:animEffect transition="in" filter="wipe(down)">
                                      <p:cBhvr>
                                        <p:cTn id="71" dur="500"/>
                                        <p:tgtEl>
                                          <p:spTgt spid="142"/>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0" repeatCount="2000" fill="hold" nodeType="clickEffect">
                                  <p:stCondLst>
                                    <p:cond delay="0"/>
                                  </p:stCondLst>
                                  <p:childTnLst>
                                    <p:set>
                                      <p:cBhvr>
                                        <p:cTn id="75" dur="1" fill="hold">
                                          <p:stCondLst>
                                            <p:cond delay="0"/>
                                          </p:stCondLst>
                                        </p:cTn>
                                        <p:tgtEl>
                                          <p:spTgt spid="137"/>
                                        </p:tgtEl>
                                        <p:attrNameLst>
                                          <p:attrName>style.visibility</p:attrName>
                                        </p:attrNameLst>
                                      </p:cBhvr>
                                      <p:to>
                                        <p:strVal val="visible"/>
                                      </p:to>
                                    </p:set>
                                    <p:anim calcmode="lin" valueType="num">
                                      <p:cBhvr>
                                        <p:cTn id="76" dur="500" fill="hold"/>
                                        <p:tgtEl>
                                          <p:spTgt spid="137"/>
                                        </p:tgtEl>
                                        <p:attrNameLst>
                                          <p:attrName>ppt_w</p:attrName>
                                        </p:attrNameLst>
                                      </p:cBhvr>
                                      <p:tavLst>
                                        <p:tav tm="0">
                                          <p:val>
                                            <p:fltVal val="0"/>
                                          </p:val>
                                        </p:tav>
                                        <p:tav tm="100000">
                                          <p:val>
                                            <p:strVal val="#ppt_w"/>
                                          </p:val>
                                        </p:tav>
                                      </p:tavLst>
                                    </p:anim>
                                    <p:anim calcmode="lin" valueType="num">
                                      <p:cBhvr>
                                        <p:cTn id="77" dur="500" fill="hold"/>
                                        <p:tgtEl>
                                          <p:spTgt spid="137"/>
                                        </p:tgtEl>
                                        <p:attrNameLst>
                                          <p:attrName>ppt_h</p:attrName>
                                        </p:attrNameLst>
                                      </p:cBhvr>
                                      <p:tavLst>
                                        <p:tav tm="0">
                                          <p:val>
                                            <p:fltVal val="0"/>
                                          </p:val>
                                        </p:tav>
                                        <p:tav tm="100000">
                                          <p:val>
                                            <p:strVal val="#ppt_h"/>
                                          </p:val>
                                        </p:tav>
                                      </p:tavLst>
                                    </p:anim>
                                    <p:animEffect transition="in" filter="fade">
                                      <p:cBhvr>
                                        <p:cTn id="7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utoUpdateAnimBg="0"/>
      <p:bldP spid="136" grpId="0" animBg="1" autoUpdateAnimBg="0"/>
      <p:bldP spid="148" grpId="0" autoUpdateAnimBg="0"/>
      <p:bldP spid="15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430" y="1173575"/>
            <a:ext cx="8209140" cy="2687485"/>
          </a:xfrm>
        </p:spPr>
        <p:txBody>
          <a:bodyPr/>
          <a:lstStyle/>
          <a:p>
            <a:r>
              <a:rPr lang="zh-CN" altLang="en-US" sz="5400" b="1" dirty="0"/>
              <a:t>第二章  随机变量及其分布</a:t>
            </a:r>
            <a:endParaRPr lang="zh-CN" altLang="en-US" sz="5400" dirty="0"/>
          </a:p>
        </p:txBody>
      </p:sp>
      <p:sp>
        <p:nvSpPr>
          <p:cNvPr id="3" name="文本占位符 2"/>
          <p:cNvSpPr>
            <a:spLocks noGrp="1"/>
          </p:cNvSpPr>
          <p:nvPr>
            <p:ph type="body" idx="1"/>
          </p:nvPr>
        </p:nvSpPr>
        <p:spPr>
          <a:xfrm>
            <a:off x="1282446" y="4437140"/>
            <a:ext cx="6576822" cy="1081186"/>
          </a:xfrm>
        </p:spPr>
        <p:txBody>
          <a:bodyPr>
            <a:noAutofit/>
          </a:bodyPr>
          <a:lstStyle/>
          <a:p>
            <a:pPr eaLnBrk="1" hangingPunct="1"/>
            <a:r>
              <a:rPr lang="en-US" altLang="zh-CN" sz="2800" b="1" cap="all" dirty="0" smtClean="0">
                <a:latin typeface="+mj-lt"/>
                <a:ea typeface="+mj-ea"/>
                <a:cs typeface="+mj-cs"/>
              </a:rPr>
              <a:t>2.3 </a:t>
            </a:r>
            <a:r>
              <a:rPr lang="zh-CN" altLang="en-US" sz="2800" b="1" cap="all" dirty="0">
                <a:latin typeface="+mj-lt"/>
                <a:ea typeface="+mj-ea"/>
                <a:cs typeface="+mj-cs"/>
              </a:rPr>
              <a:t>连续</a:t>
            </a:r>
            <a:r>
              <a:rPr lang="zh-CN" altLang="en-US" sz="2800" b="1" cap="all" dirty="0" smtClean="0">
                <a:latin typeface="+mj-lt"/>
                <a:ea typeface="+mj-ea"/>
                <a:cs typeface="+mj-cs"/>
              </a:rPr>
              <a:t>型随机变量</a:t>
            </a:r>
            <a:endParaRPr lang="zh-CN" altLang="en-US" sz="2800" b="1" cap="all" dirty="0">
              <a:latin typeface="+mj-lt"/>
              <a:ea typeface="+mj-ea"/>
              <a:cs typeface="+mj-cs"/>
            </a:endParaRPr>
          </a:p>
        </p:txBody>
      </p:sp>
      <p:sp>
        <p:nvSpPr>
          <p:cNvPr id="4" name="灯片编号占位符 3"/>
          <p:cNvSpPr>
            <a:spLocks noGrp="1"/>
          </p:cNvSpPr>
          <p:nvPr>
            <p:ph type="sldNum" sz="quarter" idx="12"/>
          </p:nvPr>
        </p:nvSpPr>
        <p:spPr/>
        <p:txBody>
          <a:bodyPr/>
          <a:lstStyle/>
          <a:p>
            <a:pPr>
              <a:defRPr/>
            </a:pPr>
            <a:fld id="{B4158943-16D7-4B24-B08F-8FA6D669EAD4}" type="slidenum">
              <a:rPr lang="en-US" altLang="zh-CN" smtClean="0">
                <a:solidFill>
                  <a:srgbClr val="92278F"/>
                </a:solidFill>
              </a:rPr>
              <a:pPr>
                <a:defRPr/>
              </a:pPr>
              <a:t>2</a:t>
            </a:fld>
            <a:endParaRPr lang="en-US" altLang="zh-CN">
              <a:solidFill>
                <a:srgbClr val="92278F"/>
              </a:solidFill>
            </a:endParaRPr>
          </a:p>
        </p:txBody>
      </p:sp>
    </p:spTree>
    <p:extLst>
      <p:ext uri="{BB962C8B-B14F-4D97-AF65-F5344CB8AC3E}">
        <p14:creationId xmlns:p14="http://schemas.microsoft.com/office/powerpoint/2010/main" val="25779423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20</a:t>
            </a:fld>
            <a:endParaRPr lang="zh-CN" altLang="en-US"/>
          </a:p>
        </p:txBody>
      </p:sp>
      <p:sp>
        <p:nvSpPr>
          <p:cNvPr id="20" name="Line 2"/>
          <p:cNvSpPr>
            <a:spLocks noChangeShapeType="1"/>
          </p:cNvSpPr>
          <p:nvPr/>
        </p:nvSpPr>
        <p:spPr bwMode="auto">
          <a:xfrm>
            <a:off x="497592" y="1439940"/>
            <a:ext cx="80645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1" name="Text Box 3"/>
          <p:cNvSpPr txBox="1">
            <a:spLocks noChangeArrowheads="1"/>
          </p:cNvSpPr>
          <p:nvPr/>
        </p:nvSpPr>
        <p:spPr bwMode="auto">
          <a:xfrm>
            <a:off x="467430" y="936703"/>
            <a:ext cx="820914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a:spcBef>
                <a:spcPct val="50000"/>
              </a:spcBef>
              <a:buClrTx/>
              <a:buSzTx/>
              <a:buFontTx/>
              <a:buNone/>
            </a:pPr>
            <a:r>
              <a:rPr kumimoji="1" lang="zh-CN" altLang="en-US" sz="2600" b="1" dirty="0" smtClean="0">
                <a:solidFill>
                  <a:schemeClr val="accent2"/>
                </a:solidFill>
                <a:latin typeface="宋体" panose="02010600030101010101" pitchFamily="2" charset="-122"/>
              </a:rPr>
              <a:t>例</a:t>
            </a:r>
            <a:r>
              <a:rPr kumimoji="1" lang="en-US" altLang="zh-CN" sz="2600" b="1" dirty="0" smtClean="0">
                <a:solidFill>
                  <a:schemeClr val="accent2"/>
                </a:solidFill>
                <a:latin typeface="宋体" panose="02010600030101010101" pitchFamily="2" charset="-122"/>
              </a:rPr>
              <a:t> </a:t>
            </a:r>
            <a:r>
              <a:rPr kumimoji="1" lang="zh-CN" altLang="en-US" sz="2600" b="1" dirty="0" smtClean="0">
                <a:solidFill>
                  <a:srgbClr val="000000"/>
                </a:solidFill>
                <a:latin typeface="宋体" panose="02010600030101010101" pitchFamily="2" charset="-122"/>
              </a:rPr>
              <a:t>公共汽车门</a:t>
            </a:r>
            <a:r>
              <a:rPr kumimoji="1" lang="zh-CN" altLang="en-US" sz="2600" b="1" dirty="0">
                <a:solidFill>
                  <a:srgbClr val="000000"/>
                </a:solidFill>
                <a:latin typeface="宋体" panose="02010600030101010101" pitchFamily="2" charset="-122"/>
              </a:rPr>
              <a:t>的高度是按男子与车门顶碰头的机会在</a:t>
            </a:r>
            <a:r>
              <a:rPr kumimoji="1" lang="en-US" altLang="zh-CN" sz="2600" b="1" dirty="0">
                <a:solidFill>
                  <a:srgbClr val="000000"/>
                </a:solidFill>
                <a:latin typeface="宋体" panose="02010600030101010101" pitchFamily="2" charset="-122"/>
              </a:rPr>
              <a:t>0.01</a:t>
            </a:r>
            <a:r>
              <a:rPr kumimoji="1" lang="zh-CN" altLang="en-US" sz="2600" b="1" dirty="0">
                <a:solidFill>
                  <a:srgbClr val="000000"/>
                </a:solidFill>
                <a:latin typeface="宋体" panose="02010600030101010101" pitchFamily="2" charset="-122"/>
              </a:rPr>
              <a:t>以下来设计的。设男子身高服从</a:t>
            </a:r>
            <a:r>
              <a:rPr kumimoji="1" lang="en-US" altLang="zh-CN" sz="2600" b="1" i="1" dirty="0">
                <a:solidFill>
                  <a:srgbClr val="000000"/>
                </a:solidFill>
                <a:latin typeface="Symbol" panose="05050102010706020507" pitchFamily="18" charset="2"/>
              </a:rPr>
              <a:t>m</a:t>
            </a:r>
            <a:r>
              <a:rPr kumimoji="1" lang="en-US" altLang="zh-CN" sz="2600" b="1" dirty="0">
                <a:solidFill>
                  <a:srgbClr val="000000"/>
                </a:solidFill>
                <a:latin typeface="宋体" panose="02010600030101010101" pitchFamily="2" charset="-122"/>
              </a:rPr>
              <a:t>=170cm</a:t>
            </a:r>
            <a:r>
              <a:rPr kumimoji="1" lang="zh-CN" altLang="en-US" sz="2600" b="1" dirty="0">
                <a:solidFill>
                  <a:srgbClr val="000000"/>
                </a:solidFill>
                <a:latin typeface="宋体" panose="02010600030101010101" pitchFamily="2" charset="-122"/>
              </a:rPr>
              <a:t>，</a:t>
            </a:r>
            <a:r>
              <a:rPr kumimoji="1" lang="en-US" altLang="zh-CN" sz="2600" b="1" i="1" dirty="0">
                <a:solidFill>
                  <a:srgbClr val="000000"/>
                </a:solidFill>
                <a:latin typeface="Symbol" panose="05050102010706020507" pitchFamily="18" charset="2"/>
              </a:rPr>
              <a:t>s </a:t>
            </a:r>
            <a:r>
              <a:rPr kumimoji="1" lang="en-US" altLang="zh-CN" sz="2600" b="1" dirty="0">
                <a:solidFill>
                  <a:srgbClr val="000000"/>
                </a:solidFill>
                <a:latin typeface="Times New Roman" panose="02020603050405020304" pitchFamily="18" charset="0"/>
              </a:rPr>
              <a:t>=</a:t>
            </a:r>
            <a:r>
              <a:rPr kumimoji="1" lang="en-US" altLang="zh-CN" sz="2600" b="1" dirty="0">
                <a:solidFill>
                  <a:srgbClr val="000000"/>
                </a:solidFill>
                <a:latin typeface="宋体" panose="02010600030101010101" pitchFamily="2" charset="-122"/>
              </a:rPr>
              <a:t>6cm</a:t>
            </a:r>
            <a:r>
              <a:rPr kumimoji="1" lang="zh-CN" altLang="en-US" sz="2600" b="1" dirty="0">
                <a:solidFill>
                  <a:srgbClr val="000000"/>
                </a:solidFill>
                <a:latin typeface="宋体" panose="02010600030101010101" pitchFamily="2" charset="-122"/>
              </a:rPr>
              <a:t>的正态分布，即</a:t>
            </a:r>
            <a:r>
              <a:rPr kumimoji="1" lang="en-US" altLang="zh-CN" sz="2600" b="1" i="1" dirty="0">
                <a:solidFill>
                  <a:srgbClr val="000000"/>
                </a:solidFill>
                <a:latin typeface="Times New Roman" panose="02020603050405020304" pitchFamily="18" charset="0"/>
              </a:rPr>
              <a:t>X</a:t>
            </a:r>
            <a:r>
              <a:rPr kumimoji="1" lang="en-US" altLang="zh-CN" sz="2600" b="1" dirty="0">
                <a:solidFill>
                  <a:srgbClr val="000000"/>
                </a:solidFill>
                <a:latin typeface="Times New Roman" panose="02020603050405020304" pitchFamily="18" charset="0"/>
              </a:rPr>
              <a:t>~N(170,6</a:t>
            </a:r>
            <a:r>
              <a:rPr kumimoji="1" lang="en-US" altLang="zh-CN" sz="2600" b="1" baseline="30000" dirty="0">
                <a:solidFill>
                  <a:srgbClr val="000000"/>
                </a:solidFill>
                <a:latin typeface="Times New Roman" panose="02020603050405020304" pitchFamily="18" charset="0"/>
              </a:rPr>
              <a:t>2</a:t>
            </a:r>
            <a:r>
              <a:rPr kumimoji="1" lang="en-US" altLang="zh-CN" sz="2600" b="1" dirty="0">
                <a:solidFill>
                  <a:srgbClr val="000000"/>
                </a:solidFill>
                <a:latin typeface="Times New Roman" panose="02020603050405020304" pitchFamily="18" charset="0"/>
              </a:rPr>
              <a:t>).  </a:t>
            </a:r>
            <a:r>
              <a:rPr kumimoji="1" lang="zh-CN" altLang="en-US" sz="2600" b="1" dirty="0">
                <a:solidFill>
                  <a:srgbClr val="000000"/>
                </a:solidFill>
                <a:latin typeface="宋体" panose="02010600030101010101" pitchFamily="2" charset="-122"/>
              </a:rPr>
              <a:t>问车门应如何确定？</a:t>
            </a:r>
          </a:p>
        </p:txBody>
      </p:sp>
      <p:sp>
        <p:nvSpPr>
          <p:cNvPr id="22" name="Text Box 6"/>
          <p:cNvSpPr txBox="1">
            <a:spLocks noChangeArrowheads="1"/>
          </p:cNvSpPr>
          <p:nvPr/>
        </p:nvSpPr>
        <p:spPr bwMode="auto">
          <a:xfrm>
            <a:off x="755470" y="2662115"/>
            <a:ext cx="43211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a:spcBef>
                <a:spcPct val="50000"/>
              </a:spcBef>
              <a:buClrTx/>
              <a:buSzTx/>
              <a:buFontTx/>
              <a:buNone/>
            </a:pPr>
            <a:r>
              <a:rPr kumimoji="1" lang="zh-CN" altLang="en-US" sz="2600" b="1" dirty="0">
                <a:solidFill>
                  <a:srgbClr val="000000"/>
                </a:solidFill>
                <a:latin typeface="Times New Roman" panose="02020603050405020304" pitchFamily="18" charset="0"/>
              </a:rPr>
              <a:t>解 设车门高度为</a:t>
            </a:r>
            <a:r>
              <a:rPr kumimoji="1" lang="en-US" altLang="zh-CN" sz="2600" b="1" i="1" dirty="0" err="1">
                <a:solidFill>
                  <a:srgbClr val="000000"/>
                </a:solidFill>
                <a:latin typeface="Times New Roman" panose="02020603050405020304" pitchFamily="18" charset="0"/>
              </a:rPr>
              <a:t>h</a:t>
            </a:r>
            <a:r>
              <a:rPr kumimoji="1" lang="en-US" altLang="zh-CN" sz="2600" b="1" dirty="0" err="1">
                <a:solidFill>
                  <a:srgbClr val="000000"/>
                </a:solidFill>
                <a:latin typeface="Times New Roman" panose="02020603050405020304" pitchFamily="18" charset="0"/>
              </a:rPr>
              <a:t>cm</a:t>
            </a:r>
            <a:r>
              <a:rPr kumimoji="1" lang="zh-CN" altLang="en-US" sz="2600" b="1" dirty="0">
                <a:solidFill>
                  <a:srgbClr val="000000"/>
                </a:solidFill>
                <a:latin typeface="Times New Roman" panose="02020603050405020304" pitchFamily="18" charset="0"/>
              </a:rPr>
              <a:t>，</a:t>
            </a:r>
          </a:p>
        </p:txBody>
      </p:sp>
      <p:sp>
        <p:nvSpPr>
          <p:cNvPr id="23" name="Text Box 26"/>
          <p:cNvSpPr txBox="1">
            <a:spLocks noChangeArrowheads="1"/>
          </p:cNvSpPr>
          <p:nvPr/>
        </p:nvSpPr>
        <p:spPr bwMode="auto">
          <a:xfrm>
            <a:off x="2052458" y="4621090"/>
            <a:ext cx="1371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a:spcBef>
                <a:spcPct val="50000"/>
              </a:spcBef>
              <a:buClrTx/>
              <a:buSzTx/>
              <a:buFontTx/>
              <a:buNone/>
            </a:pPr>
            <a:r>
              <a:rPr kumimoji="1" lang="zh-CN" altLang="en-US" sz="2600" b="1" dirty="0">
                <a:solidFill>
                  <a:srgbClr val="000000"/>
                </a:solidFill>
                <a:latin typeface="Times New Roman" panose="02020603050405020304" pitchFamily="18" charset="0"/>
              </a:rPr>
              <a:t>查表</a:t>
            </a:r>
          </a:p>
        </p:txBody>
      </p:sp>
      <p:graphicFrame>
        <p:nvGraphicFramePr>
          <p:cNvPr id="24" name="Object 27"/>
          <p:cNvGraphicFramePr>
            <a:graphicFrameLocks noChangeAspect="1"/>
          </p:cNvGraphicFramePr>
          <p:nvPr>
            <p:extLst>
              <p:ext uri="{D42A27DB-BD31-4B8C-83A1-F6EECF244321}">
                <p14:modId xmlns:p14="http://schemas.microsoft.com/office/powerpoint/2010/main" val="3326862119"/>
              </p:ext>
            </p:extLst>
          </p:nvPr>
        </p:nvGraphicFramePr>
        <p:xfrm>
          <a:off x="1117420" y="3397128"/>
          <a:ext cx="2447925" cy="452437"/>
        </p:xfrm>
        <a:graphic>
          <a:graphicData uri="http://schemas.openxmlformats.org/presentationml/2006/ole">
            <mc:AlternateContent xmlns:mc="http://schemas.openxmlformats.org/markup-compatibility/2006">
              <mc:Choice xmlns:v="urn:schemas-microsoft-com:vml" Requires="v">
                <p:oleObj spid="_x0000_s14421" name="公式" r:id="rId3" imgW="1295280" imgH="241200" progId="Equation.3">
                  <p:embed/>
                </p:oleObj>
              </mc:Choice>
              <mc:Fallback>
                <p:oleObj name="公式" r:id="rId3" imgW="12952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20" y="3397128"/>
                        <a:ext cx="24479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42"/>
          <p:cNvGraphicFramePr>
            <a:graphicFrameLocks noChangeAspect="1"/>
          </p:cNvGraphicFramePr>
          <p:nvPr>
            <p:extLst>
              <p:ext uri="{D42A27DB-BD31-4B8C-83A1-F6EECF244321}">
                <p14:modId xmlns:p14="http://schemas.microsoft.com/office/powerpoint/2010/main" val="867159519"/>
              </p:ext>
            </p:extLst>
          </p:nvPr>
        </p:nvGraphicFramePr>
        <p:xfrm>
          <a:off x="3565345" y="3425703"/>
          <a:ext cx="2736850" cy="427037"/>
        </p:xfrm>
        <a:graphic>
          <a:graphicData uri="http://schemas.openxmlformats.org/presentationml/2006/ole">
            <mc:AlternateContent xmlns:mc="http://schemas.openxmlformats.org/markup-compatibility/2006">
              <mc:Choice xmlns:v="urn:schemas-microsoft-com:vml" Requires="v">
                <p:oleObj spid="_x0000_s14422" name="公式" r:id="rId5" imgW="1536480" imgH="241200" progId="Equation.3">
                  <p:embed/>
                </p:oleObj>
              </mc:Choice>
              <mc:Fallback>
                <p:oleObj name="公式" r:id="rId5" imgW="153648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5345" y="3425703"/>
                        <a:ext cx="27368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43"/>
          <p:cNvGraphicFramePr>
            <a:graphicFrameLocks noChangeAspect="1"/>
          </p:cNvGraphicFramePr>
          <p:nvPr>
            <p:extLst>
              <p:ext uri="{D42A27DB-BD31-4B8C-83A1-F6EECF244321}">
                <p14:modId xmlns:p14="http://schemas.microsoft.com/office/powerpoint/2010/main" val="2880479170"/>
              </p:ext>
            </p:extLst>
          </p:nvPr>
        </p:nvGraphicFramePr>
        <p:xfrm>
          <a:off x="3492500" y="3829050"/>
          <a:ext cx="3743325" cy="796925"/>
        </p:xfrm>
        <a:graphic>
          <a:graphicData uri="http://schemas.openxmlformats.org/presentationml/2006/ole">
            <mc:AlternateContent xmlns:mc="http://schemas.openxmlformats.org/markup-compatibility/2006">
              <mc:Choice xmlns:v="urn:schemas-microsoft-com:vml" Requires="v">
                <p:oleObj spid="_x0000_s14423" name="公式" r:id="rId7" imgW="2247840" imgH="482400" progId="Equation.3">
                  <p:embed/>
                </p:oleObj>
              </mc:Choice>
              <mc:Fallback>
                <p:oleObj name="公式" r:id="rId7" imgW="224784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3829050"/>
                        <a:ext cx="3743325"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44"/>
          <p:cNvGraphicFramePr>
            <a:graphicFrameLocks noChangeAspect="1"/>
          </p:cNvGraphicFramePr>
          <p:nvPr>
            <p:extLst>
              <p:ext uri="{D42A27DB-BD31-4B8C-83A1-F6EECF244321}">
                <p14:modId xmlns:p14="http://schemas.microsoft.com/office/powerpoint/2010/main" val="2438249007"/>
              </p:ext>
            </p:extLst>
          </p:nvPr>
        </p:nvGraphicFramePr>
        <p:xfrm>
          <a:off x="3492320" y="4492503"/>
          <a:ext cx="2449513" cy="847725"/>
        </p:xfrm>
        <a:graphic>
          <a:graphicData uri="http://schemas.openxmlformats.org/presentationml/2006/ole">
            <mc:AlternateContent xmlns:mc="http://schemas.openxmlformats.org/markup-compatibility/2006">
              <mc:Choice xmlns:v="urn:schemas-microsoft-com:vml" Requires="v">
                <p:oleObj spid="_x0000_s14424" name="公式" r:id="rId9" imgW="1384200" imgH="482400" progId="Equation.3">
                  <p:embed/>
                </p:oleObj>
              </mc:Choice>
              <mc:Fallback>
                <p:oleObj name="公式" r:id="rId9" imgW="138420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320" y="4492503"/>
                        <a:ext cx="2449513"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45"/>
          <p:cNvGraphicFramePr>
            <a:graphicFrameLocks noChangeAspect="1"/>
          </p:cNvGraphicFramePr>
          <p:nvPr>
            <p:extLst>
              <p:ext uri="{D42A27DB-BD31-4B8C-83A1-F6EECF244321}">
                <p14:modId xmlns:p14="http://schemas.microsoft.com/office/powerpoint/2010/main" val="2976417932"/>
              </p:ext>
            </p:extLst>
          </p:nvPr>
        </p:nvGraphicFramePr>
        <p:xfrm>
          <a:off x="3492320" y="5413253"/>
          <a:ext cx="2016125" cy="377825"/>
        </p:xfrm>
        <a:graphic>
          <a:graphicData uri="http://schemas.openxmlformats.org/presentationml/2006/ole">
            <mc:AlternateContent xmlns:mc="http://schemas.openxmlformats.org/markup-compatibility/2006">
              <mc:Choice xmlns:v="urn:schemas-microsoft-com:vml" Requires="v">
                <p:oleObj spid="_x0000_s14425" name="公式" r:id="rId11" imgW="1079280" imgH="203040" progId="Equation.3">
                  <p:embed/>
                </p:oleObj>
              </mc:Choice>
              <mc:Fallback>
                <p:oleObj name="公式" r:id="rId11" imgW="10792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320" y="5413253"/>
                        <a:ext cx="201612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712599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
                                        </p:tgtEl>
                                        <p:attrNameLst>
                                          <p:attrName>style.visibility</p:attrName>
                                        </p:attrNameLst>
                                      </p:cBhvr>
                                      <p:to>
                                        <p:strVal val="visible"/>
                                      </p:to>
                                    </p:set>
                                    <p:animEffect transition="in" filter="wipe(up)">
                                      <p:cBhvr>
                                        <p:cTn id="7" dur="75"/>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wipe(up)">
                                      <p:cBhvr>
                                        <p:cTn id="12" dur="75"/>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wipe(up)">
                                      <p:cBhvr>
                                        <p:cTn id="32" dur="75"/>
                                        <p:tgtEl>
                                          <p:spTgt spid="2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build="p" autoUpdateAnimBg="0"/>
      <p:bldP spid="2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21</a:t>
            </a:fld>
            <a:endParaRPr lang="zh-CN" altLang="en-US"/>
          </a:p>
        </p:txBody>
      </p:sp>
      <p:sp>
        <p:nvSpPr>
          <p:cNvPr id="13" name="Rectangle 12"/>
          <p:cNvSpPr>
            <a:spLocks noChangeArrowheads="1"/>
          </p:cNvSpPr>
          <p:nvPr/>
        </p:nvSpPr>
        <p:spPr bwMode="auto">
          <a:xfrm>
            <a:off x="7174462" y="1126531"/>
            <a:ext cx="288925" cy="431800"/>
          </a:xfrm>
          <a:prstGeom prst="rect">
            <a:avLst/>
          </a:prstGeom>
          <a:solidFill>
            <a:srgbClr val="00FFFF"/>
          </a:solidFill>
          <a:ln w="19050" algn="ctr">
            <a:solidFill>
              <a:srgbClr val="00FFFF"/>
            </a:solidFill>
            <a:miter lim="800000"/>
            <a:headEnd/>
            <a:tailEnd type="none" w="med" len="lg"/>
          </a:ln>
        </p:spPr>
        <p:txBody>
          <a:bodyPr wrap="none"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4" name="Text Box 2"/>
          <p:cNvSpPr txBox="1">
            <a:spLocks noChangeArrowheads="1"/>
          </p:cNvSpPr>
          <p:nvPr/>
        </p:nvSpPr>
        <p:spPr bwMode="auto">
          <a:xfrm>
            <a:off x="549824" y="1050331"/>
            <a:ext cx="200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b="1" dirty="0">
                <a:solidFill>
                  <a:schemeClr val="accent2"/>
                </a:solidFill>
                <a:latin typeface="宋体" panose="02010600030101010101" pitchFamily="2" charset="-122"/>
              </a:rPr>
              <a:t>例</a:t>
            </a:r>
            <a:r>
              <a:rPr kumimoji="1" lang="en-US" altLang="zh-CN" b="1" dirty="0">
                <a:solidFill>
                  <a:schemeClr val="accent2"/>
                </a:solidFill>
                <a:latin typeface="宋体" panose="02010600030101010101" pitchFamily="2" charset="-122"/>
              </a:rPr>
              <a:t>(3</a:t>
            </a:r>
            <a:r>
              <a:rPr kumimoji="1" lang="en-US" altLang="zh-CN" b="1" dirty="0">
                <a:solidFill>
                  <a:schemeClr val="accent2"/>
                </a:solidFill>
                <a:latin typeface="宋体" panose="02010600030101010101" pitchFamily="2" charset="-122"/>
                <a:sym typeface="Symbol" panose="05050102010706020507" pitchFamily="18" charset="2"/>
              </a:rPr>
              <a:t></a:t>
            </a:r>
            <a:r>
              <a:rPr kumimoji="1" lang="zh-CN" altLang="en-US" b="1" dirty="0">
                <a:solidFill>
                  <a:schemeClr val="accent2"/>
                </a:solidFill>
                <a:latin typeface="宋体" panose="02010600030101010101" pitchFamily="2" charset="-122"/>
                <a:sym typeface="Symbol" panose="05050102010706020507" pitchFamily="18" charset="2"/>
              </a:rPr>
              <a:t>原理</a:t>
            </a:r>
            <a:r>
              <a:rPr kumimoji="1" lang="en-US" altLang="zh-CN" b="1" dirty="0">
                <a:solidFill>
                  <a:schemeClr val="accent2"/>
                </a:solidFill>
                <a:latin typeface="宋体" panose="02010600030101010101" pitchFamily="2" charset="-122"/>
                <a:sym typeface="Symbol" panose="05050102010706020507" pitchFamily="18" charset="2"/>
              </a:rPr>
              <a:t>)</a:t>
            </a:r>
            <a:endParaRPr kumimoji="1" lang="en-US" altLang="zh-CN" b="1" dirty="0">
              <a:solidFill>
                <a:schemeClr val="accent2"/>
              </a:solidFill>
              <a:latin typeface="宋体" panose="02010600030101010101" pitchFamily="2" charset="-122"/>
            </a:endParaRPr>
          </a:p>
        </p:txBody>
      </p:sp>
      <p:sp>
        <p:nvSpPr>
          <p:cNvPr id="15" name="Text Box 3"/>
          <p:cNvSpPr txBox="1">
            <a:spLocks noChangeArrowheads="1"/>
          </p:cNvSpPr>
          <p:nvPr/>
        </p:nvSpPr>
        <p:spPr bwMode="auto">
          <a:xfrm>
            <a:off x="2494512" y="1039219"/>
            <a:ext cx="2889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chemeClr val="tx1"/>
                </a:solidFill>
                <a:latin typeface="宋体" panose="02010600030101010101" pitchFamily="2" charset="-122"/>
              </a:rPr>
              <a:t>设</a:t>
            </a:r>
            <a:r>
              <a:rPr kumimoji="1" lang="en-US" altLang="zh-CN" b="1" i="1">
                <a:solidFill>
                  <a:schemeClr val="tx1"/>
                </a:solidFill>
                <a:latin typeface="Times New Roman" panose="02020603050405020304" pitchFamily="18" charset="0"/>
              </a:rPr>
              <a:t>X</a:t>
            </a:r>
            <a:r>
              <a:rPr kumimoji="1" lang="en-US" altLang="zh-CN" b="1">
                <a:solidFill>
                  <a:schemeClr val="tx1"/>
                </a:solidFill>
                <a:latin typeface="Times New Roman" panose="02020603050405020304" pitchFamily="18" charset="0"/>
              </a:rPr>
              <a:t>~</a:t>
            </a:r>
            <a:r>
              <a:rPr kumimoji="1" lang="en-US" altLang="zh-CN" b="1" i="1">
                <a:solidFill>
                  <a:schemeClr val="tx1"/>
                </a:solidFill>
                <a:latin typeface="Times New Roman" panose="02020603050405020304" pitchFamily="18" charset="0"/>
              </a:rPr>
              <a:t>N </a:t>
            </a:r>
            <a:r>
              <a:rPr kumimoji="1" lang="en-US" altLang="zh-CN" b="1">
                <a:solidFill>
                  <a:schemeClr val="tx1"/>
                </a:solidFill>
                <a:latin typeface="Times New Roman" panose="02020603050405020304" pitchFamily="18" charset="0"/>
              </a:rPr>
              <a:t>(</a:t>
            </a:r>
            <a:r>
              <a:rPr kumimoji="1" lang="en-US" altLang="zh-CN" b="1" i="1">
                <a:solidFill>
                  <a:schemeClr val="tx1"/>
                </a:solidFill>
                <a:latin typeface="Times New Roman" panose="02020603050405020304" pitchFamily="18" charset="0"/>
                <a:sym typeface="Symbol" panose="05050102010706020507" pitchFamily="18" charset="2"/>
              </a:rPr>
              <a:t></a:t>
            </a:r>
            <a:r>
              <a:rPr kumimoji="1" lang="en-US" altLang="zh-CN" b="1">
                <a:solidFill>
                  <a:schemeClr val="tx1"/>
                </a:solidFill>
                <a:latin typeface="Times New Roman" panose="02020603050405020304" pitchFamily="18" charset="0"/>
                <a:sym typeface="Symbol" panose="05050102010706020507" pitchFamily="18" charset="2"/>
              </a:rPr>
              <a:t> ,</a:t>
            </a:r>
            <a:r>
              <a:rPr kumimoji="1" lang="en-US" altLang="zh-CN" b="1" i="1">
                <a:solidFill>
                  <a:schemeClr val="tx1"/>
                </a:solidFill>
                <a:latin typeface="Times New Roman" panose="02020603050405020304" pitchFamily="18" charset="0"/>
                <a:sym typeface="Symbol" panose="05050102010706020507" pitchFamily="18" charset="2"/>
              </a:rPr>
              <a:t> </a:t>
            </a:r>
            <a:r>
              <a:rPr kumimoji="1" lang="en-US" altLang="zh-CN" b="1" baseline="30000">
                <a:solidFill>
                  <a:schemeClr val="tx1"/>
                </a:solidFill>
                <a:latin typeface="Times New Roman" panose="02020603050405020304" pitchFamily="18" charset="0"/>
                <a:sym typeface="Symbol" panose="05050102010706020507" pitchFamily="18" charset="2"/>
              </a:rPr>
              <a:t>2</a:t>
            </a:r>
            <a:r>
              <a:rPr kumimoji="1" lang="en-US" altLang="zh-CN" b="1">
                <a:solidFill>
                  <a:schemeClr val="tx1"/>
                </a:solidFill>
                <a:latin typeface="Times New Roman" panose="02020603050405020304" pitchFamily="18" charset="0"/>
              </a:rPr>
              <a:t>)</a:t>
            </a:r>
            <a:r>
              <a:rPr kumimoji="1" lang="en-US" altLang="zh-CN" b="1">
                <a:solidFill>
                  <a:schemeClr val="tx1"/>
                </a:solidFill>
                <a:latin typeface="宋体" panose="02010600030101010101" pitchFamily="2" charset="-122"/>
              </a:rPr>
              <a:t>,</a:t>
            </a:r>
            <a:r>
              <a:rPr kumimoji="1" lang="zh-CN" altLang="en-US" b="1">
                <a:solidFill>
                  <a:schemeClr val="tx1"/>
                </a:solidFill>
                <a:latin typeface="宋体" panose="02010600030101010101" pitchFamily="2" charset="-122"/>
              </a:rPr>
              <a:t>求</a:t>
            </a:r>
          </a:p>
        </p:txBody>
      </p:sp>
      <p:graphicFrame>
        <p:nvGraphicFramePr>
          <p:cNvPr id="16" name="Object 4"/>
          <p:cNvGraphicFramePr>
            <a:graphicFrameLocks noChangeAspect="1"/>
          </p:cNvGraphicFramePr>
          <p:nvPr>
            <p:extLst>
              <p:ext uri="{D42A27DB-BD31-4B8C-83A1-F6EECF244321}">
                <p14:modId xmlns:p14="http://schemas.microsoft.com/office/powerpoint/2010/main" val="3827094022"/>
              </p:ext>
            </p:extLst>
          </p:nvPr>
        </p:nvGraphicFramePr>
        <p:xfrm>
          <a:off x="5302799" y="1126531"/>
          <a:ext cx="2592388" cy="446088"/>
        </p:xfrm>
        <a:graphic>
          <a:graphicData uri="http://schemas.openxmlformats.org/presentationml/2006/ole">
            <mc:AlternateContent xmlns:mc="http://schemas.openxmlformats.org/markup-compatibility/2006">
              <mc:Choice xmlns:v="urn:schemas-microsoft-com:vml" Requires="v">
                <p:oleObj spid="_x0000_s15509" name="公式" r:id="rId3" imgW="1307880" imgH="241200" progId="Equation.3">
                  <p:embed/>
                </p:oleObj>
              </mc:Choice>
              <mc:Fallback>
                <p:oleObj name="公式" r:id="rId3" imgW="13078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799" y="1126531"/>
                        <a:ext cx="25923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5"/>
          <p:cNvSpPr txBox="1">
            <a:spLocks noChangeArrowheads="1"/>
          </p:cNvSpPr>
          <p:nvPr/>
        </p:nvSpPr>
        <p:spPr bwMode="auto">
          <a:xfrm>
            <a:off x="694287" y="1991719"/>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rgbClr val="5050CC"/>
                </a:solidFill>
                <a:latin typeface="Times New Roman" panose="02020603050405020304" pitchFamily="18" charset="0"/>
              </a:rPr>
              <a:t>解</a:t>
            </a:r>
          </a:p>
        </p:txBody>
      </p:sp>
      <p:graphicFrame>
        <p:nvGraphicFramePr>
          <p:cNvPr id="18" name="Object 6"/>
          <p:cNvGraphicFramePr>
            <a:graphicFrameLocks noChangeAspect="1"/>
          </p:cNvGraphicFramePr>
          <p:nvPr>
            <p:extLst>
              <p:ext uri="{D42A27DB-BD31-4B8C-83A1-F6EECF244321}">
                <p14:modId xmlns:p14="http://schemas.microsoft.com/office/powerpoint/2010/main" val="2649061219"/>
              </p:ext>
            </p:extLst>
          </p:nvPr>
        </p:nvGraphicFramePr>
        <p:xfrm>
          <a:off x="1413424" y="2109194"/>
          <a:ext cx="6121400" cy="433387"/>
        </p:xfrm>
        <a:graphic>
          <a:graphicData uri="http://schemas.openxmlformats.org/presentationml/2006/ole">
            <mc:AlternateContent xmlns:mc="http://schemas.openxmlformats.org/markup-compatibility/2006">
              <mc:Choice xmlns:v="urn:schemas-microsoft-com:vml" Requires="v">
                <p:oleObj spid="_x0000_s15510" name="公式" r:id="rId5" imgW="3403440" imgH="241200" progId="Equation.3">
                  <p:embed/>
                </p:oleObj>
              </mc:Choice>
              <mc:Fallback>
                <p:oleObj name="公式" r:id="rId5" imgW="34034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3424" y="2109194"/>
                        <a:ext cx="612140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7"/>
          <p:cNvGraphicFramePr>
            <a:graphicFrameLocks noChangeAspect="1"/>
          </p:cNvGraphicFramePr>
          <p:nvPr>
            <p:extLst>
              <p:ext uri="{D42A27DB-BD31-4B8C-83A1-F6EECF244321}">
                <p14:modId xmlns:p14="http://schemas.microsoft.com/office/powerpoint/2010/main" val="934346302"/>
              </p:ext>
            </p:extLst>
          </p:nvPr>
        </p:nvGraphicFramePr>
        <p:xfrm>
          <a:off x="1054649" y="3503019"/>
          <a:ext cx="4176713" cy="846137"/>
        </p:xfrm>
        <a:graphic>
          <a:graphicData uri="http://schemas.openxmlformats.org/presentationml/2006/ole">
            <mc:AlternateContent xmlns:mc="http://schemas.openxmlformats.org/markup-compatibility/2006">
              <mc:Choice xmlns:v="urn:schemas-microsoft-com:vml" Requires="v">
                <p:oleObj spid="_x0000_s15511" name="公式" r:id="rId7" imgW="2793960" imgH="533160" progId="Equation.3">
                  <p:embed/>
                </p:oleObj>
              </mc:Choice>
              <mc:Fallback>
                <p:oleObj name="公式" r:id="rId7" imgW="2793960" imgH="533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4649" y="3503019"/>
                        <a:ext cx="4176713" cy="84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8"/>
          <p:cNvGraphicFramePr>
            <a:graphicFrameLocks noChangeAspect="1"/>
          </p:cNvGraphicFramePr>
          <p:nvPr>
            <p:extLst>
              <p:ext uri="{D42A27DB-BD31-4B8C-83A1-F6EECF244321}">
                <p14:modId xmlns:p14="http://schemas.microsoft.com/office/powerpoint/2010/main" val="3273520787"/>
              </p:ext>
            </p:extLst>
          </p:nvPr>
        </p:nvGraphicFramePr>
        <p:xfrm>
          <a:off x="5302799" y="3718919"/>
          <a:ext cx="2303463" cy="438150"/>
        </p:xfrm>
        <a:graphic>
          <a:graphicData uri="http://schemas.openxmlformats.org/presentationml/2006/ole">
            <mc:AlternateContent xmlns:mc="http://schemas.openxmlformats.org/markup-compatibility/2006">
              <mc:Choice xmlns:v="urn:schemas-microsoft-com:vml" Requires="v">
                <p:oleObj spid="_x0000_s15512" name="公式" r:id="rId9" imgW="1269720" imgH="241200" progId="Equation.3">
                  <p:embed/>
                </p:oleObj>
              </mc:Choice>
              <mc:Fallback>
                <p:oleObj name="公式" r:id="rId9" imgW="126972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2799" y="3718919"/>
                        <a:ext cx="230346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9"/>
          <p:cNvGraphicFramePr>
            <a:graphicFrameLocks noChangeAspect="1"/>
          </p:cNvGraphicFramePr>
          <p:nvPr>
            <p:extLst>
              <p:ext uri="{D42A27DB-BD31-4B8C-83A1-F6EECF244321}">
                <p14:modId xmlns:p14="http://schemas.microsoft.com/office/powerpoint/2010/main" val="1552055749"/>
              </p:ext>
            </p:extLst>
          </p:nvPr>
        </p:nvGraphicFramePr>
        <p:xfrm>
          <a:off x="1053062" y="4566644"/>
          <a:ext cx="1728787" cy="449262"/>
        </p:xfrm>
        <a:graphic>
          <a:graphicData uri="http://schemas.openxmlformats.org/presentationml/2006/ole">
            <mc:AlternateContent xmlns:mc="http://schemas.openxmlformats.org/markup-compatibility/2006">
              <mc:Choice xmlns:v="urn:schemas-microsoft-com:vml" Requires="v">
                <p:oleObj spid="_x0000_s15513" name="公式" r:id="rId11" imgW="927000" imgH="241200" progId="Equation.3">
                  <p:embed/>
                </p:oleObj>
              </mc:Choice>
              <mc:Fallback>
                <p:oleObj name="公式" r:id="rId11" imgW="92700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3062" y="4566644"/>
                        <a:ext cx="172878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0"/>
          <p:cNvGraphicFramePr>
            <a:graphicFrameLocks noChangeAspect="1"/>
          </p:cNvGraphicFramePr>
          <p:nvPr>
            <p:extLst>
              <p:ext uri="{D42A27DB-BD31-4B8C-83A1-F6EECF244321}">
                <p14:modId xmlns:p14="http://schemas.microsoft.com/office/powerpoint/2010/main" val="3272060582"/>
              </p:ext>
            </p:extLst>
          </p:nvPr>
        </p:nvGraphicFramePr>
        <p:xfrm>
          <a:off x="1054649" y="5303244"/>
          <a:ext cx="2089150" cy="347662"/>
        </p:xfrm>
        <a:graphic>
          <a:graphicData uri="http://schemas.openxmlformats.org/presentationml/2006/ole">
            <mc:AlternateContent xmlns:mc="http://schemas.openxmlformats.org/markup-compatibility/2006">
              <mc:Choice xmlns:v="urn:schemas-microsoft-com:vml" Requires="v">
                <p:oleObj spid="_x0000_s15514" name="公式" r:id="rId13" imgW="1218960" imgH="203040" progId="Equation.3">
                  <p:embed/>
                </p:oleObj>
              </mc:Choice>
              <mc:Fallback>
                <p:oleObj name="公式" r:id="rId13" imgW="121896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4649" y="5303244"/>
                        <a:ext cx="2089150"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1"/>
          <p:cNvGraphicFramePr>
            <a:graphicFrameLocks noChangeAspect="1"/>
          </p:cNvGraphicFramePr>
          <p:nvPr>
            <p:extLst>
              <p:ext uri="{D42A27DB-BD31-4B8C-83A1-F6EECF244321}">
                <p14:modId xmlns:p14="http://schemas.microsoft.com/office/powerpoint/2010/main" val="2259951625"/>
              </p:ext>
            </p:extLst>
          </p:nvPr>
        </p:nvGraphicFramePr>
        <p:xfrm>
          <a:off x="3286674" y="5303244"/>
          <a:ext cx="1225550" cy="344487"/>
        </p:xfrm>
        <a:graphic>
          <a:graphicData uri="http://schemas.openxmlformats.org/presentationml/2006/ole">
            <mc:AlternateContent xmlns:mc="http://schemas.openxmlformats.org/markup-compatibility/2006">
              <mc:Choice xmlns:v="urn:schemas-microsoft-com:vml" Requires="v">
                <p:oleObj spid="_x0000_s15515" name="公式" r:id="rId15" imgW="723600" imgH="203040" progId="Equation.3">
                  <p:embed/>
                </p:oleObj>
              </mc:Choice>
              <mc:Fallback>
                <p:oleObj name="公式" r:id="rId15" imgW="72360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6674" y="5303244"/>
                        <a:ext cx="1225550"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3"/>
          <p:cNvGraphicFramePr>
            <a:graphicFrameLocks noGrp="1" noChangeAspect="1"/>
          </p:cNvGraphicFramePr>
          <p:nvPr>
            <p:ph sz="half" idx="1"/>
            <p:extLst>
              <p:ext uri="{D42A27DB-BD31-4B8C-83A1-F6EECF244321}">
                <p14:modId xmlns:p14="http://schemas.microsoft.com/office/powerpoint/2010/main" val="2216002347"/>
              </p:ext>
            </p:extLst>
          </p:nvPr>
        </p:nvGraphicFramePr>
        <p:xfrm>
          <a:off x="1054649" y="2698156"/>
          <a:ext cx="3816350" cy="569913"/>
        </p:xfrm>
        <a:graphic>
          <a:graphicData uri="http://schemas.openxmlformats.org/presentationml/2006/ole">
            <mc:AlternateContent xmlns:mc="http://schemas.openxmlformats.org/markup-compatibility/2006">
              <mc:Choice xmlns:v="urn:schemas-microsoft-com:vml" Requires="v">
                <p:oleObj spid="_x0000_s15516" name="Equation" r:id="rId17" imgW="1701720" imgH="253800" progId="Equation.DSMT4">
                  <p:embed/>
                </p:oleObj>
              </mc:Choice>
              <mc:Fallback>
                <p:oleObj name="Equation" r:id="rId17" imgW="1701720" imgH="2538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4649" y="2698156"/>
                        <a:ext cx="38163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0"/>
          <p:cNvGraphicFramePr>
            <a:graphicFrameLocks noChangeAspect="1"/>
          </p:cNvGraphicFramePr>
          <p:nvPr>
            <p:extLst>
              <p:ext uri="{D42A27DB-BD31-4B8C-83A1-F6EECF244321}">
                <p14:modId xmlns:p14="http://schemas.microsoft.com/office/powerpoint/2010/main" val="3495954371"/>
              </p:ext>
            </p:extLst>
          </p:nvPr>
        </p:nvGraphicFramePr>
        <p:xfrm>
          <a:off x="1054649" y="4571406"/>
          <a:ext cx="2590800" cy="438150"/>
        </p:xfrm>
        <a:graphic>
          <a:graphicData uri="http://schemas.openxmlformats.org/presentationml/2006/ole">
            <mc:AlternateContent xmlns:mc="http://schemas.openxmlformats.org/markup-compatibility/2006">
              <mc:Choice xmlns:v="urn:schemas-microsoft-com:vml" Requires="v">
                <p:oleObj spid="_x0000_s15517" name="Equation" r:id="rId19" imgW="1206360" imgH="203040" progId="Equation.DSMT4">
                  <p:embed/>
                </p:oleObj>
              </mc:Choice>
              <mc:Fallback>
                <p:oleObj name="Equation" r:id="rId19" imgW="120636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54649" y="4571406"/>
                        <a:ext cx="25908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92289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slide(fromTop)">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slide(fromTop)">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nodeType="clickEffect">
                                  <p:stCondLst>
                                    <p:cond delay="0"/>
                                  </p:stCondLst>
                                  <p:childTnLst>
                                    <p:animEffect transition="out" filter="box(in)">
                                      <p:cBhvr>
                                        <p:cTn id="33" dur="500"/>
                                        <p:tgtEl>
                                          <p:spTgt spid="34"/>
                                        </p:tgtEl>
                                      </p:cBhvr>
                                    </p:animEffect>
                                    <p:set>
                                      <p:cBhvr>
                                        <p:cTn id="34" dur="1" fill="hold">
                                          <p:stCondLst>
                                            <p:cond delay="499"/>
                                          </p:stCondLst>
                                        </p:cTn>
                                        <p:tgtEl>
                                          <p:spTgt spid="34"/>
                                        </p:tgtEl>
                                        <p:attrNameLst>
                                          <p:attrName>style.visibility</p:attrName>
                                        </p:attrNameLst>
                                      </p:cBhvr>
                                      <p:to>
                                        <p:strVal val="hidden"/>
                                      </p:to>
                                    </p:set>
                                  </p:childTnLst>
                                </p:cTn>
                              </p:par>
                            </p:childTnLst>
                          </p:cTn>
                        </p:par>
                        <p:par>
                          <p:cTn id="35" fill="hold">
                            <p:stCondLst>
                              <p:cond delay="500"/>
                            </p:stCondLst>
                            <p:childTnLst>
                              <p:par>
                                <p:cTn id="36" presetID="4" presetClass="entr" presetSubtype="32"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ox(out)">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22</a:t>
            </a:fld>
            <a:endParaRPr lang="zh-CN" altLang="en-US"/>
          </a:p>
        </p:txBody>
      </p:sp>
      <p:sp>
        <p:nvSpPr>
          <p:cNvPr id="102" name="Rectangle 2"/>
          <p:cNvSpPr txBox="1">
            <a:spLocks noChangeArrowheads="1"/>
          </p:cNvSpPr>
          <p:nvPr/>
        </p:nvSpPr>
        <p:spPr bwMode="auto">
          <a:xfrm>
            <a:off x="531018" y="527050"/>
            <a:ext cx="1290638"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US" altLang="zh-CN" sz="2400" b="1" dirty="0" smtClean="0">
                <a:solidFill>
                  <a:srgbClr val="000000"/>
                </a:solidFill>
                <a:latin typeface="华文中宋" pitchFamily="2" charset="-122"/>
                <a:ea typeface="华文中宋" pitchFamily="2" charset="-122"/>
                <a:sym typeface="Symbol" panose="05050102010706020507" pitchFamily="18" charset="2"/>
              </a:rPr>
              <a:t>3</a:t>
            </a:r>
            <a:r>
              <a:rPr lang="zh-CN" altLang="en-US" sz="2400" b="1" dirty="0" smtClean="0">
                <a:solidFill>
                  <a:srgbClr val="000000"/>
                </a:solidFill>
                <a:latin typeface="华文中宋" pitchFamily="2" charset="-122"/>
                <a:ea typeface="华文中宋" pitchFamily="2" charset="-122"/>
                <a:sym typeface="Symbol" panose="05050102010706020507" pitchFamily="18" charset="2"/>
              </a:rPr>
              <a:t>原则</a:t>
            </a:r>
            <a:endParaRPr lang="zh-CN" altLang="en-US" sz="2400" b="1" dirty="0">
              <a:solidFill>
                <a:srgbClr val="000000"/>
              </a:solidFill>
              <a:latin typeface="华文中宋" pitchFamily="2" charset="-122"/>
              <a:ea typeface="华文中宋" pitchFamily="2" charset="-122"/>
            </a:endParaRPr>
          </a:p>
        </p:txBody>
      </p:sp>
      <p:sp>
        <p:nvSpPr>
          <p:cNvPr id="103" name="Line 3"/>
          <p:cNvSpPr>
            <a:spLocks noChangeShapeType="1"/>
          </p:cNvSpPr>
          <p:nvPr/>
        </p:nvSpPr>
        <p:spPr bwMode="auto">
          <a:xfrm>
            <a:off x="956527" y="1693309"/>
            <a:ext cx="7696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nvGrpSpPr>
          <p:cNvPr id="104" name="Group 4"/>
          <p:cNvGrpSpPr>
            <a:grpSpLocks/>
          </p:cNvGrpSpPr>
          <p:nvPr/>
        </p:nvGrpSpPr>
        <p:grpSpPr bwMode="auto">
          <a:xfrm>
            <a:off x="2677377" y="2136222"/>
            <a:ext cx="4908550" cy="1081087"/>
            <a:chOff x="624" y="807"/>
            <a:chExt cx="3092" cy="681"/>
          </a:xfrm>
        </p:grpSpPr>
        <p:sp>
          <p:nvSpPr>
            <p:cNvPr id="105" name="Rectangle 5"/>
            <p:cNvSpPr>
              <a:spLocks noChangeArrowheads="1"/>
            </p:cNvSpPr>
            <p:nvPr/>
          </p:nvSpPr>
          <p:spPr bwMode="auto">
            <a:xfrm>
              <a:off x="627" y="816"/>
              <a:ext cx="3021" cy="672"/>
            </a:xfrm>
            <a:prstGeom prst="rect">
              <a:avLst/>
            </a:prstGeom>
            <a:solidFill>
              <a:srgbClr val="FFFF00"/>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SG"/>
            </a:p>
          </p:txBody>
        </p:sp>
        <p:sp>
          <p:nvSpPr>
            <p:cNvPr id="106" name="Text Box 6"/>
            <p:cNvSpPr txBox="1">
              <a:spLocks noChangeArrowheads="1"/>
            </p:cNvSpPr>
            <p:nvPr/>
          </p:nvSpPr>
          <p:spPr bwMode="auto">
            <a:xfrm>
              <a:off x="624" y="807"/>
              <a:ext cx="3092" cy="63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50000"/>
                </a:spcBef>
                <a:buClrTx/>
                <a:buSzTx/>
                <a:buFontTx/>
                <a:buNone/>
              </a:pPr>
              <a:r>
                <a:rPr kumimoji="1" lang="en-US" altLang="en-US" sz="2400" i="1">
                  <a:solidFill>
                    <a:srgbClr val="000000"/>
                  </a:solidFill>
                  <a:latin typeface="Times New Roman" panose="02020603050405020304" pitchFamily="18" charset="0"/>
                </a:rPr>
                <a:t>          </a:t>
              </a:r>
              <a:r>
                <a:rPr kumimoji="1" lang="en-US" altLang="zh-CN" sz="2400" i="1">
                  <a:solidFill>
                    <a:srgbClr val="000000"/>
                  </a:solidFill>
                  <a:latin typeface="Times New Roman" panose="02020603050405020304" pitchFamily="18" charset="0"/>
                </a:rPr>
                <a:t>a</a:t>
              </a:r>
              <a:r>
                <a:rPr kumimoji="1" lang="en-US" altLang="zh-CN" sz="2400">
                  <a:solidFill>
                    <a:srgbClr val="000000"/>
                  </a:solidFill>
                  <a:latin typeface="Times New Roman" panose="02020603050405020304" pitchFamily="18" charset="0"/>
                </a:rPr>
                <a:t>               1            2           3      </a:t>
              </a:r>
            </a:p>
            <a:p>
              <a:pPr eaLnBrk="0" fontAlgn="base" hangingPunct="0">
                <a:spcBef>
                  <a:spcPct val="50000"/>
                </a:spcBef>
                <a:buClrTx/>
                <a:buSzTx/>
                <a:buFontTx/>
                <a:buNone/>
              </a:pPr>
              <a:r>
                <a:rPr kumimoji="1" lang="en-US" altLang="zh-CN" sz="2400" i="1">
                  <a:solidFill>
                    <a:srgbClr val="000000"/>
                  </a:solidFill>
                  <a:latin typeface="Times New Roman" panose="02020603050405020304" pitchFamily="18" charset="0"/>
                </a:rPr>
                <a:t>P</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2400" i="1">
                  <a:solidFill>
                    <a:srgbClr val="000000"/>
                  </a:solidFill>
                  <a:latin typeface="Symbol" panose="05050102010706020507" pitchFamily="18" charset="2"/>
                </a:rPr>
                <a:t>-</a:t>
              </a:r>
              <a:r>
                <a:rPr kumimoji="1" lang="en-US" altLang="zh-CN" sz="2400" i="1">
                  <a:solidFill>
                    <a:srgbClr val="000000"/>
                  </a:solidFill>
                  <a:latin typeface="Times New Roman" panose="02020603050405020304" pitchFamily="18" charset="0"/>
                  <a:sym typeface="Symbol" panose="05050102010706020507" pitchFamily="18" charset="2"/>
                </a:rPr>
                <a:t></a:t>
              </a:r>
              <a:r>
                <a:rPr kumimoji="1" lang="en-US" altLang="zh-CN" sz="2400">
                  <a:solidFill>
                    <a:srgbClr val="000000"/>
                  </a:solidFill>
                  <a:latin typeface="Times New Roman" panose="02020603050405020304" pitchFamily="18" charset="0"/>
                  <a:sym typeface="Symbol" panose="05050102010706020507" pitchFamily="18" charset="2"/>
                </a:rPr>
                <a:t>|&lt;</a:t>
              </a:r>
              <a:r>
                <a:rPr kumimoji="1" lang="en-US" altLang="zh-CN" sz="2400" i="1">
                  <a:solidFill>
                    <a:srgbClr val="000000"/>
                  </a:solidFill>
                  <a:latin typeface="Times New Roman" panose="02020603050405020304" pitchFamily="18" charset="0"/>
                  <a:sym typeface="Symbol" panose="05050102010706020507" pitchFamily="18" charset="2"/>
                </a:rPr>
                <a:t>a</a:t>
              </a:r>
              <a:r>
                <a:rPr kumimoji="1" lang="en-US" altLang="zh-CN" sz="2400">
                  <a:solidFill>
                    <a:srgbClr val="000000"/>
                  </a:solidFill>
                  <a:latin typeface="Times New Roman" panose="02020603050405020304" pitchFamily="18" charset="0"/>
                  <a:sym typeface="Symbol" panose="05050102010706020507" pitchFamily="18" charset="2"/>
                </a:rPr>
                <a:t>)</a:t>
              </a:r>
              <a:r>
                <a:rPr kumimoji="1" lang="en-US" altLang="zh-CN" sz="2400">
                  <a:solidFill>
                    <a:srgbClr val="000000"/>
                  </a:solidFill>
                  <a:latin typeface="Times New Roman" panose="02020603050405020304" pitchFamily="18" charset="0"/>
                </a:rPr>
                <a:t>  </a:t>
              </a:r>
              <a:r>
                <a:rPr kumimoji="1" lang="en-US" altLang="zh-CN" sz="2400">
                  <a:solidFill>
                    <a:srgbClr val="3399FF"/>
                  </a:solidFill>
                  <a:latin typeface="Times New Roman" panose="02020603050405020304" pitchFamily="18" charset="0"/>
                </a:rPr>
                <a:t>0.6827</a:t>
              </a:r>
              <a:r>
                <a:rPr kumimoji="1" lang="en-US" altLang="zh-CN" sz="2400">
                  <a:solidFill>
                    <a:srgbClr val="000000"/>
                  </a:solidFill>
                  <a:latin typeface="Times New Roman" panose="02020603050405020304" pitchFamily="18" charset="0"/>
                </a:rPr>
                <a:t>   </a:t>
              </a:r>
              <a:r>
                <a:rPr kumimoji="1" lang="en-US" altLang="zh-CN" sz="2400">
                  <a:solidFill>
                    <a:srgbClr val="0000FF"/>
                  </a:solidFill>
                  <a:latin typeface="Times New Roman" panose="02020603050405020304" pitchFamily="18" charset="0"/>
                </a:rPr>
                <a:t>0.9545</a:t>
              </a:r>
              <a:r>
                <a:rPr kumimoji="1" lang="en-US" altLang="zh-CN" sz="2400">
                  <a:solidFill>
                    <a:srgbClr val="000000"/>
                  </a:solidFill>
                  <a:latin typeface="Times New Roman" panose="02020603050405020304" pitchFamily="18" charset="0"/>
                </a:rPr>
                <a:t>   </a:t>
              </a:r>
              <a:r>
                <a:rPr kumimoji="1" lang="en-US" altLang="zh-CN" sz="2400">
                  <a:solidFill>
                    <a:srgbClr val="000099"/>
                  </a:solidFill>
                  <a:latin typeface="Times New Roman" panose="02020603050405020304" pitchFamily="18" charset="0"/>
                </a:rPr>
                <a:t>0.9973</a:t>
              </a:r>
              <a:endParaRPr kumimoji="1" lang="en-US" altLang="zh-CN" sz="2000">
                <a:latin typeface="Times New Roman" panose="02020603050405020304" pitchFamily="18" charset="0"/>
              </a:endParaRPr>
            </a:p>
          </p:txBody>
        </p:sp>
        <p:sp>
          <p:nvSpPr>
            <p:cNvPr id="107" name="Line 7"/>
            <p:cNvSpPr>
              <a:spLocks noChangeShapeType="1"/>
            </p:cNvSpPr>
            <p:nvPr/>
          </p:nvSpPr>
          <p:spPr bwMode="auto">
            <a:xfrm>
              <a:off x="675" y="1152"/>
              <a:ext cx="297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08" name="Line 8"/>
            <p:cNvSpPr>
              <a:spLocks noChangeShapeType="1"/>
            </p:cNvSpPr>
            <p:nvPr/>
          </p:nvSpPr>
          <p:spPr bwMode="auto">
            <a:xfrm>
              <a:off x="1683" y="864"/>
              <a:ext cx="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sp>
        <p:nvSpPr>
          <p:cNvPr id="109" name="Rectangle 9"/>
          <p:cNvSpPr>
            <a:spLocks noChangeArrowheads="1"/>
          </p:cNvSpPr>
          <p:nvPr/>
        </p:nvSpPr>
        <p:spPr bwMode="auto">
          <a:xfrm>
            <a:off x="1472465" y="4588909"/>
            <a:ext cx="436562"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sym typeface="Symbol" panose="05050102010706020507" pitchFamily="18" charset="2"/>
              </a:rPr>
              <a:t> </a:t>
            </a:r>
          </a:p>
        </p:txBody>
      </p:sp>
      <p:sp>
        <p:nvSpPr>
          <p:cNvPr id="110" name="Rectangle 10"/>
          <p:cNvSpPr>
            <a:spLocks noChangeArrowheads="1"/>
          </p:cNvSpPr>
          <p:nvPr/>
        </p:nvSpPr>
        <p:spPr bwMode="auto">
          <a:xfrm>
            <a:off x="1004152" y="5503309"/>
            <a:ext cx="950913"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sym typeface="Symbol" panose="05050102010706020507" pitchFamily="18" charset="2"/>
              </a:rPr>
              <a:t></a:t>
            </a:r>
            <a:r>
              <a:rPr kumimoji="1" lang="zh-CN" altLang="en-US" sz="1400" b="1" i="1">
                <a:solidFill>
                  <a:srgbClr val="000000"/>
                </a:solidFill>
                <a:latin typeface="Times New Roman" panose="02020603050405020304" pitchFamily="18" charset="0"/>
                <a:sym typeface="Symbol" panose="05050102010706020507" pitchFamily="18" charset="2"/>
              </a:rPr>
              <a:t>－</a:t>
            </a:r>
            <a:r>
              <a:rPr kumimoji="1" lang="en-US" altLang="zh-CN" sz="2400" b="1">
                <a:solidFill>
                  <a:srgbClr val="000000"/>
                </a:solidFill>
                <a:latin typeface="Times New Roman" panose="02020603050405020304" pitchFamily="18" charset="0"/>
                <a:sym typeface="Symbol" panose="05050102010706020507" pitchFamily="18" charset="2"/>
              </a:rPr>
              <a:t>3</a:t>
            </a:r>
            <a:r>
              <a:rPr kumimoji="1" lang="en-US" altLang="zh-CN" sz="2400" b="1" i="1">
                <a:solidFill>
                  <a:srgbClr val="000000"/>
                </a:solidFill>
                <a:latin typeface="Times New Roman" panose="02020603050405020304" pitchFamily="18" charset="0"/>
                <a:sym typeface="Symbol" panose="05050102010706020507" pitchFamily="18" charset="2"/>
              </a:rPr>
              <a:t> </a:t>
            </a:r>
          </a:p>
        </p:txBody>
      </p:sp>
      <p:sp>
        <p:nvSpPr>
          <p:cNvPr id="111" name="Rectangle 11"/>
          <p:cNvSpPr>
            <a:spLocks noChangeArrowheads="1"/>
          </p:cNvSpPr>
          <p:nvPr/>
        </p:nvSpPr>
        <p:spPr bwMode="auto">
          <a:xfrm>
            <a:off x="972402" y="3750709"/>
            <a:ext cx="9461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400" b="1" i="1">
                <a:solidFill>
                  <a:srgbClr val="000000"/>
                </a:solidFill>
                <a:latin typeface="Times New Roman" panose="02020603050405020304" pitchFamily="18" charset="0"/>
                <a:sym typeface="Symbol" panose="05050102010706020507" pitchFamily="18" charset="2"/>
              </a:rPr>
              <a:t>+</a:t>
            </a:r>
            <a:r>
              <a:rPr kumimoji="1" lang="en-US" altLang="zh-CN" sz="2400" b="1">
                <a:solidFill>
                  <a:srgbClr val="000000"/>
                </a:solidFill>
                <a:latin typeface="Times New Roman" panose="02020603050405020304" pitchFamily="18" charset="0"/>
                <a:sym typeface="Symbol" panose="05050102010706020507" pitchFamily="18" charset="2"/>
              </a:rPr>
              <a:t>3</a:t>
            </a:r>
            <a:r>
              <a:rPr kumimoji="1" lang="en-US" altLang="zh-CN" sz="2400" b="1" i="1">
                <a:solidFill>
                  <a:srgbClr val="000000"/>
                </a:solidFill>
                <a:latin typeface="Times New Roman" panose="02020603050405020304" pitchFamily="18" charset="0"/>
                <a:sym typeface="Symbol" panose="05050102010706020507" pitchFamily="18" charset="2"/>
              </a:rPr>
              <a:t> </a:t>
            </a:r>
          </a:p>
        </p:txBody>
      </p:sp>
      <p:sp>
        <p:nvSpPr>
          <p:cNvPr id="112" name="Oval 12"/>
          <p:cNvSpPr>
            <a:spLocks noChangeArrowheads="1"/>
          </p:cNvSpPr>
          <p:nvPr/>
        </p:nvSpPr>
        <p:spPr bwMode="auto">
          <a:xfrm>
            <a:off x="2099527" y="45889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3" name="Oval 13"/>
          <p:cNvSpPr>
            <a:spLocks noChangeArrowheads="1"/>
          </p:cNvSpPr>
          <p:nvPr/>
        </p:nvSpPr>
        <p:spPr bwMode="auto">
          <a:xfrm>
            <a:off x="2556727" y="48175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4" name="Oval 14"/>
          <p:cNvSpPr>
            <a:spLocks noChangeArrowheads="1"/>
          </p:cNvSpPr>
          <p:nvPr/>
        </p:nvSpPr>
        <p:spPr bwMode="auto">
          <a:xfrm>
            <a:off x="3013927" y="45127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5" name="Oval 15"/>
          <p:cNvSpPr>
            <a:spLocks noChangeArrowheads="1"/>
          </p:cNvSpPr>
          <p:nvPr/>
        </p:nvSpPr>
        <p:spPr bwMode="auto">
          <a:xfrm>
            <a:off x="3394927" y="52747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6" name="Oval 16"/>
          <p:cNvSpPr>
            <a:spLocks noChangeArrowheads="1"/>
          </p:cNvSpPr>
          <p:nvPr/>
        </p:nvSpPr>
        <p:spPr bwMode="auto">
          <a:xfrm>
            <a:off x="3928327" y="49699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7" name="Oval 17"/>
          <p:cNvSpPr>
            <a:spLocks noChangeArrowheads="1"/>
          </p:cNvSpPr>
          <p:nvPr/>
        </p:nvSpPr>
        <p:spPr bwMode="auto">
          <a:xfrm>
            <a:off x="4461727" y="57319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8" name="Oval 18"/>
          <p:cNvSpPr>
            <a:spLocks noChangeArrowheads="1"/>
          </p:cNvSpPr>
          <p:nvPr/>
        </p:nvSpPr>
        <p:spPr bwMode="auto">
          <a:xfrm>
            <a:off x="4842727" y="40555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19" name="Oval 19"/>
          <p:cNvSpPr>
            <a:spLocks noChangeArrowheads="1"/>
          </p:cNvSpPr>
          <p:nvPr/>
        </p:nvSpPr>
        <p:spPr bwMode="auto">
          <a:xfrm>
            <a:off x="5452327" y="54271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0" name="Oval 20"/>
          <p:cNvSpPr>
            <a:spLocks noChangeArrowheads="1"/>
          </p:cNvSpPr>
          <p:nvPr/>
        </p:nvSpPr>
        <p:spPr bwMode="auto">
          <a:xfrm>
            <a:off x="5757127" y="42841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1" name="Oval 21"/>
          <p:cNvSpPr>
            <a:spLocks noChangeArrowheads="1"/>
          </p:cNvSpPr>
          <p:nvPr/>
        </p:nvSpPr>
        <p:spPr bwMode="auto">
          <a:xfrm>
            <a:off x="6366727" y="51985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2" name="Oval 22"/>
          <p:cNvSpPr>
            <a:spLocks noChangeArrowheads="1"/>
          </p:cNvSpPr>
          <p:nvPr/>
        </p:nvSpPr>
        <p:spPr bwMode="auto">
          <a:xfrm>
            <a:off x="7052527" y="6036709"/>
            <a:ext cx="228600" cy="228600"/>
          </a:xfrm>
          <a:prstGeom prst="ellipse">
            <a:avLst/>
          </a:prstGeom>
          <a:solidFill>
            <a:srgbClr val="FF66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3" name="Line 23"/>
          <p:cNvSpPr>
            <a:spLocks noChangeShapeType="1"/>
          </p:cNvSpPr>
          <p:nvPr/>
        </p:nvSpPr>
        <p:spPr bwMode="auto">
          <a:xfrm>
            <a:off x="1947127" y="3979309"/>
            <a:ext cx="571500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4" name="Line 24"/>
          <p:cNvSpPr>
            <a:spLocks noChangeShapeType="1"/>
          </p:cNvSpPr>
          <p:nvPr/>
        </p:nvSpPr>
        <p:spPr bwMode="auto">
          <a:xfrm>
            <a:off x="1947127" y="5808109"/>
            <a:ext cx="571500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5" name="Rectangle 25"/>
          <p:cNvSpPr>
            <a:spLocks noChangeArrowheads="1"/>
          </p:cNvSpPr>
          <p:nvPr/>
        </p:nvSpPr>
        <p:spPr bwMode="auto">
          <a:xfrm>
            <a:off x="2023327" y="3979309"/>
            <a:ext cx="5638800" cy="1828800"/>
          </a:xfrm>
          <a:prstGeom prst="rect">
            <a:avLst/>
          </a:prstGeom>
          <a:solidFill>
            <a:srgbClr val="3366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6" name="Text Box 26"/>
          <p:cNvSpPr txBox="1">
            <a:spLocks noChangeArrowheads="1"/>
          </p:cNvSpPr>
          <p:nvPr/>
        </p:nvSpPr>
        <p:spPr bwMode="auto">
          <a:xfrm>
            <a:off x="5147527" y="4634947"/>
            <a:ext cx="1619250" cy="5191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zh-CN" altLang="en-US" sz="2800" b="1">
                <a:solidFill>
                  <a:srgbClr val="0000FF"/>
                </a:solidFill>
                <a:latin typeface="Times New Roman" panose="02020603050405020304" pitchFamily="18" charset="0"/>
              </a:rPr>
              <a:t>正常区域</a:t>
            </a:r>
            <a:endParaRPr kumimoji="1" lang="zh-CN" altLang="en-US" sz="2000">
              <a:latin typeface="Times New Roman" panose="02020603050405020304" pitchFamily="18" charset="0"/>
            </a:endParaRPr>
          </a:p>
        </p:txBody>
      </p:sp>
      <p:sp>
        <p:nvSpPr>
          <p:cNvPr id="127" name="Rectangle 27"/>
          <p:cNvSpPr>
            <a:spLocks noChangeArrowheads="1"/>
          </p:cNvSpPr>
          <p:nvPr/>
        </p:nvSpPr>
        <p:spPr bwMode="auto">
          <a:xfrm>
            <a:off x="2023327" y="3369709"/>
            <a:ext cx="5638800" cy="609600"/>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8" name="Rectangle 28"/>
          <p:cNvSpPr>
            <a:spLocks noChangeArrowheads="1"/>
          </p:cNvSpPr>
          <p:nvPr/>
        </p:nvSpPr>
        <p:spPr bwMode="auto">
          <a:xfrm>
            <a:off x="2023327" y="5808109"/>
            <a:ext cx="5638800" cy="738188"/>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29" name="Text Box 29"/>
          <p:cNvSpPr txBox="1">
            <a:spLocks noChangeArrowheads="1"/>
          </p:cNvSpPr>
          <p:nvPr/>
        </p:nvSpPr>
        <p:spPr bwMode="auto">
          <a:xfrm>
            <a:off x="5147527" y="3445909"/>
            <a:ext cx="161925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zh-CN" altLang="en-US" sz="2800" b="1">
                <a:solidFill>
                  <a:srgbClr val="FF0000"/>
                </a:solidFill>
                <a:latin typeface="Times New Roman" panose="02020603050405020304" pitchFamily="18" charset="0"/>
              </a:rPr>
              <a:t>异常区域</a:t>
            </a:r>
            <a:endParaRPr kumimoji="1" lang="zh-CN" altLang="en-US" sz="2000">
              <a:latin typeface="Times New Roman" panose="02020603050405020304" pitchFamily="18" charset="0"/>
            </a:endParaRPr>
          </a:p>
        </p:txBody>
      </p:sp>
      <p:sp>
        <p:nvSpPr>
          <p:cNvPr id="130" name="Text Box 30"/>
          <p:cNvSpPr txBox="1">
            <a:spLocks noChangeArrowheads="1"/>
          </p:cNvSpPr>
          <p:nvPr/>
        </p:nvSpPr>
        <p:spPr bwMode="auto">
          <a:xfrm>
            <a:off x="5147527" y="5960509"/>
            <a:ext cx="161925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zh-CN" altLang="en-US" sz="2800" b="1">
                <a:solidFill>
                  <a:srgbClr val="FF0000"/>
                </a:solidFill>
                <a:latin typeface="Times New Roman" panose="02020603050405020304" pitchFamily="18" charset="0"/>
              </a:rPr>
              <a:t>异常区域</a:t>
            </a:r>
            <a:endParaRPr kumimoji="1" lang="zh-CN" altLang="en-US" sz="2000">
              <a:latin typeface="Times New Roman" panose="02020603050405020304" pitchFamily="18" charset="0"/>
            </a:endParaRPr>
          </a:p>
        </p:txBody>
      </p:sp>
      <p:grpSp>
        <p:nvGrpSpPr>
          <p:cNvPr id="131" name="Group 31"/>
          <p:cNvGrpSpPr>
            <a:grpSpLocks/>
          </p:cNvGrpSpPr>
          <p:nvPr/>
        </p:nvGrpSpPr>
        <p:grpSpPr bwMode="auto">
          <a:xfrm>
            <a:off x="1870927" y="4893709"/>
            <a:ext cx="6413500" cy="457200"/>
            <a:chOff x="1248" y="2688"/>
            <a:chExt cx="4040" cy="288"/>
          </a:xfrm>
        </p:grpSpPr>
        <p:sp>
          <p:nvSpPr>
            <p:cNvPr id="132" name="Line 32"/>
            <p:cNvSpPr>
              <a:spLocks noChangeShapeType="1"/>
            </p:cNvSpPr>
            <p:nvPr/>
          </p:nvSpPr>
          <p:spPr bwMode="auto">
            <a:xfrm>
              <a:off x="1248" y="2688"/>
              <a:ext cx="40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33" name="Text Box 33"/>
            <p:cNvSpPr txBox="1">
              <a:spLocks noChangeArrowheads="1"/>
            </p:cNvSpPr>
            <p:nvPr/>
          </p:nvSpPr>
          <p:spPr bwMode="auto">
            <a:xfrm>
              <a:off x="5088" y="2688"/>
              <a:ext cx="200"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fontAlgn="base" hangingPunct="0">
                <a:spcBef>
                  <a:spcPct val="50000"/>
                </a:spcBef>
                <a:buClrTx/>
                <a:buSzTx/>
                <a:buFontTx/>
                <a:buNone/>
              </a:pPr>
              <a:r>
                <a:rPr kumimoji="1" lang="en-US" altLang="zh-CN" sz="2400" i="1">
                  <a:latin typeface="Times New Roman" panose="02020603050405020304" pitchFamily="18" charset="0"/>
                </a:rPr>
                <a:t>t</a:t>
              </a:r>
              <a:endParaRPr kumimoji="1" lang="en-US" altLang="zh-CN" sz="2000">
                <a:latin typeface="Times New Roman" panose="02020603050405020304" pitchFamily="18" charset="0"/>
              </a:endParaRPr>
            </a:p>
          </p:txBody>
        </p:sp>
      </p:grpSp>
      <p:grpSp>
        <p:nvGrpSpPr>
          <p:cNvPr id="134" name="Group 34"/>
          <p:cNvGrpSpPr>
            <a:grpSpLocks/>
          </p:cNvGrpSpPr>
          <p:nvPr/>
        </p:nvGrpSpPr>
        <p:grpSpPr bwMode="auto">
          <a:xfrm>
            <a:off x="2023327" y="3293509"/>
            <a:ext cx="339725" cy="3200400"/>
            <a:chOff x="1344" y="1680"/>
            <a:chExt cx="214" cy="2016"/>
          </a:xfrm>
        </p:grpSpPr>
        <p:sp>
          <p:nvSpPr>
            <p:cNvPr id="135" name="Line 35"/>
            <p:cNvSpPr>
              <a:spLocks noChangeShapeType="1"/>
            </p:cNvSpPr>
            <p:nvPr/>
          </p:nvSpPr>
          <p:spPr bwMode="auto">
            <a:xfrm flipV="1">
              <a:off x="1344" y="1680"/>
              <a:ext cx="0" cy="201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136" name="Text Box 36"/>
            <p:cNvSpPr txBox="1">
              <a:spLocks noChangeArrowheads="1"/>
            </p:cNvSpPr>
            <p:nvPr/>
          </p:nvSpPr>
          <p:spPr bwMode="auto">
            <a:xfrm>
              <a:off x="1344" y="1680"/>
              <a:ext cx="214"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000" i="1">
                  <a:latin typeface="Times New Roman" panose="02020603050405020304" pitchFamily="18" charset="0"/>
                </a:rPr>
                <a:t>X</a:t>
              </a:r>
              <a:endParaRPr kumimoji="1" lang="en-US" altLang="zh-CN" sz="2000">
                <a:latin typeface="Times New Roman" panose="02020603050405020304" pitchFamily="18" charset="0"/>
              </a:endParaRPr>
            </a:p>
          </p:txBody>
        </p:sp>
      </p:grpSp>
      <p:graphicFrame>
        <p:nvGraphicFramePr>
          <p:cNvPr id="43" name="Object 37"/>
          <p:cNvGraphicFramePr>
            <a:graphicFrameLocks noChangeAspect="1"/>
          </p:cNvGraphicFramePr>
          <p:nvPr>
            <p:extLst>
              <p:ext uri="{D42A27DB-BD31-4B8C-83A1-F6EECF244321}">
                <p14:modId xmlns:p14="http://schemas.microsoft.com/office/powerpoint/2010/main" val="81750353"/>
              </p:ext>
            </p:extLst>
          </p:nvPr>
        </p:nvGraphicFramePr>
        <p:xfrm>
          <a:off x="3030359" y="339966"/>
          <a:ext cx="4343400" cy="1762125"/>
        </p:xfrm>
        <a:graphic>
          <a:graphicData uri="http://schemas.openxmlformats.org/presentationml/2006/ole">
            <mc:AlternateContent xmlns:mc="http://schemas.openxmlformats.org/markup-compatibility/2006">
              <mc:Choice xmlns:v="urn:schemas-microsoft-com:vml" Requires="v">
                <p:oleObj spid="_x0000_s16457" name="BMP 图象" r:id="rId6" imgW="5723810" imgH="2324424" progId="Paint.Picture">
                  <p:embed/>
                </p:oleObj>
              </mc:Choice>
              <mc:Fallback>
                <p:oleObj name="BMP 图象" r:id="rId6" imgW="5723810" imgH="2324424" progId="Paint.Picture">
                  <p:embed/>
                  <p:pic>
                    <p:nvPicPr>
                      <p:cNvPr id="2639909"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0359" y="339966"/>
                        <a:ext cx="4343400" cy="17621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38"/>
          <p:cNvGraphicFramePr>
            <a:graphicFrameLocks noChangeAspect="1"/>
          </p:cNvGraphicFramePr>
          <p:nvPr>
            <p:extLst>
              <p:ext uri="{D42A27DB-BD31-4B8C-83A1-F6EECF244321}">
                <p14:modId xmlns:p14="http://schemas.microsoft.com/office/powerpoint/2010/main" val="2332822312"/>
              </p:ext>
            </p:extLst>
          </p:nvPr>
        </p:nvGraphicFramePr>
        <p:xfrm>
          <a:off x="4782959" y="339966"/>
          <a:ext cx="876300" cy="1743075"/>
        </p:xfrm>
        <a:graphic>
          <a:graphicData uri="http://schemas.openxmlformats.org/presentationml/2006/ole">
            <mc:AlternateContent xmlns:mc="http://schemas.openxmlformats.org/markup-compatibility/2006">
              <mc:Choice xmlns:v="urn:schemas-microsoft-com:vml" Requires="v">
                <p:oleObj spid="_x0000_s16458" name="BMP 图象" r:id="rId8" imgW="876190" imgH="1743318" progId="Paint.Picture">
                  <p:embed/>
                </p:oleObj>
              </mc:Choice>
              <mc:Fallback>
                <p:oleObj name="BMP 图象" r:id="rId8" imgW="876190" imgH="1743318" progId="Paint.Picture">
                  <p:embed/>
                  <p:pic>
                    <p:nvPicPr>
                      <p:cNvPr id="263991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2959" y="339966"/>
                        <a:ext cx="876300" cy="1743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 name="Object 39"/>
          <p:cNvGraphicFramePr>
            <a:graphicFrameLocks noChangeAspect="1"/>
          </p:cNvGraphicFramePr>
          <p:nvPr>
            <p:extLst>
              <p:ext uri="{D42A27DB-BD31-4B8C-83A1-F6EECF244321}">
                <p14:modId xmlns:p14="http://schemas.microsoft.com/office/powerpoint/2010/main" val="2260463539"/>
              </p:ext>
            </p:extLst>
          </p:nvPr>
        </p:nvGraphicFramePr>
        <p:xfrm>
          <a:off x="4344809" y="339966"/>
          <a:ext cx="1733550" cy="1762125"/>
        </p:xfrm>
        <a:graphic>
          <a:graphicData uri="http://schemas.openxmlformats.org/presentationml/2006/ole">
            <mc:AlternateContent xmlns:mc="http://schemas.openxmlformats.org/markup-compatibility/2006">
              <mc:Choice xmlns:v="urn:schemas-microsoft-com:vml" Requires="v">
                <p:oleObj spid="_x0000_s16459" name="BMP 图象" r:id="rId10" imgW="1733333" imgH="1762371" progId="Paint.Picture">
                  <p:embed/>
                </p:oleObj>
              </mc:Choice>
              <mc:Fallback>
                <p:oleObj name="BMP 图象" r:id="rId10" imgW="1733333" imgH="1762371" progId="Paint.Picture">
                  <p:embed/>
                  <p:pic>
                    <p:nvPicPr>
                      <p:cNvPr id="2639911"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4809" y="339966"/>
                        <a:ext cx="1733550" cy="17621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40"/>
          <p:cNvGraphicFramePr>
            <a:graphicFrameLocks noChangeAspect="1"/>
          </p:cNvGraphicFramePr>
          <p:nvPr>
            <p:extLst>
              <p:ext uri="{D42A27DB-BD31-4B8C-83A1-F6EECF244321}">
                <p14:modId xmlns:p14="http://schemas.microsoft.com/office/powerpoint/2010/main" val="4135851700"/>
              </p:ext>
            </p:extLst>
          </p:nvPr>
        </p:nvGraphicFramePr>
        <p:xfrm>
          <a:off x="3935234" y="339966"/>
          <a:ext cx="2600325" cy="1752600"/>
        </p:xfrm>
        <a:graphic>
          <a:graphicData uri="http://schemas.openxmlformats.org/presentationml/2006/ole">
            <mc:AlternateContent xmlns:mc="http://schemas.openxmlformats.org/markup-compatibility/2006">
              <mc:Choice xmlns:v="urn:schemas-microsoft-com:vml" Requires="v">
                <p:oleObj spid="_x0000_s16460" name="BMP 图象" r:id="rId12" imgW="2600000" imgH="1752381" progId="Paint.Picture">
                  <p:embed/>
                </p:oleObj>
              </mc:Choice>
              <mc:Fallback>
                <p:oleObj name="BMP 图象" r:id="rId12" imgW="2600000" imgH="1752381" progId="Paint.Picture">
                  <p:embed/>
                  <p:pic>
                    <p:nvPicPr>
                      <p:cNvPr id="2639912"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5234" y="339966"/>
                        <a:ext cx="2600325" cy="1752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82872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slide(fromTop)">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slide(fromBottom)">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down)">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slide(fromLeft)">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4"/>
                                        </p:tgtEl>
                                        <p:attrNameLst>
                                          <p:attrName>style.visibility</p:attrName>
                                        </p:attrNameLst>
                                      </p:cBhvr>
                                      <p:to>
                                        <p:strVal val="visible"/>
                                      </p:to>
                                    </p:set>
                                    <p:animEffect transition="in" filter="wipe(down)">
                                      <p:cBhvr>
                                        <p:cTn id="37" dur="500"/>
                                        <p:tgtEl>
                                          <p:spTgt spid="13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109"/>
                                        </p:tgtEl>
                                        <p:attrNameLst>
                                          <p:attrName>style.visibility</p:attrName>
                                        </p:attrNameLst>
                                      </p:cBhvr>
                                      <p:to>
                                        <p:strVal val="visible"/>
                                      </p:to>
                                    </p:set>
                                    <p:animEffect transition="in" filter="slide(fromRight)">
                                      <p:cBhvr>
                                        <p:cTn id="42" dur="500"/>
                                        <p:tgtEl>
                                          <p:spTgt spid="10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2"/>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3"/>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3" name="WHOOSH.WAV"/>
                                        </p:tgtEl>
                                      </p:cMediaNode>
                                    </p:audio>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4"/>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15"/>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3" name="WHOOSH.WAV"/>
                                        </p:tgtEl>
                                      </p:cMediaNode>
                                    </p:audio>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16"/>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3" name="WHOOSH.WAV"/>
                                        </p:tgtEl>
                                      </p:cMediaNode>
                                    </p:audio>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17"/>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4" name="TYPE.WAV"/>
                                        </p:tgtEl>
                                      </p:cMediaNode>
                                    </p:audio>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18"/>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3" name="WHOOSH.WAV"/>
                                        </p:tgtEl>
                                      </p:cMediaNode>
                                    </p:audio>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19"/>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3" name="WHOOSH.WAV"/>
                                        </p:tgtEl>
                                      </p:cMediaNode>
                                    </p:audio>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20"/>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3" name="WHOOSH.WAV"/>
                                        </p:tgtEl>
                                      </p:cMediaNode>
                                    </p:audio>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21"/>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3" name="WHOOSH.WAV"/>
                                        </p:tgtEl>
                                      </p:cMediaNode>
                                    </p:audio>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22"/>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5" name="LASER.WAV"/>
                                        </p:tgtEl>
                                      </p:cMediaNode>
                                    </p:audio>
                                  </p:sub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1">
                                            <p:txEl>
                                              <p:pRg st="0" end="0"/>
                                            </p:txEl>
                                          </p:spTgt>
                                        </p:tgtEl>
                                        <p:attrNameLst>
                                          <p:attrName>style.visibility</p:attrName>
                                        </p:attrNameLst>
                                      </p:cBhvr>
                                      <p:to>
                                        <p:strVal val="visible"/>
                                      </p:to>
                                    </p:set>
                                    <p:animEffect transition="in" filter="wipe(left)">
                                      <p:cBhvr>
                                        <p:cTn id="91" dur="500"/>
                                        <p:tgtEl>
                                          <p:spTgt spid="1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23"/>
                                        </p:tgtEl>
                                        <p:attrNameLst>
                                          <p:attrName>style.visibility</p:attrName>
                                        </p:attrNameLst>
                                      </p:cBhvr>
                                      <p:to>
                                        <p:strVal val="visible"/>
                                      </p:to>
                                    </p:set>
                                    <p:animEffect transition="in" filter="wipe(left)">
                                      <p:cBhvr>
                                        <p:cTn id="96" dur="500"/>
                                        <p:tgtEl>
                                          <p:spTgt spid="12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10">
                                            <p:txEl>
                                              <p:pRg st="0" end="0"/>
                                            </p:txEl>
                                          </p:spTgt>
                                        </p:tgtEl>
                                        <p:attrNameLst>
                                          <p:attrName>style.visibility</p:attrName>
                                        </p:attrNameLst>
                                      </p:cBhvr>
                                      <p:to>
                                        <p:strVal val="visible"/>
                                      </p:to>
                                    </p:set>
                                    <p:animEffect transition="in" filter="wipe(left)">
                                      <p:cBhvr>
                                        <p:cTn id="101" dur="500"/>
                                        <p:tgtEl>
                                          <p:spTgt spid="110">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24"/>
                                        </p:tgtEl>
                                        <p:attrNameLst>
                                          <p:attrName>style.visibility</p:attrName>
                                        </p:attrNameLst>
                                      </p:cBhvr>
                                      <p:to>
                                        <p:strVal val="visible"/>
                                      </p:to>
                                    </p:set>
                                    <p:animEffect transition="in" filter="wipe(left)">
                                      <p:cBhvr>
                                        <p:cTn id="106" dur="500"/>
                                        <p:tgtEl>
                                          <p:spTgt spid="124"/>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42" fill="hold" grpId="0" nodeType="click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barn(outHorizontal)">
                                      <p:cBhvr>
                                        <p:cTn id="111" dur="500"/>
                                        <p:tgtEl>
                                          <p:spTgt spid="12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27"/>
                                        </p:tgtEl>
                                        <p:attrNameLst>
                                          <p:attrName>style.visibility</p:attrName>
                                        </p:attrNameLst>
                                      </p:cBhvr>
                                      <p:to>
                                        <p:strVal val="visible"/>
                                      </p:to>
                                    </p:set>
                                    <p:animEffect transition="in" filter="wipe(down)">
                                      <p:cBhvr>
                                        <p:cTn id="116" dur="500"/>
                                        <p:tgtEl>
                                          <p:spTgt spid="12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128"/>
                                        </p:tgtEl>
                                        <p:attrNameLst>
                                          <p:attrName>style.visibility</p:attrName>
                                        </p:attrNameLst>
                                      </p:cBhvr>
                                      <p:to>
                                        <p:strVal val="visible"/>
                                      </p:to>
                                    </p:set>
                                    <p:animEffect transition="in" filter="wipe(up)">
                                      <p:cBhvr>
                                        <p:cTn id="121" dur="500"/>
                                        <p:tgtEl>
                                          <p:spTgt spid="1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iterate type="lt">
                                    <p:tmPct val="100000"/>
                                  </p:iterate>
                                  <p:childTnLst>
                                    <p:set>
                                      <p:cBhvr>
                                        <p:cTn id="125" dur="1" fill="hold">
                                          <p:stCondLst>
                                            <p:cond delay="0"/>
                                          </p:stCondLst>
                                        </p:cTn>
                                        <p:tgtEl>
                                          <p:spTgt spid="126">
                                            <p:txEl>
                                              <p:pRg st="0" end="0"/>
                                            </p:txEl>
                                          </p:spTgt>
                                        </p:tgtEl>
                                        <p:attrNameLst>
                                          <p:attrName>style.visibility</p:attrName>
                                        </p:attrNameLst>
                                      </p:cBhvr>
                                      <p:to>
                                        <p:strVal val="visible"/>
                                      </p:to>
                                    </p:set>
                                    <p:animEffect transition="in" filter="wipe(up)">
                                      <p:cBhvr>
                                        <p:cTn id="126" dur="75"/>
                                        <p:tgtEl>
                                          <p:spTgt spid="126">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iterate type="lt">
                                    <p:tmPct val="100000"/>
                                  </p:iterate>
                                  <p:childTnLst>
                                    <p:set>
                                      <p:cBhvr>
                                        <p:cTn id="130" dur="1" fill="hold">
                                          <p:stCondLst>
                                            <p:cond delay="0"/>
                                          </p:stCondLst>
                                        </p:cTn>
                                        <p:tgtEl>
                                          <p:spTgt spid="129">
                                            <p:txEl>
                                              <p:pRg st="0" end="0"/>
                                            </p:txEl>
                                          </p:spTgt>
                                        </p:tgtEl>
                                        <p:attrNameLst>
                                          <p:attrName>style.visibility</p:attrName>
                                        </p:attrNameLst>
                                      </p:cBhvr>
                                      <p:to>
                                        <p:strVal val="visible"/>
                                      </p:to>
                                    </p:set>
                                    <p:animEffect transition="in" filter="wipe(up)">
                                      <p:cBhvr>
                                        <p:cTn id="131" dur="75"/>
                                        <p:tgtEl>
                                          <p:spTgt spid="129">
                                            <p:txEl>
                                              <p:pRg st="0" end="0"/>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iterate type="lt">
                                    <p:tmPct val="100000"/>
                                  </p:iterate>
                                  <p:childTnLst>
                                    <p:set>
                                      <p:cBhvr>
                                        <p:cTn id="135" dur="1" fill="hold">
                                          <p:stCondLst>
                                            <p:cond delay="0"/>
                                          </p:stCondLst>
                                        </p:cTn>
                                        <p:tgtEl>
                                          <p:spTgt spid="130">
                                            <p:txEl>
                                              <p:pRg st="0" end="0"/>
                                            </p:txEl>
                                          </p:spTgt>
                                        </p:tgtEl>
                                        <p:attrNameLst>
                                          <p:attrName>style.visibility</p:attrName>
                                        </p:attrNameLst>
                                      </p:cBhvr>
                                      <p:to>
                                        <p:strVal val="visible"/>
                                      </p:to>
                                    </p:set>
                                    <p:animEffect transition="in" filter="wipe(up)">
                                      <p:cBhvr>
                                        <p:cTn id="136" dur="75"/>
                                        <p:tgtEl>
                                          <p:spTgt spid="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utoUpdateAnimBg="0"/>
      <p:bldP spid="110" grpId="0" build="p" autoUpdateAnimBg="0"/>
      <p:bldP spid="111" grpId="0" build="p" autoUpdateAnimBg="0"/>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build="p" autoUpdateAnimBg="0"/>
      <p:bldP spid="127" grpId="0" animBg="1"/>
      <p:bldP spid="128" grpId="0" animBg="1"/>
      <p:bldP spid="129" grpId="0" build="p" autoUpdateAnimBg="0"/>
      <p:bldP spid="13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2.3.2 </a:t>
            </a:r>
            <a:r>
              <a:rPr lang="zh-CN" altLang="en-US" sz="3200" dirty="0" smtClean="0"/>
              <a:t>常见的连续型分布</a:t>
            </a:r>
            <a:endParaRPr lang="zh-CN" altLang="en-US" sz="3200" dirty="0"/>
          </a:p>
        </p:txBody>
      </p:sp>
      <p:sp>
        <p:nvSpPr>
          <p:cNvPr id="2" name="灯片编号占位符 1"/>
          <p:cNvSpPr>
            <a:spLocks noGrp="1"/>
          </p:cNvSpPr>
          <p:nvPr>
            <p:ph type="sldNum" sz="quarter" idx="12"/>
          </p:nvPr>
        </p:nvSpPr>
        <p:spPr/>
        <p:txBody>
          <a:bodyPr/>
          <a:lstStyle/>
          <a:p>
            <a:pPr>
              <a:defRPr/>
            </a:pPr>
            <a:fld id="{12AB99E0-3860-4959-BEBE-4097E776CD6D}" type="slidenum">
              <a:rPr lang="zh-CN" altLang="en-US" smtClean="0"/>
              <a:pPr>
                <a:defRPr/>
              </a:pPr>
              <a:t>23</a:t>
            </a:fld>
            <a:endParaRPr lang="zh-CN" altLang="en-US"/>
          </a:p>
        </p:txBody>
      </p:sp>
      <p:sp>
        <p:nvSpPr>
          <p:cNvPr id="3" name="Content Placeholder 2"/>
          <p:cNvSpPr>
            <a:spLocks noGrp="1"/>
          </p:cNvSpPr>
          <p:nvPr>
            <p:ph idx="1"/>
          </p:nvPr>
        </p:nvSpPr>
        <p:spPr>
          <a:xfrm>
            <a:off x="857251" y="1972901"/>
            <a:ext cx="7404653" cy="4038600"/>
          </a:xfrm>
        </p:spPr>
        <p:txBody>
          <a:bodyPr/>
          <a:lstStyle/>
          <a:p>
            <a:endParaRPr lang="en-SG"/>
          </a:p>
        </p:txBody>
      </p:sp>
      <p:sp>
        <p:nvSpPr>
          <p:cNvPr id="20" name="Text Box 3"/>
          <p:cNvSpPr txBox="1">
            <a:spLocks noChangeArrowheads="1"/>
          </p:cNvSpPr>
          <p:nvPr/>
        </p:nvSpPr>
        <p:spPr bwMode="auto">
          <a:xfrm>
            <a:off x="467430" y="1112191"/>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a:spcBef>
                <a:spcPct val="50000"/>
              </a:spcBef>
              <a:buClrTx/>
              <a:buSzTx/>
              <a:buFontTx/>
              <a:buNone/>
            </a:pPr>
            <a:r>
              <a:rPr kumimoji="1" lang="zh-CN" altLang="en-US" b="1">
                <a:solidFill>
                  <a:schemeClr val="accent2"/>
                </a:solidFill>
                <a:latin typeface="宋体" panose="02010600030101010101" pitchFamily="2" charset="-122"/>
              </a:rPr>
              <a:t>例  </a:t>
            </a:r>
            <a:r>
              <a:rPr kumimoji="1" lang="zh-CN" altLang="en-US" b="1">
                <a:solidFill>
                  <a:srgbClr val="000000"/>
                </a:solidFill>
                <a:latin typeface="宋体" panose="02010600030101010101" pitchFamily="2" charset="-122"/>
              </a:rPr>
              <a:t>设</a:t>
            </a:r>
            <a:r>
              <a:rPr kumimoji="1" lang="en-US" altLang="zh-CN" b="1"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~N(3,1). </a:t>
            </a:r>
            <a:r>
              <a:rPr kumimoji="1" lang="zh-CN" altLang="en-US" b="1">
                <a:solidFill>
                  <a:srgbClr val="000000"/>
                </a:solidFill>
                <a:latin typeface="Times New Roman" panose="02020603050405020304" pitchFamily="18" charset="0"/>
              </a:rPr>
              <a:t>现对</a:t>
            </a:r>
            <a:r>
              <a:rPr kumimoji="1" lang="en-US" altLang="zh-CN" b="1" i="1">
                <a:solidFill>
                  <a:srgbClr val="000000"/>
                </a:solidFill>
                <a:latin typeface="Times New Roman" panose="02020603050405020304" pitchFamily="18" charset="0"/>
              </a:rPr>
              <a:t>X</a:t>
            </a:r>
            <a:r>
              <a:rPr kumimoji="1" lang="zh-CN" altLang="en-US" b="1">
                <a:solidFill>
                  <a:srgbClr val="000000"/>
                </a:solidFill>
                <a:latin typeface="Times New Roman" panose="02020603050405020304" pitchFamily="18" charset="0"/>
              </a:rPr>
              <a:t>进行</a:t>
            </a:r>
            <a:r>
              <a:rPr kumimoji="1" lang="en-US" altLang="zh-CN" b="1">
                <a:solidFill>
                  <a:srgbClr val="000000"/>
                </a:solidFill>
                <a:latin typeface="Times New Roman" panose="02020603050405020304" pitchFamily="18" charset="0"/>
              </a:rPr>
              <a:t>3</a:t>
            </a:r>
            <a:r>
              <a:rPr kumimoji="1" lang="zh-CN" altLang="en-US" b="1">
                <a:solidFill>
                  <a:srgbClr val="000000"/>
                </a:solidFill>
                <a:latin typeface="Times New Roman" panose="02020603050405020304" pitchFamily="18" charset="0"/>
              </a:rPr>
              <a:t>次独立观测，试求至少有两次观测值大于</a:t>
            </a:r>
            <a:r>
              <a:rPr kumimoji="1" lang="en-US" altLang="zh-CN" b="1">
                <a:solidFill>
                  <a:srgbClr val="000000"/>
                </a:solidFill>
                <a:latin typeface="Times New Roman" panose="02020603050405020304" pitchFamily="18" charset="0"/>
              </a:rPr>
              <a:t>3</a:t>
            </a:r>
            <a:r>
              <a:rPr kumimoji="1" lang="zh-CN" altLang="en-US" b="1">
                <a:solidFill>
                  <a:srgbClr val="000000"/>
                </a:solidFill>
                <a:latin typeface="Times New Roman" panose="02020603050405020304" pitchFamily="18" charset="0"/>
              </a:rPr>
              <a:t>的概率</a:t>
            </a:r>
            <a:r>
              <a:rPr kumimoji="1" lang="en-US" altLang="zh-CN" b="1">
                <a:solidFill>
                  <a:srgbClr val="000000"/>
                </a:solidFill>
                <a:latin typeface="Times New Roman" panose="02020603050405020304" pitchFamily="18" charset="0"/>
              </a:rPr>
              <a:t>P.</a:t>
            </a:r>
            <a:endParaRPr kumimoji="1" lang="en-US" altLang="zh-CN" b="1">
              <a:solidFill>
                <a:srgbClr val="000000"/>
              </a:solidFill>
              <a:latin typeface="宋体" panose="02010600030101010101" pitchFamily="2" charset="-122"/>
            </a:endParaRPr>
          </a:p>
        </p:txBody>
      </p:sp>
      <p:sp>
        <p:nvSpPr>
          <p:cNvPr id="21" name="Text Box 4"/>
          <p:cNvSpPr txBox="1">
            <a:spLocks noChangeArrowheads="1"/>
          </p:cNvSpPr>
          <p:nvPr/>
        </p:nvSpPr>
        <p:spPr bwMode="auto">
          <a:xfrm>
            <a:off x="526168" y="2417116"/>
            <a:ext cx="649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a:spcBef>
                <a:spcPct val="50000"/>
              </a:spcBef>
              <a:buClrTx/>
              <a:buSzTx/>
              <a:buFontTx/>
              <a:buNone/>
            </a:pPr>
            <a:r>
              <a:rPr kumimoji="1" lang="zh-CN" altLang="en-US" b="1">
                <a:solidFill>
                  <a:srgbClr val="000000"/>
                </a:solidFill>
                <a:latin typeface="Times New Roman" panose="02020603050405020304" pitchFamily="18" charset="0"/>
              </a:rPr>
              <a:t>解</a:t>
            </a:r>
          </a:p>
        </p:txBody>
      </p:sp>
      <p:graphicFrame>
        <p:nvGraphicFramePr>
          <p:cNvPr id="22" name="Object 6"/>
          <p:cNvGraphicFramePr>
            <a:graphicFrameLocks noChangeAspect="1"/>
          </p:cNvGraphicFramePr>
          <p:nvPr>
            <p:extLst>
              <p:ext uri="{D42A27DB-BD31-4B8C-83A1-F6EECF244321}">
                <p14:modId xmlns:p14="http://schemas.microsoft.com/office/powerpoint/2010/main" val="261850591"/>
              </p:ext>
            </p:extLst>
          </p:nvPr>
        </p:nvGraphicFramePr>
        <p:xfrm>
          <a:off x="1246893" y="4361804"/>
          <a:ext cx="5040312" cy="428625"/>
        </p:xfrm>
        <a:graphic>
          <a:graphicData uri="http://schemas.openxmlformats.org/presentationml/2006/ole">
            <mc:AlternateContent xmlns:mc="http://schemas.openxmlformats.org/markup-compatibility/2006">
              <mc:Choice xmlns:v="urn:schemas-microsoft-com:vml" Requires="v">
                <p:oleObj spid="_x0000_s17488" name="公式" r:id="rId3" imgW="2819160" imgH="241200" progId="Equation.3">
                  <p:embed/>
                </p:oleObj>
              </mc:Choice>
              <mc:Fallback>
                <p:oleObj name="公式" r:id="rId3" imgW="28191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893" y="4361804"/>
                        <a:ext cx="5040312"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7"/>
          <p:cNvGraphicFramePr>
            <a:graphicFrameLocks noChangeAspect="1"/>
          </p:cNvGraphicFramePr>
          <p:nvPr>
            <p:extLst>
              <p:ext uri="{D42A27DB-BD31-4B8C-83A1-F6EECF244321}">
                <p14:modId xmlns:p14="http://schemas.microsoft.com/office/powerpoint/2010/main" val="2290914048"/>
              </p:ext>
            </p:extLst>
          </p:nvPr>
        </p:nvGraphicFramePr>
        <p:xfrm>
          <a:off x="1550105" y="4828529"/>
          <a:ext cx="3008313" cy="471487"/>
        </p:xfrm>
        <a:graphic>
          <a:graphicData uri="http://schemas.openxmlformats.org/presentationml/2006/ole">
            <mc:AlternateContent xmlns:mc="http://schemas.openxmlformats.org/markup-compatibility/2006">
              <mc:Choice xmlns:v="urn:schemas-microsoft-com:vml" Requires="v">
                <p:oleObj spid="_x0000_s17489" name="公式" r:id="rId5" imgW="1688760" imgH="266400" progId="Equation.3">
                  <p:embed/>
                </p:oleObj>
              </mc:Choice>
              <mc:Fallback>
                <p:oleObj name="公式" r:id="rId5" imgW="168876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0105" y="4828529"/>
                        <a:ext cx="300831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12"/>
          <p:cNvSpPr txBox="1">
            <a:spLocks noChangeArrowheads="1"/>
          </p:cNvSpPr>
          <p:nvPr/>
        </p:nvSpPr>
        <p:spPr bwMode="auto">
          <a:xfrm>
            <a:off x="1967618" y="2704454"/>
            <a:ext cx="180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lIns="90000" tIns="46800" rIns="90000" bIns="46800">
            <a:spAutoFit/>
          </a:bodyPr>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50000"/>
              </a:spcBef>
            </a:pPr>
            <a:endParaRPr lang="zh-CN" altLang="zh-CN"/>
          </a:p>
        </p:txBody>
      </p:sp>
      <p:sp>
        <p:nvSpPr>
          <p:cNvPr id="26" name="Text Box 13"/>
          <p:cNvSpPr txBox="1">
            <a:spLocks noChangeArrowheads="1"/>
          </p:cNvSpPr>
          <p:nvPr/>
        </p:nvSpPr>
        <p:spPr bwMode="auto">
          <a:xfrm>
            <a:off x="670630" y="2417116"/>
            <a:ext cx="3321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b="1" i="1">
                <a:solidFill>
                  <a:schemeClr val="tx1"/>
                </a:solidFill>
                <a:latin typeface="Times New Roman" panose="02020603050405020304" pitchFamily="18" charset="0"/>
              </a:rPr>
              <a:t>A</a:t>
            </a:r>
            <a:r>
              <a:rPr lang="en-US" altLang="zh-CN" b="1">
                <a:solidFill>
                  <a:schemeClr val="tx1"/>
                </a:solidFill>
                <a:latin typeface="Times New Roman" panose="02020603050405020304" pitchFamily="18" charset="0"/>
              </a:rPr>
              <a:t>={</a:t>
            </a:r>
            <a:r>
              <a:rPr lang="zh-CN" altLang="en-US" b="1">
                <a:solidFill>
                  <a:schemeClr val="tx1"/>
                </a:solidFill>
                <a:latin typeface="Times New Roman" panose="02020603050405020304" pitchFamily="18" charset="0"/>
              </a:rPr>
              <a:t>观测值大于</a:t>
            </a:r>
            <a:r>
              <a:rPr lang="en-US" altLang="zh-CN" b="1">
                <a:solidFill>
                  <a:schemeClr val="tx1"/>
                </a:solidFill>
                <a:latin typeface="Times New Roman" panose="02020603050405020304" pitchFamily="18" charset="0"/>
              </a:rPr>
              <a:t>3}</a:t>
            </a:r>
          </a:p>
        </p:txBody>
      </p:sp>
      <p:sp>
        <p:nvSpPr>
          <p:cNvPr id="27" name="Text Box 14"/>
          <p:cNvSpPr txBox="1">
            <a:spLocks noChangeArrowheads="1"/>
          </p:cNvSpPr>
          <p:nvPr/>
        </p:nvSpPr>
        <p:spPr bwMode="auto">
          <a:xfrm>
            <a:off x="3478918" y="2429816"/>
            <a:ext cx="1738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en-US" altLang="zh-CN" b="1">
                <a:solidFill>
                  <a:schemeClr val="tx1"/>
                </a:solidFill>
                <a:latin typeface="Times New Roman" panose="02020603050405020304" pitchFamily="18" charset="0"/>
              </a:rPr>
              <a:t>={</a:t>
            </a:r>
            <a:r>
              <a:rPr lang="en-US" altLang="zh-CN" b="1" i="1">
                <a:solidFill>
                  <a:schemeClr val="tx1"/>
                </a:solidFill>
                <a:latin typeface="Times New Roman" panose="02020603050405020304" pitchFamily="18" charset="0"/>
              </a:rPr>
              <a:t>X</a:t>
            </a:r>
            <a:r>
              <a:rPr lang="en-US" altLang="zh-CN" b="1">
                <a:solidFill>
                  <a:schemeClr val="tx1"/>
                </a:solidFill>
                <a:latin typeface="Times New Roman" panose="02020603050405020304" pitchFamily="18" charset="0"/>
              </a:rPr>
              <a:t>&gt;3}</a:t>
            </a:r>
          </a:p>
        </p:txBody>
      </p:sp>
      <p:sp>
        <p:nvSpPr>
          <p:cNvPr id="28" name="Text Box 15"/>
          <p:cNvSpPr txBox="1">
            <a:spLocks noChangeArrowheads="1"/>
          </p:cNvSpPr>
          <p:nvPr/>
        </p:nvSpPr>
        <p:spPr bwMode="auto">
          <a:xfrm>
            <a:off x="599193" y="3028304"/>
            <a:ext cx="3949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b="1">
                <a:solidFill>
                  <a:schemeClr val="tx1"/>
                </a:solidFill>
                <a:latin typeface="Times New Roman" panose="02020603050405020304" pitchFamily="18" charset="0"/>
              </a:rPr>
              <a:t>设</a:t>
            </a:r>
            <a:r>
              <a:rPr lang="en-US" altLang="zh-CN" b="1" i="1">
                <a:solidFill>
                  <a:schemeClr val="tx1"/>
                </a:solidFill>
                <a:latin typeface="Times New Roman" panose="02020603050405020304" pitchFamily="18" charset="0"/>
              </a:rPr>
              <a:t>Y</a:t>
            </a:r>
            <a:r>
              <a:rPr lang="zh-CN" altLang="en-US" b="1">
                <a:solidFill>
                  <a:schemeClr val="tx1"/>
                </a:solidFill>
                <a:latin typeface="Times New Roman" panose="02020603050405020304" pitchFamily="18" charset="0"/>
              </a:rPr>
              <a:t>为</a:t>
            </a:r>
            <a:r>
              <a:rPr lang="en-US" altLang="zh-CN" b="1" i="1">
                <a:solidFill>
                  <a:schemeClr val="tx1"/>
                </a:solidFill>
                <a:latin typeface="Times New Roman" panose="02020603050405020304" pitchFamily="18" charset="0"/>
              </a:rPr>
              <a:t>A</a:t>
            </a:r>
            <a:r>
              <a:rPr lang="zh-CN" altLang="en-US" b="1">
                <a:solidFill>
                  <a:schemeClr val="tx1"/>
                </a:solidFill>
                <a:latin typeface="Times New Roman" panose="02020603050405020304" pitchFamily="18" charset="0"/>
              </a:rPr>
              <a:t>发生的次数，</a:t>
            </a:r>
          </a:p>
        </p:txBody>
      </p:sp>
      <p:sp>
        <p:nvSpPr>
          <p:cNvPr id="35" name="Text Box 16"/>
          <p:cNvSpPr txBox="1">
            <a:spLocks noChangeArrowheads="1"/>
          </p:cNvSpPr>
          <p:nvPr/>
        </p:nvSpPr>
        <p:spPr bwMode="auto">
          <a:xfrm>
            <a:off x="3767843" y="3006079"/>
            <a:ext cx="3568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b="1">
                <a:solidFill>
                  <a:schemeClr val="tx1"/>
                </a:solidFill>
                <a:latin typeface="Times New Roman" panose="02020603050405020304" pitchFamily="18" charset="0"/>
              </a:rPr>
              <a:t>则</a:t>
            </a:r>
            <a:r>
              <a:rPr lang="en-US" altLang="zh-CN" b="1" i="1">
                <a:solidFill>
                  <a:schemeClr val="tx1"/>
                </a:solidFill>
                <a:latin typeface="Times New Roman" panose="02020603050405020304" pitchFamily="18" charset="0"/>
              </a:rPr>
              <a:t>Y</a:t>
            </a:r>
            <a:r>
              <a:rPr lang="en-US" altLang="zh-CN" b="1">
                <a:solidFill>
                  <a:schemeClr val="tx1"/>
                </a:solidFill>
                <a:latin typeface="Times New Roman" panose="02020603050405020304" pitchFamily="18" charset="0"/>
              </a:rPr>
              <a:t>~B(3,</a:t>
            </a:r>
            <a:r>
              <a:rPr lang="en-US" altLang="zh-CN" b="1" i="1">
                <a:solidFill>
                  <a:schemeClr val="tx1"/>
                </a:solidFill>
                <a:latin typeface="Times New Roman" panose="02020603050405020304" pitchFamily="18" charset="0"/>
              </a:rPr>
              <a:t>P</a:t>
            </a:r>
            <a:r>
              <a:rPr lang="en-US" altLang="zh-CN" b="1">
                <a:solidFill>
                  <a:schemeClr val="tx1"/>
                </a:solidFill>
                <a:latin typeface="Times New Roman" panose="02020603050405020304" pitchFamily="18" charset="0"/>
              </a:rPr>
              <a:t>(</a:t>
            </a:r>
            <a:r>
              <a:rPr lang="en-US" altLang="zh-CN" b="1" i="1">
                <a:solidFill>
                  <a:schemeClr val="tx1"/>
                </a:solidFill>
                <a:latin typeface="Times New Roman" panose="02020603050405020304" pitchFamily="18" charset="0"/>
              </a:rPr>
              <a:t>A</a:t>
            </a:r>
            <a:r>
              <a:rPr lang="en-US" altLang="zh-CN" b="1">
                <a:solidFill>
                  <a:schemeClr val="tx1"/>
                </a:solidFill>
                <a:latin typeface="Times New Roman" panose="02020603050405020304" pitchFamily="18" charset="0"/>
              </a:rPr>
              <a:t>)=</a:t>
            </a:r>
            <a:r>
              <a:rPr lang="en-US" altLang="zh-CN" b="1" i="1">
                <a:solidFill>
                  <a:schemeClr val="tx1"/>
                </a:solidFill>
                <a:latin typeface="Times New Roman" panose="02020603050405020304" pitchFamily="18" charset="0"/>
              </a:rPr>
              <a:t>p</a:t>
            </a:r>
            <a:r>
              <a:rPr lang="en-US" altLang="zh-CN" b="1">
                <a:solidFill>
                  <a:schemeClr val="tx1"/>
                </a:solidFill>
                <a:latin typeface="Times New Roman" panose="02020603050405020304" pitchFamily="18" charset="0"/>
              </a:rPr>
              <a:t>)</a:t>
            </a:r>
            <a:r>
              <a:rPr lang="zh-CN" altLang="en-US" b="1">
                <a:solidFill>
                  <a:schemeClr val="tx1"/>
                </a:solidFill>
                <a:latin typeface="Times New Roman" panose="02020603050405020304" pitchFamily="18" charset="0"/>
              </a:rPr>
              <a:t>，</a:t>
            </a:r>
          </a:p>
        </p:txBody>
      </p:sp>
      <p:graphicFrame>
        <p:nvGraphicFramePr>
          <p:cNvPr id="36" name="Object 17"/>
          <p:cNvGraphicFramePr>
            <a:graphicFrameLocks noChangeAspect="1"/>
          </p:cNvGraphicFramePr>
          <p:nvPr>
            <p:extLst>
              <p:ext uri="{D42A27DB-BD31-4B8C-83A1-F6EECF244321}">
                <p14:modId xmlns:p14="http://schemas.microsoft.com/office/powerpoint/2010/main" val="3352817944"/>
              </p:ext>
            </p:extLst>
          </p:nvPr>
        </p:nvGraphicFramePr>
        <p:xfrm>
          <a:off x="1175455" y="3498204"/>
          <a:ext cx="5111750" cy="803275"/>
        </p:xfrm>
        <a:graphic>
          <a:graphicData uri="http://schemas.openxmlformats.org/presentationml/2006/ole">
            <mc:AlternateContent xmlns:mc="http://schemas.openxmlformats.org/markup-compatibility/2006">
              <mc:Choice xmlns:v="urn:schemas-microsoft-com:vml" Requires="v">
                <p:oleObj spid="_x0000_s17490" name="公式" r:id="rId7" imgW="3047760" imgH="482400" progId="Equation.3">
                  <p:embed/>
                </p:oleObj>
              </mc:Choice>
              <mc:Fallback>
                <p:oleObj name="公式" r:id="rId7" imgW="304776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5455" y="3498204"/>
                        <a:ext cx="511175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18"/>
          <p:cNvGraphicFramePr>
            <a:graphicFrameLocks noChangeAspect="1"/>
          </p:cNvGraphicFramePr>
          <p:nvPr>
            <p:extLst>
              <p:ext uri="{D42A27DB-BD31-4B8C-83A1-F6EECF244321}">
                <p14:modId xmlns:p14="http://schemas.microsoft.com/office/powerpoint/2010/main" val="837381354"/>
              </p:ext>
            </p:extLst>
          </p:nvPr>
        </p:nvGraphicFramePr>
        <p:xfrm>
          <a:off x="6144330" y="3714104"/>
          <a:ext cx="2447925" cy="422275"/>
        </p:xfrm>
        <a:graphic>
          <a:graphicData uri="http://schemas.openxmlformats.org/presentationml/2006/ole">
            <mc:AlternateContent xmlns:mc="http://schemas.openxmlformats.org/markup-compatibility/2006">
              <mc:Choice xmlns:v="urn:schemas-microsoft-com:vml" Requires="v">
                <p:oleObj spid="_x0000_s17491" name="公式" r:id="rId9" imgW="1384200" imgH="241200" progId="Equation.3">
                  <p:embed/>
                </p:oleObj>
              </mc:Choice>
              <mc:Fallback>
                <p:oleObj name="公式" r:id="rId9" imgW="138420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4330" y="3714104"/>
                        <a:ext cx="24479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19"/>
          <p:cNvGraphicFramePr>
            <a:graphicFrameLocks noChangeAspect="1"/>
          </p:cNvGraphicFramePr>
          <p:nvPr>
            <p:extLst>
              <p:ext uri="{D42A27DB-BD31-4B8C-83A1-F6EECF244321}">
                <p14:modId xmlns:p14="http://schemas.microsoft.com/office/powerpoint/2010/main" val="387268411"/>
              </p:ext>
            </p:extLst>
          </p:nvPr>
        </p:nvGraphicFramePr>
        <p:xfrm>
          <a:off x="1562805" y="5373041"/>
          <a:ext cx="4659313" cy="471488"/>
        </p:xfrm>
        <a:graphic>
          <a:graphicData uri="http://schemas.openxmlformats.org/presentationml/2006/ole">
            <mc:AlternateContent xmlns:mc="http://schemas.openxmlformats.org/markup-compatibility/2006">
              <mc:Choice xmlns:v="urn:schemas-microsoft-com:vml" Requires="v">
                <p:oleObj spid="_x0000_s17492" name="公式" r:id="rId11" imgW="2616120" imgH="266400" progId="Equation.3">
                  <p:embed/>
                </p:oleObj>
              </mc:Choice>
              <mc:Fallback>
                <p:oleObj name="公式" r:id="rId11" imgW="2616120" imgH="266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2805" y="5373041"/>
                        <a:ext cx="4659313"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Text Box 20"/>
          <p:cNvSpPr txBox="1">
            <a:spLocks noChangeArrowheads="1"/>
          </p:cNvSpPr>
          <p:nvPr/>
        </p:nvSpPr>
        <p:spPr bwMode="auto">
          <a:xfrm>
            <a:off x="1453268" y="1553516"/>
            <a:ext cx="2601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b="1">
                <a:solidFill>
                  <a:srgbClr val="FD0119"/>
                </a:solidFill>
                <a:latin typeface="Times New Roman" panose="02020603050405020304" pitchFamily="18" charset="0"/>
              </a:rPr>
              <a:t>观测值大于</a:t>
            </a:r>
            <a:r>
              <a:rPr lang="en-US" altLang="zh-CN" b="1">
                <a:solidFill>
                  <a:srgbClr val="FD0119"/>
                </a:solidFill>
                <a:latin typeface="Times New Roman" panose="02020603050405020304" pitchFamily="18" charset="0"/>
              </a:rPr>
              <a:t>3</a:t>
            </a:r>
          </a:p>
        </p:txBody>
      </p:sp>
    </p:spTree>
    <p:extLst>
      <p:ext uri="{BB962C8B-B14F-4D97-AF65-F5344CB8AC3E}">
        <p14:creationId xmlns:p14="http://schemas.microsoft.com/office/powerpoint/2010/main" val="3534675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0"/>
                                        </p:tgtEl>
                                        <p:attrNameLst>
                                          <p:attrName>style.visibility</p:attrName>
                                        </p:attrNameLst>
                                      </p:cBhvr>
                                      <p:to>
                                        <p:strVal val="visible"/>
                                      </p:to>
                                    </p:set>
                                    <p:animEffect transition="in" filter="wipe(up)">
                                      <p:cBhvr>
                                        <p:cTn id="7" dur="75"/>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up)">
                                      <p:cBhvr>
                                        <p:cTn id="17" dur="75"/>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left)">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build="p" autoUpdateAnimBg="0"/>
      <p:bldP spid="26" grpId="0"/>
      <p:bldP spid="27" grpId="0"/>
      <p:bldP spid="28" grpId="0"/>
      <p:bldP spid="35"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251400" y="113013"/>
            <a:ext cx="7580430" cy="731110"/>
          </a:xfrm>
        </p:spPr>
        <p:txBody>
          <a:bodyPr>
            <a:normAutofit/>
          </a:bodyPr>
          <a:lstStyle/>
          <a:p>
            <a:r>
              <a:rPr lang="en-US" altLang="zh-CN" sz="3200" dirty="0" smtClean="0"/>
              <a:t>2.3.3</a:t>
            </a:r>
            <a:r>
              <a:rPr lang="zh-CN" altLang="en-US" sz="3200" dirty="0" smtClean="0"/>
              <a:t>混合型随机变量</a:t>
            </a:r>
            <a:endParaRPr lang="zh-CN" altLang="en-US" sz="3200" dirty="0"/>
          </a:p>
        </p:txBody>
      </p:sp>
      <p:sp>
        <p:nvSpPr>
          <p:cNvPr id="2" name="灯片编号占位符 1"/>
          <p:cNvSpPr>
            <a:spLocks noGrp="1"/>
          </p:cNvSpPr>
          <p:nvPr>
            <p:ph type="sldNum" sz="quarter" idx="12"/>
          </p:nvPr>
        </p:nvSpPr>
        <p:spPr>
          <a:xfrm>
            <a:off x="6989906" y="6312454"/>
            <a:ext cx="1279663" cy="365125"/>
          </a:xfrm>
        </p:spPr>
        <p:txBody>
          <a:bodyPr/>
          <a:lstStyle/>
          <a:p>
            <a:pPr>
              <a:defRPr/>
            </a:pPr>
            <a:fld id="{12AB99E0-3860-4959-BEBE-4097E776CD6D}" type="slidenum">
              <a:rPr lang="zh-CN" altLang="en-US" smtClean="0"/>
              <a:pPr>
                <a:defRPr/>
              </a:pPr>
              <a:t>24</a:t>
            </a:fld>
            <a:endParaRPr lang="zh-CN" altLang="en-US" dirty="0"/>
          </a:p>
        </p:txBody>
      </p:sp>
      <p:sp>
        <p:nvSpPr>
          <p:cNvPr id="24" name="Rectangle 3"/>
          <p:cNvSpPr>
            <a:spLocks noChangeArrowheads="1"/>
          </p:cNvSpPr>
          <p:nvPr/>
        </p:nvSpPr>
        <p:spPr bwMode="auto">
          <a:xfrm>
            <a:off x="365002" y="742706"/>
            <a:ext cx="84597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chemeClr val="accent2"/>
                </a:solidFill>
                <a:latin typeface="宋体" panose="02010600030101010101" pitchFamily="2" charset="-122"/>
              </a:rPr>
              <a:t>例</a:t>
            </a:r>
            <a:r>
              <a:rPr kumimoji="1" lang="zh-CN" altLang="en-US" sz="2400" b="1" dirty="0">
                <a:solidFill>
                  <a:schemeClr val="tx1"/>
                </a:solidFill>
                <a:latin typeface="宋体" panose="02010600030101010101" pitchFamily="2" charset="-122"/>
              </a:rPr>
              <a:t> 某电路受外界刺激，电压</a:t>
            </a:r>
            <a:r>
              <a:rPr kumimoji="1" lang="en-US" altLang="zh-CN" sz="2400" b="1" i="1" dirty="0">
                <a:solidFill>
                  <a:schemeClr val="tx1"/>
                </a:solidFill>
                <a:latin typeface="Times New Roman" panose="02020603050405020304" pitchFamily="18" charset="0"/>
              </a:rPr>
              <a:t>V</a:t>
            </a:r>
            <a:r>
              <a:rPr kumimoji="1" lang="zh-CN" altLang="en-US" sz="2400" b="1" dirty="0">
                <a:solidFill>
                  <a:schemeClr val="tx1"/>
                </a:solidFill>
                <a:latin typeface="宋体" panose="02010600030101010101" pitchFamily="2" charset="-122"/>
              </a:rPr>
              <a:t>随机波动，且</a:t>
            </a:r>
            <a:r>
              <a:rPr kumimoji="1" lang="en-US" altLang="zh-CN" sz="2400" b="1" i="1" dirty="0">
                <a:solidFill>
                  <a:schemeClr val="tx1"/>
                </a:solidFill>
                <a:latin typeface="Times New Roman" panose="02020603050405020304" pitchFamily="18" charset="0"/>
              </a:rPr>
              <a:t>V</a:t>
            </a:r>
            <a:r>
              <a:rPr kumimoji="1" lang="en-US" altLang="zh-CN" sz="2400" b="1" dirty="0">
                <a:solidFill>
                  <a:schemeClr val="tx1"/>
                </a:solidFill>
                <a:latin typeface="Times New Roman" panose="02020603050405020304" pitchFamily="18" charset="0"/>
              </a:rPr>
              <a:t>~E(</a:t>
            </a:r>
            <a:r>
              <a:rPr kumimoji="1" lang="en-US" altLang="zh-CN" sz="2400" b="1" i="1" dirty="0">
                <a:solidFill>
                  <a:schemeClr val="tx1"/>
                </a:solidFill>
                <a:latin typeface="Symbol" panose="05050102010706020507" pitchFamily="18" charset="2"/>
              </a:rPr>
              <a:t>l</a:t>
            </a:r>
            <a:r>
              <a:rPr kumimoji="1" lang="en-US" altLang="zh-CN" sz="2400" b="1" dirty="0">
                <a:solidFill>
                  <a:schemeClr val="tx1"/>
                </a:solidFill>
                <a:latin typeface="Times New Roman" panose="02020603050405020304" pitchFamily="18" charset="0"/>
              </a:rPr>
              <a:t>).</a:t>
            </a:r>
          </a:p>
          <a:p>
            <a:pPr eaLnBrk="1" hangingPunct="1">
              <a:spcBef>
                <a:spcPct val="0"/>
              </a:spcBef>
              <a:buClrTx/>
              <a:buSzTx/>
              <a:buFontTx/>
              <a:buNone/>
            </a:pPr>
            <a:r>
              <a:rPr kumimoji="1" lang="zh-CN" altLang="en-US" sz="2400" b="1" dirty="0">
                <a:solidFill>
                  <a:schemeClr val="tx1"/>
                </a:solidFill>
                <a:latin typeface="宋体" panose="02010600030101010101" pitchFamily="2" charset="-122"/>
              </a:rPr>
              <a:t>先用电压表进行测量，电压表的最大读数为</a:t>
            </a:r>
            <a:r>
              <a:rPr kumimoji="1" lang="en-US" altLang="zh-CN" sz="2400" b="1" i="1" dirty="0">
                <a:solidFill>
                  <a:schemeClr val="tx1"/>
                </a:solidFill>
                <a:latin typeface="Times New Roman" panose="02020603050405020304" pitchFamily="18" charset="0"/>
              </a:rPr>
              <a:t>V</a:t>
            </a:r>
            <a:r>
              <a:rPr kumimoji="1" lang="en-US" altLang="zh-CN" sz="2400" b="1" baseline="-25000" dirty="0">
                <a:solidFill>
                  <a:schemeClr val="tx1"/>
                </a:solidFill>
                <a:latin typeface="Times New Roman" panose="02020603050405020304" pitchFamily="18" charset="0"/>
              </a:rPr>
              <a:t>0</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以</a:t>
            </a:r>
          </a:p>
          <a:p>
            <a:pPr eaLnBrk="1" hangingPunct="1">
              <a:spcBef>
                <a:spcPct val="0"/>
              </a:spcBef>
              <a:buClrTx/>
              <a:buSzTx/>
              <a:buFontTx/>
              <a:buNone/>
            </a:pPr>
            <a:r>
              <a:rPr kumimoji="1" lang="en-US" altLang="zh-CN" sz="2400" b="1" i="1" dirty="0">
                <a:solidFill>
                  <a:schemeClr val="tx1"/>
                </a:solidFill>
                <a:latin typeface="Times New Roman" panose="02020603050405020304" pitchFamily="18" charset="0"/>
              </a:rPr>
              <a:t>X</a:t>
            </a:r>
            <a:r>
              <a:rPr kumimoji="1" lang="zh-CN" altLang="en-US" sz="2400" b="1" dirty="0">
                <a:solidFill>
                  <a:schemeClr val="tx1"/>
                </a:solidFill>
                <a:latin typeface="宋体" panose="02010600030101010101" pitchFamily="2" charset="-122"/>
              </a:rPr>
              <a:t>记电压表的读数，求</a:t>
            </a:r>
            <a:r>
              <a:rPr kumimoji="1" lang="en-US" altLang="zh-CN" sz="2400" b="1" i="1" dirty="0">
                <a:solidFill>
                  <a:schemeClr val="tx1"/>
                </a:solidFill>
                <a:latin typeface="Times New Roman" panose="02020603050405020304" pitchFamily="18" charset="0"/>
              </a:rPr>
              <a:t>X</a:t>
            </a:r>
            <a:r>
              <a:rPr kumimoji="1" lang="zh-CN" altLang="en-US" sz="2400" b="1" dirty="0">
                <a:solidFill>
                  <a:schemeClr val="tx1"/>
                </a:solidFill>
                <a:latin typeface="宋体" panose="02010600030101010101" pitchFamily="2" charset="-122"/>
              </a:rPr>
              <a:t>的分布函数。</a:t>
            </a:r>
            <a:endParaRPr kumimoji="1" lang="zh-CN" altLang="en-US" sz="2400" b="1" dirty="0">
              <a:solidFill>
                <a:srgbClr val="008000"/>
              </a:solidFill>
              <a:latin typeface="楷体_GB2312" pitchFamily="49" charset="-122"/>
              <a:ea typeface="楷体_GB2312" pitchFamily="49" charset="-122"/>
            </a:endParaRPr>
          </a:p>
        </p:txBody>
      </p:sp>
      <p:sp>
        <p:nvSpPr>
          <p:cNvPr id="28" name="Line 2"/>
          <p:cNvSpPr>
            <a:spLocks noChangeShapeType="1"/>
          </p:cNvSpPr>
          <p:nvPr/>
        </p:nvSpPr>
        <p:spPr bwMode="auto">
          <a:xfrm>
            <a:off x="918800" y="1890472"/>
            <a:ext cx="777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Text Box 4"/>
          <p:cNvSpPr txBox="1">
            <a:spLocks noChangeArrowheads="1"/>
          </p:cNvSpPr>
          <p:nvPr/>
        </p:nvSpPr>
        <p:spPr bwMode="auto">
          <a:xfrm>
            <a:off x="828313" y="1919047"/>
            <a:ext cx="4889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zh-CN" altLang="en-US" sz="2400" b="1">
                <a:solidFill>
                  <a:srgbClr val="000000"/>
                </a:solidFill>
                <a:latin typeface="Times New Roman" panose="02020603050405020304" pitchFamily="18" charset="0"/>
                <a:ea typeface="黑体" panose="02010609060101010101" pitchFamily="49" charset="-122"/>
              </a:rPr>
              <a:t>解</a:t>
            </a:r>
            <a:endParaRPr kumimoji="1" lang="zh-CN" altLang="en-US" sz="2000" b="1">
              <a:solidFill>
                <a:srgbClr val="000000"/>
              </a:solidFill>
              <a:latin typeface="Times New Roman" panose="02020603050405020304" pitchFamily="18" charset="0"/>
              <a:ea typeface="黑体" panose="02010609060101010101" pitchFamily="49" charset="-122"/>
            </a:endParaRPr>
          </a:p>
        </p:txBody>
      </p:sp>
      <p:sp>
        <p:nvSpPr>
          <p:cNvPr id="36" name="Text Box 5"/>
          <p:cNvSpPr txBox="1">
            <a:spLocks noChangeArrowheads="1"/>
          </p:cNvSpPr>
          <p:nvPr/>
        </p:nvSpPr>
        <p:spPr bwMode="auto">
          <a:xfrm>
            <a:off x="107588" y="2830272"/>
            <a:ext cx="2217737"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400" i="1">
                <a:solidFill>
                  <a:srgbClr val="000000"/>
                </a:solidFill>
                <a:latin typeface="Times New Roman" panose="02020603050405020304" pitchFamily="18" charset="0"/>
              </a:rPr>
              <a:t>F</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 = </a:t>
            </a:r>
            <a:r>
              <a:rPr kumimoji="1" lang="en-US" altLang="zh-CN" sz="2400" i="1">
                <a:solidFill>
                  <a:srgbClr val="000000"/>
                </a:solidFill>
                <a:latin typeface="Times New Roman" panose="02020603050405020304" pitchFamily="18" charset="0"/>
              </a:rPr>
              <a:t>P</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18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 =</a:t>
            </a:r>
          </a:p>
        </p:txBody>
      </p:sp>
      <p:sp>
        <p:nvSpPr>
          <p:cNvPr id="37" name="Rectangle 7"/>
          <p:cNvSpPr>
            <a:spLocks noChangeArrowheads="1"/>
          </p:cNvSpPr>
          <p:nvPr/>
        </p:nvSpPr>
        <p:spPr bwMode="auto">
          <a:xfrm>
            <a:off x="1331550" y="1919047"/>
            <a:ext cx="3713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zh-CN" altLang="en-US" sz="2400" dirty="0">
                <a:solidFill>
                  <a:srgbClr val="000000"/>
                </a:solidFill>
                <a:latin typeface="华文中宋" panose="02010600040101010101" pitchFamily="2" charset="-122"/>
                <a:ea typeface="华文中宋" panose="02010600040101010101" pitchFamily="2" charset="-122"/>
              </a:rPr>
              <a:t>由题意  </a:t>
            </a:r>
            <a:r>
              <a:rPr kumimoji="1" lang="en-US" altLang="zh-CN" sz="2400" i="1">
                <a:solidFill>
                  <a:srgbClr val="000000"/>
                </a:solidFill>
                <a:latin typeface="Times New Roman" panose="02020603050405020304" pitchFamily="18" charset="0"/>
                <a:ea typeface="华文中宋" panose="02010600040101010101" pitchFamily="2" charset="-122"/>
              </a:rPr>
              <a:t>X</a:t>
            </a:r>
            <a:r>
              <a:rPr kumimoji="1" lang="en-US" altLang="zh-CN" sz="2400">
                <a:solidFill>
                  <a:srgbClr val="000000"/>
                </a:solidFill>
                <a:latin typeface="Times New Roman" panose="02020603050405020304" pitchFamily="18" charset="0"/>
                <a:ea typeface="华文中宋" panose="02010600040101010101" pitchFamily="2" charset="-122"/>
              </a:rPr>
              <a:t> = min(</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a:solidFill>
                  <a:srgbClr val="000000"/>
                </a:solidFill>
                <a:latin typeface="Times New Roman" panose="02020603050405020304" pitchFamily="18" charset="0"/>
                <a:ea typeface="华文中宋" panose="02010600040101010101" pitchFamily="2" charset="-122"/>
              </a:rPr>
              <a:t>, </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baseline="-25000">
                <a:solidFill>
                  <a:srgbClr val="000000"/>
                </a:solidFill>
                <a:latin typeface="Times New Roman" panose="02020603050405020304" pitchFamily="18" charset="0"/>
                <a:ea typeface="华文中宋" panose="02010600040101010101" pitchFamily="2" charset="-122"/>
              </a:rPr>
              <a:t>0</a:t>
            </a:r>
            <a:r>
              <a:rPr kumimoji="1" lang="en-US" altLang="zh-CN" sz="240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Times New Roman" panose="02020603050405020304" pitchFamily="18" charset="0"/>
                <a:ea typeface="华文中宋" panose="02010600040101010101" pitchFamily="2" charset="-122"/>
              </a:rPr>
              <a:t>，故</a:t>
            </a:r>
          </a:p>
        </p:txBody>
      </p:sp>
      <p:sp>
        <p:nvSpPr>
          <p:cNvPr id="38" name="Line 8"/>
          <p:cNvSpPr>
            <a:spLocks noChangeShapeType="1"/>
          </p:cNvSpPr>
          <p:nvPr/>
        </p:nvSpPr>
        <p:spPr bwMode="auto">
          <a:xfrm>
            <a:off x="5652725" y="4511435"/>
            <a:ext cx="3095625"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9"/>
          <p:cNvSpPr>
            <a:spLocks noChangeShapeType="1"/>
          </p:cNvSpPr>
          <p:nvPr/>
        </p:nvSpPr>
        <p:spPr bwMode="auto">
          <a:xfrm flipV="1">
            <a:off x="6444888" y="1990485"/>
            <a:ext cx="0" cy="2665412"/>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Text Box 10"/>
          <p:cNvSpPr txBox="1">
            <a:spLocks noChangeArrowheads="1"/>
          </p:cNvSpPr>
          <p:nvPr/>
        </p:nvSpPr>
        <p:spPr bwMode="auto">
          <a:xfrm>
            <a:off x="6414725" y="4544772"/>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000">
                <a:latin typeface="Times New Roman" panose="02020603050405020304" pitchFamily="18" charset="0"/>
              </a:rPr>
              <a:t>0</a:t>
            </a:r>
          </a:p>
        </p:txBody>
      </p:sp>
      <p:sp>
        <p:nvSpPr>
          <p:cNvPr id="57" name="Text Box 11"/>
          <p:cNvSpPr txBox="1">
            <a:spLocks noChangeArrowheads="1"/>
          </p:cNvSpPr>
          <p:nvPr/>
        </p:nvSpPr>
        <p:spPr bwMode="auto">
          <a:xfrm>
            <a:off x="7495813" y="4525722"/>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000" i="1">
                <a:latin typeface="Times New Roman" panose="02020603050405020304" pitchFamily="18" charset="0"/>
              </a:rPr>
              <a:t>V</a:t>
            </a:r>
            <a:r>
              <a:rPr lang="en-US" altLang="zh-CN" sz="2000" baseline="-25000">
                <a:latin typeface="Times New Roman" panose="02020603050405020304" pitchFamily="18" charset="0"/>
              </a:rPr>
              <a:t>0</a:t>
            </a:r>
          </a:p>
        </p:txBody>
      </p:sp>
      <p:sp>
        <p:nvSpPr>
          <p:cNvPr id="58" name="AutoShape 12"/>
          <p:cNvSpPr>
            <a:spLocks/>
          </p:cNvSpPr>
          <p:nvPr/>
        </p:nvSpPr>
        <p:spPr bwMode="auto">
          <a:xfrm>
            <a:off x="2339613" y="2495310"/>
            <a:ext cx="71437" cy="1152525"/>
          </a:xfrm>
          <a:prstGeom prst="leftBrace">
            <a:avLst>
              <a:gd name="adj1" fmla="val 13444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3"/>
          <p:cNvSpPr>
            <a:spLocks noChangeArrowheads="1"/>
          </p:cNvSpPr>
          <p:nvPr/>
        </p:nvSpPr>
        <p:spPr bwMode="auto">
          <a:xfrm>
            <a:off x="3663588" y="2398472"/>
            <a:ext cx="833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i="1">
                <a:solidFill>
                  <a:srgbClr val="000000"/>
                </a:solidFill>
                <a:latin typeface="Times New Roman" panose="02020603050405020304" pitchFamily="18" charset="0"/>
              </a:rPr>
              <a:t>x</a:t>
            </a:r>
            <a:r>
              <a:rPr kumimoji="1" lang="en-US" altLang="zh-CN" sz="18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rPr>
              <a:t>&lt;</a:t>
            </a:r>
            <a:r>
              <a:rPr kumimoji="1" lang="en-US" altLang="zh-CN" sz="18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rPr>
              <a:t>0,</a:t>
            </a:r>
          </a:p>
        </p:txBody>
      </p:sp>
      <p:sp>
        <p:nvSpPr>
          <p:cNvPr id="60" name="Rectangle 14"/>
          <p:cNvSpPr>
            <a:spLocks noChangeArrowheads="1"/>
          </p:cNvSpPr>
          <p:nvPr/>
        </p:nvSpPr>
        <p:spPr bwMode="auto">
          <a:xfrm>
            <a:off x="2555513" y="239847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0,</a:t>
            </a:r>
          </a:p>
        </p:txBody>
      </p:sp>
      <p:sp>
        <p:nvSpPr>
          <p:cNvPr id="61" name="Line 15"/>
          <p:cNvSpPr>
            <a:spLocks noChangeShapeType="1"/>
          </p:cNvSpPr>
          <p:nvPr/>
        </p:nvSpPr>
        <p:spPr bwMode="auto">
          <a:xfrm>
            <a:off x="5652725" y="4500322"/>
            <a:ext cx="79216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Rectangle 16"/>
          <p:cNvSpPr>
            <a:spLocks noChangeArrowheads="1"/>
          </p:cNvSpPr>
          <p:nvPr/>
        </p:nvSpPr>
        <p:spPr bwMode="auto">
          <a:xfrm>
            <a:off x="2339613" y="2823922"/>
            <a:ext cx="1027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1</a:t>
            </a:r>
            <a:r>
              <a:rPr kumimoji="1" lang="en-US" altLang="zh-CN" sz="2400">
                <a:solidFill>
                  <a:srgbClr val="000000"/>
                </a:solidFill>
                <a:latin typeface="Symbol" panose="05050102010706020507" pitchFamily="18" charset="2"/>
              </a:rPr>
              <a:t>-</a:t>
            </a:r>
            <a:r>
              <a:rPr kumimoji="1" lang="en-US" altLang="zh-CN" sz="2400">
                <a:solidFill>
                  <a:srgbClr val="000000"/>
                </a:solidFill>
                <a:latin typeface="Times New Roman" panose="02020603050405020304" pitchFamily="18" charset="0"/>
              </a:rPr>
              <a:t>e</a:t>
            </a:r>
            <a:r>
              <a:rPr kumimoji="1" lang="en-US" altLang="zh-CN" sz="2400" baseline="38000">
                <a:solidFill>
                  <a:srgbClr val="000000"/>
                </a:solidFill>
                <a:latin typeface="Symbol" panose="05050102010706020507" pitchFamily="18" charset="2"/>
              </a:rPr>
              <a:t>-</a:t>
            </a:r>
            <a:r>
              <a:rPr kumimoji="1" lang="en-US" altLang="zh-CN" sz="2400" i="1" baseline="38000">
                <a:solidFill>
                  <a:srgbClr val="000000"/>
                </a:solidFill>
                <a:latin typeface="Symbol" panose="05050102010706020507" pitchFamily="18" charset="2"/>
              </a:rPr>
              <a:t>l</a:t>
            </a:r>
            <a:r>
              <a:rPr kumimoji="1" lang="en-US" altLang="zh-CN" sz="2400" i="1" baseline="38000">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a:t>
            </a:r>
          </a:p>
        </p:txBody>
      </p:sp>
      <p:sp>
        <p:nvSpPr>
          <p:cNvPr id="63" name="Rectangle 17"/>
          <p:cNvSpPr>
            <a:spLocks noChangeArrowheads="1"/>
          </p:cNvSpPr>
          <p:nvPr/>
        </p:nvSpPr>
        <p:spPr bwMode="auto">
          <a:xfrm>
            <a:off x="3563575" y="3333510"/>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i="1">
                <a:solidFill>
                  <a:srgbClr val="000000"/>
                </a:solidFill>
                <a:latin typeface="Times New Roman" panose="02020603050405020304" pitchFamily="18" charset="0"/>
              </a:rPr>
              <a:t>x</a:t>
            </a:r>
            <a:r>
              <a:rPr kumimoji="1" lang="en-US" altLang="zh-CN" sz="18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baseline="-25000">
                <a:solidFill>
                  <a:srgbClr val="000000"/>
                </a:solidFill>
                <a:latin typeface="Times New Roman" panose="02020603050405020304" pitchFamily="18" charset="0"/>
                <a:ea typeface="华文中宋" panose="02010600040101010101" pitchFamily="2" charset="-122"/>
              </a:rPr>
              <a:t>0 </a:t>
            </a:r>
            <a:r>
              <a:rPr kumimoji="1" lang="en-US" altLang="zh-CN" sz="2400">
                <a:solidFill>
                  <a:srgbClr val="000000"/>
                </a:solidFill>
                <a:latin typeface="Times New Roman" panose="02020603050405020304" pitchFamily="18" charset="0"/>
              </a:rPr>
              <a:t>.</a:t>
            </a:r>
          </a:p>
        </p:txBody>
      </p:sp>
      <p:sp>
        <p:nvSpPr>
          <p:cNvPr id="64" name="Rectangle 18"/>
          <p:cNvSpPr>
            <a:spLocks noChangeArrowheads="1"/>
          </p:cNvSpPr>
          <p:nvPr/>
        </p:nvSpPr>
        <p:spPr bwMode="auto">
          <a:xfrm>
            <a:off x="2574563" y="333986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1,</a:t>
            </a:r>
          </a:p>
        </p:txBody>
      </p:sp>
      <p:sp>
        <p:nvSpPr>
          <p:cNvPr id="65" name="Line 19"/>
          <p:cNvSpPr>
            <a:spLocks noChangeShapeType="1"/>
          </p:cNvSpPr>
          <p:nvPr/>
        </p:nvSpPr>
        <p:spPr bwMode="auto">
          <a:xfrm flipV="1">
            <a:off x="7679963" y="2711210"/>
            <a:ext cx="0" cy="180022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 name="Group 20"/>
          <p:cNvGrpSpPr>
            <a:grpSpLocks/>
          </p:cNvGrpSpPr>
          <p:nvPr/>
        </p:nvGrpSpPr>
        <p:grpSpPr bwMode="auto">
          <a:xfrm>
            <a:off x="6444888" y="3309697"/>
            <a:ext cx="1274762" cy="1201738"/>
            <a:chOff x="4105" y="1902"/>
            <a:chExt cx="803" cy="757"/>
          </a:xfrm>
        </p:grpSpPr>
        <p:sp>
          <p:nvSpPr>
            <p:cNvPr id="67" name="Freeform 21"/>
            <p:cNvSpPr>
              <a:spLocks/>
            </p:cNvSpPr>
            <p:nvPr/>
          </p:nvSpPr>
          <p:spPr bwMode="auto">
            <a:xfrm>
              <a:off x="4105" y="1933"/>
              <a:ext cx="771" cy="726"/>
            </a:xfrm>
            <a:custGeom>
              <a:avLst/>
              <a:gdLst>
                <a:gd name="T0" fmla="*/ 0 w 771"/>
                <a:gd name="T1" fmla="*/ 726 h 726"/>
                <a:gd name="T2" fmla="*/ 181 w 771"/>
                <a:gd name="T3" fmla="*/ 363 h 726"/>
                <a:gd name="T4" fmla="*/ 544 w 771"/>
                <a:gd name="T5" fmla="*/ 91 h 726"/>
                <a:gd name="T6" fmla="*/ 771 w 771"/>
                <a:gd name="T7" fmla="*/ 0 h 726"/>
              </a:gdLst>
              <a:ahLst/>
              <a:cxnLst>
                <a:cxn ang="0">
                  <a:pos x="T0" y="T1"/>
                </a:cxn>
                <a:cxn ang="0">
                  <a:pos x="T2" y="T3"/>
                </a:cxn>
                <a:cxn ang="0">
                  <a:pos x="T4" y="T5"/>
                </a:cxn>
                <a:cxn ang="0">
                  <a:pos x="T6" y="T7"/>
                </a:cxn>
              </a:cxnLst>
              <a:rect l="0" t="0" r="r" b="b"/>
              <a:pathLst>
                <a:path w="771" h="726">
                  <a:moveTo>
                    <a:pt x="0" y="726"/>
                  </a:moveTo>
                  <a:cubicBezTo>
                    <a:pt x="45" y="597"/>
                    <a:pt x="90" y="469"/>
                    <a:pt x="181" y="363"/>
                  </a:cubicBezTo>
                  <a:cubicBezTo>
                    <a:pt x="272" y="257"/>
                    <a:pt x="446" y="151"/>
                    <a:pt x="544" y="91"/>
                  </a:cubicBezTo>
                  <a:cubicBezTo>
                    <a:pt x="642" y="31"/>
                    <a:pt x="706" y="15"/>
                    <a:pt x="771" y="0"/>
                  </a:cubicBezTo>
                </a:path>
              </a:pathLst>
            </a:custGeom>
            <a:noFill/>
            <a:ln w="28575" cap="flat"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Oval 22"/>
            <p:cNvSpPr>
              <a:spLocks noChangeArrowheads="1"/>
            </p:cNvSpPr>
            <p:nvPr/>
          </p:nvSpPr>
          <p:spPr bwMode="auto">
            <a:xfrm>
              <a:off x="4862" y="1902"/>
              <a:ext cx="46" cy="46"/>
            </a:xfrm>
            <a:prstGeom prst="ellipse">
              <a:avLst/>
            </a:prstGeom>
            <a:noFill/>
            <a:ln w="952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 name="Line 23"/>
          <p:cNvSpPr>
            <a:spLocks noChangeShapeType="1"/>
          </p:cNvSpPr>
          <p:nvPr/>
        </p:nvSpPr>
        <p:spPr bwMode="auto">
          <a:xfrm>
            <a:off x="7668850" y="2711210"/>
            <a:ext cx="79216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24"/>
          <p:cNvSpPr>
            <a:spLocks noChangeShapeType="1"/>
          </p:cNvSpPr>
          <p:nvPr/>
        </p:nvSpPr>
        <p:spPr bwMode="auto">
          <a:xfrm flipH="1">
            <a:off x="6444888" y="2711210"/>
            <a:ext cx="1150937"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Rectangle 25"/>
          <p:cNvSpPr>
            <a:spLocks noChangeArrowheads="1"/>
          </p:cNvSpPr>
          <p:nvPr/>
        </p:nvSpPr>
        <p:spPr bwMode="auto">
          <a:xfrm>
            <a:off x="6084525" y="249531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000000"/>
                </a:solidFill>
                <a:latin typeface="Times New Roman" panose="02020603050405020304" pitchFamily="18" charset="0"/>
              </a:rPr>
              <a:t>1</a:t>
            </a:r>
          </a:p>
        </p:txBody>
      </p:sp>
      <p:sp>
        <p:nvSpPr>
          <p:cNvPr id="72" name="Rectangle 26"/>
          <p:cNvSpPr>
            <a:spLocks noChangeArrowheads="1"/>
          </p:cNvSpPr>
          <p:nvPr/>
        </p:nvSpPr>
        <p:spPr bwMode="auto">
          <a:xfrm>
            <a:off x="396513" y="4006610"/>
            <a:ext cx="1312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i="1">
                <a:solidFill>
                  <a:srgbClr val="000000"/>
                </a:solidFill>
                <a:latin typeface="Times New Roman" panose="02020603050405020304" pitchFamily="18" charset="0"/>
              </a:rPr>
              <a:t>P</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 =</a:t>
            </a:r>
          </a:p>
        </p:txBody>
      </p:sp>
      <p:sp>
        <p:nvSpPr>
          <p:cNvPr id="73" name="Line 27"/>
          <p:cNvSpPr>
            <a:spLocks noChangeShapeType="1"/>
          </p:cNvSpPr>
          <p:nvPr/>
        </p:nvSpPr>
        <p:spPr bwMode="auto">
          <a:xfrm flipH="1">
            <a:off x="6444888" y="3358910"/>
            <a:ext cx="1150937"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Rectangle 28"/>
          <p:cNvSpPr>
            <a:spLocks noChangeArrowheads="1"/>
          </p:cNvSpPr>
          <p:nvPr/>
        </p:nvSpPr>
        <p:spPr bwMode="auto">
          <a:xfrm>
            <a:off x="5541600" y="3143010"/>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000000"/>
                </a:solidFill>
                <a:latin typeface="Times New Roman" panose="02020603050405020304" pitchFamily="18" charset="0"/>
              </a:rPr>
              <a:t>1</a:t>
            </a:r>
            <a:r>
              <a:rPr kumimoji="1" lang="en-US" altLang="zh-CN" sz="2000">
                <a:solidFill>
                  <a:srgbClr val="000000"/>
                </a:solidFill>
                <a:latin typeface="Symbol" panose="05050102010706020507" pitchFamily="18" charset="2"/>
              </a:rPr>
              <a:t>-</a:t>
            </a:r>
            <a:r>
              <a:rPr kumimoji="1" lang="en-US" altLang="zh-CN" sz="2000" i="1">
                <a:solidFill>
                  <a:srgbClr val="000000"/>
                </a:solidFill>
                <a:latin typeface="Times New Roman" panose="02020603050405020304" pitchFamily="18" charset="0"/>
              </a:rPr>
              <a:t>e</a:t>
            </a:r>
            <a:r>
              <a:rPr kumimoji="1" lang="en-US" altLang="zh-CN" sz="2000" baseline="38000">
                <a:solidFill>
                  <a:srgbClr val="000000"/>
                </a:solidFill>
                <a:latin typeface="Symbol" panose="05050102010706020507" pitchFamily="18" charset="2"/>
              </a:rPr>
              <a:t>-</a:t>
            </a:r>
            <a:r>
              <a:rPr kumimoji="1" lang="en-US" altLang="zh-CN" sz="2000" i="1" baseline="38000">
                <a:solidFill>
                  <a:srgbClr val="000000"/>
                </a:solidFill>
                <a:latin typeface="Symbol" panose="05050102010706020507" pitchFamily="18" charset="2"/>
              </a:rPr>
              <a:t>l</a:t>
            </a:r>
            <a:r>
              <a:rPr kumimoji="1" lang="en-US" altLang="zh-CN" sz="2000" i="1" baseline="38000">
                <a:solidFill>
                  <a:srgbClr val="000000"/>
                </a:solidFill>
                <a:latin typeface="Times New Roman" panose="02020603050405020304" pitchFamily="18" charset="0"/>
              </a:rPr>
              <a:t>V</a:t>
            </a:r>
            <a:r>
              <a:rPr kumimoji="1" lang="en-US" altLang="zh-CN" sz="1400" baseline="38000">
                <a:solidFill>
                  <a:srgbClr val="000000"/>
                </a:solidFill>
                <a:latin typeface="Times New Roman" panose="02020603050405020304" pitchFamily="18" charset="0"/>
              </a:rPr>
              <a:t>0</a:t>
            </a:r>
            <a:endParaRPr kumimoji="1" lang="en-US" altLang="zh-CN" sz="1400">
              <a:solidFill>
                <a:srgbClr val="000000"/>
              </a:solidFill>
              <a:latin typeface="Times New Roman" panose="02020603050405020304" pitchFamily="18" charset="0"/>
            </a:endParaRPr>
          </a:p>
        </p:txBody>
      </p:sp>
      <p:sp>
        <p:nvSpPr>
          <p:cNvPr id="75" name="AutoShape 29"/>
          <p:cNvSpPr>
            <a:spLocks/>
          </p:cNvSpPr>
          <p:nvPr/>
        </p:nvSpPr>
        <p:spPr bwMode="auto">
          <a:xfrm>
            <a:off x="1763350" y="3885960"/>
            <a:ext cx="73025" cy="720725"/>
          </a:xfrm>
          <a:prstGeom prst="leftBrace">
            <a:avLst>
              <a:gd name="adj1" fmla="val 82246"/>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30"/>
          <p:cNvSpPr>
            <a:spLocks noChangeArrowheads="1"/>
          </p:cNvSpPr>
          <p:nvPr/>
        </p:nvSpPr>
        <p:spPr bwMode="auto">
          <a:xfrm>
            <a:off x="1907813" y="3784360"/>
            <a:ext cx="182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e</a:t>
            </a:r>
            <a:r>
              <a:rPr kumimoji="1" lang="en-US" altLang="zh-CN" sz="2400" baseline="38000">
                <a:solidFill>
                  <a:srgbClr val="000000"/>
                </a:solidFill>
                <a:latin typeface="Symbol" panose="05050102010706020507" pitchFamily="18" charset="2"/>
              </a:rPr>
              <a:t>-</a:t>
            </a:r>
            <a:r>
              <a:rPr kumimoji="1" lang="en-US" altLang="zh-CN" sz="2400" i="1" baseline="38000">
                <a:solidFill>
                  <a:srgbClr val="000000"/>
                </a:solidFill>
                <a:latin typeface="Symbol" panose="05050102010706020507" pitchFamily="18" charset="2"/>
              </a:rPr>
              <a:t>l</a:t>
            </a:r>
            <a:r>
              <a:rPr kumimoji="1" lang="en-US" altLang="zh-CN" sz="2400" i="1" baseline="38000">
                <a:solidFill>
                  <a:srgbClr val="000000"/>
                </a:solidFill>
                <a:latin typeface="Times New Roman" panose="02020603050405020304" pitchFamily="18" charset="0"/>
              </a:rPr>
              <a:t>V</a:t>
            </a:r>
            <a:r>
              <a:rPr kumimoji="1" lang="en-US" altLang="zh-CN" sz="1600" baseline="38000">
                <a:solidFill>
                  <a:srgbClr val="000000"/>
                </a:solidFill>
                <a:latin typeface="Times New Roman" panose="02020603050405020304" pitchFamily="18" charset="0"/>
              </a:rPr>
              <a:t>0</a:t>
            </a:r>
            <a:r>
              <a:rPr kumimoji="1" lang="en-US" altLang="zh-CN" sz="2400" i="1">
                <a:solidFill>
                  <a:srgbClr val="000000"/>
                </a:solidFill>
                <a:latin typeface="Symbol" panose="05050102010706020507" pitchFamily="18" charset="2"/>
              </a:rPr>
              <a:t> </a:t>
            </a:r>
            <a:r>
              <a:rPr kumimoji="1" lang="en-US" altLang="zh-CN" sz="2400" i="1">
                <a:solidFill>
                  <a:srgbClr val="000000"/>
                </a:solidFill>
                <a:latin typeface="Times New Roman" panose="02020603050405020304" pitchFamily="18" charset="0"/>
              </a:rPr>
              <a:t>,  x</a:t>
            </a:r>
            <a:r>
              <a:rPr kumimoji="1" lang="en-US" altLang="zh-CN" sz="18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rPr>
              <a:t>=</a:t>
            </a:r>
            <a:r>
              <a:rPr kumimoji="1" lang="en-US" altLang="zh-CN" sz="1800">
                <a:solidFill>
                  <a:srgbClr val="000000"/>
                </a:solidFill>
                <a:latin typeface="Times New Roman" panose="02020603050405020304" pitchFamily="18" charset="0"/>
              </a:rPr>
              <a:t> </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baseline="-25000">
                <a:solidFill>
                  <a:srgbClr val="000000"/>
                </a:solidFill>
                <a:latin typeface="Times New Roman" panose="02020603050405020304" pitchFamily="18" charset="0"/>
                <a:ea typeface="华文中宋" panose="02010600040101010101" pitchFamily="2" charset="-122"/>
              </a:rPr>
              <a:t>0</a:t>
            </a:r>
            <a:r>
              <a:rPr kumimoji="1" lang="en-US" altLang="zh-CN" sz="2400">
                <a:solidFill>
                  <a:srgbClr val="000000"/>
                </a:solidFill>
                <a:latin typeface="Times New Roman" panose="02020603050405020304" pitchFamily="18" charset="0"/>
              </a:rPr>
              <a:t>,</a:t>
            </a:r>
          </a:p>
        </p:txBody>
      </p:sp>
      <p:sp>
        <p:nvSpPr>
          <p:cNvPr id="77" name="Rectangle 31"/>
          <p:cNvSpPr>
            <a:spLocks noChangeArrowheads="1"/>
          </p:cNvSpPr>
          <p:nvPr/>
        </p:nvSpPr>
        <p:spPr bwMode="auto">
          <a:xfrm>
            <a:off x="1907813" y="4198697"/>
            <a:ext cx="178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0</a:t>
            </a:r>
            <a:r>
              <a:rPr kumimoji="1" lang="en-US" altLang="zh-CN" sz="2400" i="1">
                <a:solidFill>
                  <a:srgbClr val="000000"/>
                </a:solidFill>
                <a:latin typeface="Times New Roman" panose="02020603050405020304" pitchFamily="18" charset="0"/>
              </a:rPr>
              <a:t>,       x</a:t>
            </a:r>
            <a:r>
              <a:rPr kumimoji="1" lang="en-US" altLang="zh-CN" sz="1800">
                <a:solidFill>
                  <a:srgbClr val="000000"/>
                </a:solidFill>
                <a:latin typeface="Times New Roman" panose="02020603050405020304" pitchFamily="18" charset="0"/>
              </a:rPr>
              <a:t> ≠ </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baseline="-25000">
                <a:solidFill>
                  <a:srgbClr val="000000"/>
                </a:solidFill>
                <a:latin typeface="Times New Roman" panose="02020603050405020304" pitchFamily="18" charset="0"/>
                <a:ea typeface="华文中宋" panose="02010600040101010101" pitchFamily="2" charset="-122"/>
              </a:rPr>
              <a:t>0</a:t>
            </a:r>
            <a:r>
              <a:rPr kumimoji="1" lang="en-US" altLang="zh-CN" sz="2400">
                <a:solidFill>
                  <a:srgbClr val="000000"/>
                </a:solidFill>
                <a:latin typeface="Times New Roman" panose="02020603050405020304" pitchFamily="18" charset="0"/>
              </a:rPr>
              <a:t>.</a:t>
            </a:r>
          </a:p>
        </p:txBody>
      </p:sp>
      <p:grpSp>
        <p:nvGrpSpPr>
          <p:cNvPr id="78" name="Group 32"/>
          <p:cNvGrpSpPr>
            <a:grpSpLocks/>
          </p:cNvGrpSpPr>
          <p:nvPr/>
        </p:nvGrpSpPr>
        <p:grpSpPr bwMode="auto">
          <a:xfrm>
            <a:off x="899750" y="4727335"/>
            <a:ext cx="3805238" cy="1154112"/>
            <a:chOff x="613" y="2817"/>
            <a:chExt cx="2397" cy="727"/>
          </a:xfrm>
        </p:grpSpPr>
        <p:sp>
          <p:nvSpPr>
            <p:cNvPr id="79" name="Text Box 33"/>
            <p:cNvSpPr txBox="1">
              <a:spLocks noChangeArrowheads="1"/>
            </p:cNvSpPr>
            <p:nvPr/>
          </p:nvSpPr>
          <p:spPr bwMode="auto">
            <a:xfrm>
              <a:off x="613" y="3006"/>
              <a:ext cx="666"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buClrTx/>
                <a:buSzTx/>
                <a:buFontTx/>
                <a:buNone/>
              </a:pPr>
              <a:r>
                <a:rPr kumimoji="1" lang="en-US" altLang="zh-CN" sz="2400" i="1">
                  <a:solidFill>
                    <a:srgbClr val="356A69"/>
                  </a:solidFill>
                  <a:latin typeface="Times New Roman" panose="02020603050405020304" pitchFamily="18" charset="0"/>
                </a:rPr>
                <a:t>F</a:t>
              </a:r>
              <a:r>
                <a:rPr kumimoji="1" lang="en-US" altLang="zh-CN" sz="2400" baseline="-25000">
                  <a:solidFill>
                    <a:srgbClr val="356A69"/>
                  </a:solidFill>
                  <a:latin typeface="Times New Roman" panose="02020603050405020304" pitchFamily="18" charset="0"/>
                </a:rPr>
                <a:t>1</a:t>
              </a:r>
              <a:r>
                <a:rPr kumimoji="1" lang="en-US" altLang="zh-CN" sz="2400">
                  <a:solidFill>
                    <a:srgbClr val="356A69"/>
                  </a:solidFill>
                  <a:latin typeface="Times New Roman" panose="02020603050405020304" pitchFamily="18" charset="0"/>
                </a:rPr>
                <a:t>(</a:t>
              </a:r>
              <a:r>
                <a:rPr kumimoji="1" lang="en-US" altLang="zh-CN" sz="2400" i="1">
                  <a:solidFill>
                    <a:srgbClr val="356A69"/>
                  </a:solidFill>
                  <a:latin typeface="Times New Roman" panose="02020603050405020304" pitchFamily="18" charset="0"/>
                </a:rPr>
                <a:t>x</a:t>
              </a:r>
              <a:r>
                <a:rPr kumimoji="1" lang="en-US" altLang="zh-CN" sz="2400">
                  <a:solidFill>
                    <a:srgbClr val="356A69"/>
                  </a:solidFill>
                  <a:latin typeface="Times New Roman" panose="02020603050405020304" pitchFamily="18" charset="0"/>
                </a:rPr>
                <a:t>) =</a:t>
              </a:r>
            </a:p>
          </p:txBody>
        </p:sp>
        <p:sp>
          <p:nvSpPr>
            <p:cNvPr id="80" name="AutoShape 34"/>
            <p:cNvSpPr>
              <a:spLocks/>
            </p:cNvSpPr>
            <p:nvPr/>
          </p:nvSpPr>
          <p:spPr bwMode="auto">
            <a:xfrm>
              <a:off x="1247" y="2840"/>
              <a:ext cx="45" cy="619"/>
            </a:xfrm>
            <a:prstGeom prst="leftBrace">
              <a:avLst>
                <a:gd name="adj1" fmla="val 114630"/>
                <a:gd name="adj2" fmla="val 50000"/>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Rectangle 35"/>
            <p:cNvSpPr>
              <a:spLocks noChangeArrowheads="1"/>
            </p:cNvSpPr>
            <p:nvPr/>
          </p:nvSpPr>
          <p:spPr bwMode="auto">
            <a:xfrm>
              <a:off x="1474" y="2817"/>
              <a:ext cx="14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356A69"/>
                  </a:solidFill>
                  <a:latin typeface="Times New Roman" panose="02020603050405020304" pitchFamily="18" charset="0"/>
                </a:rPr>
                <a:t>0,</a:t>
              </a:r>
              <a:r>
                <a:rPr kumimoji="1" lang="en-US" altLang="zh-CN" sz="2000" i="1">
                  <a:solidFill>
                    <a:srgbClr val="356A69"/>
                  </a:solidFill>
                  <a:latin typeface="Times New Roman" panose="02020603050405020304" pitchFamily="18" charset="0"/>
                </a:rPr>
                <a:t>                      x</a:t>
              </a:r>
              <a:r>
                <a:rPr kumimoji="1" lang="en-US" altLang="zh-CN" sz="1600">
                  <a:solidFill>
                    <a:srgbClr val="356A69"/>
                  </a:solidFill>
                  <a:latin typeface="Times New Roman" panose="02020603050405020304" pitchFamily="18" charset="0"/>
                </a:rPr>
                <a:t> </a:t>
              </a:r>
              <a:r>
                <a:rPr kumimoji="1" lang="en-US" altLang="zh-CN" sz="2000">
                  <a:solidFill>
                    <a:srgbClr val="356A69"/>
                  </a:solidFill>
                  <a:latin typeface="Times New Roman" panose="02020603050405020304" pitchFamily="18" charset="0"/>
                </a:rPr>
                <a:t>&lt;</a:t>
              </a:r>
              <a:r>
                <a:rPr kumimoji="1" lang="en-US" altLang="zh-CN" sz="1600">
                  <a:solidFill>
                    <a:srgbClr val="356A69"/>
                  </a:solidFill>
                  <a:latin typeface="Times New Roman" panose="02020603050405020304" pitchFamily="18" charset="0"/>
                </a:rPr>
                <a:t> </a:t>
              </a:r>
              <a:r>
                <a:rPr kumimoji="1" lang="en-US" altLang="zh-CN" sz="2000">
                  <a:solidFill>
                    <a:srgbClr val="356A69"/>
                  </a:solidFill>
                  <a:latin typeface="Times New Roman" panose="02020603050405020304" pitchFamily="18" charset="0"/>
                </a:rPr>
                <a:t>0,</a:t>
              </a:r>
            </a:p>
          </p:txBody>
        </p:sp>
        <p:sp>
          <p:nvSpPr>
            <p:cNvPr id="82" name="Rectangle 36"/>
            <p:cNvSpPr>
              <a:spLocks noChangeArrowheads="1"/>
            </p:cNvSpPr>
            <p:nvPr/>
          </p:nvSpPr>
          <p:spPr bwMode="auto">
            <a:xfrm>
              <a:off x="1247" y="3044"/>
              <a:ext cx="17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356A69"/>
                  </a:solidFill>
                  <a:latin typeface="Times New Roman" panose="02020603050405020304" pitchFamily="18" charset="0"/>
                </a:rPr>
                <a:t>(1</a:t>
              </a:r>
              <a:r>
                <a:rPr kumimoji="1" lang="en-US" altLang="zh-CN" sz="2000">
                  <a:solidFill>
                    <a:srgbClr val="356A69"/>
                  </a:solidFill>
                  <a:latin typeface="Symbol" panose="05050102010706020507" pitchFamily="18" charset="2"/>
                </a:rPr>
                <a:t>-</a:t>
              </a:r>
              <a:r>
                <a:rPr kumimoji="1" lang="en-US" altLang="zh-CN" sz="2000">
                  <a:solidFill>
                    <a:srgbClr val="356A69"/>
                  </a:solidFill>
                  <a:latin typeface="Times New Roman" panose="02020603050405020304" pitchFamily="18" charset="0"/>
                </a:rPr>
                <a:t>e</a:t>
              </a:r>
              <a:r>
                <a:rPr kumimoji="1" lang="en-US" altLang="zh-CN" sz="2000" baseline="38000">
                  <a:solidFill>
                    <a:srgbClr val="356A69"/>
                  </a:solidFill>
                  <a:latin typeface="Symbol" panose="05050102010706020507" pitchFamily="18" charset="2"/>
                </a:rPr>
                <a:t>-</a:t>
              </a:r>
              <a:r>
                <a:rPr kumimoji="1" lang="en-US" altLang="zh-CN" sz="2000" i="1" baseline="38000">
                  <a:solidFill>
                    <a:srgbClr val="356A69"/>
                  </a:solidFill>
                  <a:latin typeface="Symbol" panose="05050102010706020507" pitchFamily="18" charset="2"/>
                </a:rPr>
                <a:t>l</a:t>
              </a:r>
              <a:r>
                <a:rPr kumimoji="1" lang="en-US" altLang="zh-CN" sz="2000" i="1" baseline="38000">
                  <a:solidFill>
                    <a:srgbClr val="356A69"/>
                  </a:solidFill>
                  <a:latin typeface="Times New Roman" panose="02020603050405020304" pitchFamily="18" charset="0"/>
                </a:rPr>
                <a:t>x </a:t>
              </a:r>
              <a:r>
                <a:rPr kumimoji="1" lang="en-US" altLang="zh-CN" sz="2000">
                  <a:solidFill>
                    <a:srgbClr val="356A69"/>
                  </a:solidFill>
                  <a:latin typeface="Times New Roman" panose="02020603050405020304" pitchFamily="18" charset="0"/>
                </a:rPr>
                <a:t>)/(1</a:t>
              </a:r>
              <a:r>
                <a:rPr kumimoji="1" lang="en-US" altLang="zh-CN" sz="2000">
                  <a:solidFill>
                    <a:srgbClr val="356A69"/>
                  </a:solidFill>
                  <a:latin typeface="Symbol" panose="05050102010706020507" pitchFamily="18" charset="2"/>
                </a:rPr>
                <a:t>-</a:t>
              </a:r>
              <a:r>
                <a:rPr kumimoji="1" lang="en-US" altLang="zh-CN" sz="2000" i="1">
                  <a:solidFill>
                    <a:srgbClr val="356A69"/>
                  </a:solidFill>
                  <a:latin typeface="Symbol" panose="05050102010706020507" pitchFamily="18" charset="2"/>
                </a:rPr>
                <a:t>a</a:t>
              </a:r>
              <a:r>
                <a:rPr kumimoji="1" lang="en-US" altLang="zh-CN" sz="2000">
                  <a:solidFill>
                    <a:srgbClr val="356A69"/>
                  </a:solidFill>
                  <a:latin typeface="Times New Roman" panose="02020603050405020304" pitchFamily="18" charset="0"/>
                </a:rPr>
                <a:t>),  0</a:t>
              </a:r>
              <a:r>
                <a:rPr kumimoji="1" lang="en-US" altLang="zh-CN" sz="1600">
                  <a:solidFill>
                    <a:srgbClr val="356A69"/>
                  </a:solidFill>
                  <a:latin typeface="Times New Roman" panose="02020603050405020304" pitchFamily="18" charset="0"/>
                </a:rPr>
                <a:t>≤</a:t>
              </a:r>
              <a:r>
                <a:rPr kumimoji="1" lang="en-US" altLang="zh-CN" sz="2000" i="1">
                  <a:solidFill>
                    <a:srgbClr val="356A69"/>
                  </a:solidFill>
                  <a:latin typeface="Times New Roman" panose="02020603050405020304" pitchFamily="18" charset="0"/>
                </a:rPr>
                <a:t>x&lt;</a:t>
              </a:r>
              <a:r>
                <a:rPr kumimoji="1" lang="en-US" altLang="zh-CN" sz="2000" i="1">
                  <a:solidFill>
                    <a:srgbClr val="356A69"/>
                  </a:solidFill>
                  <a:latin typeface="Times New Roman" panose="02020603050405020304" pitchFamily="18" charset="0"/>
                  <a:ea typeface="华文中宋" panose="02010600040101010101" pitchFamily="2" charset="-122"/>
                </a:rPr>
                <a:t>V</a:t>
              </a:r>
              <a:r>
                <a:rPr kumimoji="1" lang="en-US" altLang="zh-CN" sz="2000" baseline="-25000">
                  <a:solidFill>
                    <a:srgbClr val="356A69"/>
                  </a:solidFill>
                  <a:latin typeface="Times New Roman" panose="02020603050405020304" pitchFamily="18" charset="0"/>
                  <a:ea typeface="华文中宋" panose="02010600040101010101" pitchFamily="2" charset="-122"/>
                </a:rPr>
                <a:t>0</a:t>
              </a:r>
              <a:r>
                <a:rPr kumimoji="1" lang="en-US" altLang="zh-CN" sz="2000">
                  <a:solidFill>
                    <a:srgbClr val="356A69"/>
                  </a:solidFill>
                  <a:latin typeface="Times New Roman" panose="02020603050405020304" pitchFamily="18" charset="0"/>
                </a:rPr>
                <a:t>,</a:t>
              </a:r>
            </a:p>
          </p:txBody>
        </p:sp>
        <p:sp>
          <p:nvSpPr>
            <p:cNvPr id="83" name="Rectangle 37"/>
            <p:cNvSpPr>
              <a:spLocks noChangeArrowheads="1"/>
            </p:cNvSpPr>
            <p:nvPr/>
          </p:nvSpPr>
          <p:spPr bwMode="auto">
            <a:xfrm>
              <a:off x="1474" y="3294"/>
              <a:ext cx="1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356A69"/>
                  </a:solidFill>
                  <a:latin typeface="Times New Roman" panose="02020603050405020304" pitchFamily="18" charset="0"/>
                </a:rPr>
                <a:t>1,                    </a:t>
              </a:r>
              <a:r>
                <a:rPr kumimoji="1" lang="en-US" altLang="zh-CN" sz="2000" i="1">
                  <a:solidFill>
                    <a:srgbClr val="356A69"/>
                  </a:solidFill>
                  <a:latin typeface="Times New Roman" panose="02020603050405020304" pitchFamily="18" charset="0"/>
                </a:rPr>
                <a:t>x</a:t>
              </a:r>
              <a:r>
                <a:rPr kumimoji="1" lang="en-US" altLang="zh-CN" sz="1600">
                  <a:solidFill>
                    <a:srgbClr val="356A69"/>
                  </a:solidFill>
                  <a:latin typeface="Times New Roman" panose="02020603050405020304" pitchFamily="18" charset="0"/>
                </a:rPr>
                <a:t>≥</a:t>
              </a:r>
              <a:r>
                <a:rPr kumimoji="1" lang="en-US" altLang="zh-CN" sz="2000" i="1">
                  <a:solidFill>
                    <a:srgbClr val="356A69"/>
                  </a:solidFill>
                  <a:latin typeface="Times New Roman" panose="02020603050405020304" pitchFamily="18" charset="0"/>
                  <a:ea typeface="华文中宋" panose="02010600040101010101" pitchFamily="2" charset="-122"/>
                </a:rPr>
                <a:t>V</a:t>
              </a:r>
              <a:r>
                <a:rPr kumimoji="1" lang="en-US" altLang="zh-CN" sz="2000" baseline="-25000">
                  <a:solidFill>
                    <a:srgbClr val="356A69"/>
                  </a:solidFill>
                  <a:latin typeface="Times New Roman" panose="02020603050405020304" pitchFamily="18" charset="0"/>
                  <a:ea typeface="华文中宋" panose="02010600040101010101" pitchFamily="2" charset="-122"/>
                </a:rPr>
                <a:t>0 </a:t>
              </a:r>
              <a:r>
                <a:rPr kumimoji="1" lang="en-US" altLang="zh-CN" sz="2000">
                  <a:solidFill>
                    <a:srgbClr val="356A69"/>
                  </a:solidFill>
                  <a:latin typeface="Times New Roman" panose="02020603050405020304" pitchFamily="18" charset="0"/>
                </a:rPr>
                <a:t>.</a:t>
              </a:r>
            </a:p>
          </p:txBody>
        </p:sp>
      </p:grpSp>
      <p:grpSp>
        <p:nvGrpSpPr>
          <p:cNvPr id="84" name="Group 38"/>
          <p:cNvGrpSpPr>
            <a:grpSpLocks/>
          </p:cNvGrpSpPr>
          <p:nvPr/>
        </p:nvGrpSpPr>
        <p:grpSpPr bwMode="auto">
          <a:xfrm>
            <a:off x="5098688" y="4978160"/>
            <a:ext cx="2312987" cy="793750"/>
            <a:chOff x="3257" y="2953"/>
            <a:chExt cx="1457" cy="500"/>
          </a:xfrm>
        </p:grpSpPr>
        <p:sp>
          <p:nvSpPr>
            <p:cNvPr id="85" name="Rectangle 39"/>
            <p:cNvSpPr>
              <a:spLocks noChangeArrowheads="1"/>
            </p:cNvSpPr>
            <p:nvPr/>
          </p:nvSpPr>
          <p:spPr bwMode="auto">
            <a:xfrm>
              <a:off x="3257" y="3067"/>
              <a:ext cx="6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i="1">
                  <a:solidFill>
                    <a:srgbClr val="356A69"/>
                  </a:solidFill>
                  <a:latin typeface="Times New Roman" panose="02020603050405020304" pitchFamily="18" charset="0"/>
                </a:rPr>
                <a:t>F</a:t>
              </a:r>
              <a:r>
                <a:rPr kumimoji="1" lang="en-US" altLang="zh-CN" sz="2400" baseline="-25000">
                  <a:solidFill>
                    <a:srgbClr val="356A69"/>
                  </a:solidFill>
                  <a:latin typeface="Times New Roman" panose="02020603050405020304" pitchFamily="18" charset="0"/>
                </a:rPr>
                <a:t>2</a:t>
              </a:r>
              <a:r>
                <a:rPr kumimoji="1" lang="en-US" altLang="zh-CN" sz="2400">
                  <a:solidFill>
                    <a:srgbClr val="356A69"/>
                  </a:solidFill>
                  <a:latin typeface="Times New Roman" panose="02020603050405020304" pitchFamily="18" charset="0"/>
                </a:rPr>
                <a:t>(</a:t>
              </a:r>
              <a:r>
                <a:rPr kumimoji="1" lang="en-US" altLang="zh-CN" sz="2400" i="1">
                  <a:solidFill>
                    <a:srgbClr val="356A69"/>
                  </a:solidFill>
                  <a:latin typeface="Times New Roman" panose="02020603050405020304" pitchFamily="18" charset="0"/>
                </a:rPr>
                <a:t>x</a:t>
              </a:r>
              <a:r>
                <a:rPr kumimoji="1" lang="en-US" altLang="zh-CN" sz="2400">
                  <a:solidFill>
                    <a:srgbClr val="356A69"/>
                  </a:solidFill>
                  <a:latin typeface="Times New Roman" panose="02020603050405020304" pitchFamily="18" charset="0"/>
                </a:rPr>
                <a:t>) =</a:t>
              </a:r>
            </a:p>
          </p:txBody>
        </p:sp>
        <p:sp>
          <p:nvSpPr>
            <p:cNvPr id="86" name="AutoShape 40"/>
            <p:cNvSpPr>
              <a:spLocks/>
            </p:cNvSpPr>
            <p:nvPr/>
          </p:nvSpPr>
          <p:spPr bwMode="auto">
            <a:xfrm>
              <a:off x="3923" y="3001"/>
              <a:ext cx="46" cy="408"/>
            </a:xfrm>
            <a:prstGeom prst="leftBrace">
              <a:avLst>
                <a:gd name="adj1" fmla="val 73913"/>
                <a:gd name="adj2" fmla="val 50000"/>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41"/>
            <p:cNvSpPr>
              <a:spLocks noChangeArrowheads="1"/>
            </p:cNvSpPr>
            <p:nvPr/>
          </p:nvSpPr>
          <p:spPr bwMode="auto">
            <a:xfrm>
              <a:off x="3969" y="2953"/>
              <a:ext cx="7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356A69"/>
                  </a:solidFill>
                  <a:latin typeface="Times New Roman" panose="02020603050405020304" pitchFamily="18" charset="0"/>
                </a:rPr>
                <a:t>0,   </a:t>
              </a:r>
              <a:r>
                <a:rPr kumimoji="1" lang="en-US" altLang="zh-CN" sz="2000" i="1">
                  <a:solidFill>
                    <a:srgbClr val="356A69"/>
                  </a:solidFill>
                  <a:latin typeface="Times New Roman" panose="02020603050405020304" pitchFamily="18" charset="0"/>
                </a:rPr>
                <a:t>x&lt;</a:t>
              </a:r>
              <a:r>
                <a:rPr kumimoji="1" lang="en-US" altLang="zh-CN" sz="2000" i="1">
                  <a:solidFill>
                    <a:srgbClr val="356A69"/>
                  </a:solidFill>
                  <a:latin typeface="Times New Roman" panose="02020603050405020304" pitchFamily="18" charset="0"/>
                  <a:ea typeface="华文中宋" panose="02010600040101010101" pitchFamily="2" charset="-122"/>
                </a:rPr>
                <a:t>V</a:t>
              </a:r>
              <a:r>
                <a:rPr kumimoji="1" lang="en-US" altLang="zh-CN" sz="2000" baseline="-25000">
                  <a:solidFill>
                    <a:srgbClr val="356A69"/>
                  </a:solidFill>
                  <a:latin typeface="Times New Roman" panose="02020603050405020304" pitchFamily="18" charset="0"/>
                  <a:ea typeface="华文中宋" panose="02010600040101010101" pitchFamily="2" charset="-122"/>
                </a:rPr>
                <a:t>0</a:t>
              </a:r>
              <a:r>
                <a:rPr kumimoji="1" lang="en-US" altLang="zh-CN" sz="2000">
                  <a:solidFill>
                    <a:srgbClr val="356A69"/>
                  </a:solidFill>
                  <a:latin typeface="Times New Roman" panose="02020603050405020304" pitchFamily="18" charset="0"/>
                </a:rPr>
                <a:t>,</a:t>
              </a:r>
            </a:p>
          </p:txBody>
        </p:sp>
        <p:sp>
          <p:nvSpPr>
            <p:cNvPr id="88" name="Rectangle 42"/>
            <p:cNvSpPr>
              <a:spLocks noChangeArrowheads="1"/>
            </p:cNvSpPr>
            <p:nvPr/>
          </p:nvSpPr>
          <p:spPr bwMode="auto">
            <a:xfrm>
              <a:off x="3969" y="3203"/>
              <a:ext cx="7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000">
                  <a:solidFill>
                    <a:srgbClr val="356A69"/>
                  </a:solidFill>
                  <a:latin typeface="Times New Roman" panose="02020603050405020304" pitchFamily="18" charset="0"/>
                </a:rPr>
                <a:t>1,   </a:t>
              </a:r>
              <a:r>
                <a:rPr kumimoji="1" lang="en-US" altLang="zh-CN" sz="2000" i="1">
                  <a:solidFill>
                    <a:srgbClr val="356A69"/>
                  </a:solidFill>
                  <a:latin typeface="Times New Roman" panose="02020603050405020304" pitchFamily="18" charset="0"/>
                </a:rPr>
                <a:t>x</a:t>
              </a:r>
              <a:r>
                <a:rPr kumimoji="1" lang="en-US" altLang="zh-CN" sz="1600">
                  <a:solidFill>
                    <a:srgbClr val="356A69"/>
                  </a:solidFill>
                  <a:latin typeface="Times New Roman" panose="02020603050405020304" pitchFamily="18" charset="0"/>
                </a:rPr>
                <a:t>≥</a:t>
              </a:r>
              <a:r>
                <a:rPr kumimoji="1" lang="en-US" altLang="zh-CN" sz="2000" i="1">
                  <a:solidFill>
                    <a:srgbClr val="356A69"/>
                  </a:solidFill>
                  <a:latin typeface="Times New Roman" panose="02020603050405020304" pitchFamily="18" charset="0"/>
                  <a:ea typeface="华文中宋" panose="02010600040101010101" pitchFamily="2" charset="-122"/>
                </a:rPr>
                <a:t>V</a:t>
              </a:r>
              <a:r>
                <a:rPr kumimoji="1" lang="en-US" altLang="zh-CN" sz="2000" baseline="-25000">
                  <a:solidFill>
                    <a:srgbClr val="356A69"/>
                  </a:solidFill>
                  <a:latin typeface="Times New Roman" panose="02020603050405020304" pitchFamily="18" charset="0"/>
                  <a:ea typeface="华文中宋" panose="02010600040101010101" pitchFamily="2" charset="-122"/>
                </a:rPr>
                <a:t>0</a:t>
              </a:r>
              <a:r>
                <a:rPr kumimoji="1" lang="en-US" altLang="zh-CN" sz="2000">
                  <a:solidFill>
                    <a:srgbClr val="356A69"/>
                  </a:solidFill>
                  <a:latin typeface="Times New Roman" panose="02020603050405020304" pitchFamily="18" charset="0"/>
                </a:rPr>
                <a:t>.</a:t>
              </a:r>
            </a:p>
          </p:txBody>
        </p:sp>
      </p:grpSp>
      <p:sp>
        <p:nvSpPr>
          <p:cNvPr id="89" name="Text Box 43"/>
          <p:cNvSpPr txBox="1">
            <a:spLocks noChangeArrowheads="1"/>
          </p:cNvSpPr>
          <p:nvPr/>
        </p:nvSpPr>
        <p:spPr bwMode="auto">
          <a:xfrm>
            <a:off x="1979250" y="3719272"/>
            <a:ext cx="496888" cy="639763"/>
          </a:xfrm>
          <a:prstGeom prst="rect">
            <a:avLst/>
          </a:prstGeom>
          <a:solidFill>
            <a:schemeClr val="bg1">
              <a:alpha val="3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3900" b="1" i="1">
                <a:solidFill>
                  <a:srgbClr val="0000FF"/>
                </a:solidFill>
                <a:latin typeface="Symbol" panose="05050102010706020507" pitchFamily="18" charset="2"/>
              </a:rPr>
              <a:t>a</a:t>
            </a:r>
          </a:p>
        </p:txBody>
      </p:sp>
      <p:sp>
        <p:nvSpPr>
          <p:cNvPr id="90" name="Rectangle 44"/>
          <p:cNvSpPr>
            <a:spLocks noChangeArrowheads="1"/>
          </p:cNvSpPr>
          <p:nvPr/>
        </p:nvSpPr>
        <p:spPr bwMode="auto">
          <a:xfrm>
            <a:off x="828313" y="6024322"/>
            <a:ext cx="362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b="1" i="1">
                <a:solidFill>
                  <a:srgbClr val="000000"/>
                </a:solidFill>
                <a:latin typeface="Times New Roman" panose="02020603050405020304" pitchFamily="18" charset="0"/>
              </a:rPr>
              <a:t>F</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 = </a:t>
            </a:r>
            <a:r>
              <a:rPr kumimoji="1" lang="en-US" altLang="zh-CN" sz="2400" b="1">
                <a:solidFill>
                  <a:srgbClr val="0000FF"/>
                </a:solidFill>
                <a:latin typeface="Times New Roman" panose="02020603050405020304" pitchFamily="18" charset="0"/>
              </a:rPr>
              <a:t>(1</a:t>
            </a:r>
            <a:r>
              <a:rPr kumimoji="1" lang="en-US" altLang="zh-CN" sz="2400" b="1">
                <a:solidFill>
                  <a:srgbClr val="0000FF"/>
                </a:solidFill>
                <a:latin typeface="Symbol" panose="05050102010706020507" pitchFamily="18" charset="2"/>
              </a:rPr>
              <a:t>-</a:t>
            </a:r>
            <a:r>
              <a:rPr kumimoji="1" lang="en-US" altLang="zh-CN" sz="2400" b="1" i="1">
                <a:solidFill>
                  <a:srgbClr val="0000FF"/>
                </a:solidFill>
                <a:latin typeface="Symbol" panose="05050102010706020507" pitchFamily="18" charset="2"/>
              </a:rPr>
              <a:t>a</a:t>
            </a:r>
            <a:r>
              <a:rPr kumimoji="1" lang="en-US" altLang="zh-CN" sz="2400" b="1">
                <a:solidFill>
                  <a:srgbClr val="0000FF"/>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F</a:t>
            </a:r>
            <a:r>
              <a:rPr kumimoji="1" lang="en-US" altLang="zh-CN" sz="2400" b="1" baseline="-25000">
                <a:solidFill>
                  <a:schemeClr val="tx2"/>
                </a:solidFill>
                <a:latin typeface="Times New Roman" panose="02020603050405020304" pitchFamily="18" charset="0"/>
              </a:rPr>
              <a:t>1</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x</a:t>
            </a:r>
            <a:r>
              <a:rPr kumimoji="1" lang="en-US" altLang="zh-CN" sz="2400" b="1">
                <a:solidFill>
                  <a:schemeClr val="tx2"/>
                </a:solidFill>
                <a:latin typeface="Times New Roman" panose="02020603050405020304" pitchFamily="18" charset="0"/>
              </a:rPr>
              <a:t>)</a:t>
            </a:r>
            <a:r>
              <a:rPr kumimoji="1" lang="en-US" altLang="zh-CN" sz="2400" b="1">
                <a:solidFill>
                  <a:srgbClr val="000000"/>
                </a:solidFill>
                <a:latin typeface="Times New Roman" panose="02020603050405020304" pitchFamily="18" charset="0"/>
              </a:rPr>
              <a:t> +</a:t>
            </a:r>
            <a:r>
              <a:rPr kumimoji="1" lang="en-US" altLang="zh-CN" sz="2400" b="1" i="1">
                <a:solidFill>
                  <a:srgbClr val="0000FF"/>
                </a:solidFill>
                <a:latin typeface="Symbol" panose="05050102010706020507" pitchFamily="18" charset="2"/>
              </a:rPr>
              <a:t>a</a:t>
            </a:r>
            <a:r>
              <a:rPr kumimoji="1" lang="en-US" altLang="zh-CN" sz="2400" b="1" i="1">
                <a:solidFill>
                  <a:schemeClr val="tx2"/>
                </a:solidFill>
                <a:latin typeface="Times New Roman" panose="02020603050405020304" pitchFamily="18" charset="0"/>
              </a:rPr>
              <a:t>F</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x</a:t>
            </a:r>
            <a:r>
              <a:rPr kumimoji="1" lang="en-US" altLang="zh-CN" sz="2400" b="1">
                <a:solidFill>
                  <a:schemeClr val="tx2"/>
                </a:solidFill>
                <a:latin typeface="Times New Roman" panose="02020603050405020304" pitchFamily="18" charset="0"/>
              </a:rPr>
              <a:t>)</a:t>
            </a:r>
            <a:r>
              <a:rPr kumimoji="1" lang="en-US" altLang="zh-CN" sz="2400" b="1">
                <a:solidFill>
                  <a:srgbClr val="000000"/>
                </a:solidFill>
                <a:latin typeface="Times New Roman" panose="02020603050405020304" pitchFamily="18" charset="0"/>
              </a:rPr>
              <a:t> </a:t>
            </a:r>
          </a:p>
        </p:txBody>
      </p:sp>
      <p:sp>
        <p:nvSpPr>
          <p:cNvPr id="91" name="Rectangle 45"/>
          <p:cNvSpPr>
            <a:spLocks noChangeArrowheads="1"/>
          </p:cNvSpPr>
          <p:nvPr/>
        </p:nvSpPr>
        <p:spPr bwMode="auto">
          <a:xfrm>
            <a:off x="4716100" y="6095760"/>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400">
                <a:solidFill>
                  <a:srgbClr val="CC0000"/>
                </a:solidFill>
                <a:ea typeface="华文新魏" panose="02010800040101010101" pitchFamily="2" charset="-122"/>
              </a:rPr>
              <a:t>——</a:t>
            </a:r>
            <a:r>
              <a:rPr lang="zh-CN" altLang="en-US" sz="2400">
                <a:solidFill>
                  <a:srgbClr val="CC0000"/>
                </a:solidFill>
                <a:latin typeface="华文新魏" panose="02010800040101010101" pitchFamily="2" charset="-122"/>
                <a:ea typeface="华文新魏" panose="02010800040101010101" pitchFamily="2" charset="-122"/>
              </a:rPr>
              <a:t>混合型随机变量</a:t>
            </a:r>
          </a:p>
        </p:txBody>
      </p:sp>
      <p:sp>
        <p:nvSpPr>
          <p:cNvPr id="92" name="Rectangle 46"/>
          <p:cNvSpPr>
            <a:spLocks noChangeArrowheads="1"/>
          </p:cNvSpPr>
          <p:nvPr/>
        </p:nvSpPr>
        <p:spPr bwMode="auto">
          <a:xfrm>
            <a:off x="3347675" y="2830272"/>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fontAlgn="base">
              <a:spcBef>
                <a:spcPct val="0"/>
              </a:spcBef>
              <a:defRPr>
                <a:solidFill>
                  <a:schemeClr val="tx1"/>
                </a:solidFill>
                <a:latin typeface="Arial" panose="020B0604020202020204" pitchFamily="34" charset="0"/>
                <a:ea typeface="宋体" panose="02010600030101010101" pitchFamily="2" charset="-122"/>
              </a:defRPr>
            </a:lvl1pPr>
            <a:lvl2pPr fontAlgn="base">
              <a:spcBef>
                <a:spcPct val="0"/>
              </a:spcBef>
              <a:defRPr>
                <a:solidFill>
                  <a:schemeClr val="tx1"/>
                </a:solidFill>
                <a:latin typeface="Arial" panose="020B0604020202020204" pitchFamily="34" charset="0"/>
                <a:ea typeface="宋体" panose="02010600030101010101" pitchFamily="2" charset="-122"/>
              </a:defRPr>
            </a:lvl2pPr>
            <a:lvl3pPr fontAlgn="base">
              <a:spcBef>
                <a:spcPct val="0"/>
              </a:spcBef>
              <a:defRPr>
                <a:solidFill>
                  <a:schemeClr val="tx1"/>
                </a:solidFill>
                <a:latin typeface="Arial" panose="020B0604020202020204" pitchFamily="34" charset="0"/>
                <a:ea typeface="宋体" panose="02010600030101010101" pitchFamily="2" charset="-122"/>
              </a:defRPr>
            </a:lvl3pPr>
            <a:lvl4pPr fontAlgn="base">
              <a:spcBef>
                <a:spcPct val="0"/>
              </a:spcBef>
              <a:defRPr>
                <a:solidFill>
                  <a:schemeClr val="tx1"/>
                </a:solidFill>
                <a:latin typeface="Arial" panose="020B0604020202020204" pitchFamily="34" charset="0"/>
                <a:ea typeface="宋体" panose="02010600030101010101" pitchFamily="2" charset="-122"/>
              </a:defRPr>
            </a:lvl4pPr>
            <a:lvl5pPr fontAlgn="base">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kumimoji="1" lang="en-US" altLang="zh-CN" sz="2400">
                <a:solidFill>
                  <a:srgbClr val="000000"/>
                </a:solidFill>
                <a:latin typeface="Times New Roman" panose="02020603050405020304" pitchFamily="18" charset="0"/>
              </a:rPr>
              <a:t>0</a:t>
            </a:r>
            <a:r>
              <a:rPr kumimoji="1" lang="en-US" altLang="zh-CN" sz="18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x&lt;</a:t>
            </a:r>
            <a:r>
              <a:rPr kumimoji="1" lang="en-US" altLang="zh-CN" sz="2400" i="1">
                <a:solidFill>
                  <a:srgbClr val="000000"/>
                </a:solidFill>
                <a:latin typeface="Times New Roman" panose="02020603050405020304" pitchFamily="18" charset="0"/>
                <a:ea typeface="华文中宋" panose="02010600040101010101" pitchFamily="2" charset="-122"/>
              </a:rPr>
              <a:t>V</a:t>
            </a:r>
            <a:r>
              <a:rPr kumimoji="1" lang="en-US" altLang="zh-CN" sz="2400" baseline="-25000">
                <a:solidFill>
                  <a:srgbClr val="000000"/>
                </a:solidFill>
                <a:latin typeface="Times New Roman" panose="02020603050405020304" pitchFamily="18" charset="0"/>
                <a:ea typeface="华文中宋" panose="02010600040101010101" pitchFamily="2" charset="-122"/>
              </a:rPr>
              <a:t>0</a:t>
            </a:r>
            <a:r>
              <a:rPr kumimoji="1" lang="en-US" altLang="zh-CN" sz="240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768357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 calcmode="lin" valueType="num">
                                      <p:cBhvr additive="base">
                                        <p:cTn id="12"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50000"/>
                                  </p:iterate>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slide(fromTop)">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slide(fromLeft)">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slide(fromBottom)">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slide(fromTop)">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slide(fromTop)">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42" fill="hold" nodeType="click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arn(outHorizontal)">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iterate type="lt">
                                    <p:tmPct val="50000"/>
                                  </p:iterate>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slide(fromLeft)">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iterate type="lt">
                                    <p:tmPct val="50000"/>
                                  </p:iterate>
                                  <p:childTnLst>
                                    <p:set>
                                      <p:cBhvr>
                                        <p:cTn id="67" dur="1" fill="hold">
                                          <p:stCondLst>
                                            <p:cond delay="0"/>
                                          </p:stCondLst>
                                        </p:cTn>
                                        <p:tgtEl>
                                          <p:spTgt spid="92"/>
                                        </p:tgtEl>
                                        <p:attrNameLst>
                                          <p:attrName>style.visibility</p:attrName>
                                        </p:attrNameLst>
                                      </p:cBhvr>
                                      <p:to>
                                        <p:strVal val="visible"/>
                                      </p:to>
                                    </p:set>
                                    <p:animEffect transition="in" filter="wipe(up)">
                                      <p:cBhvr>
                                        <p:cTn id="68" dur="500"/>
                                        <p:tgtEl>
                                          <p:spTgt spid="92"/>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slide(fromLeft)">
                                      <p:cBhvr>
                                        <p:cTn id="73" dur="500"/>
                                        <p:tgtEl>
                                          <p:spTgt spid="6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wipe(down)">
                                      <p:cBhvr>
                                        <p:cTn id="78" dur="500"/>
                                        <p:tgtEl>
                                          <p:spTgt spid="66"/>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nodeType="click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slide(fromBottom)">
                                      <p:cBhvr>
                                        <p:cTn id="83" dur="500"/>
                                        <p:tgtEl>
                                          <p:spTgt spid="6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iterate type="lt">
                                    <p:tmPct val="50000"/>
                                  </p:iterate>
                                  <p:childTnLst>
                                    <p:set>
                                      <p:cBhvr>
                                        <p:cTn id="87" dur="1" fill="hold">
                                          <p:stCondLst>
                                            <p:cond delay="0"/>
                                          </p:stCondLst>
                                        </p:cTn>
                                        <p:tgtEl>
                                          <p:spTgt spid="63"/>
                                        </p:tgtEl>
                                        <p:attrNameLst>
                                          <p:attrName>style.visibility</p:attrName>
                                        </p:attrNameLst>
                                      </p:cBhvr>
                                      <p:to>
                                        <p:strVal val="visible"/>
                                      </p:to>
                                    </p:set>
                                    <p:animEffect transition="in" filter="wipe(up)">
                                      <p:cBhvr>
                                        <p:cTn id="88" dur="500"/>
                                        <p:tgtEl>
                                          <p:spTgt spid="63"/>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slide(fromLeft)">
                                      <p:cBhvr>
                                        <p:cTn id="93" dur="500"/>
                                        <p:tgtEl>
                                          <p:spTgt spid="6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wipe(left)">
                                      <p:cBhvr>
                                        <p:cTn id="98" dur="500"/>
                                        <p:tgtEl>
                                          <p:spTgt spid="69"/>
                                        </p:tgtEl>
                                      </p:cBhvr>
                                    </p:animEffect>
                                  </p:childTnLst>
                                </p:cTn>
                              </p:par>
                            </p:childTnLst>
                          </p:cTn>
                        </p:par>
                        <p:par>
                          <p:cTn id="99" fill="hold">
                            <p:stCondLst>
                              <p:cond delay="500"/>
                            </p:stCondLst>
                            <p:childTnLst>
                              <p:par>
                                <p:cTn id="100" presetID="22" presetClass="entr" presetSubtype="2" fill="hold" nodeType="after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wipe(right)">
                                      <p:cBhvr>
                                        <p:cTn id="102" dur="500"/>
                                        <p:tgtEl>
                                          <p:spTgt spid="70"/>
                                        </p:tgtEl>
                                      </p:cBhvr>
                                    </p:animEffect>
                                  </p:childTnLst>
                                </p:cTn>
                              </p:par>
                            </p:childTnLst>
                          </p:cTn>
                        </p:par>
                        <p:par>
                          <p:cTn id="103" fill="hold">
                            <p:stCondLst>
                              <p:cond delay="1000"/>
                            </p:stCondLst>
                            <p:childTnLst>
                              <p:par>
                                <p:cTn id="104" presetID="12" presetClass="entr" presetSubtype="2" fill="hold" grpId="0" nodeType="afterEffect">
                                  <p:stCondLst>
                                    <p:cond delay="0"/>
                                  </p:stCondLst>
                                  <p:childTnLst>
                                    <p:set>
                                      <p:cBhvr>
                                        <p:cTn id="105" dur="1" fill="hold">
                                          <p:stCondLst>
                                            <p:cond delay="0"/>
                                          </p:stCondLst>
                                        </p:cTn>
                                        <p:tgtEl>
                                          <p:spTgt spid="71"/>
                                        </p:tgtEl>
                                        <p:attrNameLst>
                                          <p:attrName>style.visibility</p:attrName>
                                        </p:attrNameLst>
                                      </p:cBhvr>
                                      <p:to>
                                        <p:strVal val="visible"/>
                                      </p:to>
                                    </p:set>
                                    <p:animEffect transition="in" filter="slide(fromRight)">
                                      <p:cBhvr>
                                        <p:cTn id="106" dur="500"/>
                                        <p:tgtEl>
                                          <p:spTgt spid="7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wipe(right)">
                                      <p:cBhvr>
                                        <p:cTn id="111" dur="500"/>
                                        <p:tgtEl>
                                          <p:spTgt spid="73"/>
                                        </p:tgtEl>
                                      </p:cBhvr>
                                    </p:animEffect>
                                  </p:childTnLst>
                                </p:cTn>
                              </p:par>
                            </p:childTnLst>
                          </p:cTn>
                        </p:par>
                        <p:par>
                          <p:cTn id="112" fill="hold">
                            <p:stCondLst>
                              <p:cond delay="500"/>
                            </p:stCondLst>
                            <p:childTnLst>
                              <p:par>
                                <p:cTn id="113" presetID="12" presetClass="entr" presetSubtype="2" fill="hold" grpId="0" nodeType="after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slide(fromRight)">
                                      <p:cBhvr>
                                        <p:cTn id="115" dur="500"/>
                                        <p:tgtEl>
                                          <p:spTgt spid="74"/>
                                        </p:tgtEl>
                                      </p:cBhvr>
                                    </p:animEffect>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down)">
                                      <p:cBhvr>
                                        <p:cTn id="120" dur="580">
                                          <p:stCondLst>
                                            <p:cond delay="0"/>
                                          </p:stCondLst>
                                        </p:cTn>
                                        <p:tgtEl>
                                          <p:spTgt spid="72"/>
                                        </p:tgtEl>
                                      </p:cBhvr>
                                    </p:animEffect>
                                    <p:anim calcmode="lin" valueType="num">
                                      <p:cBhvr>
                                        <p:cTn id="121" dur="1822" tmFilter="0,0; 0.14,0.36; 0.43,0.73; 0.71,0.91; 1.0,1.0">
                                          <p:stCondLst>
                                            <p:cond delay="0"/>
                                          </p:stCondLst>
                                        </p:cTn>
                                        <p:tgtEl>
                                          <p:spTgt spid="72"/>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72"/>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72"/>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72"/>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72"/>
                                        </p:tgtEl>
                                        <p:attrNameLst>
                                          <p:attrName>ppt_y</p:attrName>
                                        </p:attrNameLst>
                                      </p:cBhvr>
                                      <p:tavLst>
                                        <p:tav tm="0" fmla="#ppt_y-sin(pi*$)/81">
                                          <p:val>
                                            <p:fltVal val="0"/>
                                          </p:val>
                                        </p:tav>
                                        <p:tav tm="100000">
                                          <p:val>
                                            <p:fltVal val="1"/>
                                          </p:val>
                                        </p:tav>
                                      </p:tavLst>
                                    </p:anim>
                                    <p:animScale>
                                      <p:cBhvr>
                                        <p:cTn id="126" dur="26">
                                          <p:stCondLst>
                                            <p:cond delay="650"/>
                                          </p:stCondLst>
                                        </p:cTn>
                                        <p:tgtEl>
                                          <p:spTgt spid="72"/>
                                        </p:tgtEl>
                                      </p:cBhvr>
                                      <p:to x="100000" y="60000"/>
                                    </p:animScale>
                                    <p:animScale>
                                      <p:cBhvr>
                                        <p:cTn id="127" dur="166" decel="50000">
                                          <p:stCondLst>
                                            <p:cond delay="676"/>
                                          </p:stCondLst>
                                        </p:cTn>
                                        <p:tgtEl>
                                          <p:spTgt spid="72"/>
                                        </p:tgtEl>
                                      </p:cBhvr>
                                      <p:to x="100000" y="100000"/>
                                    </p:animScale>
                                    <p:animScale>
                                      <p:cBhvr>
                                        <p:cTn id="128" dur="26">
                                          <p:stCondLst>
                                            <p:cond delay="1312"/>
                                          </p:stCondLst>
                                        </p:cTn>
                                        <p:tgtEl>
                                          <p:spTgt spid="72"/>
                                        </p:tgtEl>
                                      </p:cBhvr>
                                      <p:to x="100000" y="80000"/>
                                    </p:animScale>
                                    <p:animScale>
                                      <p:cBhvr>
                                        <p:cTn id="129" dur="166" decel="50000">
                                          <p:stCondLst>
                                            <p:cond delay="1338"/>
                                          </p:stCondLst>
                                        </p:cTn>
                                        <p:tgtEl>
                                          <p:spTgt spid="72"/>
                                        </p:tgtEl>
                                      </p:cBhvr>
                                      <p:to x="100000" y="100000"/>
                                    </p:animScale>
                                    <p:animScale>
                                      <p:cBhvr>
                                        <p:cTn id="130" dur="26">
                                          <p:stCondLst>
                                            <p:cond delay="1642"/>
                                          </p:stCondLst>
                                        </p:cTn>
                                        <p:tgtEl>
                                          <p:spTgt spid="72"/>
                                        </p:tgtEl>
                                      </p:cBhvr>
                                      <p:to x="100000" y="90000"/>
                                    </p:animScale>
                                    <p:animScale>
                                      <p:cBhvr>
                                        <p:cTn id="131" dur="166" decel="50000">
                                          <p:stCondLst>
                                            <p:cond delay="1668"/>
                                          </p:stCondLst>
                                        </p:cTn>
                                        <p:tgtEl>
                                          <p:spTgt spid="72"/>
                                        </p:tgtEl>
                                      </p:cBhvr>
                                      <p:to x="100000" y="100000"/>
                                    </p:animScale>
                                    <p:animScale>
                                      <p:cBhvr>
                                        <p:cTn id="132" dur="26">
                                          <p:stCondLst>
                                            <p:cond delay="1808"/>
                                          </p:stCondLst>
                                        </p:cTn>
                                        <p:tgtEl>
                                          <p:spTgt spid="72"/>
                                        </p:tgtEl>
                                      </p:cBhvr>
                                      <p:to x="100000" y="95000"/>
                                    </p:animScale>
                                    <p:animScale>
                                      <p:cBhvr>
                                        <p:cTn id="133" dur="166" decel="50000">
                                          <p:stCondLst>
                                            <p:cond delay="1834"/>
                                          </p:stCondLst>
                                        </p:cTn>
                                        <p:tgtEl>
                                          <p:spTgt spid="72"/>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16" presetClass="entr" presetSubtype="42" fill="hold" nodeType="clickEffect">
                                  <p:stCondLst>
                                    <p:cond delay="0"/>
                                  </p:stCondLst>
                                  <p:childTnLst>
                                    <p:set>
                                      <p:cBhvr>
                                        <p:cTn id="137" dur="1" fill="hold">
                                          <p:stCondLst>
                                            <p:cond delay="0"/>
                                          </p:stCondLst>
                                        </p:cTn>
                                        <p:tgtEl>
                                          <p:spTgt spid="75"/>
                                        </p:tgtEl>
                                        <p:attrNameLst>
                                          <p:attrName>style.visibility</p:attrName>
                                        </p:attrNameLst>
                                      </p:cBhvr>
                                      <p:to>
                                        <p:strVal val="visible"/>
                                      </p:to>
                                    </p:set>
                                    <p:animEffect transition="in" filter="barn(outHorizontal)">
                                      <p:cBhvr>
                                        <p:cTn id="138" dur="5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iterate type="lt">
                                    <p:tmPct val="50000"/>
                                  </p:iterate>
                                  <p:childTnLst>
                                    <p:set>
                                      <p:cBhvr>
                                        <p:cTn id="142" dur="1" fill="hold">
                                          <p:stCondLst>
                                            <p:cond delay="0"/>
                                          </p:stCondLst>
                                        </p:cTn>
                                        <p:tgtEl>
                                          <p:spTgt spid="76"/>
                                        </p:tgtEl>
                                        <p:attrNameLst>
                                          <p:attrName>style.visibility</p:attrName>
                                        </p:attrNameLst>
                                      </p:cBhvr>
                                      <p:to>
                                        <p:strVal val="visible"/>
                                      </p:to>
                                    </p:set>
                                    <p:animEffect transition="in" filter="wipe(up)">
                                      <p:cBhvr>
                                        <p:cTn id="143" dur="500"/>
                                        <p:tgtEl>
                                          <p:spTgt spid="7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iterate type="lt">
                                    <p:tmPct val="50000"/>
                                  </p:iterate>
                                  <p:childTnLst>
                                    <p:set>
                                      <p:cBhvr>
                                        <p:cTn id="147" dur="1" fill="hold">
                                          <p:stCondLst>
                                            <p:cond delay="0"/>
                                          </p:stCondLst>
                                        </p:cTn>
                                        <p:tgtEl>
                                          <p:spTgt spid="77"/>
                                        </p:tgtEl>
                                        <p:attrNameLst>
                                          <p:attrName>style.visibility</p:attrName>
                                        </p:attrNameLst>
                                      </p:cBhvr>
                                      <p:to>
                                        <p:strVal val="visible"/>
                                      </p:to>
                                    </p:set>
                                    <p:animEffect transition="in" filter="wipe(up)">
                                      <p:cBhvr>
                                        <p:cTn id="148" dur="500"/>
                                        <p:tgtEl>
                                          <p:spTgt spid="77"/>
                                        </p:tgtEl>
                                      </p:cBhvr>
                                    </p:animEffect>
                                  </p:childTnLst>
                                </p:cTn>
                              </p:par>
                            </p:childTnLst>
                          </p:cTn>
                        </p:par>
                      </p:childTnLst>
                    </p:cTn>
                  </p:par>
                  <p:par>
                    <p:cTn id="149" fill="hold">
                      <p:stCondLst>
                        <p:cond delay="indefinite"/>
                      </p:stCondLst>
                      <p:childTnLst>
                        <p:par>
                          <p:cTn id="150" fill="hold">
                            <p:stCondLst>
                              <p:cond delay="0"/>
                            </p:stCondLst>
                            <p:childTnLst>
                              <p:par>
                                <p:cTn id="151" presetID="23" presetClass="entr" presetSubtype="288" fill="hold" grpId="0" nodeType="clickEffect">
                                  <p:stCondLst>
                                    <p:cond delay="0"/>
                                  </p:stCondLst>
                                  <p:childTnLst>
                                    <p:set>
                                      <p:cBhvr>
                                        <p:cTn id="152" dur="1" fill="hold">
                                          <p:stCondLst>
                                            <p:cond delay="0"/>
                                          </p:stCondLst>
                                        </p:cTn>
                                        <p:tgtEl>
                                          <p:spTgt spid="89"/>
                                        </p:tgtEl>
                                        <p:attrNameLst>
                                          <p:attrName>style.visibility</p:attrName>
                                        </p:attrNameLst>
                                      </p:cBhvr>
                                      <p:to>
                                        <p:strVal val="visible"/>
                                      </p:to>
                                    </p:set>
                                    <p:anim calcmode="lin" valueType="num">
                                      <p:cBhvr>
                                        <p:cTn id="153" dur="500" fill="hold"/>
                                        <p:tgtEl>
                                          <p:spTgt spid="89"/>
                                        </p:tgtEl>
                                        <p:attrNameLst>
                                          <p:attrName>ppt_w</p:attrName>
                                        </p:attrNameLst>
                                      </p:cBhvr>
                                      <p:tavLst>
                                        <p:tav tm="0">
                                          <p:val>
                                            <p:strVal val="4/3*#ppt_w"/>
                                          </p:val>
                                        </p:tav>
                                        <p:tav tm="100000">
                                          <p:val>
                                            <p:strVal val="#ppt_w"/>
                                          </p:val>
                                        </p:tav>
                                      </p:tavLst>
                                    </p:anim>
                                    <p:anim calcmode="lin" valueType="num">
                                      <p:cBhvr>
                                        <p:cTn id="154" dur="500" fill="hold"/>
                                        <p:tgtEl>
                                          <p:spTgt spid="89"/>
                                        </p:tgtEl>
                                        <p:attrNameLst>
                                          <p:attrName>ppt_h</p:attrName>
                                        </p:attrNameLst>
                                      </p:cBhvr>
                                      <p:tavLst>
                                        <p:tav tm="0">
                                          <p:val>
                                            <p:strVal val="4/3*#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78"/>
                                        </p:tgtEl>
                                        <p:attrNameLst>
                                          <p:attrName>style.visibility</p:attrName>
                                        </p:attrNameLst>
                                      </p:cBhvr>
                                      <p:to>
                                        <p:strVal val="visible"/>
                                      </p:to>
                                    </p:set>
                                    <p:anim calcmode="lin" valueType="num">
                                      <p:cBhvr additive="base">
                                        <p:cTn id="159" dur="500" fill="hold"/>
                                        <p:tgtEl>
                                          <p:spTgt spid="78"/>
                                        </p:tgtEl>
                                        <p:attrNameLst>
                                          <p:attrName>ppt_x</p:attrName>
                                        </p:attrNameLst>
                                      </p:cBhvr>
                                      <p:tavLst>
                                        <p:tav tm="0">
                                          <p:val>
                                            <p:strVal val="#ppt_x"/>
                                          </p:val>
                                        </p:tav>
                                        <p:tav tm="100000">
                                          <p:val>
                                            <p:strVal val="#ppt_x"/>
                                          </p:val>
                                        </p:tav>
                                      </p:tavLst>
                                    </p:anim>
                                    <p:anim calcmode="lin" valueType="num">
                                      <p:cBhvr additive="base">
                                        <p:cTn id="16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84"/>
                                        </p:tgtEl>
                                        <p:attrNameLst>
                                          <p:attrName>style.visibility</p:attrName>
                                        </p:attrNameLst>
                                      </p:cBhvr>
                                      <p:to>
                                        <p:strVal val="visible"/>
                                      </p:to>
                                    </p:set>
                                    <p:anim calcmode="lin" valueType="num">
                                      <p:cBhvr additive="base">
                                        <p:cTn id="165" dur="500" fill="hold"/>
                                        <p:tgtEl>
                                          <p:spTgt spid="84"/>
                                        </p:tgtEl>
                                        <p:attrNameLst>
                                          <p:attrName>ppt_x</p:attrName>
                                        </p:attrNameLst>
                                      </p:cBhvr>
                                      <p:tavLst>
                                        <p:tav tm="0">
                                          <p:val>
                                            <p:strVal val="#ppt_x"/>
                                          </p:val>
                                        </p:tav>
                                        <p:tav tm="100000">
                                          <p:val>
                                            <p:strVal val="#ppt_x"/>
                                          </p:val>
                                        </p:tav>
                                      </p:tavLst>
                                    </p:anim>
                                    <p:anim calcmode="lin" valueType="num">
                                      <p:cBhvr additive="base">
                                        <p:cTn id="16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12" presetClass="entr" presetSubtype="1" fill="hold" grpId="0" nodeType="clickEffect">
                                  <p:stCondLst>
                                    <p:cond delay="0"/>
                                  </p:stCondLst>
                                  <p:childTnLst>
                                    <p:set>
                                      <p:cBhvr>
                                        <p:cTn id="170" dur="1" fill="hold">
                                          <p:stCondLst>
                                            <p:cond delay="0"/>
                                          </p:stCondLst>
                                        </p:cTn>
                                        <p:tgtEl>
                                          <p:spTgt spid="90"/>
                                        </p:tgtEl>
                                        <p:attrNameLst>
                                          <p:attrName>style.visibility</p:attrName>
                                        </p:attrNameLst>
                                      </p:cBhvr>
                                      <p:to>
                                        <p:strVal val="visible"/>
                                      </p:to>
                                    </p:set>
                                    <p:animEffect transition="in" filter="slide(fromTop)">
                                      <p:cBhvr>
                                        <p:cTn id="171" dur="500"/>
                                        <p:tgtEl>
                                          <p:spTgt spid="90"/>
                                        </p:tgtEl>
                                      </p:cBhvr>
                                    </p:animEffect>
                                  </p:childTnLst>
                                </p:cTn>
                              </p:par>
                            </p:childTnLst>
                          </p:cTn>
                        </p:par>
                      </p:childTnLst>
                    </p:cTn>
                  </p:par>
                  <p:par>
                    <p:cTn id="172" fill="hold">
                      <p:stCondLst>
                        <p:cond delay="indefinite"/>
                      </p:stCondLst>
                      <p:childTnLst>
                        <p:par>
                          <p:cTn id="173" fill="hold">
                            <p:stCondLst>
                              <p:cond delay="0"/>
                            </p:stCondLst>
                            <p:childTnLst>
                              <p:par>
                                <p:cTn id="174" presetID="12" presetClass="entr" presetSubtype="8" fill="hold" grpId="0" nodeType="clickEffect">
                                  <p:stCondLst>
                                    <p:cond delay="0"/>
                                  </p:stCondLst>
                                  <p:childTnLst>
                                    <p:set>
                                      <p:cBhvr>
                                        <p:cTn id="175" dur="1" fill="hold">
                                          <p:stCondLst>
                                            <p:cond delay="0"/>
                                          </p:stCondLst>
                                        </p:cTn>
                                        <p:tgtEl>
                                          <p:spTgt spid="91"/>
                                        </p:tgtEl>
                                        <p:attrNameLst>
                                          <p:attrName>style.visibility</p:attrName>
                                        </p:attrNameLst>
                                      </p:cBhvr>
                                      <p:to>
                                        <p:strVal val="visible"/>
                                      </p:to>
                                    </p:set>
                                    <p:animEffect transition="in" filter="slide(fromLeft)">
                                      <p:cBhvr>
                                        <p:cTn id="17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35" grpId="0" build="p" autoUpdateAnimBg="0"/>
      <p:bldP spid="36" grpId="0" autoUpdateAnimBg="0"/>
      <p:bldP spid="37" grpId="0"/>
      <p:bldP spid="56" grpId="0"/>
      <p:bldP spid="57" grpId="0"/>
      <p:bldP spid="59" grpId="0"/>
      <p:bldP spid="60" grpId="0"/>
      <p:bldP spid="62" grpId="0"/>
      <p:bldP spid="63" grpId="0"/>
      <p:bldP spid="64" grpId="0"/>
      <p:bldP spid="71" grpId="0"/>
      <p:bldP spid="72" grpId="0"/>
      <p:bldP spid="74" grpId="0"/>
      <p:bldP spid="76" grpId="0"/>
      <p:bldP spid="77" grpId="0"/>
      <p:bldP spid="89" grpId="0" animBg="1"/>
      <p:bldP spid="90" grpId="0"/>
      <p:bldP spid="91" grpId="0"/>
      <p:bldP spid="9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2" name="灯片编号占位符 1"/>
          <p:cNvSpPr>
            <a:spLocks noGrp="1"/>
          </p:cNvSpPr>
          <p:nvPr>
            <p:ph type="sldNum" sz="quarter" idx="12"/>
          </p:nvPr>
        </p:nvSpPr>
        <p:spPr>
          <a:xfrm>
            <a:off x="7017558" y="6230304"/>
            <a:ext cx="1279663" cy="365125"/>
          </a:xfrm>
        </p:spPr>
        <p:txBody>
          <a:bodyPr/>
          <a:lstStyle/>
          <a:p>
            <a:pPr>
              <a:defRPr/>
            </a:pPr>
            <a:fld id="{12AB99E0-3860-4959-BEBE-4097E776CD6D}" type="slidenum">
              <a:rPr lang="zh-CN" altLang="en-US" smtClean="0"/>
              <a:pPr>
                <a:defRPr/>
              </a:pPr>
              <a:t>3</a:t>
            </a:fld>
            <a:endParaRPr lang="zh-CN" altLang="en-US"/>
          </a:p>
        </p:txBody>
      </p:sp>
      <p:sp>
        <p:nvSpPr>
          <p:cNvPr id="12" name="Text Box 55"/>
          <p:cNvSpPr txBox="1">
            <a:spLocks noChangeArrowheads="1"/>
          </p:cNvSpPr>
          <p:nvPr/>
        </p:nvSpPr>
        <p:spPr bwMode="auto">
          <a:xfrm>
            <a:off x="-18261" y="999594"/>
            <a:ext cx="681775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square"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b="1" dirty="0">
                <a:solidFill>
                  <a:schemeClr val="tx1"/>
                </a:solidFill>
                <a:latin typeface="Palatino Linotype" panose="02040502050505030304" pitchFamily="18" charset="0"/>
              </a:rPr>
              <a:t>非离散</a:t>
            </a:r>
            <a:r>
              <a:rPr lang="zh-CN" altLang="en-US" b="1" dirty="0" smtClean="0">
                <a:solidFill>
                  <a:schemeClr val="tx1"/>
                </a:solidFill>
                <a:latin typeface="Palatino Linotype" panose="02040502050505030304" pitchFamily="18" charset="0"/>
              </a:rPr>
              <a:t>型随机变量有不可列个取值。</a:t>
            </a:r>
            <a:endParaRPr lang="zh-CN" altLang="en-US" b="1" dirty="0">
              <a:solidFill>
                <a:schemeClr val="tx1"/>
              </a:solidFill>
              <a:latin typeface="Palatino Linotype" panose="02040502050505030304" pitchFamily="18" charset="0"/>
            </a:endParaRPr>
          </a:p>
        </p:txBody>
      </p:sp>
      <p:sp>
        <p:nvSpPr>
          <p:cNvPr id="16" name="Text Box 6"/>
          <p:cNvSpPr txBox="1">
            <a:spLocks noChangeArrowheads="1"/>
          </p:cNvSpPr>
          <p:nvPr/>
        </p:nvSpPr>
        <p:spPr bwMode="auto">
          <a:xfrm>
            <a:off x="342190" y="1733525"/>
            <a:ext cx="7924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en-US" altLang="zh-CN" sz="2400" dirty="0"/>
              <a:t>     </a:t>
            </a:r>
            <a:r>
              <a:rPr lang="zh-CN" altLang="en-US" sz="2400" dirty="0" smtClean="0">
                <a:solidFill>
                  <a:srgbClr val="FF0000"/>
                </a:solidFill>
              </a:rPr>
              <a:t>例</a:t>
            </a:r>
            <a:r>
              <a:rPr lang="en-US" altLang="zh-CN" sz="2400" dirty="0" smtClean="0"/>
              <a:t>  </a:t>
            </a:r>
            <a:r>
              <a:rPr lang="zh-CN" altLang="en-US" sz="2400" dirty="0"/>
              <a:t>设飞机投弹到区域</a:t>
            </a:r>
            <a:r>
              <a:rPr lang="en-US" altLang="zh-CN" sz="2400" dirty="0"/>
              <a:t>D={(</a:t>
            </a:r>
            <a:r>
              <a:rPr lang="en-US" altLang="zh-CN" sz="2400" i="1" dirty="0"/>
              <a:t>x</a:t>
            </a:r>
            <a:r>
              <a:rPr lang="en-US" altLang="zh-CN" sz="2400" dirty="0"/>
              <a:t>, </a:t>
            </a:r>
            <a:r>
              <a:rPr lang="en-US" altLang="zh-CN" sz="2400" i="1" dirty="0"/>
              <a:t>y</a:t>
            </a:r>
            <a:r>
              <a:rPr lang="en-US" altLang="zh-CN" sz="2400" dirty="0"/>
              <a:t>):  </a:t>
            </a:r>
            <a:r>
              <a:rPr lang="en-US" altLang="zh-CN" sz="2400" i="1" dirty="0"/>
              <a:t>x</a:t>
            </a:r>
            <a:r>
              <a:rPr lang="en-US" altLang="zh-CN" sz="2400" baseline="30000" dirty="0"/>
              <a:t>2</a:t>
            </a:r>
            <a:r>
              <a:rPr lang="en-US" altLang="zh-CN" sz="2400" dirty="0"/>
              <a:t>+</a:t>
            </a:r>
            <a:r>
              <a:rPr lang="en-US" altLang="zh-CN" sz="2400" i="1" dirty="0"/>
              <a:t>y</a:t>
            </a:r>
            <a:r>
              <a:rPr lang="en-US" altLang="zh-CN" sz="2400" baseline="30000" dirty="0"/>
              <a:t>2</a:t>
            </a:r>
            <a:r>
              <a:rPr lang="en-US" altLang="zh-CN" sz="2400" dirty="0"/>
              <a:t>≤</a:t>
            </a:r>
            <a:r>
              <a:rPr lang="en-US" altLang="zh-CN" sz="2400" i="1" dirty="0"/>
              <a:t>r</a:t>
            </a:r>
            <a:r>
              <a:rPr lang="en-US" altLang="zh-CN" sz="2400" baseline="30000" dirty="0"/>
              <a:t>2</a:t>
            </a:r>
            <a:r>
              <a:rPr lang="en-US" altLang="zh-CN" sz="2400" dirty="0"/>
              <a:t>}</a:t>
            </a:r>
            <a:r>
              <a:rPr lang="zh-CN" altLang="en-US" sz="2400" dirty="0">
                <a:latin typeface="宋体" panose="02010600030101010101" pitchFamily="2" charset="-122"/>
              </a:rPr>
              <a:t>内的概率与半径的平方</a:t>
            </a:r>
            <a:r>
              <a:rPr lang="en-US" altLang="zh-CN" sz="2400" i="1" dirty="0"/>
              <a:t>r</a:t>
            </a:r>
            <a:r>
              <a:rPr lang="en-US" altLang="zh-CN" sz="2400" baseline="30000" dirty="0"/>
              <a:t>2</a:t>
            </a:r>
            <a:r>
              <a:rPr lang="zh-CN" altLang="en-US" sz="2400" dirty="0">
                <a:latin typeface="宋体" panose="02010600030101010101" pitchFamily="2" charset="-122"/>
              </a:rPr>
              <a:t>成正比。记</a:t>
            </a:r>
            <a:r>
              <a:rPr lang="en-US" altLang="zh-CN" sz="2400" i="1" dirty="0"/>
              <a:t>X</a:t>
            </a:r>
            <a:r>
              <a:rPr lang="zh-CN" altLang="en-US" sz="2400" dirty="0">
                <a:latin typeface="宋体" panose="02010600030101010101" pitchFamily="2" charset="-122"/>
              </a:rPr>
              <a:t>为弹着点到目标中心的距离，求</a:t>
            </a:r>
            <a:r>
              <a:rPr lang="en-US" altLang="zh-CN" sz="2400" i="1" dirty="0"/>
              <a:t>X</a:t>
            </a:r>
            <a:r>
              <a:rPr lang="en-US" altLang="zh-CN" sz="1000" i="1" dirty="0"/>
              <a:t> </a:t>
            </a:r>
            <a:r>
              <a:rPr lang="zh-CN" altLang="en-US" sz="2400" dirty="0">
                <a:latin typeface="宋体" panose="02010600030101010101" pitchFamily="2" charset="-122"/>
              </a:rPr>
              <a:t>的分布函数（</a:t>
            </a:r>
            <a:r>
              <a:rPr lang="en-US" altLang="zh-CN" sz="2400" dirty="0"/>
              <a:t>0≤</a:t>
            </a:r>
            <a:r>
              <a:rPr lang="en-US" altLang="zh-CN" sz="2400" i="1" dirty="0"/>
              <a:t>r</a:t>
            </a:r>
            <a:r>
              <a:rPr lang="en-US" altLang="zh-CN" sz="2400" dirty="0"/>
              <a:t>≤2</a:t>
            </a:r>
            <a:r>
              <a:rPr lang="zh-CN" altLang="en-US" sz="2400" dirty="0">
                <a:latin typeface="Bodoni Bd BT" pitchFamily="18" charset="0"/>
              </a:rPr>
              <a:t>）</a:t>
            </a:r>
            <a:r>
              <a:rPr lang="en-US" altLang="zh-CN" sz="2400" dirty="0">
                <a:latin typeface="Bodoni Bd BT" pitchFamily="18" charset="0"/>
              </a:rPr>
              <a:t>. </a:t>
            </a:r>
          </a:p>
        </p:txBody>
      </p:sp>
      <p:sp>
        <p:nvSpPr>
          <p:cNvPr id="17" name="Freeform 7"/>
          <p:cNvSpPr>
            <a:spLocks noChangeArrowheads="1"/>
          </p:cNvSpPr>
          <p:nvPr/>
        </p:nvSpPr>
        <p:spPr bwMode="auto">
          <a:xfrm>
            <a:off x="5523790" y="3789337"/>
            <a:ext cx="1371600" cy="1304925"/>
          </a:xfrm>
          <a:custGeom>
            <a:avLst/>
            <a:gdLst>
              <a:gd name="T0" fmla="*/ 870966000 w 2160"/>
              <a:gd name="T1" fmla="*/ 0 h 2054"/>
              <a:gd name="T2" fmla="*/ 725805000 w 2160"/>
              <a:gd name="T3" fmla="*/ 377785952 h 2054"/>
              <a:gd name="T4" fmla="*/ 362902500 w 2160"/>
              <a:gd name="T5" fmla="*/ 755572540 h 2054"/>
              <a:gd name="T6" fmla="*/ 0 w 2160"/>
              <a:gd name="T7" fmla="*/ 818536760 h 20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2054">
                <a:moveTo>
                  <a:pt x="2160" y="0"/>
                </a:moveTo>
                <a:cubicBezTo>
                  <a:pt x="2085" y="312"/>
                  <a:pt x="2010" y="624"/>
                  <a:pt x="1800" y="936"/>
                </a:cubicBezTo>
                <a:cubicBezTo>
                  <a:pt x="1590" y="1248"/>
                  <a:pt x="1200" y="1690"/>
                  <a:pt x="900" y="1872"/>
                </a:cubicBezTo>
                <a:cubicBezTo>
                  <a:pt x="600" y="2054"/>
                  <a:pt x="150" y="2002"/>
                  <a:pt x="0" y="202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8" name="Text Box 8"/>
          <p:cNvSpPr txBox="1">
            <a:spLocks noChangeArrowheads="1"/>
          </p:cNvSpPr>
          <p:nvPr/>
        </p:nvSpPr>
        <p:spPr bwMode="auto">
          <a:xfrm>
            <a:off x="5257090" y="3592487"/>
            <a:ext cx="2286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0" bIns="10800"/>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400"/>
              <a:t>1</a:t>
            </a:r>
            <a:endParaRPr lang="zh-CN" altLang="en-US" sz="1000"/>
          </a:p>
        </p:txBody>
      </p:sp>
      <p:sp>
        <p:nvSpPr>
          <p:cNvPr id="19" name="Text Box 9"/>
          <p:cNvSpPr txBox="1">
            <a:spLocks noChangeArrowheads="1"/>
          </p:cNvSpPr>
          <p:nvPr/>
        </p:nvSpPr>
        <p:spPr bwMode="auto">
          <a:xfrm>
            <a:off x="5485690" y="507045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0" bIns="10800"/>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400"/>
              <a:t>0               2</a:t>
            </a:r>
            <a:endParaRPr lang="zh-CN" altLang="zh-CN" sz="1000"/>
          </a:p>
        </p:txBody>
      </p:sp>
      <p:grpSp>
        <p:nvGrpSpPr>
          <p:cNvPr id="20" name="Group 10"/>
          <p:cNvGrpSpPr>
            <a:grpSpLocks/>
          </p:cNvGrpSpPr>
          <p:nvPr/>
        </p:nvGrpSpPr>
        <p:grpSpPr bwMode="auto">
          <a:xfrm>
            <a:off x="5523790" y="3195612"/>
            <a:ext cx="876300" cy="1882775"/>
            <a:chOff x="3912" y="2227"/>
            <a:chExt cx="552" cy="1186"/>
          </a:xfrm>
        </p:grpSpPr>
        <p:sp>
          <p:nvSpPr>
            <p:cNvPr id="21" name="Line 11"/>
            <p:cNvSpPr>
              <a:spLocks noChangeShapeType="1"/>
            </p:cNvSpPr>
            <p:nvPr/>
          </p:nvSpPr>
          <p:spPr bwMode="auto">
            <a:xfrm flipV="1">
              <a:off x="3912" y="2227"/>
              <a:ext cx="0" cy="1186"/>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SG"/>
            </a:p>
          </p:txBody>
        </p:sp>
        <p:sp>
          <p:nvSpPr>
            <p:cNvPr id="22" name="Text Box 12"/>
            <p:cNvSpPr txBox="1">
              <a:spLocks noChangeArrowheads="1"/>
            </p:cNvSpPr>
            <p:nvPr/>
          </p:nvSpPr>
          <p:spPr bwMode="auto">
            <a:xfrm>
              <a:off x="3984" y="2227"/>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0" bIns="10800"/>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zh-CN" sz="2400" i="1"/>
                <a:t>F</a:t>
              </a:r>
              <a:r>
                <a:rPr lang="zh-CN" altLang="zh-CN" sz="2400"/>
                <a:t>(</a:t>
              </a:r>
              <a:r>
                <a:rPr lang="zh-CN" altLang="zh-CN" sz="2400" i="1"/>
                <a:t>x</a:t>
              </a:r>
              <a:r>
                <a:rPr lang="zh-CN" altLang="zh-CN" sz="2400"/>
                <a:t>)</a:t>
              </a:r>
              <a:endParaRPr lang="zh-CN" altLang="zh-CN" sz="1000"/>
            </a:p>
          </p:txBody>
        </p:sp>
      </p:grpSp>
      <p:graphicFrame>
        <p:nvGraphicFramePr>
          <p:cNvPr id="23" name="Object 13"/>
          <p:cNvGraphicFramePr>
            <a:graphicFrameLocks noChangeAspect="1"/>
          </p:cNvGraphicFramePr>
          <p:nvPr>
            <p:extLst>
              <p:ext uri="{D42A27DB-BD31-4B8C-83A1-F6EECF244321}">
                <p14:modId xmlns:p14="http://schemas.microsoft.com/office/powerpoint/2010/main" val="3152909796"/>
              </p:ext>
            </p:extLst>
          </p:nvPr>
        </p:nvGraphicFramePr>
        <p:xfrm>
          <a:off x="1561390" y="2994000"/>
          <a:ext cx="2057400" cy="388937"/>
        </p:xfrm>
        <a:graphic>
          <a:graphicData uri="http://schemas.openxmlformats.org/presentationml/2006/ole">
            <mc:AlternateContent xmlns:mc="http://schemas.openxmlformats.org/markup-compatibility/2006">
              <mc:Choice xmlns:v="urn:schemas-microsoft-com:vml" Requires="v">
                <p:oleObj spid="_x0000_s1180" r:id="rId3" imgW="1066800" imgH="203200" progId="Equation.3">
                  <p:embed/>
                </p:oleObj>
              </mc:Choice>
              <mc:Fallback>
                <p:oleObj r:id="rId3" imgW="10668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390" y="2994000"/>
                        <a:ext cx="205740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 name="Text Box 14"/>
          <p:cNvSpPr txBox="1">
            <a:spLocks noChangeArrowheads="1"/>
          </p:cNvSpPr>
          <p:nvPr/>
        </p:nvSpPr>
        <p:spPr bwMode="auto">
          <a:xfrm>
            <a:off x="951790" y="2952725"/>
            <a:ext cx="685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en-US" sz="2400"/>
              <a:t>解：</a:t>
            </a:r>
            <a:endParaRPr lang="zh-CN" altLang="en-US" sz="2000"/>
          </a:p>
        </p:txBody>
      </p:sp>
      <p:graphicFrame>
        <p:nvGraphicFramePr>
          <p:cNvPr id="25" name="Object 15"/>
          <p:cNvGraphicFramePr>
            <a:graphicFrameLocks noChangeAspect="1"/>
          </p:cNvGraphicFramePr>
          <p:nvPr>
            <p:extLst>
              <p:ext uri="{D42A27DB-BD31-4B8C-83A1-F6EECF244321}">
                <p14:modId xmlns:p14="http://schemas.microsoft.com/office/powerpoint/2010/main" val="3940120922"/>
              </p:ext>
            </p:extLst>
          </p:nvPr>
        </p:nvGraphicFramePr>
        <p:xfrm>
          <a:off x="875590" y="3409925"/>
          <a:ext cx="579437" cy="1358900"/>
        </p:xfrm>
        <a:graphic>
          <a:graphicData uri="http://schemas.openxmlformats.org/presentationml/2006/ole">
            <mc:AlternateContent xmlns:mc="http://schemas.openxmlformats.org/markup-compatibility/2006">
              <mc:Choice xmlns:v="urn:schemas-microsoft-com:vml" Requires="v">
                <p:oleObj spid="_x0000_s1181" r:id="rId5" imgW="304800" imgH="711200" progId="Equation.3">
                  <p:embed/>
                </p:oleObj>
              </mc:Choice>
              <mc:Fallback>
                <p:oleObj r:id="rId5" imgW="304800" imgH="71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590" y="3409925"/>
                        <a:ext cx="5794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 name="Object 16"/>
          <p:cNvGraphicFramePr>
            <a:graphicFrameLocks noChangeAspect="1"/>
          </p:cNvGraphicFramePr>
          <p:nvPr>
            <p:extLst>
              <p:ext uri="{D42A27DB-BD31-4B8C-83A1-F6EECF244321}">
                <p14:modId xmlns:p14="http://schemas.microsoft.com/office/powerpoint/2010/main" val="2570609168"/>
              </p:ext>
            </p:extLst>
          </p:nvPr>
        </p:nvGraphicFramePr>
        <p:xfrm>
          <a:off x="1428040" y="3482950"/>
          <a:ext cx="1504950" cy="384175"/>
        </p:xfrm>
        <a:graphic>
          <a:graphicData uri="http://schemas.openxmlformats.org/presentationml/2006/ole">
            <mc:AlternateContent xmlns:mc="http://schemas.openxmlformats.org/markup-compatibility/2006">
              <mc:Choice xmlns:v="urn:schemas-microsoft-com:vml" Requires="v">
                <p:oleObj spid="_x0000_s1182" r:id="rId7" imgW="787400" imgH="203200" progId="Equation.3">
                  <p:embed/>
                </p:oleObj>
              </mc:Choice>
              <mc:Fallback>
                <p:oleObj r:id="rId7" imgW="7874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040" y="3482950"/>
                        <a:ext cx="15049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 name="Object 17"/>
          <p:cNvGraphicFramePr>
            <a:graphicFrameLocks noChangeAspect="1"/>
          </p:cNvGraphicFramePr>
          <p:nvPr>
            <p:extLst>
              <p:ext uri="{D42A27DB-BD31-4B8C-83A1-F6EECF244321}">
                <p14:modId xmlns:p14="http://schemas.microsoft.com/office/powerpoint/2010/main" val="3909227642"/>
              </p:ext>
            </p:extLst>
          </p:nvPr>
        </p:nvGraphicFramePr>
        <p:xfrm>
          <a:off x="1332790" y="3841725"/>
          <a:ext cx="1868487" cy="434975"/>
        </p:xfrm>
        <a:graphic>
          <a:graphicData uri="http://schemas.openxmlformats.org/presentationml/2006/ole">
            <mc:AlternateContent xmlns:mc="http://schemas.openxmlformats.org/markup-compatibility/2006">
              <mc:Choice xmlns:v="urn:schemas-microsoft-com:vml" Requires="v">
                <p:oleObj spid="_x0000_s1183" r:id="rId9" imgW="978325" imgH="228699" progId="Equation.3">
                  <p:embed/>
                </p:oleObj>
              </mc:Choice>
              <mc:Fallback>
                <p:oleObj r:id="rId9" imgW="978325" imgH="22869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2790" y="3841725"/>
                        <a:ext cx="1868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 name="Object 18"/>
          <p:cNvGraphicFramePr>
            <a:graphicFrameLocks noChangeAspect="1"/>
          </p:cNvGraphicFramePr>
          <p:nvPr>
            <p:extLst>
              <p:ext uri="{D42A27DB-BD31-4B8C-83A1-F6EECF244321}">
                <p14:modId xmlns:p14="http://schemas.microsoft.com/office/powerpoint/2010/main" val="371563362"/>
              </p:ext>
            </p:extLst>
          </p:nvPr>
        </p:nvGraphicFramePr>
        <p:xfrm>
          <a:off x="1383590" y="4321150"/>
          <a:ext cx="1625600" cy="384175"/>
        </p:xfrm>
        <a:graphic>
          <a:graphicData uri="http://schemas.openxmlformats.org/presentationml/2006/ole">
            <mc:AlternateContent xmlns:mc="http://schemas.openxmlformats.org/markup-compatibility/2006">
              <mc:Choice xmlns:v="urn:schemas-microsoft-com:vml" Requires="v">
                <p:oleObj spid="_x0000_s1184" r:id="rId11" imgW="850900" imgH="203200" progId="Equation.3">
                  <p:embed/>
                </p:oleObj>
              </mc:Choice>
              <mc:Fallback>
                <p:oleObj r:id="rId11" imgW="850900" imgH="203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3590" y="4321150"/>
                        <a:ext cx="1625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9" name="Group 19"/>
          <p:cNvGrpSpPr>
            <a:grpSpLocks/>
          </p:cNvGrpSpPr>
          <p:nvPr/>
        </p:nvGrpSpPr>
        <p:grpSpPr bwMode="auto">
          <a:xfrm>
            <a:off x="4609390" y="5075212"/>
            <a:ext cx="3238500" cy="376238"/>
            <a:chOff x="3336" y="3411"/>
            <a:chExt cx="2040" cy="237"/>
          </a:xfrm>
        </p:grpSpPr>
        <p:sp>
          <p:nvSpPr>
            <p:cNvPr id="30" name="Line 20"/>
            <p:cNvSpPr>
              <a:spLocks noChangeShapeType="1"/>
            </p:cNvSpPr>
            <p:nvPr/>
          </p:nvSpPr>
          <p:spPr bwMode="auto">
            <a:xfrm>
              <a:off x="3336" y="3413"/>
              <a:ext cx="201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SG"/>
            </a:p>
          </p:txBody>
        </p:sp>
        <p:sp>
          <p:nvSpPr>
            <p:cNvPr id="31" name="Text Box 21"/>
            <p:cNvSpPr txBox="1">
              <a:spLocks noChangeArrowheads="1"/>
            </p:cNvSpPr>
            <p:nvPr/>
          </p:nvSpPr>
          <p:spPr bwMode="auto">
            <a:xfrm>
              <a:off x="5184" y="3411"/>
              <a:ext cx="19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0800">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zh-CN" sz="2400" i="1"/>
                <a:t>x</a:t>
              </a:r>
              <a:endParaRPr lang="en-US" altLang="zh-CN" sz="2400" i="1"/>
            </a:p>
          </p:txBody>
        </p:sp>
      </p:grpSp>
      <p:sp>
        <p:nvSpPr>
          <p:cNvPr id="32" name="Line 22"/>
          <p:cNvSpPr>
            <a:spLocks noChangeShapeType="1"/>
          </p:cNvSpPr>
          <p:nvPr/>
        </p:nvSpPr>
        <p:spPr bwMode="auto">
          <a:xfrm>
            <a:off x="4380790" y="5086325"/>
            <a:ext cx="1143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33" name="Group 23"/>
          <p:cNvGrpSpPr>
            <a:grpSpLocks/>
          </p:cNvGrpSpPr>
          <p:nvPr/>
        </p:nvGrpSpPr>
        <p:grpSpPr bwMode="auto">
          <a:xfrm>
            <a:off x="646990" y="4705325"/>
            <a:ext cx="2362200" cy="441325"/>
            <a:chOff x="720" y="3456"/>
            <a:chExt cx="1488" cy="278"/>
          </a:xfrm>
        </p:grpSpPr>
        <p:graphicFrame>
          <p:nvGraphicFramePr>
            <p:cNvPr id="34" name="Object 24"/>
            <p:cNvGraphicFramePr>
              <a:graphicFrameLocks noChangeAspect="1"/>
            </p:cNvGraphicFramePr>
            <p:nvPr/>
          </p:nvGraphicFramePr>
          <p:xfrm>
            <a:off x="960" y="3504"/>
            <a:ext cx="1248" cy="230"/>
          </p:xfrm>
          <a:graphic>
            <a:graphicData uri="http://schemas.openxmlformats.org/presentationml/2006/ole">
              <mc:AlternateContent xmlns:mc="http://schemas.openxmlformats.org/markup-compatibility/2006">
                <mc:Choice xmlns:v="urn:schemas-microsoft-com:vml" Requires="v">
                  <p:oleObj spid="_x0000_s1185" r:id="rId13" imgW="1092200" imgH="203200" progId="Equation.3">
                    <p:embed/>
                  </p:oleObj>
                </mc:Choice>
                <mc:Fallback>
                  <p:oleObj r:id="rId13" imgW="1092200" imgH="203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0" y="3504"/>
                          <a:ext cx="12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 name="Text Box 25"/>
            <p:cNvSpPr txBox="1">
              <a:spLocks noChangeArrowheads="1"/>
            </p:cNvSpPr>
            <p:nvPr/>
          </p:nvSpPr>
          <p:spPr bwMode="auto">
            <a:xfrm>
              <a:off x="720" y="3456"/>
              <a:ext cx="2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en-US" sz="2400"/>
                <a:t>且</a:t>
              </a:r>
              <a:endParaRPr lang="zh-CN" altLang="en-US" sz="2000"/>
            </a:p>
          </p:txBody>
        </p:sp>
      </p:grpSp>
      <p:graphicFrame>
        <p:nvGraphicFramePr>
          <p:cNvPr id="36" name="Object 26"/>
          <p:cNvGraphicFramePr>
            <a:graphicFrameLocks noChangeAspect="1"/>
          </p:cNvGraphicFramePr>
          <p:nvPr>
            <p:extLst>
              <p:ext uri="{D42A27DB-BD31-4B8C-83A1-F6EECF244321}">
                <p14:modId xmlns:p14="http://schemas.microsoft.com/office/powerpoint/2010/main" val="1245882788"/>
              </p:ext>
            </p:extLst>
          </p:nvPr>
        </p:nvGraphicFramePr>
        <p:xfrm>
          <a:off x="646990" y="5162525"/>
          <a:ext cx="457200" cy="361950"/>
        </p:xfrm>
        <a:graphic>
          <a:graphicData uri="http://schemas.openxmlformats.org/presentationml/2006/ole">
            <mc:AlternateContent xmlns:mc="http://schemas.openxmlformats.org/markup-compatibility/2006">
              <mc:Choice xmlns:v="urn:schemas-microsoft-com:vml" Requires="v">
                <p:oleObj spid="_x0000_s1186" r:id="rId15" imgW="190748" imgH="152599" progId="Equation.3">
                  <p:embed/>
                </p:oleObj>
              </mc:Choice>
              <mc:Fallback>
                <p:oleObj r:id="rId15" imgW="190748" imgH="15259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6990" y="5162525"/>
                        <a:ext cx="457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 name="Object 27"/>
          <p:cNvGraphicFramePr>
            <a:graphicFrameLocks noChangeAspect="1"/>
          </p:cNvGraphicFramePr>
          <p:nvPr>
            <p:extLst>
              <p:ext uri="{D42A27DB-BD31-4B8C-83A1-F6EECF244321}">
                <p14:modId xmlns:p14="http://schemas.microsoft.com/office/powerpoint/2010/main" val="3701075147"/>
              </p:ext>
            </p:extLst>
          </p:nvPr>
        </p:nvGraphicFramePr>
        <p:xfrm>
          <a:off x="1180390" y="5162525"/>
          <a:ext cx="844550" cy="363537"/>
        </p:xfrm>
        <a:graphic>
          <a:graphicData uri="http://schemas.openxmlformats.org/presentationml/2006/ole">
            <mc:AlternateContent xmlns:mc="http://schemas.openxmlformats.org/markup-compatibility/2006">
              <mc:Choice xmlns:v="urn:schemas-microsoft-com:vml" Requires="v">
                <p:oleObj spid="_x0000_s1187" r:id="rId17" imgW="470104" imgH="203288" progId="Equation.3">
                  <p:embed/>
                </p:oleObj>
              </mc:Choice>
              <mc:Fallback>
                <p:oleObj r:id="rId17" imgW="470104" imgH="20328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80390" y="5162525"/>
                        <a:ext cx="8445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 name="Object 28"/>
          <p:cNvGraphicFramePr>
            <a:graphicFrameLocks noChangeAspect="1"/>
          </p:cNvGraphicFramePr>
          <p:nvPr>
            <p:extLst>
              <p:ext uri="{D42A27DB-BD31-4B8C-83A1-F6EECF244321}">
                <p14:modId xmlns:p14="http://schemas.microsoft.com/office/powerpoint/2010/main" val="4028985174"/>
              </p:ext>
            </p:extLst>
          </p:nvPr>
        </p:nvGraphicFramePr>
        <p:xfrm>
          <a:off x="2094790" y="5162525"/>
          <a:ext cx="457200" cy="361950"/>
        </p:xfrm>
        <a:graphic>
          <a:graphicData uri="http://schemas.openxmlformats.org/presentationml/2006/ole">
            <mc:AlternateContent xmlns:mc="http://schemas.openxmlformats.org/markup-compatibility/2006">
              <mc:Choice xmlns:v="urn:schemas-microsoft-com:vml" Requires="v">
                <p:oleObj spid="_x0000_s1188" r:id="rId19" imgW="190748" imgH="152599" progId="Equation.3">
                  <p:embed/>
                </p:oleObj>
              </mc:Choice>
              <mc:Fallback>
                <p:oleObj r:id="rId19" imgW="190748" imgH="15259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94790" y="5162525"/>
                        <a:ext cx="457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 name="Object 29"/>
          <p:cNvGraphicFramePr>
            <a:graphicFrameLocks noChangeAspect="1"/>
          </p:cNvGraphicFramePr>
          <p:nvPr>
            <p:extLst>
              <p:ext uri="{D42A27DB-BD31-4B8C-83A1-F6EECF244321}">
                <p14:modId xmlns:p14="http://schemas.microsoft.com/office/powerpoint/2010/main" val="3392136291"/>
              </p:ext>
            </p:extLst>
          </p:nvPr>
        </p:nvGraphicFramePr>
        <p:xfrm>
          <a:off x="2628190" y="5127600"/>
          <a:ext cx="762000" cy="492125"/>
        </p:xfrm>
        <a:graphic>
          <a:graphicData uri="http://schemas.openxmlformats.org/presentationml/2006/ole">
            <mc:AlternateContent xmlns:mc="http://schemas.openxmlformats.org/markup-compatibility/2006">
              <mc:Choice xmlns:v="urn:schemas-microsoft-com:vml" Requires="v">
                <p:oleObj spid="_x0000_s1189" r:id="rId20" imgW="355909" imgH="228799" progId="Equation.3">
                  <p:embed/>
                </p:oleObj>
              </mc:Choice>
              <mc:Fallback>
                <p:oleObj r:id="rId20" imgW="355909" imgH="22879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28190" y="5127600"/>
                        <a:ext cx="762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 name="AutoShape 30"/>
          <p:cNvSpPr>
            <a:spLocks noChangeArrowheads="1"/>
          </p:cNvSpPr>
          <p:nvPr/>
        </p:nvSpPr>
        <p:spPr bwMode="auto">
          <a:xfrm>
            <a:off x="1997952" y="1628750"/>
            <a:ext cx="6481763" cy="2057400"/>
          </a:xfrm>
          <a:prstGeom prst="cloudCallout">
            <a:avLst>
              <a:gd name="adj1" fmla="val -43681"/>
              <a:gd name="adj2" fmla="val 124847"/>
            </a:avLst>
          </a:prstGeom>
          <a:solidFill>
            <a:srgbClr val="FFFFFF"/>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zh-CN" sz="2000"/>
          </a:p>
        </p:txBody>
      </p:sp>
      <p:graphicFrame>
        <p:nvGraphicFramePr>
          <p:cNvPr id="41" name="Object 31"/>
          <p:cNvGraphicFramePr>
            <a:graphicFrameLocks noChangeAspect="1"/>
          </p:cNvGraphicFramePr>
          <p:nvPr>
            <p:extLst>
              <p:ext uri="{D42A27DB-BD31-4B8C-83A1-F6EECF244321}">
                <p14:modId xmlns:p14="http://schemas.microsoft.com/office/powerpoint/2010/main" val="1192767468"/>
              </p:ext>
            </p:extLst>
          </p:nvPr>
        </p:nvGraphicFramePr>
        <p:xfrm>
          <a:off x="2286877" y="2360587"/>
          <a:ext cx="1587500" cy="708025"/>
        </p:xfrm>
        <a:graphic>
          <a:graphicData uri="http://schemas.openxmlformats.org/presentationml/2006/ole">
            <mc:AlternateContent xmlns:mc="http://schemas.openxmlformats.org/markup-compatibility/2006">
              <mc:Choice xmlns:v="urn:schemas-microsoft-com:vml" Requires="v">
                <p:oleObj spid="_x0000_s1190" r:id="rId22" imgW="825858" imgH="368460" progId="Equation.DSMT4">
                  <p:embed/>
                </p:oleObj>
              </mc:Choice>
              <mc:Fallback>
                <p:oleObj r:id="rId22" imgW="825858" imgH="36846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86877" y="2360587"/>
                        <a:ext cx="1587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2" name="Group 32"/>
          <p:cNvGrpSpPr>
            <a:grpSpLocks/>
          </p:cNvGrpSpPr>
          <p:nvPr/>
        </p:nvGrpSpPr>
        <p:grpSpPr bwMode="auto">
          <a:xfrm>
            <a:off x="3798177" y="2276450"/>
            <a:ext cx="914400" cy="381000"/>
            <a:chOff x="3888" y="3648"/>
            <a:chExt cx="576" cy="240"/>
          </a:xfrm>
        </p:grpSpPr>
        <p:sp>
          <p:nvSpPr>
            <p:cNvPr id="43" name="Text Box 33"/>
            <p:cNvSpPr txBox="1">
              <a:spLocks noChangeArrowheads="1"/>
            </p:cNvSpPr>
            <p:nvPr/>
          </p:nvSpPr>
          <p:spPr bwMode="auto">
            <a:xfrm>
              <a:off x="3888" y="3648"/>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en-US" sz="1800">
                  <a:latin typeface="宋体" panose="02010600030101010101" pitchFamily="2" charset="-122"/>
                </a:rPr>
                <a:t>连续化</a:t>
              </a:r>
              <a:endParaRPr lang="zh-CN" altLang="en-US" sz="2400">
                <a:latin typeface="宋体" panose="02010600030101010101" pitchFamily="2" charset="-122"/>
              </a:endParaRPr>
            </a:p>
          </p:txBody>
        </p:sp>
        <p:sp>
          <p:nvSpPr>
            <p:cNvPr id="44" name="Line 34"/>
            <p:cNvSpPr>
              <a:spLocks noChangeShapeType="1"/>
            </p:cNvSpPr>
            <p:nvPr/>
          </p:nvSpPr>
          <p:spPr bwMode="auto">
            <a:xfrm>
              <a:off x="3936" y="3888"/>
              <a:ext cx="48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grpSp>
      <p:graphicFrame>
        <p:nvGraphicFramePr>
          <p:cNvPr id="45" name="Object 35"/>
          <p:cNvGraphicFramePr>
            <a:graphicFrameLocks noChangeAspect="1"/>
          </p:cNvGraphicFramePr>
          <p:nvPr>
            <p:extLst>
              <p:ext uri="{D42A27DB-BD31-4B8C-83A1-F6EECF244321}">
                <p14:modId xmlns:p14="http://schemas.microsoft.com/office/powerpoint/2010/main" val="323695121"/>
              </p:ext>
            </p:extLst>
          </p:nvPr>
        </p:nvGraphicFramePr>
        <p:xfrm>
          <a:off x="4663365" y="2205012"/>
          <a:ext cx="3455987" cy="749300"/>
        </p:xfrm>
        <a:graphic>
          <a:graphicData uri="http://schemas.openxmlformats.org/presentationml/2006/ole">
            <mc:AlternateContent xmlns:mc="http://schemas.openxmlformats.org/markup-compatibility/2006">
              <mc:Choice xmlns:v="urn:schemas-microsoft-com:vml" Requires="v">
                <p:oleObj spid="_x0000_s1191" r:id="rId24" imgW="1880416" imgH="406576" progId="Equation.DSMT4">
                  <p:embed/>
                </p:oleObj>
              </mc:Choice>
              <mc:Fallback>
                <p:oleObj r:id="rId24" imgW="1880416" imgH="406576"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63365" y="2205012"/>
                        <a:ext cx="34559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6" name="Group 36"/>
          <p:cNvGrpSpPr>
            <a:grpSpLocks/>
          </p:cNvGrpSpPr>
          <p:nvPr/>
        </p:nvGrpSpPr>
        <p:grpSpPr bwMode="auto">
          <a:xfrm>
            <a:off x="5904790" y="3325787"/>
            <a:ext cx="2514600" cy="2743200"/>
            <a:chOff x="3936" y="2347"/>
            <a:chExt cx="1584" cy="1728"/>
          </a:xfrm>
        </p:grpSpPr>
        <p:sp>
          <p:nvSpPr>
            <p:cNvPr id="47" name="Line 37"/>
            <p:cNvSpPr>
              <a:spLocks noChangeShapeType="1"/>
            </p:cNvSpPr>
            <p:nvPr/>
          </p:nvSpPr>
          <p:spPr bwMode="auto">
            <a:xfrm>
              <a:off x="4560" y="2639"/>
              <a:ext cx="50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 name="Oval 38"/>
            <p:cNvSpPr>
              <a:spLocks noChangeArrowheads="1"/>
            </p:cNvSpPr>
            <p:nvPr/>
          </p:nvSpPr>
          <p:spPr bwMode="auto">
            <a:xfrm>
              <a:off x="3936" y="2347"/>
              <a:ext cx="1584" cy="1728"/>
            </a:xfrm>
            <a:prstGeom prst="ellipse">
              <a:avLst/>
            </a:prstGeom>
            <a:solidFill>
              <a:srgbClr val="FFFFCC"/>
            </a:solidFill>
            <a:ln w="38100">
              <a:solidFill>
                <a:srgbClr val="00FFFF"/>
              </a:solidFill>
              <a:round/>
              <a:headEnd/>
              <a:tailEnd/>
            </a:ln>
          </p:spPr>
          <p:txBody>
            <a:bodyPr wrap="none" anchor="ct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2400"/>
            </a:p>
          </p:txBody>
        </p:sp>
        <p:sp>
          <p:nvSpPr>
            <p:cNvPr id="49" name="Oval 39"/>
            <p:cNvSpPr>
              <a:spLocks noChangeArrowheads="1"/>
            </p:cNvSpPr>
            <p:nvPr/>
          </p:nvSpPr>
          <p:spPr bwMode="auto">
            <a:xfrm>
              <a:off x="4128" y="2635"/>
              <a:ext cx="1200" cy="1200"/>
            </a:xfrm>
            <a:prstGeom prst="ellipse">
              <a:avLst/>
            </a:prstGeom>
            <a:solidFill>
              <a:srgbClr val="FFFFCC"/>
            </a:solidFill>
            <a:ln w="28575">
              <a:solidFill>
                <a:schemeClr val="hlink"/>
              </a:solidFill>
              <a:round/>
              <a:headEnd/>
              <a:tailEnd/>
            </a:ln>
          </p:spPr>
          <p:txBody>
            <a:bodyPr wrap="none" anchor="ct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2400"/>
            </a:p>
          </p:txBody>
        </p:sp>
        <p:sp>
          <p:nvSpPr>
            <p:cNvPr id="50" name="Oval 40"/>
            <p:cNvSpPr>
              <a:spLocks noChangeArrowheads="1"/>
            </p:cNvSpPr>
            <p:nvPr/>
          </p:nvSpPr>
          <p:spPr bwMode="auto">
            <a:xfrm>
              <a:off x="4704" y="3211"/>
              <a:ext cx="48" cy="48"/>
            </a:xfrm>
            <a:prstGeom prst="ellipse">
              <a:avLst/>
            </a:prstGeom>
            <a:solidFill>
              <a:srgbClr val="FF0066"/>
            </a:solidFill>
            <a:ln w="6350">
              <a:solidFill>
                <a:schemeClr val="tx1"/>
              </a:solidFill>
              <a:round/>
              <a:headEnd/>
              <a:tailEnd/>
            </a:ln>
          </p:spPr>
          <p:txBody>
            <a:bodyPr wrap="none" anchor="ct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2400"/>
            </a:p>
          </p:txBody>
        </p:sp>
        <p:sp>
          <p:nvSpPr>
            <p:cNvPr id="51" name="Line 41"/>
            <p:cNvSpPr>
              <a:spLocks noChangeShapeType="1"/>
            </p:cNvSpPr>
            <p:nvPr/>
          </p:nvSpPr>
          <p:spPr bwMode="auto">
            <a:xfrm flipV="1">
              <a:off x="4728" y="2347"/>
              <a:ext cx="0" cy="864"/>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52" name="Line 42"/>
            <p:cNvSpPr>
              <a:spLocks noChangeShapeType="1"/>
            </p:cNvSpPr>
            <p:nvPr/>
          </p:nvSpPr>
          <p:spPr bwMode="auto">
            <a:xfrm>
              <a:off x="4752" y="3211"/>
              <a:ext cx="576" cy="0"/>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53" name="Text Box 43"/>
            <p:cNvSpPr txBox="1">
              <a:spLocks noChangeArrowheads="1"/>
            </p:cNvSpPr>
            <p:nvPr/>
          </p:nvSpPr>
          <p:spPr bwMode="auto">
            <a:xfrm>
              <a:off x="4848" y="31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90000"/>
                <a:buFont typeface="Monotype Sorts" pitchFamily="2" charset="2"/>
                <a:buChar char="4"/>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0" i="1">
                  <a:solidFill>
                    <a:schemeClr val="hlink"/>
                  </a:solidFill>
                </a:rPr>
                <a:t>X</a:t>
              </a:r>
              <a:endParaRPr lang="en-US" altLang="zh-CN" sz="2400" b="0">
                <a:solidFill>
                  <a:schemeClr val="accent1"/>
                </a:solidFill>
              </a:endParaRPr>
            </a:p>
          </p:txBody>
        </p:sp>
      </p:grpSp>
      <p:sp>
        <p:nvSpPr>
          <p:cNvPr id="54" name="Line 44"/>
          <p:cNvSpPr>
            <a:spLocks noChangeShapeType="1"/>
          </p:cNvSpPr>
          <p:nvPr/>
        </p:nvSpPr>
        <p:spPr bwMode="auto">
          <a:xfrm>
            <a:off x="6895390" y="3789337"/>
            <a:ext cx="8001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Tree>
    <p:extLst>
      <p:ext uri="{BB962C8B-B14F-4D97-AF65-F5344CB8AC3E}">
        <p14:creationId xmlns:p14="http://schemas.microsoft.com/office/powerpoint/2010/main" val="3613916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wipe(up)">
                                      <p:cBhvr>
                                        <p:cTn id="18" dur="75"/>
                                        <p:tgtEl>
                                          <p:spTgt spid="1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blinds(horizontal)">
                                      <p:cBhvr>
                                        <p:cTn id="23"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4">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slide(from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slide(fromBottom)">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slide(fromTop)">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wipe(left)">
                                      <p:cBhvr>
                                        <p:cTn id="82" dur="500"/>
                                        <p:tgtEl>
                                          <p:spTgt spid="54"/>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2"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slide(fromRight)">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8"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slide(fromLeft)">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8" fill="hold"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slide(fromLeft)">
                                      <p:cBhvr>
                                        <p:cTn id="107" dur="500"/>
                                        <p:tgtEl>
                                          <p:spTgt spid="3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left)">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18" presetClass="entr" presetSubtype="3"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strips(upRight)">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left)">
                                      <p:cBhvr>
                                        <p:cTn id="122" dur="500"/>
                                        <p:tgtEl>
                                          <p:spTgt spid="41"/>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8" fill="hold" nodeType="click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slide(fromLeft)">
                                      <p:cBhvr>
                                        <p:cTn id="127" dur="500"/>
                                        <p:tgtEl>
                                          <p:spTgt spid="42"/>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build="p"/>
      <p:bldP spid="17" grpId="0" animBg="1"/>
      <p:bldP spid="18" grpId="0"/>
      <p:bldP spid="19" grpId="0"/>
      <p:bldP spid="24" grpId="0" build="p"/>
      <p:bldP spid="32" grpId="0" animBg="1"/>
      <p:bldP spid="40"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2" name="灯片编号占位符 1"/>
          <p:cNvSpPr>
            <a:spLocks noGrp="1"/>
          </p:cNvSpPr>
          <p:nvPr>
            <p:ph type="sldNum" sz="quarter" idx="12"/>
          </p:nvPr>
        </p:nvSpPr>
        <p:spPr>
          <a:xfrm>
            <a:off x="6943992" y="6255842"/>
            <a:ext cx="1279663" cy="365125"/>
          </a:xfrm>
        </p:spPr>
        <p:txBody>
          <a:bodyPr/>
          <a:lstStyle/>
          <a:p>
            <a:pPr>
              <a:defRPr/>
            </a:pPr>
            <a:fld id="{12AB99E0-3860-4959-BEBE-4097E776CD6D}" type="slidenum">
              <a:rPr lang="zh-CN" altLang="en-US" smtClean="0"/>
              <a:pPr>
                <a:defRPr/>
              </a:pPr>
              <a:t>4</a:t>
            </a:fld>
            <a:endParaRPr lang="zh-CN" altLang="en-US" dirty="0"/>
          </a:p>
        </p:txBody>
      </p:sp>
      <p:sp>
        <p:nvSpPr>
          <p:cNvPr id="13" name="Line 2"/>
          <p:cNvSpPr>
            <a:spLocks noChangeShapeType="1"/>
          </p:cNvSpPr>
          <p:nvPr/>
        </p:nvSpPr>
        <p:spPr bwMode="auto">
          <a:xfrm>
            <a:off x="399349" y="1458083"/>
            <a:ext cx="777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6"/>
          <p:cNvGraphicFramePr>
            <a:graphicFrameLocks noChangeAspect="1"/>
          </p:cNvGraphicFramePr>
          <p:nvPr>
            <p:extLst>
              <p:ext uri="{D42A27DB-BD31-4B8C-83A1-F6EECF244321}">
                <p14:modId xmlns:p14="http://schemas.microsoft.com/office/powerpoint/2010/main" val="4294933684"/>
              </p:ext>
            </p:extLst>
          </p:nvPr>
        </p:nvGraphicFramePr>
        <p:xfrm>
          <a:off x="2456749" y="1458083"/>
          <a:ext cx="2057400" cy="628650"/>
        </p:xfrm>
        <a:graphic>
          <a:graphicData uri="http://schemas.openxmlformats.org/presentationml/2006/ole">
            <mc:AlternateContent xmlns:mc="http://schemas.openxmlformats.org/markup-compatibility/2006">
              <mc:Choice xmlns:v="urn:schemas-microsoft-com:vml" Requires="v">
                <p:oleObj spid="_x0000_s2107" name="公式" r:id="rId4" imgW="1079280" imgH="330120" progId="Equation.3">
                  <p:embed/>
                </p:oleObj>
              </mc:Choice>
              <mc:Fallback>
                <p:oleObj name="公式" r:id="rId4" imgW="1079280" imgH="330120" progId="Equation.3">
                  <p:embed/>
                  <p:pic>
                    <p:nvPicPr>
                      <p:cNvPr id="5242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6749" y="1458083"/>
                        <a:ext cx="2057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7"/>
          <p:cNvSpPr txBox="1">
            <a:spLocks noChangeArrowheads="1"/>
          </p:cNvSpPr>
          <p:nvPr/>
        </p:nvSpPr>
        <p:spPr bwMode="auto">
          <a:xfrm>
            <a:off x="5123749" y="1534283"/>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buClrTx/>
              <a:buSzTx/>
              <a:buFontTx/>
              <a:buNone/>
            </a:pPr>
            <a:r>
              <a:rPr kumimoji="1" lang="zh-CN" altLang="en-US" sz="2400">
                <a:solidFill>
                  <a:srgbClr val="000000"/>
                </a:solidFill>
                <a:latin typeface="华文中宋" panose="02010600040101010101" pitchFamily="2" charset="-122"/>
                <a:ea typeface="华文中宋" panose="02010600040101010101" pitchFamily="2" charset="-122"/>
              </a:rPr>
              <a:t>－∞</a:t>
            </a:r>
            <a:r>
              <a:rPr kumimoji="1" lang="en-US" altLang="zh-CN" sz="2400">
                <a:solidFill>
                  <a:srgbClr val="000000"/>
                </a:solidFill>
                <a:latin typeface="华文中宋" panose="02010600040101010101" pitchFamily="2" charset="-122"/>
                <a:ea typeface="华文中宋" panose="02010600040101010101" pitchFamily="2" charset="-122"/>
              </a:rPr>
              <a:t>&lt; </a:t>
            </a:r>
            <a:r>
              <a:rPr kumimoji="1" lang="en-US" altLang="zh-CN" sz="2400" i="1">
                <a:solidFill>
                  <a:srgbClr val="000000"/>
                </a:solidFill>
                <a:latin typeface="Times New Roman" panose="02020603050405020304" pitchFamily="18" charset="0"/>
                <a:ea typeface="华文中宋" panose="02010600040101010101" pitchFamily="2" charset="-122"/>
              </a:rPr>
              <a:t>x</a:t>
            </a:r>
            <a:r>
              <a:rPr kumimoji="1" lang="en-US" altLang="zh-CN" sz="2400" i="1">
                <a:solidFill>
                  <a:srgbClr val="000000"/>
                </a:solidFill>
                <a:latin typeface="华文中宋" panose="02010600040101010101" pitchFamily="2" charset="-122"/>
                <a:ea typeface="华文中宋" panose="02010600040101010101" pitchFamily="2" charset="-122"/>
              </a:rPr>
              <a:t> </a:t>
            </a:r>
            <a:r>
              <a:rPr kumimoji="1" lang="en-US" altLang="zh-CN" sz="2400">
                <a:solidFill>
                  <a:srgbClr val="000000"/>
                </a:solidFill>
                <a:latin typeface="华文中宋" panose="02010600040101010101" pitchFamily="2" charset="-122"/>
                <a:ea typeface="华文中宋" panose="02010600040101010101" pitchFamily="2" charset="-122"/>
              </a:rPr>
              <a:t>&lt;+∞</a:t>
            </a:r>
          </a:p>
        </p:txBody>
      </p:sp>
      <p:sp>
        <p:nvSpPr>
          <p:cNvPr id="17" name="Text Box 8"/>
          <p:cNvSpPr txBox="1">
            <a:spLocks noChangeArrowheads="1"/>
          </p:cNvSpPr>
          <p:nvPr/>
        </p:nvSpPr>
        <p:spPr bwMode="auto">
          <a:xfrm>
            <a:off x="323149" y="2067683"/>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buClrTx/>
              <a:buSzTx/>
              <a:buFontTx/>
              <a:buNone/>
            </a:pPr>
            <a:r>
              <a:rPr kumimoji="1" lang="zh-CN" altLang="en-US" sz="2400" dirty="0">
                <a:solidFill>
                  <a:srgbClr val="000000"/>
                </a:solidFill>
                <a:latin typeface="华文中宋" panose="02010600040101010101" pitchFamily="2" charset="-122"/>
                <a:ea typeface="华文中宋" panose="02010600040101010101" pitchFamily="2" charset="-122"/>
              </a:rPr>
              <a:t>则称</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zh-CN" altLang="en-US" sz="2400" dirty="0">
                <a:solidFill>
                  <a:srgbClr val="000000"/>
                </a:solidFill>
                <a:latin typeface="华文中宋" panose="02010600040101010101" pitchFamily="2" charset="-122"/>
                <a:ea typeface="华文中宋" panose="02010600040101010101" pitchFamily="2" charset="-122"/>
              </a:rPr>
              <a:t>为</a:t>
            </a:r>
            <a:r>
              <a:rPr kumimoji="1" lang="zh-CN" altLang="en-US" sz="2400" dirty="0">
                <a:solidFill>
                  <a:srgbClr val="CC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连续型随机变量</a:t>
            </a:r>
            <a:r>
              <a:rPr kumimoji="1" lang="zh-CN" altLang="en-US" sz="2400" dirty="0">
                <a:solidFill>
                  <a:srgbClr val="000000"/>
                </a:solidFill>
                <a:latin typeface="华文中宋" panose="02010600040101010101" pitchFamily="2" charset="-122"/>
                <a:ea typeface="华文中宋" panose="02010600040101010101" pitchFamily="2" charset="-122"/>
              </a:rPr>
              <a:t>，记为</a:t>
            </a:r>
            <a:r>
              <a:rPr kumimoji="1" lang="en-US" altLang="zh-CN" sz="2400" dirty="0">
                <a:solidFill>
                  <a:srgbClr val="000000"/>
                </a:solidFill>
                <a:latin typeface="Times New Roman" panose="02020603050405020304" pitchFamily="18" charset="0"/>
                <a:ea typeface="华文中宋" panose="02010600040101010101" pitchFamily="2" charset="-122"/>
              </a:rPr>
              <a:t>C.R.V.(Continuous Random Variable)</a:t>
            </a:r>
            <a:r>
              <a:rPr kumimoji="1" lang="zh-CN" altLang="en-US" sz="2400" dirty="0">
                <a:solidFill>
                  <a:srgbClr val="000000"/>
                </a:solidFill>
                <a:latin typeface="华文中宋" panose="02010600040101010101" pitchFamily="2" charset="-122"/>
                <a:ea typeface="华文中宋" panose="02010600040101010101" pitchFamily="2" charset="-122"/>
              </a:rPr>
              <a:t>，并称</a:t>
            </a:r>
            <a:r>
              <a:rPr kumimoji="1" lang="en-US" altLang="zh-CN" sz="2400" i="1" dirty="0">
                <a:solidFill>
                  <a:srgbClr val="000000"/>
                </a:solidFill>
                <a:latin typeface="Times New Roman" panose="02020603050405020304" pitchFamily="18" charset="0"/>
                <a:ea typeface="华文中宋" panose="02010600040101010101" pitchFamily="2" charset="-122"/>
              </a:rPr>
              <a:t>f </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Times New Roman" panose="02020603050405020304" pitchFamily="18" charset="0"/>
                <a:ea typeface="华文中宋" panose="02010600040101010101" pitchFamily="2" charset="-122"/>
              </a:rPr>
              <a:t>为</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en-US" altLang="zh-CN" sz="1000" i="1" dirty="0">
                <a:solidFill>
                  <a:srgbClr val="000000"/>
                </a:solidFill>
                <a:latin typeface="华文中宋" panose="02010600040101010101" pitchFamily="2" charset="-122"/>
                <a:ea typeface="华文中宋" panose="02010600040101010101" pitchFamily="2" charset="-122"/>
              </a:rPr>
              <a:t> </a:t>
            </a:r>
            <a:r>
              <a:rPr kumimoji="1" lang="zh-CN" altLang="en-US" sz="2400" dirty="0">
                <a:solidFill>
                  <a:srgbClr val="000000"/>
                </a:solidFill>
                <a:latin typeface="华文中宋" panose="02010600040101010101" pitchFamily="2" charset="-122"/>
                <a:ea typeface="华文中宋" panose="02010600040101010101" pitchFamily="2" charset="-122"/>
              </a:rPr>
              <a:t>的</a:t>
            </a:r>
            <a:r>
              <a:rPr kumimoji="1" lang="zh-CN" altLang="en-US" sz="2400" dirty="0">
                <a:solidFill>
                  <a:srgbClr val="CC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概率密度函数</a:t>
            </a:r>
            <a:r>
              <a:rPr kumimoji="1" lang="zh-CN" altLang="en-US" sz="2400" dirty="0">
                <a:solidFill>
                  <a:srgbClr val="000000"/>
                </a:solidFill>
                <a:latin typeface="华文中宋" panose="02010600040101010101" pitchFamily="2" charset="-122"/>
                <a:ea typeface="华文中宋" panose="02010600040101010101" pitchFamily="2" charset="-122"/>
              </a:rPr>
              <a:t>。</a:t>
            </a:r>
          </a:p>
        </p:txBody>
      </p:sp>
      <p:sp>
        <p:nvSpPr>
          <p:cNvPr id="19" name="Text Box 10"/>
          <p:cNvSpPr txBox="1">
            <a:spLocks noChangeArrowheads="1"/>
          </p:cNvSpPr>
          <p:nvPr/>
        </p:nvSpPr>
        <p:spPr bwMode="auto">
          <a:xfrm>
            <a:off x="373375" y="3616970"/>
            <a:ext cx="586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pPr>
            <a:r>
              <a:rPr kumimoji="1" lang="en-US" altLang="zh-CN" sz="2400" dirty="0" smtClean="0">
                <a:solidFill>
                  <a:srgbClr val="000000"/>
                </a:solidFill>
                <a:latin typeface="华文中宋" panose="02010600040101010101" pitchFamily="2" charset="-122"/>
                <a:ea typeface="华文中宋" panose="02010600040101010101" pitchFamily="2" charset="-122"/>
              </a:rPr>
              <a:t>    (2)</a:t>
            </a:r>
            <a:r>
              <a:rPr lang="zh-CN" altLang="en-US" sz="2400" b="1" dirty="0">
                <a:solidFill>
                  <a:schemeClr val="tx2"/>
                </a:solidFill>
                <a:latin typeface="Times New Roman" panose="02020603050405020304" pitchFamily="18" charset="0"/>
              </a:rPr>
              <a:t>任意</a:t>
            </a:r>
            <a:r>
              <a:rPr lang="en-US" altLang="zh-CN" sz="2400" b="1" i="1" dirty="0" err="1">
                <a:solidFill>
                  <a:schemeClr val="tx2"/>
                </a:solidFill>
                <a:latin typeface="Times New Roman" panose="02020603050405020304" pitchFamily="18" charset="0"/>
              </a:rPr>
              <a:t>a</a:t>
            </a:r>
            <a:r>
              <a:rPr lang="en-US" altLang="zh-CN" sz="2400" b="1" dirty="0" err="1">
                <a:solidFill>
                  <a:schemeClr val="tx2"/>
                </a:solidFill>
                <a:latin typeface="Times New Roman" panose="02020603050405020304" pitchFamily="18" charset="0"/>
              </a:rPr>
              <a:t>∈</a:t>
            </a:r>
            <a:r>
              <a:rPr lang="en-US" altLang="zh-CN" sz="2400" b="1" dirty="0" err="1">
                <a:solidFill>
                  <a:schemeClr val="tx2"/>
                </a:solidFill>
              </a:rPr>
              <a:t>R</a:t>
            </a:r>
            <a:r>
              <a:rPr lang="zh-CN" altLang="en-US" sz="2400" b="1" dirty="0">
                <a:solidFill>
                  <a:schemeClr val="tx2"/>
                </a:solidFill>
              </a:rPr>
              <a:t>，</a:t>
            </a:r>
            <a:r>
              <a:rPr lang="en-US" altLang="zh-CN" sz="2400" b="1" i="1" dirty="0">
                <a:solidFill>
                  <a:schemeClr val="tx2"/>
                </a:solidFill>
                <a:latin typeface="Times New Roman" panose="02020603050405020304" pitchFamily="18" charset="0"/>
              </a:rPr>
              <a:t>P</a:t>
            </a:r>
            <a:r>
              <a:rPr lang="en-US" altLang="zh-CN" sz="2400" b="1" dirty="0">
                <a:solidFill>
                  <a:schemeClr val="tx2"/>
                </a:solidFill>
                <a:latin typeface="Times New Roman" panose="02020603050405020304" pitchFamily="18" charset="0"/>
              </a:rPr>
              <a:t>(</a:t>
            </a: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a:t>
            </a:r>
            <a:r>
              <a:rPr lang="en-US" altLang="zh-CN" sz="2400" b="1" i="1" dirty="0">
                <a:solidFill>
                  <a:schemeClr val="tx2"/>
                </a:solidFill>
                <a:latin typeface="Times New Roman" panose="02020603050405020304" pitchFamily="18" charset="0"/>
              </a:rPr>
              <a:t>a</a:t>
            </a:r>
            <a:r>
              <a:rPr lang="en-US" altLang="zh-CN" sz="2400" b="1" dirty="0">
                <a:solidFill>
                  <a:schemeClr val="tx2"/>
                </a:solidFill>
                <a:latin typeface="Times New Roman" panose="02020603050405020304" pitchFamily="18" charset="0"/>
              </a:rPr>
              <a:t>)=</a:t>
            </a:r>
            <a:r>
              <a:rPr lang="en-US" altLang="zh-CN" sz="2400" b="1" dirty="0" smtClean="0">
                <a:solidFill>
                  <a:schemeClr val="tx2"/>
                </a:solidFill>
                <a:latin typeface="Times New Roman" panose="02020603050405020304" pitchFamily="18" charset="0"/>
              </a:rPr>
              <a:t>0</a:t>
            </a:r>
            <a:r>
              <a:rPr lang="zh-CN" altLang="en-US" sz="2400" b="1" dirty="0">
                <a:solidFill>
                  <a:schemeClr val="tx2"/>
                </a:solidFill>
                <a:latin typeface="Times New Roman" panose="02020603050405020304" pitchFamily="18" charset="0"/>
              </a:rPr>
              <a:t>；</a:t>
            </a:r>
            <a:endParaRPr lang="en-US" altLang="zh-CN" sz="2400" b="1" dirty="0">
              <a:solidFill>
                <a:schemeClr val="tx2"/>
              </a:solidFill>
              <a:latin typeface="Times New Roman" panose="02020603050405020304" pitchFamily="18" charset="0"/>
            </a:endParaRPr>
          </a:p>
        </p:txBody>
      </p:sp>
      <p:sp>
        <p:nvSpPr>
          <p:cNvPr id="20" name="Text Box 11"/>
          <p:cNvSpPr txBox="1">
            <a:spLocks noChangeArrowheads="1"/>
          </p:cNvSpPr>
          <p:nvPr/>
        </p:nvSpPr>
        <p:spPr bwMode="auto">
          <a:xfrm>
            <a:off x="700370" y="4074087"/>
            <a:ext cx="427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50000"/>
              </a:spcBef>
              <a:buClrTx/>
              <a:buSzTx/>
              <a:buFontTx/>
              <a:buNone/>
            </a:pPr>
            <a:r>
              <a:rPr kumimoji="1" lang="en-US" altLang="zh-CN" sz="2400" dirty="0">
                <a:latin typeface="Times New Roman" panose="02020603050405020304" pitchFamily="18" charset="0"/>
              </a:rPr>
              <a:t> </a:t>
            </a:r>
            <a:r>
              <a:rPr kumimoji="1" lang="en-US" altLang="zh-CN" sz="2400" b="1" dirty="0">
                <a:solidFill>
                  <a:srgbClr val="000000"/>
                </a:solidFill>
                <a:latin typeface="Times New Roman" panose="02020603050405020304" pitchFamily="18" charset="0"/>
              </a:rPr>
              <a:t>0</a:t>
            </a:r>
            <a:r>
              <a:rPr kumimoji="1" lang="en-US" altLang="zh-CN" sz="2000" b="1" dirty="0">
                <a:solidFill>
                  <a:srgbClr val="000000"/>
                </a:solidFill>
                <a:latin typeface="宋体" panose="02010600030101010101" pitchFamily="2" charset="-122"/>
              </a:rPr>
              <a:t>≤</a:t>
            </a:r>
            <a:r>
              <a:rPr kumimoji="1" lang="en-US" altLang="zh-CN" sz="2400" b="1" i="1" dirty="0">
                <a:solidFill>
                  <a:srgbClr val="0000FF"/>
                </a:solidFill>
                <a:latin typeface="Times New Roman" panose="02020603050405020304" pitchFamily="18" charset="0"/>
              </a:rPr>
              <a:t>P</a:t>
            </a:r>
            <a:r>
              <a:rPr kumimoji="1" lang="en-US" altLang="zh-CN" sz="2400" b="1" dirty="0">
                <a:solidFill>
                  <a:srgbClr val="0000FF"/>
                </a:solidFill>
                <a:latin typeface="Times New Roman" panose="02020603050405020304" pitchFamily="18" charset="0"/>
              </a:rPr>
              <a:t>(</a:t>
            </a:r>
            <a:r>
              <a:rPr kumimoji="1" lang="en-US" altLang="zh-CN" sz="2400" b="1" i="1" dirty="0">
                <a:solidFill>
                  <a:srgbClr val="0000FF"/>
                </a:solidFill>
                <a:latin typeface="Times New Roman" panose="02020603050405020304" pitchFamily="18" charset="0"/>
              </a:rPr>
              <a:t>X=a</a:t>
            </a:r>
            <a:r>
              <a:rPr kumimoji="1" lang="en-US" altLang="zh-CN" sz="2400" b="1" dirty="0">
                <a:solidFill>
                  <a:srgbClr val="0000FF"/>
                </a:solidFill>
                <a:latin typeface="Times New Roman" panose="02020603050405020304" pitchFamily="18" charset="0"/>
              </a:rPr>
              <a:t>)</a:t>
            </a:r>
            <a:r>
              <a:rPr kumimoji="1" lang="en-US" altLang="zh-CN" sz="2400" b="1" i="1" dirty="0">
                <a:solidFill>
                  <a:srgbClr val="0000FF"/>
                </a:solidFill>
                <a:latin typeface="Times New Roman" panose="02020603050405020304" pitchFamily="18" charset="0"/>
              </a:rPr>
              <a:t> </a:t>
            </a:r>
            <a:r>
              <a:rPr kumimoji="1" lang="en-US" altLang="zh-CN" sz="2000" b="1" dirty="0">
                <a:solidFill>
                  <a:srgbClr val="000000"/>
                </a:solidFill>
                <a:latin typeface="宋体" panose="02010600030101010101" pitchFamily="2" charset="-122"/>
              </a:rPr>
              <a:t>≤</a:t>
            </a:r>
            <a:r>
              <a:rPr kumimoji="1" lang="en-US" altLang="zh-CN" sz="20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P</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a</a:t>
            </a:r>
            <a:r>
              <a:rPr kumimoji="1" lang="en-US" altLang="zh-CN" sz="2400" b="1" dirty="0">
                <a:solidFill>
                  <a:srgbClr val="000000"/>
                </a:solidFill>
                <a:latin typeface="Symbol" panose="05050102010706020507" pitchFamily="18" charset="2"/>
              </a:rPr>
              <a:t>-</a:t>
            </a:r>
            <a:r>
              <a:rPr kumimoji="1" lang="en-US" altLang="zh-CN" sz="2400" b="1" dirty="0" err="1">
                <a:solidFill>
                  <a:srgbClr val="000000"/>
                </a:solidFill>
                <a:latin typeface="Symbol" panose="05050102010706020507" pitchFamily="18" charset="2"/>
              </a:rPr>
              <a:t>D</a:t>
            </a:r>
            <a:r>
              <a:rPr kumimoji="1" lang="en-US" altLang="zh-CN" sz="2400" b="1" i="1" dirty="0" err="1">
                <a:solidFill>
                  <a:srgbClr val="000000"/>
                </a:solidFill>
                <a:latin typeface="Times New Roman" panose="02020603050405020304" pitchFamily="18" charset="0"/>
              </a:rPr>
              <a:t>x</a:t>
            </a:r>
            <a:r>
              <a:rPr kumimoji="1" lang="en-US" altLang="zh-CN" sz="2400" b="1" i="1" dirty="0">
                <a:solidFill>
                  <a:srgbClr val="000000"/>
                </a:solidFill>
                <a:latin typeface="Times New Roman" panose="02020603050405020304" pitchFamily="18" charset="0"/>
              </a:rPr>
              <a:t> </a:t>
            </a:r>
            <a:r>
              <a:rPr kumimoji="1" lang="en-US" altLang="zh-CN" sz="2400" b="1" dirty="0">
                <a:solidFill>
                  <a:srgbClr val="000000"/>
                </a:solidFill>
                <a:latin typeface="Times New Roman" panose="02020603050405020304" pitchFamily="18" charset="0"/>
              </a:rPr>
              <a:t>&lt; </a:t>
            </a:r>
            <a:r>
              <a:rPr kumimoji="1" lang="en-US" altLang="zh-CN" sz="2400" b="1" i="1" dirty="0">
                <a:solidFill>
                  <a:srgbClr val="000000"/>
                </a:solidFill>
                <a:latin typeface="Times New Roman" panose="02020603050405020304" pitchFamily="18" charset="0"/>
              </a:rPr>
              <a:t>X </a:t>
            </a:r>
            <a:r>
              <a:rPr kumimoji="1" lang="en-US" altLang="zh-CN" sz="2000" b="1" dirty="0">
                <a:solidFill>
                  <a:srgbClr val="000000"/>
                </a:solidFill>
                <a:latin typeface="Times New Roman" panose="02020603050405020304" pitchFamily="18" charset="0"/>
              </a:rPr>
              <a:t>≤</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a </a:t>
            </a:r>
            <a:r>
              <a:rPr kumimoji="1" lang="en-US" altLang="zh-CN" sz="2400" b="1" dirty="0">
                <a:solidFill>
                  <a:srgbClr val="000000"/>
                </a:solidFill>
                <a:latin typeface="Times New Roman" panose="02020603050405020304" pitchFamily="18" charset="0"/>
              </a:rPr>
              <a:t>)</a:t>
            </a:r>
            <a:endParaRPr kumimoji="1" lang="en-US" altLang="zh-CN" sz="2400" b="1" i="1" dirty="0">
              <a:solidFill>
                <a:srgbClr val="000000"/>
              </a:solidFill>
              <a:latin typeface="Times New Roman" panose="02020603050405020304" pitchFamily="18" charset="0"/>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1249026049"/>
              </p:ext>
            </p:extLst>
          </p:nvPr>
        </p:nvGraphicFramePr>
        <p:xfrm>
          <a:off x="6942370" y="4375712"/>
          <a:ext cx="654050" cy="231775"/>
        </p:xfrm>
        <a:graphic>
          <a:graphicData uri="http://schemas.openxmlformats.org/presentationml/2006/ole">
            <mc:AlternateContent xmlns:mc="http://schemas.openxmlformats.org/markup-compatibility/2006">
              <mc:Choice xmlns:v="urn:schemas-microsoft-com:vml" Requires="v">
                <p:oleObj spid="_x0000_s2108" name="公式" r:id="rId6" imgW="495000" imgH="177480" progId="Equation.3">
                  <p:embed/>
                </p:oleObj>
              </mc:Choice>
              <mc:Fallback>
                <p:oleObj name="公式" r:id="rId6" imgW="495000" imgH="177480" progId="Equation.3">
                  <p:embed/>
                  <p:pic>
                    <p:nvPicPr>
                      <p:cNvPr id="52430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2370" y="4375712"/>
                        <a:ext cx="65405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Line 13"/>
          <p:cNvSpPr>
            <a:spLocks noChangeShapeType="1"/>
          </p:cNvSpPr>
          <p:nvPr/>
        </p:nvSpPr>
        <p:spPr bwMode="auto">
          <a:xfrm>
            <a:off x="6948330" y="4302687"/>
            <a:ext cx="685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14"/>
          <p:cNvSpPr txBox="1">
            <a:spLocks noChangeArrowheads="1"/>
          </p:cNvSpPr>
          <p:nvPr/>
        </p:nvSpPr>
        <p:spPr bwMode="auto">
          <a:xfrm>
            <a:off x="7812450" y="41122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50000"/>
              </a:spcBef>
              <a:buClrTx/>
              <a:buSzTx/>
              <a:buFontTx/>
              <a:buNone/>
            </a:pPr>
            <a:r>
              <a:rPr kumimoji="1" lang="en-US" altLang="zh-CN" sz="2000" b="1" dirty="0">
                <a:solidFill>
                  <a:srgbClr val="000000"/>
                </a:solidFill>
                <a:latin typeface="Times New Roman" panose="02020603050405020304" pitchFamily="18" charset="0"/>
              </a:rPr>
              <a:t>0</a:t>
            </a:r>
          </a:p>
        </p:txBody>
      </p:sp>
      <p:sp>
        <p:nvSpPr>
          <p:cNvPr id="39" name="Text Box 30"/>
          <p:cNvSpPr txBox="1">
            <a:spLocks noChangeArrowheads="1"/>
          </p:cNvSpPr>
          <p:nvPr/>
        </p:nvSpPr>
        <p:spPr bwMode="auto">
          <a:xfrm>
            <a:off x="4754339" y="4074087"/>
            <a:ext cx="22152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0"/>
              </a:spcBef>
              <a:buClrTx/>
              <a:buSzTx/>
              <a:buFontTx/>
              <a:buNone/>
            </a:pPr>
            <a:r>
              <a:rPr kumimoji="1" lang="en-US" altLang="zh-CN" sz="2400" b="1" dirty="0" smtClean="0">
                <a:solidFill>
                  <a:srgbClr val="000000"/>
                </a:solidFill>
                <a:latin typeface="Times New Roman" panose="02020603050405020304" pitchFamily="18" charset="0"/>
              </a:rPr>
              <a:t>= </a:t>
            </a:r>
            <a:r>
              <a:rPr kumimoji="1" lang="en-US" altLang="zh-CN" sz="2400" b="1" i="1" dirty="0" smtClean="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a</a:t>
            </a:r>
            <a:r>
              <a:rPr kumimoji="1" lang="en-US" altLang="zh-CN" sz="2400" b="1" dirty="0">
                <a:solidFill>
                  <a:srgbClr val="000000"/>
                </a:solidFill>
                <a:latin typeface="Times New Roman" panose="02020603050405020304" pitchFamily="18" charset="0"/>
              </a:rPr>
              <a:t>)</a:t>
            </a:r>
            <a:r>
              <a:rPr kumimoji="1" lang="en-US" altLang="zh-CN" sz="2400" b="1" dirty="0">
                <a:solidFill>
                  <a:srgbClr val="000000"/>
                </a:solidFill>
                <a:latin typeface="Symbol" panose="05050102010706020507" pitchFamily="18" charset="2"/>
              </a:rPr>
              <a:t>-</a:t>
            </a:r>
            <a:r>
              <a:rPr kumimoji="1" lang="en-US" altLang="zh-CN" sz="2400" b="1" i="1" dirty="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a</a:t>
            </a:r>
            <a:r>
              <a:rPr kumimoji="1" lang="en-US" altLang="zh-CN" sz="2400" b="1" dirty="0">
                <a:solidFill>
                  <a:srgbClr val="000000"/>
                </a:solidFill>
                <a:latin typeface="Symbol" panose="05050102010706020507" pitchFamily="18" charset="2"/>
              </a:rPr>
              <a:t>-</a:t>
            </a:r>
            <a:r>
              <a:rPr kumimoji="1" lang="en-US" altLang="zh-CN" sz="2400" b="1" dirty="0" err="1">
                <a:solidFill>
                  <a:srgbClr val="000000"/>
                </a:solidFill>
                <a:latin typeface="Symbol" panose="05050102010706020507" pitchFamily="18" charset="2"/>
              </a:rPr>
              <a:t>D</a:t>
            </a:r>
            <a:r>
              <a:rPr kumimoji="1" lang="en-US" altLang="zh-CN" sz="2400" b="1" i="1" dirty="0" err="1">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p>
        </p:txBody>
      </p:sp>
      <p:sp>
        <p:nvSpPr>
          <p:cNvPr id="40" name="Text Box 5"/>
          <p:cNvSpPr txBox="1">
            <a:spLocks noChangeArrowheads="1"/>
          </p:cNvSpPr>
          <p:nvPr/>
        </p:nvSpPr>
        <p:spPr bwMode="auto">
          <a:xfrm>
            <a:off x="1051500" y="915558"/>
            <a:ext cx="8164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buClrTx/>
              <a:buSzTx/>
              <a:buFontTx/>
              <a:buNone/>
            </a:pPr>
            <a:r>
              <a:rPr kumimoji="1" lang="en-US" altLang="zh-CN" sz="2400" dirty="0">
                <a:solidFill>
                  <a:srgbClr val="000000"/>
                </a:solidFill>
                <a:latin typeface="华文中宋" panose="02010600040101010101" pitchFamily="2" charset="-122"/>
                <a:ea typeface="华文中宋" panose="02010600040101010101" pitchFamily="2" charset="-122"/>
              </a:rPr>
              <a:t> </a:t>
            </a:r>
            <a:r>
              <a:rPr kumimoji="1" lang="zh-CN" altLang="en-US" sz="2400" dirty="0">
                <a:solidFill>
                  <a:srgbClr val="000000"/>
                </a:solidFill>
                <a:latin typeface="华文中宋" panose="02010600040101010101" pitchFamily="2" charset="-122"/>
                <a:ea typeface="华文中宋" panose="02010600040101010101" pitchFamily="2" charset="-122"/>
              </a:rPr>
              <a:t>如果对随机变量</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zh-CN" altLang="en-US" sz="2400" dirty="0">
                <a:solidFill>
                  <a:srgbClr val="000000"/>
                </a:solidFill>
                <a:latin typeface="华文中宋" panose="02010600040101010101" pitchFamily="2" charset="-122"/>
                <a:ea typeface="华文中宋" panose="02010600040101010101" pitchFamily="2" charset="-122"/>
              </a:rPr>
              <a:t>存在一</a:t>
            </a:r>
            <a:r>
              <a:rPr kumimoji="1" lang="en-US" altLang="zh-CN" sz="2400" dirty="0">
                <a:solidFill>
                  <a:srgbClr val="000000"/>
                </a:solidFill>
                <a:latin typeface="华文中宋" panose="02010600040101010101" pitchFamily="2" charset="-122"/>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非负</a:t>
            </a:r>
            <a:r>
              <a:rPr kumimoji="1" lang="en-US" altLang="zh-CN" sz="2400" dirty="0">
                <a:solidFill>
                  <a:srgbClr val="000000"/>
                </a:solidFill>
                <a:latin typeface="华文中宋" panose="02010600040101010101" pitchFamily="2" charset="-122"/>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函数</a:t>
            </a:r>
            <a:r>
              <a:rPr kumimoji="1" lang="en-US" altLang="zh-CN" sz="2400" i="1" dirty="0">
                <a:solidFill>
                  <a:srgbClr val="000000"/>
                </a:solidFill>
                <a:latin typeface="Times New Roman" panose="02020603050405020304" pitchFamily="18" charset="0"/>
                <a:ea typeface="华文中宋" panose="02010600040101010101" pitchFamily="2" charset="-122"/>
              </a:rPr>
              <a:t>f</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，使其分布函数</a:t>
            </a:r>
          </a:p>
        </p:txBody>
      </p:sp>
      <p:sp>
        <p:nvSpPr>
          <p:cNvPr id="50" name="矩形 49"/>
          <p:cNvSpPr/>
          <p:nvPr/>
        </p:nvSpPr>
        <p:spPr>
          <a:xfrm>
            <a:off x="365214" y="3037942"/>
            <a:ext cx="7035900" cy="461665"/>
          </a:xfrm>
          <a:prstGeom prst="rect">
            <a:avLst/>
          </a:prstGeom>
        </p:spPr>
        <p:txBody>
          <a:bodyPr wrap="none">
            <a:spAutoFit/>
          </a:bodyPr>
          <a:lstStyle/>
          <a:p>
            <a:r>
              <a:rPr kumimoji="1" lang="zh-CN" altLang="en-US" sz="2400" dirty="0" smtClean="0">
                <a:solidFill>
                  <a:srgbClr val="FF0000"/>
                </a:solidFill>
                <a:latin typeface="华文中宋" panose="02010600040101010101" pitchFamily="2" charset="-122"/>
                <a:ea typeface="华文中宋" panose="02010600040101010101" pitchFamily="2" charset="-122"/>
              </a:rPr>
              <a:t>注 </a:t>
            </a:r>
            <a:r>
              <a:rPr kumimoji="1" lang="en-US" altLang="zh-CN" sz="2400" dirty="0" smtClean="0">
                <a:latin typeface="华文中宋" panose="02010600040101010101" pitchFamily="2" charset="-122"/>
                <a:ea typeface="华文中宋" panose="02010600040101010101" pitchFamily="2" charset="-122"/>
              </a:rPr>
              <a:t>(1)</a:t>
            </a:r>
            <a:r>
              <a:rPr kumimoji="1" lang="zh-CN" altLang="en-US" sz="2400" dirty="0" smtClean="0">
                <a:latin typeface="华文中宋" panose="02010600040101010101" pitchFamily="2" charset="-122"/>
                <a:ea typeface="华文中宋" panose="02010600040101010101" pitchFamily="2" charset="-122"/>
              </a:rPr>
              <a:t>连续型随机变量的分布函数</a:t>
            </a:r>
            <a:r>
              <a:rPr kumimoji="1" lang="en-US" altLang="zh-CN" sz="2400" i="1" dirty="0">
                <a:solidFill>
                  <a:srgbClr val="000000"/>
                </a:solidFill>
                <a:latin typeface="Times New Roman" panose="02020603050405020304" pitchFamily="18" charset="0"/>
                <a:ea typeface="华文中宋" panose="02010600040101010101" pitchFamily="2" charset="-122"/>
              </a:rPr>
              <a:t>F</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为</a:t>
            </a:r>
            <a:r>
              <a:rPr kumimoji="1" lang="zh-CN" altLang="en-US" sz="2400" dirty="0" smtClean="0">
                <a:solidFill>
                  <a:srgbClr val="000000"/>
                </a:solidFill>
                <a:latin typeface="华文中宋" panose="02010600040101010101" pitchFamily="2" charset="-122"/>
                <a:ea typeface="华文中宋" panose="02010600040101010101" pitchFamily="2" charset="-122"/>
              </a:rPr>
              <a:t>连续函数；</a:t>
            </a:r>
            <a:endParaRPr lang="zh-CN" altLang="en-US" sz="2400" dirty="0"/>
          </a:p>
        </p:txBody>
      </p:sp>
      <p:sp>
        <p:nvSpPr>
          <p:cNvPr id="51" name="矩形 50"/>
          <p:cNvSpPr/>
          <p:nvPr/>
        </p:nvSpPr>
        <p:spPr>
          <a:xfrm>
            <a:off x="346336" y="924294"/>
            <a:ext cx="854721" cy="492443"/>
          </a:xfrm>
          <a:prstGeom prst="rect">
            <a:avLst/>
          </a:prstGeom>
        </p:spPr>
        <p:txBody>
          <a:bodyPr wrap="none">
            <a:spAutoFit/>
          </a:bodyPr>
          <a:lstStyle/>
          <a:p>
            <a:r>
              <a:rPr lang="zh-CN" altLang="en-US" sz="2600" b="1" dirty="0" smtClean="0">
                <a:solidFill>
                  <a:srgbClr val="7030A0"/>
                </a:solidFill>
              </a:rPr>
              <a:t>定义</a:t>
            </a:r>
            <a:endParaRPr lang="zh-CN" altLang="en-US" sz="2600" b="1" dirty="0">
              <a:solidFill>
                <a:srgbClr val="7030A0"/>
              </a:solidFill>
            </a:endParaRPr>
          </a:p>
        </p:txBody>
      </p:sp>
      <p:sp>
        <p:nvSpPr>
          <p:cNvPr id="52" name="Text Box 9"/>
          <p:cNvSpPr txBox="1">
            <a:spLocks noChangeArrowheads="1"/>
          </p:cNvSpPr>
          <p:nvPr/>
        </p:nvSpPr>
        <p:spPr bwMode="auto">
          <a:xfrm>
            <a:off x="410044" y="4673789"/>
            <a:ext cx="8569325" cy="86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2286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Blip>
                <a:blip r:embed="rId8"/>
              </a:buBlip>
            </a:pPr>
            <a:r>
              <a:rPr lang="en-US" altLang="zh-CN" sz="2400" b="1" dirty="0" smtClean="0">
                <a:latin typeface="Arial" panose="020B0604020202020204" pitchFamily="34" charset="0"/>
              </a:rPr>
              <a:t>  </a:t>
            </a:r>
            <a:r>
              <a:rPr lang="zh-CN" altLang="en-US" sz="2400" b="1" dirty="0" smtClean="0">
                <a:latin typeface="Arial" panose="020B0604020202020204" pitchFamily="34" charset="0"/>
              </a:rPr>
              <a:t>零概率事件</a:t>
            </a:r>
            <a:r>
              <a:rPr lang="zh-CN" altLang="en-US" sz="2400" b="1" dirty="0">
                <a:latin typeface="Arial" panose="020B0604020202020204" pitchFamily="34" charset="0"/>
              </a:rPr>
              <a:t>不一定是不可能事件，同样，概率为</a:t>
            </a:r>
            <a:r>
              <a:rPr lang="en-US" altLang="zh-CN" sz="2400" b="1" dirty="0">
                <a:latin typeface="Times New Roman" panose="02020603050405020304" pitchFamily="18" charset="0"/>
              </a:rPr>
              <a:t>1</a:t>
            </a:r>
            <a:r>
              <a:rPr lang="en-US" altLang="zh-CN" sz="2400" b="1" dirty="0">
                <a:latin typeface="Arial" panose="020B0604020202020204" pitchFamily="34" charset="0"/>
              </a:rPr>
              <a:t> </a:t>
            </a:r>
          </a:p>
          <a:p>
            <a:pPr eaLnBrk="1" hangingPunct="1">
              <a:buFontTx/>
              <a:buNone/>
            </a:pPr>
            <a:r>
              <a:rPr lang="en-US" altLang="zh-CN" sz="2400" b="1" dirty="0">
                <a:latin typeface="Arial" panose="020B0604020202020204" pitchFamily="34" charset="0"/>
              </a:rPr>
              <a:t>     </a:t>
            </a:r>
            <a:r>
              <a:rPr lang="zh-CN" altLang="en-US" sz="2400" b="1" dirty="0">
                <a:latin typeface="Arial" panose="020B0604020202020204" pitchFamily="34" charset="0"/>
              </a:rPr>
              <a:t>的事件也不一定是必然事件。 </a:t>
            </a:r>
          </a:p>
        </p:txBody>
      </p:sp>
      <p:sp>
        <p:nvSpPr>
          <p:cNvPr id="53" name="Rectangle 11"/>
          <p:cNvSpPr>
            <a:spLocks noChangeArrowheads="1"/>
          </p:cNvSpPr>
          <p:nvPr/>
        </p:nvSpPr>
        <p:spPr bwMode="auto">
          <a:xfrm>
            <a:off x="410628" y="5622623"/>
            <a:ext cx="75161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Blip>
                <a:blip r:embed="rId8"/>
              </a:buBlip>
            </a:pPr>
            <a:r>
              <a:rPr lang="en-US" altLang="zh-CN" sz="2400" dirty="0">
                <a:latin typeface="Arial" panose="020B0604020202020204" pitchFamily="34"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t>&lt;</a:t>
            </a:r>
            <a:r>
              <a:rPr lang="en-US" altLang="zh-CN" sz="2400" b="1" i="1" dirty="0">
                <a:latin typeface="Times New Roman" panose="02020603050405020304" pitchFamily="18" charset="0"/>
              </a:rPr>
              <a:t>X</a:t>
            </a:r>
            <a:r>
              <a:rPr lang="en-US" altLang="zh-CN" sz="2400" b="1" dirty="0"/>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a:t>
            </a:r>
          </a:p>
        </p:txBody>
      </p:sp>
    </p:spTree>
    <p:extLst>
      <p:ext uri="{BB962C8B-B14F-4D97-AF65-F5344CB8AC3E}">
        <p14:creationId xmlns:p14="http://schemas.microsoft.com/office/powerpoint/2010/main" val="2682573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0">
                                            <p:txEl>
                                              <p:pRg st="0" end="0"/>
                                            </p:txEl>
                                          </p:spTgt>
                                        </p:tgtEl>
                                        <p:attrNameLst>
                                          <p:attrName>style.visibility</p:attrName>
                                        </p:attrNameLst>
                                      </p:cBhvr>
                                      <p:to>
                                        <p:strVal val="visible"/>
                                      </p:to>
                                    </p:set>
                                    <p:animEffect transition="in" filter="wipe(up)">
                                      <p:cBhvr>
                                        <p:cTn id="7" dur="75"/>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wipe(left)">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wipe(up)">
                                      <p:cBhvr>
                                        <p:cTn id="22" dur="75"/>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50"/>
                                  </p:iterate>
                                  <p:childTnLst>
                                    <p:set>
                                      <p:cBhvr>
                                        <p:cTn id="26" dur="1" fill="hold">
                                          <p:stCondLst>
                                            <p:cond delay="79"/>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lt">
                                    <p:tmPct val="100000"/>
                                  </p:iterate>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up)">
                                      <p:cBhvr>
                                        <p:cTn id="31" dur="75"/>
                                        <p:tgtEl>
                                          <p:spTgt spid="19">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iterate type="lt">
                                    <p:tmPct val="100000"/>
                                  </p:iterate>
                                  <p:childTnLst>
                                    <p:set>
                                      <p:cBhvr>
                                        <p:cTn id="35" dur="1" fill="hold">
                                          <p:stCondLst>
                                            <p:cond delay="0"/>
                                          </p:stCondLst>
                                        </p:cTn>
                                        <p:tgtEl>
                                          <p:spTgt spid="20">
                                            <p:txEl>
                                              <p:pRg st="0" end="0"/>
                                            </p:txEl>
                                          </p:spTgt>
                                        </p:tgtEl>
                                        <p:attrNameLst>
                                          <p:attrName>style.visibility</p:attrName>
                                        </p:attrNameLst>
                                      </p:cBhvr>
                                      <p:to>
                                        <p:strVal val="visible"/>
                                      </p:to>
                                    </p:set>
                                    <p:animEffect transition="in" filter="wipe(up)">
                                      <p:cBhvr>
                                        <p:cTn id="36" dur="75"/>
                                        <p:tgtEl>
                                          <p:spTgt spid="2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slide(fromBottom)">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slide(from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iterate type="lt">
                                    <p:tmPct val="100000"/>
                                  </p:iterate>
                                  <p:childTnLst>
                                    <p:set>
                                      <p:cBhvr>
                                        <p:cTn id="55" dur="1" fill="hold">
                                          <p:stCondLst>
                                            <p:cond delay="0"/>
                                          </p:stCondLst>
                                        </p:cTn>
                                        <p:tgtEl>
                                          <p:spTgt spid="23">
                                            <p:txEl>
                                              <p:pRg st="0" end="0"/>
                                            </p:txEl>
                                          </p:spTgt>
                                        </p:tgtEl>
                                        <p:attrNameLst>
                                          <p:attrName>style.visibility</p:attrName>
                                        </p:attrNameLst>
                                      </p:cBhvr>
                                      <p:to>
                                        <p:strVal val="visible"/>
                                      </p:to>
                                    </p:set>
                                    <p:animEffect transition="in" filter="wipe(up)">
                                      <p:cBhvr>
                                        <p:cTn id="56" dur="75"/>
                                        <p:tgtEl>
                                          <p:spTgt spid="23">
                                            <p:txEl>
                                              <p:pRg st="0" end="0"/>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3" name="TYPE.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additive="base">
                                        <p:cTn id="61" dur="500" fill="hold"/>
                                        <p:tgtEl>
                                          <p:spTgt spid="52"/>
                                        </p:tgtEl>
                                        <p:attrNameLst>
                                          <p:attrName>ppt_x</p:attrName>
                                        </p:attrNameLst>
                                      </p:cBhvr>
                                      <p:tavLst>
                                        <p:tav tm="0">
                                          <p:val>
                                            <p:strVal val="0-#ppt_w/2"/>
                                          </p:val>
                                        </p:tav>
                                        <p:tav tm="100000">
                                          <p:val>
                                            <p:strVal val="#ppt_x"/>
                                          </p:val>
                                        </p:tav>
                                      </p:tavLst>
                                    </p:anim>
                                    <p:anim calcmode="lin" valueType="num">
                                      <p:cBhvr additive="base">
                                        <p:cTn id="62"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left)">
                                      <p:cBhvr>
                                        <p:cTn id="6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17" grpId="0" build="p" autoUpdateAnimBg="0"/>
      <p:bldP spid="19" grpId="0" build="p" autoUpdateAnimBg="0"/>
      <p:bldP spid="20" grpId="0" build="p" autoUpdateAnimBg="0"/>
      <p:bldP spid="23" grpId="0" build="p" autoUpdateAnimBg="0"/>
      <p:bldP spid="39" grpId="0" autoUpdateAnimBg="0"/>
      <p:bldP spid="40" grpId="0" build="p" autoUpdateAnimBg="0"/>
      <p:bldP spid="50" grpId="0"/>
      <p:bldP spid="52" grpId="0" autoUpdateAnimBg="0"/>
      <p:bldP spid="5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81C936B-0926-4DE8-BDE3-E4460639BCB9}"/>
              </a:ext>
            </a:extLst>
          </p:cNvPr>
          <p:cNvSpPr>
            <a:spLocks noGrp="1"/>
          </p:cNvSpPr>
          <p:nvPr>
            <p:ph type="title"/>
          </p:nvPr>
        </p:nvSpPr>
        <p:spPr>
          <a:xfrm>
            <a:off x="346336" y="254298"/>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2" name="灯片编号占位符 1"/>
          <p:cNvSpPr>
            <a:spLocks noGrp="1"/>
          </p:cNvSpPr>
          <p:nvPr>
            <p:ph type="sldNum" sz="quarter" idx="12"/>
          </p:nvPr>
        </p:nvSpPr>
        <p:spPr>
          <a:xfrm>
            <a:off x="6943992" y="6255842"/>
            <a:ext cx="1279663" cy="365125"/>
          </a:xfrm>
        </p:spPr>
        <p:txBody>
          <a:bodyPr/>
          <a:lstStyle/>
          <a:p>
            <a:pPr>
              <a:defRPr/>
            </a:pPr>
            <a:fld id="{12AB99E0-3860-4959-BEBE-4097E776CD6D}" type="slidenum">
              <a:rPr lang="zh-CN" altLang="en-US" smtClean="0"/>
              <a:pPr>
                <a:defRPr/>
              </a:pPr>
              <a:t>5</a:t>
            </a:fld>
            <a:endParaRPr lang="zh-CN" altLang="en-US" dirty="0"/>
          </a:p>
        </p:txBody>
      </p:sp>
      <p:graphicFrame>
        <p:nvGraphicFramePr>
          <p:cNvPr id="14" name="Object 3"/>
          <p:cNvGraphicFramePr>
            <a:graphicFrameLocks/>
          </p:cNvGraphicFramePr>
          <p:nvPr>
            <p:extLst>
              <p:ext uri="{D42A27DB-BD31-4B8C-83A1-F6EECF244321}">
                <p14:modId xmlns:p14="http://schemas.microsoft.com/office/powerpoint/2010/main" val="1823885374"/>
              </p:ext>
            </p:extLst>
          </p:nvPr>
        </p:nvGraphicFramePr>
        <p:xfrm>
          <a:off x="5656080" y="1352840"/>
          <a:ext cx="809625" cy="935038"/>
        </p:xfrm>
        <a:graphic>
          <a:graphicData uri="http://schemas.openxmlformats.org/presentationml/2006/ole">
            <mc:AlternateContent xmlns:mc="http://schemas.openxmlformats.org/markup-compatibility/2006">
              <mc:Choice xmlns:v="urn:schemas-microsoft-com:vml" Requires="v">
                <p:oleObj spid="_x0000_s3187" name="BMP 图象" r:id="rId3" imgW="809738" imgH="942857" progId="Paint.Picture">
                  <p:embed/>
                </p:oleObj>
              </mc:Choice>
              <mc:Fallback>
                <p:oleObj name="BMP 图象" r:id="rId3" imgW="809738" imgH="942857" progId="Paint.Picture">
                  <p:embed/>
                  <p:pic>
                    <p:nvPicPr>
                      <p:cNvPr id="14"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080" y="1352840"/>
                        <a:ext cx="8096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Freeform 15"/>
          <p:cNvSpPr>
            <a:spLocks/>
          </p:cNvSpPr>
          <p:nvPr/>
        </p:nvSpPr>
        <p:spPr bwMode="auto">
          <a:xfrm>
            <a:off x="5170305" y="1362365"/>
            <a:ext cx="2057400" cy="676275"/>
          </a:xfrm>
          <a:custGeom>
            <a:avLst/>
            <a:gdLst>
              <a:gd name="T0" fmla="*/ 0 w 3240"/>
              <a:gd name="T1" fmla="*/ 858 h 1066"/>
              <a:gd name="T2" fmla="*/ 720 w 3240"/>
              <a:gd name="T3" fmla="*/ 234 h 1066"/>
              <a:gd name="T4" fmla="*/ 1620 w 3240"/>
              <a:gd name="T5" fmla="*/ 78 h 1066"/>
              <a:gd name="T6" fmla="*/ 2340 w 3240"/>
              <a:gd name="T7" fmla="*/ 702 h 1066"/>
              <a:gd name="T8" fmla="*/ 2880 w 3240"/>
              <a:gd name="T9" fmla="*/ 1014 h 1066"/>
              <a:gd name="T10" fmla="*/ 3240 w 3240"/>
              <a:gd name="T11" fmla="*/ 1014 h 1066"/>
            </a:gdLst>
            <a:ahLst/>
            <a:cxnLst>
              <a:cxn ang="0">
                <a:pos x="T0" y="T1"/>
              </a:cxn>
              <a:cxn ang="0">
                <a:pos x="T2" y="T3"/>
              </a:cxn>
              <a:cxn ang="0">
                <a:pos x="T4" y="T5"/>
              </a:cxn>
              <a:cxn ang="0">
                <a:pos x="T6" y="T7"/>
              </a:cxn>
              <a:cxn ang="0">
                <a:pos x="T8" y="T9"/>
              </a:cxn>
              <a:cxn ang="0">
                <a:pos x="T10" y="T11"/>
              </a:cxn>
            </a:cxnLst>
            <a:rect l="0" t="0" r="r" b="b"/>
            <a:pathLst>
              <a:path w="3240" h="1066">
                <a:moveTo>
                  <a:pt x="0" y="858"/>
                </a:moveTo>
                <a:cubicBezTo>
                  <a:pt x="225" y="611"/>
                  <a:pt x="450" y="364"/>
                  <a:pt x="720" y="234"/>
                </a:cubicBezTo>
                <a:cubicBezTo>
                  <a:pt x="990" y="104"/>
                  <a:pt x="1350" y="0"/>
                  <a:pt x="1620" y="78"/>
                </a:cubicBezTo>
                <a:cubicBezTo>
                  <a:pt x="1890" y="156"/>
                  <a:pt x="2130" y="546"/>
                  <a:pt x="2340" y="702"/>
                </a:cubicBezTo>
                <a:cubicBezTo>
                  <a:pt x="2550" y="858"/>
                  <a:pt x="2730" y="962"/>
                  <a:pt x="2880" y="1014"/>
                </a:cubicBezTo>
                <a:cubicBezTo>
                  <a:pt x="3030" y="1066"/>
                  <a:pt x="3180" y="1014"/>
                  <a:pt x="3240" y="1014"/>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Text Box 16"/>
          <p:cNvSpPr txBox="1">
            <a:spLocks noChangeArrowheads="1"/>
          </p:cNvSpPr>
          <p:nvPr/>
        </p:nvSpPr>
        <p:spPr bwMode="auto">
          <a:xfrm>
            <a:off x="467430" y="1124680"/>
            <a:ext cx="4006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50000"/>
              </a:spcBef>
              <a:buClrTx/>
              <a:buSzTx/>
              <a:buFontTx/>
              <a:buNone/>
            </a:pPr>
            <a:r>
              <a:rPr kumimoji="1" lang="en-US" altLang="zh-CN" sz="2400" dirty="0" smtClean="0">
                <a:solidFill>
                  <a:srgbClr val="000000"/>
                </a:solidFill>
                <a:latin typeface="Times New Roman" panose="02020603050405020304" pitchFamily="18" charset="0"/>
              </a:rPr>
              <a:t>(3) </a:t>
            </a:r>
            <a:r>
              <a:rPr kumimoji="1" lang="en-US" altLang="zh-CN" sz="2400" i="1" dirty="0" smtClean="0">
                <a:solidFill>
                  <a:srgbClr val="000000"/>
                </a:solidFill>
                <a:latin typeface="Times New Roman" panose="02020603050405020304" pitchFamily="18" charset="0"/>
              </a:rPr>
              <a:t>P</a:t>
            </a:r>
            <a:r>
              <a:rPr kumimoji="1" lang="en-US" altLang="zh-CN" sz="2400" dirty="0" smtClean="0">
                <a:solidFill>
                  <a:srgbClr val="000000"/>
                </a:solidFill>
                <a:latin typeface="Times New Roman" panose="02020603050405020304" pitchFamily="18" charset="0"/>
              </a:rPr>
              <a:t>(</a:t>
            </a:r>
            <a:r>
              <a:rPr kumimoji="1" lang="en-US" altLang="zh-CN" sz="2400" i="1" dirty="0" smtClean="0">
                <a:solidFill>
                  <a:srgbClr val="000000"/>
                </a:solidFill>
                <a:latin typeface="Times New Roman" panose="02020603050405020304" pitchFamily="18" charset="0"/>
              </a:rPr>
              <a:t>a </a:t>
            </a:r>
            <a:r>
              <a:rPr kumimoji="1" lang="en-US" altLang="zh-CN" sz="2400" dirty="0">
                <a:solidFill>
                  <a:srgbClr val="000000"/>
                </a:solidFill>
                <a:latin typeface="宋体" panose="02010600030101010101" pitchFamily="2" charset="-122"/>
              </a:rPr>
              <a:t>≤</a:t>
            </a:r>
            <a:r>
              <a:rPr kumimoji="1" lang="en-US" altLang="zh-CN" sz="2400" i="1" dirty="0">
                <a:solidFill>
                  <a:srgbClr val="000000"/>
                </a:solidFill>
                <a:latin typeface="Times New Roman" panose="02020603050405020304" pitchFamily="18" charset="0"/>
              </a:rPr>
              <a:t> X </a:t>
            </a:r>
            <a:r>
              <a:rPr kumimoji="1" lang="en-US" altLang="zh-CN" sz="2400" dirty="0">
                <a:solidFill>
                  <a:srgbClr val="000000"/>
                </a:solidFill>
                <a:latin typeface="宋体" panose="02010600030101010101" pitchFamily="2" charset="-122"/>
              </a:rPr>
              <a:t>≤</a:t>
            </a:r>
            <a:r>
              <a:rPr kumimoji="1" lang="en-US" altLang="zh-CN" sz="2400" i="1" dirty="0">
                <a:solidFill>
                  <a:srgbClr val="000000"/>
                </a:solidFill>
                <a:latin typeface="Times New Roman" panose="02020603050405020304" pitchFamily="18" charset="0"/>
              </a:rPr>
              <a:t> b</a:t>
            </a:r>
            <a:r>
              <a:rPr kumimoji="1" lang="en-US" altLang="zh-CN" sz="2400" dirty="0">
                <a:solidFill>
                  <a:srgbClr val="000000"/>
                </a:solidFill>
                <a:latin typeface="Times New Roman" panose="02020603050405020304" pitchFamily="18" charset="0"/>
              </a:rPr>
              <a:t>)=</a:t>
            </a:r>
            <a:r>
              <a:rPr kumimoji="1" lang="en-US" altLang="zh-CN" sz="2400" i="1" dirty="0">
                <a:solidFill>
                  <a:srgbClr val="000000"/>
                </a:solidFill>
                <a:latin typeface="Times New Roman" panose="02020603050405020304" pitchFamily="18" charset="0"/>
              </a:rPr>
              <a:t>F</a:t>
            </a:r>
            <a:r>
              <a:rPr kumimoji="1" lang="en-US" altLang="zh-CN" sz="2400" dirty="0">
                <a:solidFill>
                  <a:srgbClr val="000000"/>
                </a:solidFill>
                <a:latin typeface="Times New Roman" panose="02020603050405020304" pitchFamily="18" charset="0"/>
              </a:rPr>
              <a:t>(</a:t>
            </a:r>
            <a:r>
              <a:rPr kumimoji="1" lang="en-US" altLang="zh-CN" sz="2400" i="1" dirty="0">
                <a:solidFill>
                  <a:srgbClr val="000000"/>
                </a:solidFill>
                <a:latin typeface="Times New Roman" panose="02020603050405020304" pitchFamily="18" charset="0"/>
              </a:rPr>
              <a:t>b</a:t>
            </a:r>
            <a:r>
              <a:rPr kumimoji="1" lang="en-US" altLang="zh-CN" sz="2400" dirty="0">
                <a:solidFill>
                  <a:srgbClr val="000000"/>
                </a:solidFill>
                <a:latin typeface="Times New Roman" panose="02020603050405020304" pitchFamily="18" charset="0"/>
              </a:rPr>
              <a:t>)</a:t>
            </a:r>
            <a:r>
              <a:rPr kumimoji="1" lang="zh-CN" altLang="en-US" sz="2400" dirty="0">
                <a:solidFill>
                  <a:srgbClr val="000000"/>
                </a:solidFill>
                <a:latin typeface="Times New Roman" panose="02020603050405020304" pitchFamily="18" charset="0"/>
              </a:rPr>
              <a:t>－</a:t>
            </a:r>
            <a:r>
              <a:rPr kumimoji="1" lang="en-US" altLang="zh-CN" sz="2400" i="1" dirty="0">
                <a:solidFill>
                  <a:srgbClr val="000000"/>
                </a:solidFill>
                <a:latin typeface="Times New Roman" panose="02020603050405020304" pitchFamily="18" charset="0"/>
              </a:rPr>
              <a:t>F</a:t>
            </a:r>
            <a:r>
              <a:rPr kumimoji="1" lang="en-US" altLang="zh-CN" sz="2400" dirty="0">
                <a:solidFill>
                  <a:srgbClr val="000000"/>
                </a:solidFill>
                <a:latin typeface="Times New Roman" panose="02020603050405020304" pitchFamily="18" charset="0"/>
              </a:rPr>
              <a:t>(</a:t>
            </a:r>
            <a:r>
              <a:rPr kumimoji="1" lang="en-US" altLang="zh-CN" sz="2400" i="1" dirty="0">
                <a:solidFill>
                  <a:srgbClr val="000000"/>
                </a:solidFill>
                <a:latin typeface="Times New Roman" panose="02020603050405020304" pitchFamily="18" charset="0"/>
              </a:rPr>
              <a:t>a</a:t>
            </a:r>
            <a:r>
              <a:rPr kumimoji="1" lang="en-US" altLang="zh-CN" sz="2400" dirty="0">
                <a:solidFill>
                  <a:srgbClr val="000000"/>
                </a:solidFill>
                <a:latin typeface="Times New Roman" panose="02020603050405020304" pitchFamily="18" charset="0"/>
              </a:rPr>
              <a:t>)</a:t>
            </a:r>
          </a:p>
        </p:txBody>
      </p:sp>
      <p:graphicFrame>
        <p:nvGraphicFramePr>
          <p:cNvPr id="26" name="Object 17"/>
          <p:cNvGraphicFramePr>
            <a:graphicFrameLocks noChangeAspect="1"/>
          </p:cNvGraphicFramePr>
          <p:nvPr>
            <p:extLst>
              <p:ext uri="{D42A27DB-BD31-4B8C-83A1-F6EECF244321}">
                <p14:modId xmlns:p14="http://schemas.microsoft.com/office/powerpoint/2010/main" val="175262178"/>
              </p:ext>
            </p:extLst>
          </p:nvPr>
        </p:nvGraphicFramePr>
        <p:xfrm>
          <a:off x="2302267" y="1772380"/>
          <a:ext cx="1447800" cy="638175"/>
        </p:xfrm>
        <a:graphic>
          <a:graphicData uri="http://schemas.openxmlformats.org/presentationml/2006/ole">
            <mc:AlternateContent xmlns:mc="http://schemas.openxmlformats.org/markup-compatibility/2006">
              <mc:Choice xmlns:v="urn:schemas-microsoft-com:vml" Requires="v">
                <p:oleObj spid="_x0000_s3188" name="公式" r:id="rId5" imgW="749160" imgH="330120" progId="Equation.3">
                  <p:embed/>
                </p:oleObj>
              </mc:Choice>
              <mc:Fallback>
                <p:oleObj name="公式" r:id="rId5" imgW="749160" imgH="330120" progId="Equation.3">
                  <p:embed/>
                  <p:pic>
                    <p:nvPicPr>
                      <p:cNvPr id="26"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2267" y="1772380"/>
                        <a:ext cx="14478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 name="Group 18"/>
          <p:cNvGrpSpPr>
            <a:grpSpLocks/>
          </p:cNvGrpSpPr>
          <p:nvPr/>
        </p:nvGrpSpPr>
        <p:grpSpPr bwMode="auto">
          <a:xfrm>
            <a:off x="5148080" y="806740"/>
            <a:ext cx="631825" cy="1447800"/>
            <a:chOff x="3730" y="2928"/>
            <a:chExt cx="398" cy="912"/>
          </a:xfrm>
        </p:grpSpPr>
        <p:sp>
          <p:nvSpPr>
            <p:cNvPr id="28" name="Line 19"/>
            <p:cNvSpPr>
              <a:spLocks noChangeShapeType="1"/>
            </p:cNvSpPr>
            <p:nvPr/>
          </p:nvSpPr>
          <p:spPr bwMode="auto">
            <a:xfrm flipV="1">
              <a:off x="3744" y="2966"/>
              <a:ext cx="0" cy="874"/>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 name="Rectangle 20"/>
            <p:cNvSpPr>
              <a:spLocks noChangeArrowheads="1"/>
            </p:cNvSpPr>
            <p:nvPr/>
          </p:nvSpPr>
          <p:spPr bwMode="auto">
            <a:xfrm>
              <a:off x="3730" y="2928"/>
              <a:ext cx="3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buClrTx/>
                <a:buSzTx/>
                <a:buFontTx/>
                <a:buNone/>
              </a:pPr>
              <a:r>
                <a:rPr kumimoji="1" lang="en-US" altLang="zh-CN" sz="2000" b="1" i="1">
                  <a:solidFill>
                    <a:srgbClr val="000000"/>
                  </a:solidFill>
                  <a:latin typeface="Times New Roman" panose="02020603050405020304" pitchFamily="18" charset="0"/>
                </a:rPr>
                <a:t>f</a:t>
              </a:r>
              <a:r>
                <a:rPr kumimoji="1" lang="en-US" altLang="zh-CN" sz="1000" b="1" i="1">
                  <a:solidFill>
                    <a:srgbClr val="000000"/>
                  </a:solidFill>
                  <a:latin typeface="Times New Roman" panose="02020603050405020304" pitchFamily="18" charset="0"/>
                </a:rPr>
                <a:t> </a:t>
              </a:r>
              <a:r>
                <a:rPr kumimoji="1" lang="en-US" altLang="zh-CN" sz="2000" b="1">
                  <a:solidFill>
                    <a:srgbClr val="000000"/>
                  </a:solidFill>
                  <a:latin typeface="Times New Roman" panose="02020603050405020304" pitchFamily="18" charset="0"/>
                </a:rPr>
                <a:t>(</a:t>
              </a:r>
              <a:r>
                <a:rPr kumimoji="1" lang="en-US" altLang="zh-CN" sz="2000" b="1" i="1">
                  <a:solidFill>
                    <a:srgbClr val="000000"/>
                  </a:solidFill>
                  <a:latin typeface="Times New Roman" panose="02020603050405020304" pitchFamily="18" charset="0"/>
                </a:rPr>
                <a:t>x</a:t>
              </a:r>
              <a:r>
                <a:rPr kumimoji="1" lang="en-US" altLang="zh-CN" sz="2000" b="1">
                  <a:solidFill>
                    <a:srgbClr val="00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grpSp>
      <p:grpSp>
        <p:nvGrpSpPr>
          <p:cNvPr id="30" name="Group 21"/>
          <p:cNvGrpSpPr>
            <a:grpSpLocks/>
          </p:cNvGrpSpPr>
          <p:nvPr/>
        </p:nvGrpSpPr>
        <p:grpSpPr bwMode="auto">
          <a:xfrm>
            <a:off x="5170305" y="2178340"/>
            <a:ext cx="2286000" cy="457200"/>
            <a:chOff x="3744" y="3792"/>
            <a:chExt cx="1440" cy="288"/>
          </a:xfrm>
        </p:grpSpPr>
        <p:sp>
          <p:nvSpPr>
            <p:cNvPr id="31" name="Line 22"/>
            <p:cNvSpPr>
              <a:spLocks noChangeShapeType="1"/>
            </p:cNvSpPr>
            <p:nvPr/>
          </p:nvSpPr>
          <p:spPr bwMode="auto">
            <a:xfrm>
              <a:off x="3744" y="3840"/>
              <a:ext cx="1440"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2" name="Rectangle 23"/>
            <p:cNvSpPr>
              <a:spLocks noChangeArrowheads="1"/>
            </p:cNvSpPr>
            <p:nvPr/>
          </p:nvSpPr>
          <p:spPr bwMode="auto">
            <a:xfrm>
              <a:off x="4983" y="379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0"/>
                </a:spcBef>
                <a:buClrTx/>
                <a:buSzTx/>
                <a:buFontTx/>
                <a:buNone/>
              </a:pPr>
              <a:r>
                <a:rPr kumimoji="1" lang="en-US" altLang="zh-CN" sz="2400" i="1">
                  <a:latin typeface="Times New Roman" panose="02020603050405020304" pitchFamily="18" charset="0"/>
                </a:rPr>
                <a:t>x</a:t>
              </a:r>
            </a:p>
          </p:txBody>
        </p:sp>
      </p:grpSp>
      <p:grpSp>
        <p:nvGrpSpPr>
          <p:cNvPr id="33" name="Group 24"/>
          <p:cNvGrpSpPr>
            <a:grpSpLocks/>
          </p:cNvGrpSpPr>
          <p:nvPr/>
        </p:nvGrpSpPr>
        <p:grpSpPr bwMode="auto">
          <a:xfrm>
            <a:off x="5595755" y="1460790"/>
            <a:ext cx="412750" cy="1174750"/>
            <a:chOff x="4012" y="3340"/>
            <a:chExt cx="260" cy="740"/>
          </a:xfrm>
        </p:grpSpPr>
        <p:sp>
          <p:nvSpPr>
            <p:cNvPr id="34" name="Line 25"/>
            <p:cNvSpPr>
              <a:spLocks noChangeShapeType="1"/>
            </p:cNvSpPr>
            <p:nvPr/>
          </p:nvSpPr>
          <p:spPr bwMode="auto">
            <a:xfrm>
              <a:off x="4080" y="3340"/>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26"/>
            <p:cNvSpPr>
              <a:spLocks noChangeArrowheads="1"/>
            </p:cNvSpPr>
            <p:nvPr/>
          </p:nvSpPr>
          <p:spPr bwMode="auto">
            <a:xfrm>
              <a:off x="4012" y="379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0"/>
                </a:spcBef>
                <a:buClrTx/>
                <a:buSzTx/>
                <a:buFontTx/>
                <a:buNone/>
              </a:pPr>
              <a:r>
                <a:rPr kumimoji="1" lang="en-US" altLang="zh-CN" sz="2400" b="1" i="1">
                  <a:solidFill>
                    <a:srgbClr val="000000"/>
                  </a:solidFill>
                  <a:latin typeface="Times New Roman" panose="02020603050405020304" pitchFamily="18" charset="0"/>
                </a:rPr>
                <a:t>a</a:t>
              </a:r>
              <a:r>
                <a:rPr kumimoji="1" lang="en-US" altLang="zh-CN" sz="2400" i="1">
                  <a:latin typeface="Times New Roman" panose="02020603050405020304" pitchFamily="18" charset="0"/>
                </a:rPr>
                <a:t> </a:t>
              </a:r>
            </a:p>
          </p:txBody>
        </p:sp>
      </p:grpSp>
      <p:grpSp>
        <p:nvGrpSpPr>
          <p:cNvPr id="36" name="Group 27"/>
          <p:cNvGrpSpPr>
            <a:grpSpLocks/>
          </p:cNvGrpSpPr>
          <p:nvPr/>
        </p:nvGrpSpPr>
        <p:grpSpPr bwMode="auto">
          <a:xfrm>
            <a:off x="6313305" y="1560803"/>
            <a:ext cx="412750" cy="1074737"/>
            <a:chOff x="4464" y="3403"/>
            <a:chExt cx="260" cy="677"/>
          </a:xfrm>
        </p:grpSpPr>
        <p:sp>
          <p:nvSpPr>
            <p:cNvPr id="37" name="Line 28"/>
            <p:cNvSpPr>
              <a:spLocks noChangeShapeType="1"/>
            </p:cNvSpPr>
            <p:nvPr/>
          </p:nvSpPr>
          <p:spPr bwMode="auto">
            <a:xfrm>
              <a:off x="4536" y="3403"/>
              <a:ext cx="0" cy="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Rectangle 29"/>
            <p:cNvSpPr>
              <a:spLocks noChangeArrowheads="1"/>
            </p:cNvSpPr>
            <p:nvPr/>
          </p:nvSpPr>
          <p:spPr bwMode="auto">
            <a:xfrm>
              <a:off x="4464" y="379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spcBef>
                  <a:spcPct val="0"/>
                </a:spcBef>
                <a:buClrTx/>
                <a:buSzTx/>
                <a:buFontTx/>
                <a:buNone/>
              </a:pPr>
              <a:r>
                <a:rPr kumimoji="1" lang="en-US" altLang="zh-CN" sz="2400" b="1" i="1">
                  <a:solidFill>
                    <a:srgbClr val="000000"/>
                  </a:solidFill>
                  <a:latin typeface="Times New Roman" panose="02020603050405020304" pitchFamily="18" charset="0"/>
                </a:rPr>
                <a:t>b</a:t>
              </a:r>
              <a:r>
                <a:rPr kumimoji="1" lang="en-US" altLang="zh-CN" sz="2400" i="1">
                  <a:latin typeface="Times New Roman" panose="02020603050405020304" pitchFamily="18" charset="0"/>
                </a:rPr>
                <a:t> </a:t>
              </a:r>
            </a:p>
          </p:txBody>
        </p:sp>
      </p:grpSp>
      <p:grpSp>
        <p:nvGrpSpPr>
          <p:cNvPr id="41" name="Group 46"/>
          <p:cNvGrpSpPr>
            <a:grpSpLocks/>
          </p:cNvGrpSpPr>
          <p:nvPr/>
        </p:nvGrpSpPr>
        <p:grpSpPr bwMode="auto">
          <a:xfrm>
            <a:off x="338153" y="2699040"/>
            <a:ext cx="5127625" cy="561975"/>
            <a:chOff x="521" y="2470"/>
            <a:chExt cx="3230" cy="354"/>
          </a:xfrm>
        </p:grpSpPr>
        <p:sp>
          <p:nvSpPr>
            <p:cNvPr id="42" name="Rectangle 44"/>
            <p:cNvSpPr>
              <a:spLocks noChangeArrowheads="1"/>
            </p:cNvSpPr>
            <p:nvPr/>
          </p:nvSpPr>
          <p:spPr bwMode="auto">
            <a:xfrm>
              <a:off x="1946" y="2470"/>
              <a:ext cx="1805" cy="354"/>
            </a:xfrm>
            <a:prstGeom prst="rect">
              <a:avLst/>
            </a:prstGeom>
            <a:solidFill>
              <a:schemeClr val="accent5">
                <a:lumMod val="60000"/>
                <a:lumOff val="40000"/>
              </a:schemeClr>
            </a:solidFill>
            <a:ln w="19050" algn="ctr">
              <a:solidFill>
                <a:schemeClr val="accent2"/>
              </a:solidFill>
              <a:miter lim="800000"/>
              <a:headEnd/>
              <a:tailEnd type="none" w="med" len="lg"/>
            </a:ln>
            <a:effectLst>
              <a:outerShdw dist="107763" dir="2700000" algn="ctr" rotWithShape="0">
                <a:schemeClr val="bg2">
                  <a:alpha val="50000"/>
                </a:schemeClr>
              </a:outerShdw>
            </a:effectLst>
          </p:spPr>
          <p:txBody>
            <a:bodyPr wrap="square" lIns="90000" tIns="46800" rIns="90000" bIns="46800" anchor="ctr">
              <a:spAutoFit/>
            </a:bodyPr>
            <a:lstStyle/>
            <a:p>
              <a:pPr>
                <a:defRPr/>
              </a:pPr>
              <a:endParaRPr lang="zh-CN" altLang="en-US"/>
            </a:p>
          </p:txBody>
        </p:sp>
        <p:sp>
          <p:nvSpPr>
            <p:cNvPr id="43" name="Text Box 42"/>
            <p:cNvSpPr txBox="1">
              <a:spLocks noChangeArrowheads="1"/>
            </p:cNvSpPr>
            <p:nvPr/>
          </p:nvSpPr>
          <p:spPr bwMode="auto">
            <a:xfrm>
              <a:off x="521" y="2523"/>
              <a:ext cx="195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lIns="90000" tIns="46800" rIns="90000" bIns="46800">
              <a:spAutoFit/>
            </a:bodyPr>
            <a:lstStyle>
              <a:lvl1pPr marL="342900" indent="-342900" eaLnBrk="0" hangingPunct="0">
                <a:defRPr sz="2800">
                  <a:solidFill>
                    <a:srgbClr val="000066"/>
                  </a:solidFill>
                  <a:latin typeface="Lucida Sans Unicode" panose="020B0602030504020204" pitchFamily="34" charset="0"/>
                  <a:ea typeface="宋体" panose="02010600030101010101" pitchFamily="2" charset="-122"/>
                </a:defRPr>
              </a:lvl1pPr>
              <a:lvl2pPr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lvl="1" eaLnBrk="1" hangingPunct="1">
                <a:buFontTx/>
                <a:buNone/>
              </a:pPr>
              <a:r>
                <a:rPr lang="zh-CN" altLang="en-US" sz="2400" b="1" dirty="0"/>
                <a:t>一般，</a:t>
              </a:r>
              <a:r>
                <a:rPr lang="en-US" altLang="zh-CN" sz="2400" b="1" i="1" dirty="0">
                  <a:latin typeface="Times New Roman" panose="02020603050405020304" pitchFamily="18" charset="0"/>
                </a:rPr>
                <a:t>B</a:t>
              </a:r>
              <a:r>
                <a:rPr kumimoji="1" lang="en-US" altLang="zh-CN" sz="2400" b="1" dirty="0">
                  <a:solidFill>
                    <a:schemeClr val="tx1"/>
                  </a:solidFill>
                  <a:sym typeface="Symbol" panose="05050102010706020507" pitchFamily="18" charset="2"/>
                </a:rPr>
                <a:t>R</a:t>
              </a:r>
              <a:r>
                <a:rPr kumimoji="1" lang="zh-CN" altLang="en-US" sz="2400" b="1" dirty="0">
                  <a:solidFill>
                    <a:schemeClr val="tx1"/>
                  </a:solidFill>
                  <a:sym typeface="Symbol" panose="05050102010706020507" pitchFamily="18" charset="2"/>
                </a:rPr>
                <a:t>，</a:t>
              </a:r>
            </a:p>
          </p:txBody>
        </p:sp>
        <p:graphicFrame>
          <p:nvGraphicFramePr>
            <p:cNvPr id="44" name="Object 43"/>
            <p:cNvGraphicFramePr>
              <a:graphicFrameLocks noChangeAspect="1"/>
            </p:cNvGraphicFramePr>
            <p:nvPr>
              <p:extLst>
                <p:ext uri="{D42A27DB-BD31-4B8C-83A1-F6EECF244321}">
                  <p14:modId xmlns:p14="http://schemas.microsoft.com/office/powerpoint/2010/main" val="3650805315"/>
                </p:ext>
              </p:extLst>
            </p:nvPr>
          </p:nvGraphicFramePr>
          <p:xfrm>
            <a:off x="1945" y="2527"/>
            <a:ext cx="1805" cy="293"/>
          </p:xfrm>
          <a:graphic>
            <a:graphicData uri="http://schemas.openxmlformats.org/presentationml/2006/ole">
              <mc:AlternateContent xmlns:mc="http://schemas.openxmlformats.org/markup-compatibility/2006">
                <mc:Choice xmlns:v="urn:schemas-microsoft-com:vml" Requires="v">
                  <p:oleObj spid="_x0000_s3189" name="公式" r:id="rId7" imgW="1803240" imgH="291960" progId="Equation.3">
                    <p:embed/>
                  </p:oleObj>
                </mc:Choice>
                <mc:Fallback>
                  <p:oleObj name="公式" r:id="rId7" imgW="1803240" imgH="291960" progId="Equation.3">
                    <p:embed/>
                    <p:pic>
                      <p:nvPicPr>
                        <p:cNvPr id="29702"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5" y="2527"/>
                          <a:ext cx="1805" cy="293"/>
                        </a:xfrm>
                        <a:prstGeom prst="rect">
                          <a:avLst/>
                        </a:prstGeom>
                        <a:noFill/>
                        <a:ln>
                          <a:noFill/>
                        </a:ln>
                        <a:effectLst/>
                      </p:spPr>
                    </p:pic>
                  </p:oleObj>
                </mc:Fallback>
              </mc:AlternateContent>
            </a:graphicData>
          </a:graphic>
        </p:graphicFrame>
      </p:grpSp>
      <p:sp>
        <p:nvSpPr>
          <p:cNvPr id="45" name="Rectangle 3"/>
          <p:cNvSpPr>
            <a:spLocks noChangeArrowheads="1"/>
          </p:cNvSpPr>
          <p:nvPr/>
        </p:nvSpPr>
        <p:spPr bwMode="auto">
          <a:xfrm>
            <a:off x="998689" y="4038676"/>
            <a:ext cx="3429292" cy="685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Text Box 4"/>
          <p:cNvSpPr txBox="1">
            <a:spLocks noChangeArrowheads="1"/>
          </p:cNvSpPr>
          <p:nvPr/>
        </p:nvSpPr>
        <p:spPr bwMode="auto">
          <a:xfrm>
            <a:off x="466873" y="3384645"/>
            <a:ext cx="54099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spcBef>
                <a:spcPct val="50000"/>
              </a:spcBef>
              <a:buClrTx/>
              <a:buSzTx/>
              <a:buFontTx/>
              <a:buNone/>
            </a:pPr>
            <a:r>
              <a:rPr kumimoji="1" lang="en-US" altLang="zh-CN" sz="2400" dirty="0" smtClean="0">
                <a:latin typeface="Times New Roman" panose="02020603050405020304" pitchFamily="18" charset="0"/>
              </a:rPr>
              <a:t>(4) </a:t>
            </a:r>
            <a:r>
              <a:rPr kumimoji="1" lang="zh-CN" altLang="en-US" sz="2400" dirty="0" smtClean="0">
                <a:solidFill>
                  <a:srgbClr val="000000"/>
                </a:solidFill>
                <a:latin typeface="华文中宋" panose="02010600040101010101" pitchFamily="2" charset="-122"/>
                <a:ea typeface="华文中宋" panose="02010600040101010101" pitchFamily="2" charset="-122"/>
              </a:rPr>
              <a:t>若</a:t>
            </a:r>
            <a:r>
              <a:rPr kumimoji="1" lang="en-US" altLang="zh-CN" sz="2400" i="1" dirty="0">
                <a:solidFill>
                  <a:srgbClr val="000000"/>
                </a:solidFill>
                <a:latin typeface="Times New Roman" panose="02020603050405020304" pitchFamily="18" charset="0"/>
                <a:ea typeface="华文中宋" panose="02010600040101010101" pitchFamily="2" charset="-122"/>
              </a:rPr>
              <a:t>f </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en-US" altLang="zh-CN" sz="2400" dirty="0">
                <a:solidFill>
                  <a:srgbClr val="000000"/>
                </a:solidFill>
                <a:latin typeface="Times New Roman" panose="02020603050405020304" pitchFamily="18" charset="0"/>
                <a:ea typeface="华文中宋" panose="02010600040101010101" pitchFamily="2" charset="-122"/>
              </a:rPr>
              <a:t>)</a:t>
            </a:r>
            <a:r>
              <a:rPr kumimoji="1" lang="zh-CN" altLang="en-US" sz="2400" dirty="0">
                <a:solidFill>
                  <a:srgbClr val="000000"/>
                </a:solidFill>
                <a:latin typeface="华文中宋" panose="02010600040101010101" pitchFamily="2" charset="-122"/>
                <a:ea typeface="华文中宋" panose="02010600040101010101" pitchFamily="2" charset="-122"/>
              </a:rPr>
              <a:t>在</a:t>
            </a:r>
            <a:r>
              <a:rPr kumimoji="1" lang="en-US" altLang="zh-CN" sz="2400" i="1" dirty="0">
                <a:solidFill>
                  <a:srgbClr val="000000"/>
                </a:solidFill>
                <a:latin typeface="Times New Roman" panose="02020603050405020304" pitchFamily="18" charset="0"/>
                <a:ea typeface="华文中宋" panose="02010600040101010101" pitchFamily="2" charset="-122"/>
              </a:rPr>
              <a:t>x</a:t>
            </a:r>
            <a:r>
              <a:rPr kumimoji="1" lang="zh-CN" altLang="en-US" sz="2400" dirty="0">
                <a:solidFill>
                  <a:srgbClr val="000000"/>
                </a:solidFill>
                <a:latin typeface="华文中宋" panose="02010600040101010101" pitchFamily="2" charset="-122"/>
                <a:ea typeface="华文中宋" panose="02010600040101010101" pitchFamily="2" charset="-122"/>
              </a:rPr>
              <a:t>处连续，</a:t>
            </a:r>
            <a:r>
              <a:rPr kumimoji="1" lang="zh-CN" altLang="en-US" sz="2400" dirty="0" smtClean="0">
                <a:solidFill>
                  <a:srgbClr val="000000"/>
                </a:solidFill>
                <a:latin typeface="华文中宋" panose="02010600040101010101" pitchFamily="2" charset="-122"/>
                <a:ea typeface="华文中宋" panose="02010600040101010101" pitchFamily="2" charset="-122"/>
              </a:rPr>
              <a:t>则                   </a:t>
            </a:r>
            <a:r>
              <a:rPr kumimoji="1" lang="en-US" altLang="zh-CN" sz="2400" dirty="0" smtClean="0">
                <a:solidFill>
                  <a:srgbClr val="000000"/>
                </a:solidFill>
                <a:latin typeface="华文中宋" panose="02010600040101010101" pitchFamily="2" charset="-122"/>
                <a:ea typeface="华文中宋" panose="02010600040101010101" pitchFamily="2" charset="-122"/>
              </a:rPr>
              <a:t>.</a:t>
            </a:r>
            <a:endParaRPr kumimoji="1" lang="zh-CN" altLang="en-US" sz="2400" dirty="0">
              <a:solidFill>
                <a:srgbClr val="000000"/>
              </a:solidFill>
              <a:latin typeface="华文中宋" panose="02010600040101010101" pitchFamily="2" charset="-122"/>
              <a:ea typeface="华文中宋" panose="02010600040101010101" pitchFamily="2" charset="-122"/>
            </a:endParaRPr>
          </a:p>
        </p:txBody>
      </p:sp>
      <p:graphicFrame>
        <p:nvGraphicFramePr>
          <p:cNvPr id="47" name="Object 5"/>
          <p:cNvGraphicFramePr>
            <a:graphicFrameLocks noChangeAspect="1"/>
          </p:cNvGraphicFramePr>
          <p:nvPr>
            <p:extLst>
              <p:ext uri="{D42A27DB-BD31-4B8C-83A1-F6EECF244321}">
                <p14:modId xmlns:p14="http://schemas.microsoft.com/office/powerpoint/2010/main" val="552554676"/>
              </p:ext>
            </p:extLst>
          </p:nvPr>
        </p:nvGraphicFramePr>
        <p:xfrm>
          <a:off x="3779177" y="3454672"/>
          <a:ext cx="1739900" cy="425450"/>
        </p:xfrm>
        <a:graphic>
          <a:graphicData uri="http://schemas.openxmlformats.org/presentationml/2006/ole">
            <mc:AlternateContent xmlns:mc="http://schemas.openxmlformats.org/markup-compatibility/2006">
              <mc:Choice xmlns:v="urn:schemas-microsoft-com:vml" Requires="v">
                <p:oleObj spid="_x0000_s3190" name="公式" r:id="rId9" imgW="825480" imgH="203040" progId="Equation.3">
                  <p:embed/>
                </p:oleObj>
              </mc:Choice>
              <mc:Fallback>
                <p:oleObj name="公式" r:id="rId9" imgW="825480" imgH="203040" progId="Equation.3">
                  <p:embed/>
                  <p:pic>
                    <p:nvPicPr>
                      <p:cNvPr id="52531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177" y="3454672"/>
                        <a:ext cx="17399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6"/>
          <p:cNvSpPr txBox="1">
            <a:spLocks noChangeArrowheads="1"/>
          </p:cNvSpPr>
          <p:nvPr/>
        </p:nvSpPr>
        <p:spPr bwMode="auto">
          <a:xfrm>
            <a:off x="467430" y="4191505"/>
            <a:ext cx="64814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spcBef>
                <a:spcPct val="50000"/>
              </a:spcBef>
              <a:buClrTx/>
              <a:buSzTx/>
              <a:buFontTx/>
              <a:buNone/>
            </a:pPr>
            <a:r>
              <a:rPr kumimoji="1" lang="en-US" altLang="zh-CN" sz="2400" dirty="0" smtClean="0">
                <a:latin typeface="Times New Roman" panose="02020603050405020304" pitchFamily="18" charset="0"/>
              </a:rPr>
              <a:t>(5)</a:t>
            </a:r>
            <a:r>
              <a:rPr kumimoji="1" lang="zh-CN" altLang="en-US" sz="2400" dirty="0" smtClean="0">
                <a:latin typeface="Times New Roman" panose="02020603050405020304" pitchFamily="18" charset="0"/>
              </a:rPr>
              <a:t>   </a:t>
            </a:r>
            <a:r>
              <a:rPr kumimoji="1" lang="en-US" altLang="zh-CN" sz="2400" i="1" dirty="0" smtClean="0">
                <a:solidFill>
                  <a:srgbClr val="000000"/>
                </a:solidFill>
                <a:latin typeface="Times New Roman" panose="02020603050405020304" pitchFamily="18" charset="0"/>
              </a:rPr>
              <a:t>f</a:t>
            </a:r>
            <a:r>
              <a:rPr kumimoji="1" lang="en-US" altLang="zh-CN" sz="2400" dirty="0" smtClean="0">
                <a:solidFill>
                  <a:srgbClr val="000000"/>
                </a:solidFill>
                <a:latin typeface="Times New Roman" panose="02020603050405020304" pitchFamily="18" charset="0"/>
              </a:rPr>
              <a:t>(</a:t>
            </a:r>
            <a:r>
              <a:rPr kumimoji="1" lang="en-US" altLang="zh-CN" sz="2400" i="1" dirty="0" smtClean="0">
                <a:solidFill>
                  <a:srgbClr val="000000"/>
                </a:solidFill>
                <a:latin typeface="Times New Roman" panose="02020603050405020304" pitchFamily="18" charset="0"/>
              </a:rPr>
              <a:t>x</a:t>
            </a:r>
            <a:r>
              <a:rPr kumimoji="1" lang="en-US" altLang="zh-CN" sz="2400" dirty="0">
                <a:solidFill>
                  <a:srgbClr val="000000"/>
                </a:solidFill>
                <a:latin typeface="Times New Roman" panose="02020603050405020304" pitchFamily="18" charset="0"/>
              </a:rPr>
              <a:t>)</a:t>
            </a:r>
            <a:r>
              <a:rPr kumimoji="1" lang="en-US" altLang="zh-CN" sz="2400" dirty="0">
                <a:solidFill>
                  <a:srgbClr val="000000"/>
                </a:solidFill>
                <a:latin typeface="宋体" panose="02010600030101010101" pitchFamily="2" charset="-122"/>
              </a:rPr>
              <a:t>≥0</a:t>
            </a:r>
            <a:r>
              <a:rPr kumimoji="1" lang="zh-CN" altLang="en-US" sz="2400" dirty="0" smtClean="0">
                <a:solidFill>
                  <a:srgbClr val="000000"/>
                </a:solidFill>
                <a:latin typeface="宋体" panose="02010600030101010101" pitchFamily="2" charset="-122"/>
              </a:rPr>
              <a:t>；            </a:t>
            </a:r>
            <a:r>
              <a:rPr kumimoji="1" lang="en-US" altLang="zh-CN" sz="2400" dirty="0" smtClean="0">
                <a:solidFill>
                  <a:srgbClr val="000000"/>
                </a:solidFill>
                <a:latin typeface="宋体" panose="02010600030101010101" pitchFamily="2" charset="-122"/>
              </a:rPr>
              <a:t>.</a:t>
            </a:r>
            <a:endParaRPr kumimoji="1" lang="zh-CN" altLang="en-US" sz="2400" dirty="0">
              <a:solidFill>
                <a:srgbClr val="000000"/>
              </a:solidFill>
              <a:latin typeface="宋体" panose="02010600030101010101" pitchFamily="2" charset="-122"/>
            </a:endParaRPr>
          </a:p>
        </p:txBody>
      </p:sp>
      <p:graphicFrame>
        <p:nvGraphicFramePr>
          <p:cNvPr id="49" name="Object 7"/>
          <p:cNvGraphicFramePr>
            <a:graphicFrameLocks noChangeAspect="1"/>
          </p:cNvGraphicFramePr>
          <p:nvPr>
            <p:extLst>
              <p:ext uri="{D42A27DB-BD31-4B8C-83A1-F6EECF244321}">
                <p14:modId xmlns:p14="http://schemas.microsoft.com/office/powerpoint/2010/main" val="3001044575"/>
              </p:ext>
            </p:extLst>
          </p:nvPr>
        </p:nvGraphicFramePr>
        <p:xfrm>
          <a:off x="2311140" y="4036205"/>
          <a:ext cx="1828800" cy="688975"/>
        </p:xfrm>
        <a:graphic>
          <a:graphicData uri="http://schemas.openxmlformats.org/presentationml/2006/ole">
            <mc:AlternateContent xmlns:mc="http://schemas.openxmlformats.org/markup-compatibility/2006">
              <mc:Choice xmlns:v="urn:schemas-microsoft-com:vml" Requires="v">
                <p:oleObj spid="_x0000_s3191" name="公式" r:id="rId11" imgW="876240" imgH="330120" progId="Equation.3">
                  <p:embed/>
                </p:oleObj>
              </mc:Choice>
              <mc:Fallback>
                <p:oleObj name="公式" r:id="rId11" imgW="876240" imgH="330120" progId="Equation.3">
                  <p:embed/>
                  <p:pic>
                    <p:nvPicPr>
                      <p:cNvPr id="525319"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1140" y="4036205"/>
                        <a:ext cx="18288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439346" y="4986709"/>
            <a:ext cx="7633617" cy="871008"/>
          </a:xfrm>
          <a:prstGeom prst="rect">
            <a:avLst/>
          </a:prstGeom>
        </p:spPr>
        <p:txBody>
          <a:bodyPr wrap="square">
            <a:spAutoFit/>
          </a:bodyPr>
          <a:lstStyle/>
          <a:p>
            <a:pPr marL="285750" indent="-285750">
              <a:lnSpc>
                <a:spcPct val="110000"/>
              </a:lnSpc>
              <a:spcBef>
                <a:spcPct val="0"/>
              </a:spcBef>
              <a:buClr>
                <a:srgbClr val="FF0000"/>
              </a:buClr>
              <a:buFont typeface="Wingdings" panose="05000000000000000000" pitchFamily="2" charset="2"/>
              <a:buChar char="u"/>
            </a:pPr>
            <a:r>
              <a:rPr kumimoji="1" lang="en-US" altLang="zh-CN" sz="2400" b="1" dirty="0" smtClean="0">
                <a:latin typeface="Times New Roman" panose="02020603050405020304" pitchFamily="18" charset="0"/>
              </a:rPr>
              <a:t> </a:t>
            </a:r>
            <a:r>
              <a:rPr kumimoji="1" lang="en-US" altLang="zh-CN" sz="2200" b="1" dirty="0" smtClean="0">
                <a:solidFill>
                  <a:schemeClr val="accent4">
                    <a:lumMod val="75000"/>
                  </a:schemeClr>
                </a:solidFill>
                <a:latin typeface="Times New Roman" panose="02020603050405020304" pitchFamily="18" charset="0"/>
              </a:rPr>
              <a:t>(5)</a:t>
            </a:r>
            <a:r>
              <a:rPr kumimoji="1" lang="zh-CN" altLang="en-US" sz="2200" b="1" dirty="0" smtClean="0">
                <a:solidFill>
                  <a:schemeClr val="accent4">
                    <a:lumMod val="75000"/>
                  </a:schemeClr>
                </a:solidFill>
                <a:latin typeface="Times New Roman" panose="02020603050405020304" pitchFamily="18" charset="0"/>
              </a:rPr>
              <a:t>也</a:t>
            </a:r>
            <a:r>
              <a:rPr kumimoji="1" lang="zh-CN" altLang="en-US" sz="2200" b="1" dirty="0">
                <a:solidFill>
                  <a:schemeClr val="accent4">
                    <a:lumMod val="75000"/>
                  </a:schemeClr>
                </a:solidFill>
                <a:latin typeface="Times New Roman" panose="02020603050405020304" pitchFamily="18" charset="0"/>
              </a:rPr>
              <a:t>是鉴别一个实函数是否是</a:t>
            </a:r>
            <a:r>
              <a:rPr kumimoji="1" lang="zh-CN" altLang="en-US" sz="2200" b="1" dirty="0" smtClean="0">
                <a:solidFill>
                  <a:schemeClr val="accent4">
                    <a:lumMod val="75000"/>
                  </a:schemeClr>
                </a:solidFill>
                <a:latin typeface="Times New Roman" panose="02020603050405020304" pitchFamily="18" charset="0"/>
              </a:rPr>
              <a:t>某连续型随机变量的概率</a:t>
            </a:r>
            <a:endParaRPr kumimoji="1" lang="en-US" altLang="zh-CN" sz="2200" b="1" dirty="0" smtClean="0">
              <a:solidFill>
                <a:schemeClr val="accent4">
                  <a:lumMod val="75000"/>
                </a:schemeClr>
              </a:solidFill>
              <a:latin typeface="Times New Roman" panose="02020603050405020304" pitchFamily="18" charset="0"/>
            </a:endParaRPr>
          </a:p>
          <a:p>
            <a:pPr>
              <a:lnSpc>
                <a:spcPct val="110000"/>
              </a:lnSpc>
              <a:spcBef>
                <a:spcPct val="0"/>
              </a:spcBef>
              <a:buClr>
                <a:srgbClr val="FF0000"/>
              </a:buClr>
            </a:pPr>
            <a:r>
              <a:rPr kumimoji="1" lang="en-US" altLang="zh-CN" sz="2200" b="1" dirty="0">
                <a:solidFill>
                  <a:schemeClr val="accent4">
                    <a:lumMod val="75000"/>
                  </a:schemeClr>
                </a:solidFill>
                <a:latin typeface="Times New Roman" panose="02020603050405020304" pitchFamily="18" charset="0"/>
              </a:rPr>
              <a:t> </a:t>
            </a:r>
            <a:r>
              <a:rPr kumimoji="1" lang="en-US" altLang="zh-CN" sz="2200" b="1" dirty="0" smtClean="0">
                <a:solidFill>
                  <a:schemeClr val="accent4">
                    <a:lumMod val="75000"/>
                  </a:schemeClr>
                </a:solidFill>
                <a:latin typeface="Times New Roman" panose="02020603050405020304" pitchFamily="18" charset="0"/>
              </a:rPr>
              <a:t> </a:t>
            </a:r>
            <a:r>
              <a:rPr kumimoji="1" lang="zh-CN" altLang="en-US" sz="2200" b="1" dirty="0" smtClean="0">
                <a:solidFill>
                  <a:schemeClr val="accent4">
                    <a:lumMod val="75000"/>
                  </a:schemeClr>
                </a:solidFill>
                <a:latin typeface="Times New Roman" panose="02020603050405020304" pitchFamily="18" charset="0"/>
              </a:rPr>
              <a:t>    密度的条件</a:t>
            </a:r>
            <a:r>
              <a:rPr kumimoji="1" lang="en-US" altLang="zh-CN" sz="2200" b="1" dirty="0">
                <a:solidFill>
                  <a:schemeClr val="accent4">
                    <a:lumMod val="75000"/>
                  </a:schemeClr>
                </a:solidFill>
                <a:latin typeface="Times New Roman" panose="02020603050405020304" pitchFamily="18" charset="0"/>
              </a:rPr>
              <a:t>.</a:t>
            </a:r>
          </a:p>
        </p:txBody>
      </p:sp>
    </p:spTree>
    <p:extLst>
      <p:ext uri="{BB962C8B-B14F-4D97-AF65-F5344CB8AC3E}">
        <p14:creationId xmlns:p14="http://schemas.microsoft.com/office/powerpoint/2010/main" val="25872813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up)">
                                      <p:cBhvr>
                                        <p:cTn id="7" dur="75"/>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lide(fromTop)">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slide(from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lide(fromBottom)">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iterate type="lt">
                                    <p:tmPct val="100000"/>
                                  </p:iterate>
                                  <p:childTnLst>
                                    <p:set>
                                      <p:cBhvr>
                                        <p:cTn id="52" dur="1" fill="hold">
                                          <p:stCondLst>
                                            <p:cond delay="0"/>
                                          </p:stCondLst>
                                        </p:cTn>
                                        <p:tgtEl>
                                          <p:spTgt spid="46">
                                            <p:txEl>
                                              <p:pRg st="0" end="0"/>
                                            </p:txEl>
                                          </p:spTgt>
                                        </p:tgtEl>
                                        <p:attrNameLst>
                                          <p:attrName>style.visibility</p:attrName>
                                        </p:attrNameLst>
                                      </p:cBhvr>
                                      <p:to>
                                        <p:strVal val="visible"/>
                                      </p:to>
                                    </p:set>
                                    <p:animEffect transition="in" filter="wipe(up)">
                                      <p:cBhvr>
                                        <p:cTn id="53" dur="75"/>
                                        <p:tgtEl>
                                          <p:spTgt spid="4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left)">
                                      <p:cBhvr>
                                        <p:cTn id="58" dur="500"/>
                                        <p:tgtEl>
                                          <p:spTgt spid="4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8">
                                            <p:txEl>
                                              <p:pRg st="0" end="0"/>
                                            </p:txEl>
                                          </p:spTgt>
                                        </p:tgtEl>
                                        <p:attrNameLst>
                                          <p:attrName>style.visibility</p:attrName>
                                        </p:attrNameLst>
                                      </p:cBhvr>
                                      <p:to>
                                        <p:strVal val="visible"/>
                                      </p:to>
                                    </p:set>
                                    <p:animEffect transition="in" filter="wipe(left)">
                                      <p:cBhvr>
                                        <p:cTn id="63" dur="500"/>
                                        <p:tgtEl>
                                          <p:spTgt spid="48">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left)">
                                      <p:cBhvr>
                                        <p:cTn id="73" dur="500"/>
                                        <p:tgtEl>
                                          <p:spTgt spid="4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0" end="0"/>
                                            </p:txEl>
                                          </p:spTgt>
                                        </p:tgtEl>
                                        <p:attrNameLst>
                                          <p:attrName>style.visibility</p:attrName>
                                        </p:attrNameLst>
                                      </p:cBhvr>
                                      <p:to>
                                        <p:strVal val="visible"/>
                                      </p:to>
                                    </p:set>
                                    <p:animEffect transition="in" filter="fade">
                                      <p:cBhvr>
                                        <p:cTn id="78" dur="500"/>
                                        <p:tgtEl>
                                          <p:spTgt spid="3">
                                            <p:txEl>
                                              <p:pRg st="0" end="0"/>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3">
                                            <p:txEl>
                                              <p:pRg st="1" end="1"/>
                                            </p:txEl>
                                          </p:spTgt>
                                        </p:tgtEl>
                                        <p:attrNameLst>
                                          <p:attrName>style.visibility</p:attrName>
                                        </p:attrNameLst>
                                      </p:cBhvr>
                                      <p:to>
                                        <p:strVal val="visible"/>
                                      </p:to>
                                    </p:set>
                                    <p:animEffect transition="in" filter="fade">
                                      <p:cBhvr>
                                        <p:cTn id="8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P spid="46" grpId="0" build="p" autoUpdateAnimBg="0"/>
      <p:bldP spid="4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2AB99E0-3860-4959-BEBE-4097E776CD6D}" type="slidenum">
              <a:rPr lang="zh-CN" altLang="en-US" smtClean="0"/>
              <a:pPr>
                <a:defRPr/>
              </a:pPr>
              <a:t>6</a:t>
            </a:fld>
            <a:endParaRPr lang="zh-CN" altLang="en-US"/>
          </a:p>
        </p:txBody>
      </p:sp>
      <p:sp>
        <p:nvSpPr>
          <p:cNvPr id="5" name="Text Box 25"/>
          <p:cNvSpPr txBox="1">
            <a:spLocks noChangeArrowheads="1"/>
          </p:cNvSpPr>
          <p:nvPr/>
        </p:nvSpPr>
        <p:spPr bwMode="auto">
          <a:xfrm>
            <a:off x="-211948" y="1180797"/>
            <a:ext cx="141446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none" lIns="90000" tIns="46800" rIns="90000" bIns="46800">
            <a:spAutoFit/>
          </a:bodyPr>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None/>
            </a:pPr>
            <a:r>
              <a:rPr lang="zh-CN" altLang="en-US" sz="2400" b="1" dirty="0">
                <a:solidFill>
                  <a:schemeClr val="accent2"/>
                </a:solidFill>
                <a:latin typeface="Arial" panose="020B0604020202020204" pitchFamily="34" charset="0"/>
              </a:rPr>
              <a:t>例</a:t>
            </a:r>
          </a:p>
        </p:txBody>
      </p:sp>
      <p:sp>
        <p:nvSpPr>
          <p:cNvPr id="6" name="Text Box 32"/>
          <p:cNvSpPr txBox="1">
            <a:spLocks noChangeArrowheads="1"/>
          </p:cNvSpPr>
          <p:nvPr/>
        </p:nvSpPr>
        <p:spPr bwMode="auto">
          <a:xfrm>
            <a:off x="1232527" y="1191689"/>
            <a:ext cx="304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设</a:t>
            </a:r>
            <a:r>
              <a:rPr kumimoji="1" lang="en-US" altLang="zh-CN" sz="2400" b="1" i="1" dirty="0">
                <a:solidFill>
                  <a:schemeClr val="tx1"/>
                </a:solidFill>
                <a:latin typeface="Times New Roman" panose="02020603050405020304" pitchFamily="18" charset="0"/>
              </a:rPr>
              <a:t>X</a:t>
            </a:r>
            <a:r>
              <a:rPr kumimoji="1" lang="zh-CN" altLang="en-US" sz="2400" b="1" dirty="0">
                <a:solidFill>
                  <a:schemeClr val="tx1"/>
                </a:solidFill>
                <a:latin typeface="宋体" panose="02010600030101010101" pitchFamily="2" charset="-122"/>
              </a:rPr>
              <a:t>的密度函数</a:t>
            </a:r>
          </a:p>
        </p:txBody>
      </p:sp>
      <p:graphicFrame>
        <p:nvGraphicFramePr>
          <p:cNvPr id="7" name="Object 33"/>
          <p:cNvGraphicFramePr>
            <a:graphicFrameLocks noChangeAspect="1"/>
          </p:cNvGraphicFramePr>
          <p:nvPr>
            <p:extLst>
              <p:ext uri="{D42A27DB-BD31-4B8C-83A1-F6EECF244321}">
                <p14:modId xmlns:p14="http://schemas.microsoft.com/office/powerpoint/2010/main" val="2976914238"/>
              </p:ext>
            </p:extLst>
          </p:nvPr>
        </p:nvGraphicFramePr>
        <p:xfrm>
          <a:off x="3646351" y="895624"/>
          <a:ext cx="3600450" cy="1331913"/>
        </p:xfrm>
        <a:graphic>
          <a:graphicData uri="http://schemas.openxmlformats.org/presentationml/2006/ole">
            <mc:AlternateContent xmlns:mc="http://schemas.openxmlformats.org/markup-compatibility/2006">
              <mc:Choice xmlns:v="urn:schemas-microsoft-com:vml" Requires="v">
                <p:oleObj spid="_x0000_s4321" name="公式" r:id="rId3" imgW="2336760" imgH="863280" progId="Equation.3">
                  <p:embed/>
                </p:oleObj>
              </mc:Choice>
              <mc:Fallback>
                <p:oleObj name="公式" r:id="rId3" imgW="2336760" imgH="863280" progId="Equation.3">
                  <p:embed/>
                  <p:pic>
                    <p:nvPicPr>
                      <p:cNvPr id="2450465"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6351" y="895624"/>
                        <a:ext cx="360045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35"/>
          <p:cNvSpPr txBox="1">
            <a:spLocks noChangeArrowheads="1"/>
          </p:cNvSpPr>
          <p:nvPr/>
        </p:nvSpPr>
        <p:spPr bwMode="auto">
          <a:xfrm>
            <a:off x="715860" y="3008937"/>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解（</a:t>
            </a:r>
            <a:r>
              <a:rPr kumimoji="1" lang="en-US" altLang="zh-CN" sz="2400" b="1"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a:t>
            </a:r>
          </a:p>
        </p:txBody>
      </p:sp>
      <p:graphicFrame>
        <p:nvGraphicFramePr>
          <p:cNvPr id="9" name="Object 36"/>
          <p:cNvGraphicFramePr>
            <a:graphicFrameLocks noChangeAspect="1"/>
          </p:cNvGraphicFramePr>
          <p:nvPr>
            <p:extLst>
              <p:ext uri="{D42A27DB-BD31-4B8C-83A1-F6EECF244321}">
                <p14:modId xmlns:p14="http://schemas.microsoft.com/office/powerpoint/2010/main" val="378477765"/>
              </p:ext>
            </p:extLst>
          </p:nvPr>
        </p:nvGraphicFramePr>
        <p:xfrm>
          <a:off x="1763610" y="3008937"/>
          <a:ext cx="1976437" cy="582018"/>
        </p:xfrm>
        <a:graphic>
          <a:graphicData uri="http://schemas.openxmlformats.org/presentationml/2006/ole">
            <mc:AlternateContent xmlns:mc="http://schemas.openxmlformats.org/markup-compatibility/2006">
              <mc:Choice xmlns:v="urn:schemas-microsoft-com:vml" Requires="v">
                <p:oleObj spid="_x0000_s4322" name="公式" r:id="rId5" imgW="1117440" imgH="330120" progId="Equation.3">
                  <p:embed/>
                </p:oleObj>
              </mc:Choice>
              <mc:Fallback>
                <p:oleObj name="公式" r:id="rId5" imgW="1117440" imgH="330120" progId="Equation.3">
                  <p:embed/>
                  <p:pic>
                    <p:nvPicPr>
                      <p:cNvPr id="2450468"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10" y="3008937"/>
                        <a:ext cx="1976437" cy="582018"/>
                      </a:xfrm>
                      <a:prstGeom prst="rect">
                        <a:avLst/>
                      </a:prstGeom>
                      <a:noFill/>
                      <a:ln>
                        <a:noFill/>
                      </a:ln>
                      <a:effectLst/>
                    </p:spPr>
                  </p:pic>
                </p:oleObj>
              </mc:Fallback>
            </mc:AlternateContent>
          </a:graphicData>
        </a:graphic>
      </p:graphicFrame>
      <p:graphicFrame>
        <p:nvGraphicFramePr>
          <p:cNvPr id="10" name="Object 37"/>
          <p:cNvGraphicFramePr>
            <a:graphicFrameLocks noChangeAspect="1"/>
          </p:cNvGraphicFramePr>
          <p:nvPr>
            <p:extLst>
              <p:ext uri="{D42A27DB-BD31-4B8C-83A1-F6EECF244321}">
                <p14:modId xmlns:p14="http://schemas.microsoft.com/office/powerpoint/2010/main" val="1969595311"/>
              </p:ext>
            </p:extLst>
          </p:nvPr>
        </p:nvGraphicFramePr>
        <p:xfrm>
          <a:off x="1669947" y="3729662"/>
          <a:ext cx="3052763" cy="636587"/>
        </p:xfrm>
        <a:graphic>
          <a:graphicData uri="http://schemas.openxmlformats.org/presentationml/2006/ole">
            <mc:AlternateContent xmlns:mc="http://schemas.openxmlformats.org/markup-compatibility/2006">
              <mc:Choice xmlns:v="urn:schemas-microsoft-com:vml" Requires="v">
                <p:oleObj spid="_x0000_s4323" name="公式" r:id="rId7" imgW="1587240" imgH="330120" progId="Equation.3">
                  <p:embed/>
                </p:oleObj>
              </mc:Choice>
              <mc:Fallback>
                <p:oleObj name="公式" r:id="rId7" imgW="1587240" imgH="330120" progId="Equation.3">
                  <p:embed/>
                  <p:pic>
                    <p:nvPicPr>
                      <p:cNvPr id="2450469"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9947" y="3729662"/>
                        <a:ext cx="3052763" cy="636587"/>
                      </a:xfrm>
                      <a:prstGeom prst="rect">
                        <a:avLst/>
                      </a:prstGeom>
                      <a:noFill/>
                      <a:ln>
                        <a:noFill/>
                      </a:ln>
                      <a:effectLst/>
                    </p:spPr>
                  </p:pic>
                </p:oleObj>
              </mc:Fallback>
            </mc:AlternateContent>
          </a:graphicData>
        </a:graphic>
      </p:graphicFrame>
      <p:graphicFrame>
        <p:nvGraphicFramePr>
          <p:cNvPr id="11" name="Object 38"/>
          <p:cNvGraphicFramePr>
            <a:graphicFrameLocks noChangeAspect="1"/>
          </p:cNvGraphicFramePr>
          <p:nvPr>
            <p:extLst>
              <p:ext uri="{D42A27DB-BD31-4B8C-83A1-F6EECF244321}">
                <p14:modId xmlns:p14="http://schemas.microsoft.com/office/powerpoint/2010/main" val="2720884867"/>
              </p:ext>
            </p:extLst>
          </p:nvPr>
        </p:nvGraphicFramePr>
        <p:xfrm>
          <a:off x="4722710" y="3846851"/>
          <a:ext cx="1787028" cy="439928"/>
        </p:xfrm>
        <a:graphic>
          <a:graphicData uri="http://schemas.openxmlformats.org/presentationml/2006/ole">
            <mc:AlternateContent xmlns:mc="http://schemas.openxmlformats.org/markup-compatibility/2006">
              <mc:Choice xmlns:v="urn:schemas-microsoft-com:vml" Requires="v">
                <p:oleObj spid="_x0000_s4324" name="公式" r:id="rId9" imgW="977760" imgH="241200" progId="Equation.3">
                  <p:embed/>
                </p:oleObj>
              </mc:Choice>
              <mc:Fallback>
                <p:oleObj name="公式" r:id="rId9" imgW="977760" imgH="241200" progId="Equation.3">
                  <p:embed/>
                  <p:pic>
                    <p:nvPicPr>
                      <p:cNvPr id="245047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2710" y="3846851"/>
                        <a:ext cx="1787028" cy="439928"/>
                      </a:xfrm>
                      <a:prstGeom prst="rect">
                        <a:avLst/>
                      </a:prstGeom>
                      <a:noFill/>
                      <a:ln>
                        <a:noFill/>
                      </a:ln>
                      <a:effectLst/>
                    </p:spPr>
                  </p:pic>
                </p:oleObj>
              </mc:Fallback>
            </mc:AlternateContent>
          </a:graphicData>
        </a:graphic>
      </p:graphicFrame>
      <p:grpSp>
        <p:nvGrpSpPr>
          <p:cNvPr id="12" name="Group 39"/>
          <p:cNvGrpSpPr>
            <a:grpSpLocks/>
          </p:cNvGrpSpPr>
          <p:nvPr/>
        </p:nvGrpSpPr>
        <p:grpSpPr bwMode="auto">
          <a:xfrm>
            <a:off x="4748780" y="3786811"/>
            <a:ext cx="1985963" cy="522287"/>
            <a:chOff x="3813" y="3168"/>
            <a:chExt cx="1131" cy="336"/>
          </a:xfrm>
        </p:grpSpPr>
        <p:sp>
          <p:nvSpPr>
            <p:cNvPr id="13" name="Rectangle 40"/>
            <p:cNvSpPr>
              <a:spLocks noChangeArrowheads="1"/>
            </p:cNvSpPr>
            <p:nvPr/>
          </p:nvSpPr>
          <p:spPr bwMode="auto">
            <a:xfrm>
              <a:off x="3888" y="3168"/>
              <a:ext cx="1056"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aphicFrame>
          <p:nvGraphicFramePr>
            <p:cNvPr id="14" name="Object 41"/>
            <p:cNvGraphicFramePr>
              <a:graphicFrameLocks noChangeAspect="1"/>
            </p:cNvGraphicFramePr>
            <p:nvPr/>
          </p:nvGraphicFramePr>
          <p:xfrm>
            <a:off x="3813" y="3205"/>
            <a:ext cx="692" cy="218"/>
          </p:xfrm>
          <a:graphic>
            <a:graphicData uri="http://schemas.openxmlformats.org/presentationml/2006/ole">
              <mc:AlternateContent xmlns:mc="http://schemas.openxmlformats.org/markup-compatibility/2006">
                <mc:Choice xmlns:v="urn:schemas-microsoft-com:vml" Requires="v">
                  <p:oleObj spid="_x0000_s4325" name="公式" r:id="rId11" imgW="596880" imgH="190440" progId="Equation.3">
                    <p:embed/>
                  </p:oleObj>
                </mc:Choice>
                <mc:Fallback>
                  <p:oleObj name="公式" r:id="rId11" imgW="596880" imgH="190440" progId="Equation.3">
                    <p:embed/>
                    <p:pic>
                      <p:nvPicPr>
                        <p:cNvPr id="31756"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3" y="3205"/>
                          <a:ext cx="69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 name="Object 42"/>
          <p:cNvGraphicFramePr>
            <a:graphicFrameLocks noChangeAspect="1"/>
          </p:cNvGraphicFramePr>
          <p:nvPr>
            <p:extLst>
              <p:ext uri="{D42A27DB-BD31-4B8C-83A1-F6EECF244321}">
                <p14:modId xmlns:p14="http://schemas.microsoft.com/office/powerpoint/2010/main" val="1571746271"/>
              </p:ext>
            </p:extLst>
          </p:nvPr>
        </p:nvGraphicFramePr>
        <p:xfrm>
          <a:off x="6084210" y="3861060"/>
          <a:ext cx="490040" cy="332726"/>
        </p:xfrm>
        <a:graphic>
          <a:graphicData uri="http://schemas.openxmlformats.org/presentationml/2006/ole">
            <mc:AlternateContent xmlns:mc="http://schemas.openxmlformats.org/markup-compatibility/2006">
              <mc:Choice xmlns:v="urn:schemas-microsoft-com:vml" Requires="v">
                <p:oleObj spid="_x0000_s4326" name="公式" r:id="rId13" imgW="279360" imgH="190440" progId="Equation.3">
                  <p:embed/>
                </p:oleObj>
              </mc:Choice>
              <mc:Fallback>
                <p:oleObj name="公式" r:id="rId13" imgW="279360" imgH="190440" progId="Equation.3">
                  <p:embed/>
                  <p:pic>
                    <p:nvPicPr>
                      <p:cNvPr id="2450474"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4210" y="3861060"/>
                        <a:ext cx="490040" cy="332726"/>
                      </a:xfrm>
                      <a:prstGeom prst="rect">
                        <a:avLst/>
                      </a:prstGeom>
                      <a:noFill/>
                      <a:ln>
                        <a:noFill/>
                      </a:ln>
                      <a:effectLst/>
                    </p:spPr>
                  </p:pic>
                </p:oleObj>
              </mc:Fallback>
            </mc:AlternateContent>
          </a:graphicData>
        </a:graphic>
      </p:graphicFrame>
      <p:graphicFrame>
        <p:nvGraphicFramePr>
          <p:cNvPr id="16" name="Object 43"/>
          <p:cNvGraphicFramePr>
            <a:graphicFrameLocks noChangeAspect="1"/>
          </p:cNvGraphicFramePr>
          <p:nvPr>
            <p:extLst>
              <p:ext uri="{D42A27DB-BD31-4B8C-83A1-F6EECF244321}">
                <p14:modId xmlns:p14="http://schemas.microsoft.com/office/powerpoint/2010/main" val="2374046727"/>
              </p:ext>
            </p:extLst>
          </p:nvPr>
        </p:nvGraphicFramePr>
        <p:xfrm>
          <a:off x="1723922" y="4953624"/>
          <a:ext cx="4018533" cy="554597"/>
        </p:xfrm>
        <a:graphic>
          <a:graphicData uri="http://schemas.openxmlformats.org/presentationml/2006/ole">
            <mc:AlternateContent xmlns:mc="http://schemas.openxmlformats.org/markup-compatibility/2006">
              <mc:Choice xmlns:v="urn:schemas-microsoft-com:vml" Requires="v">
                <p:oleObj spid="_x0000_s4327" name="公式" r:id="rId15" imgW="2400120" imgH="330120" progId="Equation.3">
                  <p:embed/>
                </p:oleObj>
              </mc:Choice>
              <mc:Fallback>
                <p:oleObj name="公式" r:id="rId15" imgW="2400120" imgH="330120" progId="Equation.3">
                  <p:embed/>
                  <p:pic>
                    <p:nvPicPr>
                      <p:cNvPr id="2450475"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3922" y="4953624"/>
                        <a:ext cx="4018533" cy="554597"/>
                      </a:xfrm>
                      <a:prstGeom prst="rect">
                        <a:avLst/>
                      </a:prstGeom>
                      <a:noFill/>
                      <a:ln>
                        <a:noFill/>
                      </a:ln>
                      <a:effectLst/>
                    </p:spPr>
                  </p:pic>
                </p:oleObj>
              </mc:Fallback>
            </mc:AlternateContent>
          </a:graphicData>
        </a:graphic>
      </p:graphicFrame>
      <p:graphicFrame>
        <p:nvGraphicFramePr>
          <p:cNvPr id="17" name="Object 44"/>
          <p:cNvGraphicFramePr>
            <a:graphicFrameLocks noChangeAspect="1"/>
          </p:cNvGraphicFramePr>
          <p:nvPr>
            <p:extLst>
              <p:ext uri="{D42A27DB-BD31-4B8C-83A1-F6EECF244321}">
                <p14:modId xmlns:p14="http://schemas.microsoft.com/office/powerpoint/2010/main" val="2218338313"/>
              </p:ext>
            </p:extLst>
          </p:nvPr>
        </p:nvGraphicFramePr>
        <p:xfrm>
          <a:off x="3163785" y="4521824"/>
          <a:ext cx="504825" cy="342900"/>
        </p:xfrm>
        <a:graphic>
          <a:graphicData uri="http://schemas.openxmlformats.org/presentationml/2006/ole">
            <mc:AlternateContent xmlns:mc="http://schemas.openxmlformats.org/markup-compatibility/2006">
              <mc:Choice xmlns:v="urn:schemas-microsoft-com:vml" Requires="v">
                <p:oleObj spid="_x0000_s4328" name="公式" r:id="rId17" imgW="241200" imgH="164880" progId="Equation.3">
                  <p:embed/>
                </p:oleObj>
              </mc:Choice>
              <mc:Fallback>
                <p:oleObj name="公式" r:id="rId17" imgW="241200" imgH="164880" progId="Equation.3">
                  <p:embed/>
                  <p:pic>
                    <p:nvPicPr>
                      <p:cNvPr id="2450476"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63785" y="4521824"/>
                        <a:ext cx="5048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45"/>
          <p:cNvGraphicFramePr>
            <a:graphicFrameLocks noChangeAspect="1"/>
          </p:cNvGraphicFramePr>
          <p:nvPr>
            <p:extLst>
              <p:ext uri="{D42A27DB-BD31-4B8C-83A1-F6EECF244321}">
                <p14:modId xmlns:p14="http://schemas.microsoft.com/office/powerpoint/2010/main" val="903743010"/>
              </p:ext>
            </p:extLst>
          </p:nvPr>
        </p:nvGraphicFramePr>
        <p:xfrm>
          <a:off x="3740047" y="4467849"/>
          <a:ext cx="936625" cy="376238"/>
        </p:xfrm>
        <a:graphic>
          <a:graphicData uri="http://schemas.openxmlformats.org/presentationml/2006/ole">
            <mc:AlternateContent xmlns:mc="http://schemas.openxmlformats.org/markup-compatibility/2006">
              <mc:Choice xmlns:v="urn:schemas-microsoft-com:vml" Requires="v">
                <p:oleObj spid="_x0000_s4329" name="公式" r:id="rId19" imgW="469800" imgH="190440" progId="Equation.3">
                  <p:embed/>
                </p:oleObj>
              </mc:Choice>
              <mc:Fallback>
                <p:oleObj name="公式" r:id="rId19" imgW="469800" imgH="190440" progId="Equation.3">
                  <p:embed/>
                  <p:pic>
                    <p:nvPicPr>
                      <p:cNvPr id="2450477"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0047" y="4467849"/>
                        <a:ext cx="9366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46"/>
          <p:cNvSpPr txBox="1">
            <a:spLocks noChangeArrowheads="1"/>
          </p:cNvSpPr>
          <p:nvPr/>
        </p:nvSpPr>
        <p:spPr bwMode="auto">
          <a:xfrm>
            <a:off x="1004785" y="5025062"/>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2</a:t>
            </a:r>
            <a:r>
              <a:rPr kumimoji="1" lang="zh-CN" altLang="en-US" sz="2400" b="1" dirty="0">
                <a:solidFill>
                  <a:schemeClr val="tx1"/>
                </a:solidFill>
                <a:latin typeface="Times New Roman" panose="02020603050405020304" pitchFamily="18" charset="0"/>
              </a:rPr>
              <a:t>）</a:t>
            </a:r>
          </a:p>
        </p:txBody>
      </p:sp>
      <p:graphicFrame>
        <p:nvGraphicFramePr>
          <p:cNvPr id="20" name="Object 47"/>
          <p:cNvGraphicFramePr>
            <a:graphicFrameLocks noChangeAspect="1"/>
          </p:cNvGraphicFramePr>
          <p:nvPr>
            <p:extLst>
              <p:ext uri="{D42A27DB-BD31-4B8C-83A1-F6EECF244321}">
                <p14:modId xmlns:p14="http://schemas.microsoft.com/office/powerpoint/2010/main" val="1547107808"/>
              </p:ext>
            </p:extLst>
          </p:nvPr>
        </p:nvGraphicFramePr>
        <p:xfrm>
          <a:off x="1581047" y="5601324"/>
          <a:ext cx="3113088" cy="574675"/>
        </p:xfrm>
        <a:graphic>
          <a:graphicData uri="http://schemas.openxmlformats.org/presentationml/2006/ole">
            <mc:AlternateContent xmlns:mc="http://schemas.openxmlformats.org/markup-compatibility/2006">
              <mc:Choice xmlns:v="urn:schemas-microsoft-com:vml" Requires="v">
                <p:oleObj spid="_x0000_s4330" name="公式" r:id="rId21" imgW="1790640" imgH="330120" progId="Equation.3">
                  <p:embed/>
                </p:oleObj>
              </mc:Choice>
              <mc:Fallback>
                <p:oleObj name="公式" r:id="rId21" imgW="1790640" imgH="330120" progId="Equation.3">
                  <p:embed/>
                  <p:pic>
                    <p:nvPicPr>
                      <p:cNvPr id="2450479"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1047" y="5601324"/>
                        <a:ext cx="3113088"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48"/>
          <p:cNvGraphicFramePr>
            <a:graphicFrameLocks noChangeAspect="1"/>
          </p:cNvGraphicFramePr>
          <p:nvPr>
            <p:extLst>
              <p:ext uri="{D42A27DB-BD31-4B8C-83A1-F6EECF244321}">
                <p14:modId xmlns:p14="http://schemas.microsoft.com/office/powerpoint/2010/main" val="4174060268"/>
              </p:ext>
            </p:extLst>
          </p:nvPr>
        </p:nvGraphicFramePr>
        <p:xfrm>
          <a:off x="4648097" y="5731499"/>
          <a:ext cx="2881313" cy="336550"/>
        </p:xfrm>
        <a:graphic>
          <a:graphicData uri="http://schemas.openxmlformats.org/presentationml/2006/ole">
            <mc:AlternateContent xmlns:mc="http://schemas.openxmlformats.org/markup-compatibility/2006">
              <mc:Choice xmlns:v="urn:schemas-microsoft-com:vml" Requires="v">
                <p:oleObj spid="_x0000_s4331" name="公式" r:id="rId23" imgW="1739880" imgH="203040" progId="Equation.3">
                  <p:embed/>
                </p:oleObj>
              </mc:Choice>
              <mc:Fallback>
                <p:oleObj name="公式" r:id="rId23" imgW="1739880" imgH="203040" progId="Equation.3">
                  <p:embed/>
                  <p:pic>
                    <p:nvPicPr>
                      <p:cNvPr id="245048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48097" y="5731499"/>
                        <a:ext cx="2881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标题 1">
            <a:extLst>
              <a:ext uri="{FF2B5EF4-FFF2-40B4-BE49-F238E27FC236}">
                <a16:creationId xmlns:a16="http://schemas.microsoft.com/office/drawing/2014/main" xmlns="" id="{981C936B-0926-4DE8-BDE3-E4460639BCB9}"/>
              </a:ext>
            </a:extLst>
          </p:cNvPr>
          <p:cNvSpPr>
            <a:spLocks noGrp="1"/>
          </p:cNvSpPr>
          <p:nvPr>
            <p:ph type="title"/>
          </p:nvPr>
        </p:nvSpPr>
        <p:spPr>
          <a:xfrm>
            <a:off x="323410" y="254209"/>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23" name="Text Box 34"/>
          <p:cNvSpPr txBox="1">
            <a:spLocks noChangeArrowheads="1"/>
          </p:cNvSpPr>
          <p:nvPr/>
        </p:nvSpPr>
        <p:spPr bwMode="auto">
          <a:xfrm>
            <a:off x="663950" y="2182596"/>
            <a:ext cx="7632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试求</a:t>
            </a:r>
            <a:r>
              <a:rPr kumimoji="1" lang="en-US" altLang="zh-CN" sz="2400" b="1"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常数</a:t>
            </a:r>
            <a:r>
              <a:rPr kumimoji="1" lang="en-US" altLang="zh-CN" sz="2400" b="1" i="1" dirty="0">
                <a:solidFill>
                  <a:schemeClr val="tx1"/>
                </a:solidFill>
                <a:latin typeface="Times New Roman" panose="02020603050405020304" pitchFamily="18" charset="0"/>
              </a:rPr>
              <a:t>A</a:t>
            </a: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(2) </a:t>
            </a:r>
            <a:r>
              <a:rPr kumimoji="1" lang="en-US" altLang="zh-CN" sz="2400" b="1" i="1" dirty="0">
                <a:solidFill>
                  <a:schemeClr val="tx1"/>
                </a:solidFill>
                <a:latin typeface="Times New Roman" panose="02020603050405020304" pitchFamily="18" charset="0"/>
              </a:rPr>
              <a:t>P</a:t>
            </a:r>
            <a:r>
              <a:rPr kumimoji="1" lang="en-US" altLang="zh-CN" sz="2400" b="1" dirty="0">
                <a:solidFill>
                  <a:schemeClr val="tx1"/>
                </a:solidFill>
                <a:latin typeface="Times New Roman" panose="02020603050405020304" pitchFamily="18" charset="0"/>
              </a:rPr>
              <a:t>(</a:t>
            </a: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1</a:t>
            </a:r>
            <a:r>
              <a:rPr kumimoji="1" lang="en-US" altLang="zh-CN" sz="2400" b="1" i="1" dirty="0">
                <a:solidFill>
                  <a:schemeClr val="tx1"/>
                </a:solidFill>
                <a:latin typeface="Times New Roman" panose="02020603050405020304" pitchFamily="18" charset="0"/>
              </a:rPr>
              <a:t>&lt;X&lt;</a:t>
            </a:r>
            <a:r>
              <a:rPr kumimoji="1" lang="en-US" altLang="zh-CN" sz="2400" b="1" dirty="0">
                <a:solidFill>
                  <a:schemeClr val="tx1"/>
                </a:solidFill>
                <a:latin typeface="Times New Roman" panose="02020603050405020304" pitchFamily="18" charset="0"/>
              </a:rPr>
              <a:t>3/2)</a:t>
            </a: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(3) </a:t>
            </a:r>
            <a:r>
              <a:rPr kumimoji="1" lang="en-US" altLang="zh-CN" sz="2400" b="1" i="1" dirty="0">
                <a:solidFill>
                  <a:schemeClr val="tx1"/>
                </a:solidFill>
                <a:latin typeface="Times New Roman" panose="02020603050405020304" pitchFamily="18" charset="0"/>
              </a:rPr>
              <a:t>F</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x</a:t>
            </a:r>
            <a:r>
              <a:rPr kumimoji="1" lang="en-US" altLang="zh-CN" sz="2400" b="1"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3936241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75"/>
                                        <p:tgtEl>
                                          <p:spTgt spid="6">
                                            <p:txEl>
                                              <p:pRg st="0" end="0"/>
                                            </p:txEl>
                                          </p:spTgt>
                                        </p:tgtEl>
                                      </p:cBhvr>
                                    </p:animEffect>
                                  </p:childTnLst>
                                </p:cTn>
                              </p:par>
                            </p:childTnLst>
                          </p:cTn>
                        </p:par>
                        <p:par>
                          <p:cTn id="8" fill="hold">
                            <p:stCondLst>
                              <p:cond delay="525"/>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iterate type="lt">
                                    <p:tmPct val="100000"/>
                                  </p:iterate>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up)">
                                      <p:cBhvr>
                                        <p:cTn id="16" dur="75"/>
                                        <p:tgtEl>
                                          <p:spTgt spid="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iterate type="lt">
                                    <p:tmPct val="100000"/>
                                  </p:iterate>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up)">
                                      <p:cBhvr>
                                        <p:cTn id="21" dur="75"/>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ssolv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slide(fromLeft)">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left)">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build="p" autoUpdateAnimBg="0"/>
      <p:bldP spid="19" grpId="0" build="p" autoUpdateAnimBg="0"/>
      <p:bldP spid="2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2AB99E0-3860-4959-BEBE-4097E776CD6D}" type="slidenum">
              <a:rPr lang="zh-CN" altLang="en-US" smtClean="0"/>
              <a:pPr>
                <a:defRPr/>
              </a:pPr>
              <a:t>7</a:t>
            </a:fld>
            <a:endParaRPr lang="zh-CN" altLang="en-US" dirty="0"/>
          </a:p>
        </p:txBody>
      </p:sp>
      <p:sp>
        <p:nvSpPr>
          <p:cNvPr id="22" name="标题 1">
            <a:extLst>
              <a:ext uri="{FF2B5EF4-FFF2-40B4-BE49-F238E27FC236}">
                <a16:creationId xmlns:a16="http://schemas.microsoft.com/office/drawing/2014/main" xmlns="" id="{981C936B-0926-4DE8-BDE3-E4460639BCB9}"/>
              </a:ext>
            </a:extLst>
          </p:cNvPr>
          <p:cNvSpPr>
            <a:spLocks noGrp="1"/>
          </p:cNvSpPr>
          <p:nvPr>
            <p:ph type="title"/>
          </p:nvPr>
        </p:nvSpPr>
        <p:spPr>
          <a:xfrm>
            <a:off x="323410" y="254209"/>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67" name="Rectangle 2"/>
          <p:cNvSpPr>
            <a:spLocks noChangeArrowheads="1"/>
          </p:cNvSpPr>
          <p:nvPr/>
        </p:nvSpPr>
        <p:spPr bwMode="auto">
          <a:xfrm>
            <a:off x="438853" y="1457793"/>
            <a:ext cx="79248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aphicFrame>
        <p:nvGraphicFramePr>
          <p:cNvPr id="68" name="Object 3"/>
          <p:cNvGraphicFramePr>
            <a:graphicFrameLocks noChangeAspect="1"/>
          </p:cNvGraphicFramePr>
          <p:nvPr>
            <p:extLst>
              <p:ext uri="{D42A27DB-BD31-4B8C-83A1-F6EECF244321}">
                <p14:modId xmlns:p14="http://schemas.microsoft.com/office/powerpoint/2010/main" val="398590269"/>
              </p:ext>
            </p:extLst>
          </p:nvPr>
        </p:nvGraphicFramePr>
        <p:xfrm>
          <a:off x="177589" y="3199281"/>
          <a:ext cx="1222375" cy="2732087"/>
        </p:xfrm>
        <a:graphic>
          <a:graphicData uri="http://schemas.openxmlformats.org/presentationml/2006/ole">
            <mc:AlternateContent xmlns:mc="http://schemas.openxmlformats.org/markup-compatibility/2006">
              <mc:Choice xmlns:v="urn:schemas-microsoft-com:vml" Requires="v">
                <p:oleObj spid="_x0000_s5372" name="公式" r:id="rId3" imgW="647640" imgH="1447560" progId="Equation.3">
                  <p:embed/>
                </p:oleObj>
              </mc:Choice>
              <mc:Fallback>
                <p:oleObj name="公式" r:id="rId3" imgW="647640" imgH="1447560" progId="Equation.3">
                  <p:embed/>
                  <p:pic>
                    <p:nvPicPr>
                      <p:cNvPr id="26183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89" y="3199281"/>
                        <a:ext cx="1222375" cy="273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 name="Object 4"/>
          <p:cNvGraphicFramePr>
            <a:graphicFrameLocks noChangeAspect="1"/>
          </p:cNvGraphicFramePr>
          <p:nvPr>
            <p:extLst>
              <p:ext uri="{D42A27DB-BD31-4B8C-83A1-F6EECF244321}">
                <p14:modId xmlns:p14="http://schemas.microsoft.com/office/powerpoint/2010/main" val="1260934226"/>
              </p:ext>
            </p:extLst>
          </p:nvPr>
        </p:nvGraphicFramePr>
        <p:xfrm>
          <a:off x="1245977" y="2943693"/>
          <a:ext cx="1771650" cy="622300"/>
        </p:xfrm>
        <a:graphic>
          <a:graphicData uri="http://schemas.openxmlformats.org/presentationml/2006/ole">
            <mc:AlternateContent xmlns:mc="http://schemas.openxmlformats.org/markup-compatibility/2006">
              <mc:Choice xmlns:v="urn:schemas-microsoft-com:vml" Requires="v">
                <p:oleObj spid="_x0000_s5373" name="公式" r:id="rId5" imgW="939600" imgH="330120" progId="Equation.3">
                  <p:embed/>
                </p:oleObj>
              </mc:Choice>
              <mc:Fallback>
                <p:oleObj name="公式" r:id="rId5" imgW="939600" imgH="330120" progId="Equation.3">
                  <p:embed/>
                  <p:pic>
                    <p:nvPicPr>
                      <p:cNvPr id="261837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5977" y="2943693"/>
                        <a:ext cx="177165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 name="Object 5"/>
          <p:cNvGraphicFramePr>
            <a:graphicFrameLocks noChangeAspect="1"/>
          </p:cNvGraphicFramePr>
          <p:nvPr>
            <p:extLst>
              <p:ext uri="{D42A27DB-BD31-4B8C-83A1-F6EECF244321}">
                <p14:modId xmlns:p14="http://schemas.microsoft.com/office/powerpoint/2010/main" val="3994479039"/>
              </p:ext>
            </p:extLst>
          </p:nvPr>
        </p:nvGraphicFramePr>
        <p:xfrm>
          <a:off x="1258677" y="3837456"/>
          <a:ext cx="1462087" cy="622300"/>
        </p:xfrm>
        <a:graphic>
          <a:graphicData uri="http://schemas.openxmlformats.org/presentationml/2006/ole">
            <mc:AlternateContent xmlns:mc="http://schemas.openxmlformats.org/markup-compatibility/2006">
              <mc:Choice xmlns:v="urn:schemas-microsoft-com:vml" Requires="v">
                <p:oleObj spid="_x0000_s5374" name="公式" r:id="rId7" imgW="774360" imgH="330120" progId="Equation.3">
                  <p:embed/>
                </p:oleObj>
              </mc:Choice>
              <mc:Fallback>
                <p:oleObj name="公式" r:id="rId7" imgW="774360" imgH="330120" progId="Equation.3">
                  <p:embed/>
                  <p:pic>
                    <p:nvPicPr>
                      <p:cNvPr id="261837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677" y="3837456"/>
                        <a:ext cx="1462087"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 name="Object 6"/>
          <p:cNvGraphicFramePr>
            <a:graphicFrameLocks noChangeAspect="1"/>
          </p:cNvGraphicFramePr>
          <p:nvPr>
            <p:extLst>
              <p:ext uri="{D42A27DB-BD31-4B8C-83A1-F6EECF244321}">
                <p14:modId xmlns:p14="http://schemas.microsoft.com/office/powerpoint/2010/main" val="293649692"/>
              </p:ext>
            </p:extLst>
          </p:nvPr>
        </p:nvGraphicFramePr>
        <p:xfrm>
          <a:off x="579984" y="1106955"/>
          <a:ext cx="3889375" cy="1462088"/>
        </p:xfrm>
        <a:graphic>
          <a:graphicData uri="http://schemas.openxmlformats.org/presentationml/2006/ole">
            <mc:AlternateContent xmlns:mc="http://schemas.openxmlformats.org/markup-compatibility/2006">
              <mc:Choice xmlns:v="urn:schemas-microsoft-com:vml" Requires="v">
                <p:oleObj spid="_x0000_s5375" name="公式" r:id="rId9" imgW="2298600" imgH="863280" progId="Equation.3">
                  <p:embed/>
                </p:oleObj>
              </mc:Choice>
              <mc:Fallback>
                <p:oleObj name="公式" r:id="rId9" imgW="2298600" imgH="863280" progId="Equation.3">
                  <p:embed/>
                  <p:pic>
                    <p:nvPicPr>
                      <p:cNvPr id="261837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984" y="1106955"/>
                        <a:ext cx="3889375" cy="146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2" name="Group 7"/>
          <p:cNvGrpSpPr>
            <a:grpSpLocks/>
          </p:cNvGrpSpPr>
          <p:nvPr/>
        </p:nvGrpSpPr>
        <p:grpSpPr bwMode="auto">
          <a:xfrm>
            <a:off x="4860041" y="810093"/>
            <a:ext cx="3024188" cy="2073275"/>
            <a:chOff x="5184" y="480"/>
            <a:chExt cx="1905" cy="1306"/>
          </a:xfrm>
        </p:grpSpPr>
        <p:sp>
          <p:nvSpPr>
            <p:cNvPr id="73" name="Line 8"/>
            <p:cNvSpPr>
              <a:spLocks noChangeShapeType="1"/>
            </p:cNvSpPr>
            <p:nvPr/>
          </p:nvSpPr>
          <p:spPr bwMode="auto">
            <a:xfrm>
              <a:off x="5256" y="1541"/>
              <a:ext cx="1656" cy="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4" name="Line 9"/>
            <p:cNvSpPr>
              <a:spLocks noChangeShapeType="1"/>
            </p:cNvSpPr>
            <p:nvPr/>
          </p:nvSpPr>
          <p:spPr bwMode="auto">
            <a:xfrm flipV="1">
              <a:off x="5616" y="480"/>
              <a:ext cx="0" cy="1061"/>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5" name="Line 10"/>
            <p:cNvSpPr>
              <a:spLocks noChangeShapeType="1"/>
            </p:cNvSpPr>
            <p:nvPr/>
          </p:nvSpPr>
          <p:spPr bwMode="auto">
            <a:xfrm>
              <a:off x="5184" y="1541"/>
              <a:ext cx="43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11"/>
            <p:cNvSpPr>
              <a:spLocks noChangeShapeType="1"/>
            </p:cNvSpPr>
            <p:nvPr/>
          </p:nvSpPr>
          <p:spPr bwMode="auto">
            <a:xfrm flipV="1">
              <a:off x="5616" y="1132"/>
              <a:ext cx="384" cy="40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12"/>
            <p:cNvSpPr>
              <a:spLocks noChangeShapeType="1"/>
            </p:cNvSpPr>
            <p:nvPr/>
          </p:nvSpPr>
          <p:spPr bwMode="auto">
            <a:xfrm>
              <a:off x="6000" y="1132"/>
              <a:ext cx="454" cy="4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3"/>
            <p:cNvSpPr>
              <a:spLocks noChangeShapeType="1"/>
            </p:cNvSpPr>
            <p:nvPr/>
          </p:nvSpPr>
          <p:spPr bwMode="auto">
            <a:xfrm>
              <a:off x="6454" y="1541"/>
              <a:ext cx="43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Text Box 14"/>
            <p:cNvSpPr txBox="1">
              <a:spLocks noChangeArrowheads="1"/>
            </p:cNvSpPr>
            <p:nvPr/>
          </p:nvSpPr>
          <p:spPr bwMode="auto">
            <a:xfrm>
              <a:off x="5601" y="1536"/>
              <a:ext cx="14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000" b="1" dirty="0">
                  <a:solidFill>
                    <a:schemeClr val="tx1"/>
                  </a:solidFill>
                  <a:latin typeface="Times New Roman" panose="02020603050405020304" pitchFamily="18" charset="0"/>
                </a:rPr>
                <a:t>0       1         2        </a:t>
              </a:r>
              <a:r>
                <a:rPr kumimoji="1" lang="en-US" altLang="zh-CN" sz="2000" b="1" i="1" dirty="0">
                  <a:solidFill>
                    <a:schemeClr val="tx1"/>
                  </a:solidFill>
                  <a:latin typeface="Times New Roman" panose="02020603050405020304" pitchFamily="18" charset="0"/>
                </a:rPr>
                <a:t>x</a:t>
              </a:r>
              <a:endParaRPr kumimoji="1" lang="en-US" altLang="zh-CN" sz="2000" b="1" dirty="0">
                <a:solidFill>
                  <a:schemeClr val="tx1"/>
                </a:solidFill>
                <a:latin typeface="Times New Roman" panose="02020603050405020304" pitchFamily="18" charset="0"/>
              </a:endParaRPr>
            </a:p>
          </p:txBody>
        </p:sp>
        <p:sp>
          <p:nvSpPr>
            <p:cNvPr id="80" name="Text Box 15"/>
            <p:cNvSpPr txBox="1">
              <a:spLocks noChangeArrowheads="1"/>
            </p:cNvSpPr>
            <p:nvPr/>
          </p:nvSpPr>
          <p:spPr bwMode="auto">
            <a:xfrm>
              <a:off x="5616" y="48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000" b="1" i="1">
                  <a:solidFill>
                    <a:schemeClr val="tx1"/>
                  </a:solidFill>
                  <a:latin typeface="Times New Roman" panose="02020603050405020304" pitchFamily="18" charset="0"/>
                </a:rPr>
                <a:t>f</a:t>
              </a:r>
              <a:r>
                <a:rPr kumimoji="1" lang="en-US" altLang="zh-CN" sz="1000" b="1" i="1">
                  <a:solidFill>
                    <a:schemeClr val="tx1"/>
                  </a:solidFill>
                  <a:latin typeface="Times New Roman" panose="02020603050405020304" pitchFamily="18" charset="0"/>
                </a:rPr>
                <a:t> </a:t>
              </a:r>
              <a:r>
                <a:rPr kumimoji="1" lang="en-US" altLang="zh-CN" sz="2000" b="1">
                  <a:solidFill>
                    <a:schemeClr val="tx1"/>
                  </a:solidFill>
                  <a:latin typeface="Times New Roman" panose="02020603050405020304" pitchFamily="18" charset="0"/>
                </a:rPr>
                <a:t>(</a:t>
              </a:r>
              <a:r>
                <a:rPr kumimoji="1" lang="en-US" altLang="zh-CN" sz="2000" b="1" i="1">
                  <a:solidFill>
                    <a:schemeClr val="tx1"/>
                  </a:solidFill>
                  <a:latin typeface="Times New Roman" panose="02020603050405020304" pitchFamily="18" charset="0"/>
                </a:rPr>
                <a:t>x</a:t>
              </a:r>
              <a:r>
                <a:rPr kumimoji="1" lang="en-US" altLang="zh-CN" sz="2000" b="1">
                  <a:solidFill>
                    <a:schemeClr val="tx1"/>
                  </a:solidFill>
                  <a:latin typeface="Times New Roman" panose="02020603050405020304" pitchFamily="18" charset="0"/>
                </a:rPr>
                <a:t>)</a:t>
              </a:r>
            </a:p>
          </p:txBody>
        </p:sp>
        <p:sp>
          <p:nvSpPr>
            <p:cNvPr id="81" name="Line 16"/>
            <p:cNvSpPr>
              <a:spLocks noChangeShapeType="1"/>
            </p:cNvSpPr>
            <p:nvPr/>
          </p:nvSpPr>
          <p:spPr bwMode="auto">
            <a:xfrm>
              <a:off x="6000" y="1152"/>
              <a:ext cx="0" cy="38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 name="Text Box 17"/>
          <p:cNvSpPr txBox="1">
            <a:spLocks noChangeArrowheads="1"/>
          </p:cNvSpPr>
          <p:nvPr/>
        </p:nvSpPr>
        <p:spPr bwMode="auto">
          <a:xfrm>
            <a:off x="25189" y="294369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a:solidFill>
                  <a:schemeClr val="tx1"/>
                </a:solidFill>
                <a:latin typeface="Times New Roman" panose="02020603050405020304" pitchFamily="18" charset="0"/>
              </a:rPr>
              <a:t>（</a:t>
            </a:r>
            <a:r>
              <a:rPr kumimoji="1" lang="en-US" altLang="zh-CN" sz="2400" b="1">
                <a:solidFill>
                  <a:schemeClr val="tx1"/>
                </a:solidFill>
                <a:latin typeface="Times New Roman" panose="02020603050405020304" pitchFamily="18" charset="0"/>
              </a:rPr>
              <a:t>3</a:t>
            </a:r>
            <a:r>
              <a:rPr kumimoji="1" lang="zh-CN" altLang="en-US" sz="2400" b="1">
                <a:solidFill>
                  <a:schemeClr val="tx1"/>
                </a:solidFill>
                <a:latin typeface="Times New Roman" panose="02020603050405020304" pitchFamily="18" charset="0"/>
              </a:rPr>
              <a:t>）</a:t>
            </a:r>
          </a:p>
        </p:txBody>
      </p:sp>
      <p:graphicFrame>
        <p:nvGraphicFramePr>
          <p:cNvPr id="83" name="Object 18"/>
          <p:cNvGraphicFramePr>
            <a:graphicFrameLocks noChangeAspect="1"/>
          </p:cNvGraphicFramePr>
          <p:nvPr>
            <p:extLst>
              <p:ext uri="{D42A27DB-BD31-4B8C-83A1-F6EECF244321}">
                <p14:modId xmlns:p14="http://schemas.microsoft.com/office/powerpoint/2010/main" val="4024617898"/>
              </p:ext>
            </p:extLst>
          </p:nvPr>
        </p:nvGraphicFramePr>
        <p:xfrm>
          <a:off x="4824202" y="3045293"/>
          <a:ext cx="692150" cy="333375"/>
        </p:xfrm>
        <a:graphic>
          <a:graphicData uri="http://schemas.openxmlformats.org/presentationml/2006/ole">
            <mc:AlternateContent xmlns:mc="http://schemas.openxmlformats.org/markup-compatibility/2006">
              <mc:Choice xmlns:v="urn:schemas-microsoft-com:vml" Requires="v">
                <p:oleObj spid="_x0000_s5376" name="Equation" r:id="rId11" imgW="368280" imgH="177480" progId="Equation.DSMT4">
                  <p:embed/>
                </p:oleObj>
              </mc:Choice>
              <mc:Fallback>
                <p:oleObj name="Equation" r:id="rId11" imgW="368280" imgH="177480" progId="Equation.DSMT4">
                  <p:embed/>
                  <p:pic>
                    <p:nvPicPr>
                      <p:cNvPr id="2618386"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4202" y="3045293"/>
                        <a:ext cx="692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 name="Object 19"/>
          <p:cNvGraphicFramePr>
            <a:graphicFrameLocks noChangeAspect="1"/>
          </p:cNvGraphicFramePr>
          <p:nvPr>
            <p:extLst>
              <p:ext uri="{D42A27DB-BD31-4B8C-83A1-F6EECF244321}">
                <p14:modId xmlns:p14="http://schemas.microsoft.com/office/powerpoint/2010/main" val="3933615989"/>
              </p:ext>
            </p:extLst>
          </p:nvPr>
        </p:nvGraphicFramePr>
        <p:xfrm>
          <a:off x="4800389" y="3981918"/>
          <a:ext cx="1100138" cy="333375"/>
        </p:xfrm>
        <a:graphic>
          <a:graphicData uri="http://schemas.openxmlformats.org/presentationml/2006/ole">
            <mc:AlternateContent xmlns:mc="http://schemas.openxmlformats.org/markup-compatibility/2006">
              <mc:Choice xmlns:v="urn:schemas-microsoft-com:vml" Requires="v">
                <p:oleObj spid="_x0000_s5377" name="Equation" r:id="rId13" imgW="583920" imgH="177480" progId="Equation.DSMT4">
                  <p:embed/>
                </p:oleObj>
              </mc:Choice>
              <mc:Fallback>
                <p:oleObj name="Equation" r:id="rId13" imgW="583920" imgH="177480" progId="Equation.DSMT4">
                  <p:embed/>
                  <p:pic>
                    <p:nvPicPr>
                      <p:cNvPr id="2618387"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389" y="3981918"/>
                        <a:ext cx="11001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 name="Object 20"/>
          <p:cNvGraphicFramePr>
            <a:graphicFrameLocks noChangeAspect="1"/>
          </p:cNvGraphicFramePr>
          <p:nvPr>
            <p:extLst>
              <p:ext uri="{D42A27DB-BD31-4B8C-83A1-F6EECF244321}">
                <p14:modId xmlns:p14="http://schemas.microsoft.com/office/powerpoint/2010/main" val="3589290148"/>
              </p:ext>
            </p:extLst>
          </p:nvPr>
        </p:nvGraphicFramePr>
        <p:xfrm>
          <a:off x="2685839" y="3764431"/>
          <a:ext cx="1462088" cy="790575"/>
        </p:xfrm>
        <a:graphic>
          <a:graphicData uri="http://schemas.openxmlformats.org/presentationml/2006/ole">
            <mc:AlternateContent xmlns:mc="http://schemas.openxmlformats.org/markup-compatibility/2006">
              <mc:Choice xmlns:v="urn:schemas-microsoft-com:vml" Requires="v">
                <p:oleObj spid="_x0000_s5378" name="公式" r:id="rId15" imgW="774360" imgH="419040" progId="Equation.3">
                  <p:embed/>
                </p:oleObj>
              </mc:Choice>
              <mc:Fallback>
                <p:oleObj name="公式" r:id="rId15" imgW="774360" imgH="419040" progId="Equation.3">
                  <p:embed/>
                  <p:pic>
                    <p:nvPicPr>
                      <p:cNvPr id="2618388"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5839" y="3764431"/>
                        <a:ext cx="14620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 name="Object 21"/>
          <p:cNvGraphicFramePr>
            <a:graphicFrameLocks noChangeAspect="1"/>
          </p:cNvGraphicFramePr>
          <p:nvPr>
            <p:extLst>
              <p:ext uri="{D42A27DB-BD31-4B8C-83A1-F6EECF244321}">
                <p14:modId xmlns:p14="http://schemas.microsoft.com/office/powerpoint/2010/main" val="1669699329"/>
              </p:ext>
            </p:extLst>
          </p:nvPr>
        </p:nvGraphicFramePr>
        <p:xfrm>
          <a:off x="4800389" y="4772493"/>
          <a:ext cx="1100138" cy="333375"/>
        </p:xfrm>
        <a:graphic>
          <a:graphicData uri="http://schemas.openxmlformats.org/presentationml/2006/ole">
            <mc:AlternateContent xmlns:mc="http://schemas.openxmlformats.org/markup-compatibility/2006">
              <mc:Choice xmlns:v="urn:schemas-microsoft-com:vml" Requires="v">
                <p:oleObj spid="_x0000_s5379" name="Equation" r:id="rId17" imgW="583920" imgH="177480" progId="Equation.DSMT4">
                  <p:embed/>
                </p:oleObj>
              </mc:Choice>
              <mc:Fallback>
                <p:oleObj name="Equation" r:id="rId17" imgW="583920" imgH="177480" progId="Equation.DSMT4">
                  <p:embed/>
                  <p:pic>
                    <p:nvPicPr>
                      <p:cNvPr id="2618389"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389" y="4772493"/>
                        <a:ext cx="11001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 name="Object 22"/>
          <p:cNvGraphicFramePr>
            <a:graphicFrameLocks noChangeAspect="1"/>
          </p:cNvGraphicFramePr>
          <p:nvPr>
            <p:extLst>
              <p:ext uri="{D42A27DB-BD31-4B8C-83A1-F6EECF244321}">
                <p14:modId xmlns:p14="http://schemas.microsoft.com/office/powerpoint/2010/main" val="340571587"/>
              </p:ext>
            </p:extLst>
          </p:nvPr>
        </p:nvGraphicFramePr>
        <p:xfrm>
          <a:off x="1177714" y="4662956"/>
          <a:ext cx="1987550" cy="566737"/>
        </p:xfrm>
        <a:graphic>
          <a:graphicData uri="http://schemas.openxmlformats.org/presentationml/2006/ole">
            <mc:AlternateContent xmlns:mc="http://schemas.openxmlformats.org/markup-compatibility/2006">
              <mc:Choice xmlns:v="urn:schemas-microsoft-com:vml" Requires="v">
                <p:oleObj spid="_x0000_s5380" name="公式" r:id="rId19" imgW="1155600" imgH="330120" progId="Equation.3">
                  <p:embed/>
                </p:oleObj>
              </mc:Choice>
              <mc:Fallback>
                <p:oleObj name="公式" r:id="rId19" imgW="1155600" imgH="330120" progId="Equation.3">
                  <p:embed/>
                  <p:pic>
                    <p:nvPicPr>
                      <p:cNvPr id="261839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7714" y="4662956"/>
                        <a:ext cx="198755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 name="Object 23"/>
          <p:cNvGraphicFramePr>
            <a:graphicFrameLocks noChangeAspect="1"/>
          </p:cNvGraphicFramePr>
          <p:nvPr>
            <p:extLst>
              <p:ext uri="{D42A27DB-BD31-4B8C-83A1-F6EECF244321}">
                <p14:modId xmlns:p14="http://schemas.microsoft.com/office/powerpoint/2010/main" val="3255951473"/>
              </p:ext>
            </p:extLst>
          </p:nvPr>
        </p:nvGraphicFramePr>
        <p:xfrm>
          <a:off x="3120814" y="4772493"/>
          <a:ext cx="1595438" cy="411163"/>
        </p:xfrm>
        <a:graphic>
          <a:graphicData uri="http://schemas.openxmlformats.org/presentationml/2006/ole">
            <mc:AlternateContent xmlns:mc="http://schemas.openxmlformats.org/markup-compatibility/2006">
              <mc:Choice xmlns:v="urn:schemas-microsoft-com:vml" Requires="v">
                <p:oleObj spid="_x0000_s5381" name="Equation" r:id="rId21" imgW="927000" imgH="241200" progId="Equation.DSMT4">
                  <p:embed/>
                </p:oleObj>
              </mc:Choice>
              <mc:Fallback>
                <p:oleObj name="Equation" r:id="rId21" imgW="927000" imgH="241200" progId="Equation.DSMT4">
                  <p:embed/>
                  <p:pic>
                    <p:nvPicPr>
                      <p:cNvPr id="2618391"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20814" y="4772493"/>
                        <a:ext cx="1595438"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 name="Object 24"/>
          <p:cNvGraphicFramePr>
            <a:graphicFrameLocks noChangeAspect="1"/>
          </p:cNvGraphicFramePr>
          <p:nvPr>
            <p:extLst>
              <p:ext uri="{D42A27DB-BD31-4B8C-83A1-F6EECF244321}">
                <p14:modId xmlns:p14="http://schemas.microsoft.com/office/powerpoint/2010/main" val="1220759033"/>
              </p:ext>
            </p:extLst>
          </p:nvPr>
        </p:nvGraphicFramePr>
        <p:xfrm>
          <a:off x="5040102" y="5564656"/>
          <a:ext cx="692150" cy="333375"/>
        </p:xfrm>
        <a:graphic>
          <a:graphicData uri="http://schemas.openxmlformats.org/presentationml/2006/ole">
            <mc:AlternateContent xmlns:mc="http://schemas.openxmlformats.org/markup-compatibility/2006">
              <mc:Choice xmlns:v="urn:schemas-microsoft-com:vml" Requires="v">
                <p:oleObj spid="_x0000_s5382" name="Equation" r:id="rId23" imgW="368280" imgH="177480" progId="Equation.DSMT4">
                  <p:embed/>
                </p:oleObj>
              </mc:Choice>
              <mc:Fallback>
                <p:oleObj name="Equation" r:id="rId23" imgW="368280" imgH="177480" progId="Equation.DSMT4">
                  <p:embed/>
                  <p:pic>
                    <p:nvPicPr>
                      <p:cNvPr id="2618392"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40102" y="5564656"/>
                        <a:ext cx="692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 name="Text Box 25"/>
          <p:cNvSpPr txBox="1">
            <a:spLocks noChangeArrowheads="1"/>
          </p:cNvSpPr>
          <p:nvPr/>
        </p:nvSpPr>
        <p:spPr bwMode="auto">
          <a:xfrm>
            <a:off x="1450764" y="5637681"/>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400" b="1">
                <a:solidFill>
                  <a:srgbClr val="000000"/>
                </a:solidFill>
                <a:latin typeface="Times New Roman" panose="02020603050405020304" pitchFamily="18" charset="0"/>
              </a:rPr>
              <a:t>1</a:t>
            </a:r>
          </a:p>
        </p:txBody>
      </p:sp>
      <p:graphicFrame>
        <p:nvGraphicFramePr>
          <p:cNvPr id="91" name="Object 26"/>
          <p:cNvGraphicFramePr>
            <a:graphicFrameLocks noChangeAspect="1"/>
          </p:cNvGraphicFramePr>
          <p:nvPr>
            <p:extLst>
              <p:ext uri="{D42A27DB-BD31-4B8C-83A1-F6EECF244321}">
                <p14:modId xmlns:p14="http://schemas.microsoft.com/office/powerpoint/2010/main" val="979692376"/>
              </p:ext>
            </p:extLst>
          </p:nvPr>
        </p:nvGraphicFramePr>
        <p:xfrm>
          <a:off x="6426643" y="3196106"/>
          <a:ext cx="685800" cy="1666875"/>
        </p:xfrm>
        <a:graphic>
          <a:graphicData uri="http://schemas.openxmlformats.org/presentationml/2006/ole">
            <mc:AlternateContent xmlns:mc="http://schemas.openxmlformats.org/markup-compatibility/2006">
              <mc:Choice xmlns:v="urn:schemas-microsoft-com:vml" Requires="v">
                <p:oleObj spid="_x0000_s5383" name="BMP 图象" r:id="rId25" imgW="685714" imgH="1666667" progId="Paint.Picture">
                  <p:embed/>
                </p:oleObj>
              </mc:Choice>
              <mc:Fallback>
                <p:oleObj name="BMP 图象" r:id="rId25" imgW="685714" imgH="1666667" progId="Paint.Picture">
                  <p:embed/>
                  <p:pic>
                    <p:nvPicPr>
                      <p:cNvPr id="2618394" name="Object 26"/>
                      <p:cNvPicPr>
                        <a:picLocks noChangeAspect="1" noChangeArrowheads="1"/>
                      </p:cNvPicPr>
                      <p:nvPr/>
                    </p:nvPicPr>
                    <p:blipFill>
                      <a:blip r:embed="rId26">
                        <a:lum contrast="12000"/>
                        <a:extLst>
                          <a:ext uri="{28A0092B-C50C-407E-A947-70E740481C1C}">
                            <a14:useLocalDpi xmlns:a14="http://schemas.microsoft.com/office/drawing/2010/main" val="0"/>
                          </a:ext>
                        </a:extLst>
                      </a:blip>
                      <a:srcRect/>
                      <a:stretch>
                        <a:fillRect/>
                      </a:stretch>
                    </p:blipFill>
                    <p:spPr bwMode="auto">
                      <a:xfrm>
                        <a:off x="6426643" y="3196106"/>
                        <a:ext cx="6858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 name="Object 27"/>
          <p:cNvGraphicFramePr>
            <a:graphicFrameLocks noChangeAspect="1"/>
          </p:cNvGraphicFramePr>
          <p:nvPr>
            <p:extLst>
              <p:ext uri="{D42A27DB-BD31-4B8C-83A1-F6EECF244321}">
                <p14:modId xmlns:p14="http://schemas.microsoft.com/office/powerpoint/2010/main" val="4100511564"/>
              </p:ext>
            </p:extLst>
          </p:nvPr>
        </p:nvGraphicFramePr>
        <p:xfrm>
          <a:off x="7083868" y="3262781"/>
          <a:ext cx="561975" cy="1609725"/>
        </p:xfrm>
        <a:graphic>
          <a:graphicData uri="http://schemas.openxmlformats.org/presentationml/2006/ole">
            <mc:AlternateContent xmlns:mc="http://schemas.openxmlformats.org/markup-compatibility/2006">
              <mc:Choice xmlns:v="urn:schemas-microsoft-com:vml" Requires="v">
                <p:oleObj spid="_x0000_s5384" name="BMP 图象" r:id="rId27" imgW="561905" imgH="1609524" progId="Paint.Picture">
                  <p:embed/>
                </p:oleObj>
              </mc:Choice>
              <mc:Fallback>
                <p:oleObj name="BMP 图象" r:id="rId27" imgW="561905" imgH="1609524" progId="Paint.Picture">
                  <p:embed/>
                  <p:pic>
                    <p:nvPicPr>
                      <p:cNvPr id="2618395" name="Object 27"/>
                      <p:cNvPicPr>
                        <a:picLocks noChangeAspect="1" noChangeArrowheads="1"/>
                      </p:cNvPicPr>
                      <p:nvPr/>
                    </p:nvPicPr>
                    <p:blipFill>
                      <a:blip r:embed="rId28">
                        <a:lum contrast="12000"/>
                        <a:extLst>
                          <a:ext uri="{28A0092B-C50C-407E-A947-70E740481C1C}">
                            <a14:useLocalDpi xmlns:a14="http://schemas.microsoft.com/office/drawing/2010/main" val="0"/>
                          </a:ext>
                        </a:extLst>
                      </a:blip>
                      <a:srcRect/>
                      <a:stretch>
                        <a:fillRect/>
                      </a:stretch>
                    </p:blipFill>
                    <p:spPr bwMode="auto">
                      <a:xfrm>
                        <a:off x="7083868" y="3262781"/>
                        <a:ext cx="5619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3" name="Group 28"/>
          <p:cNvGrpSpPr>
            <a:grpSpLocks/>
          </p:cNvGrpSpPr>
          <p:nvPr/>
        </p:nvGrpSpPr>
        <p:grpSpPr bwMode="auto">
          <a:xfrm>
            <a:off x="5969443" y="4643906"/>
            <a:ext cx="2590800" cy="396875"/>
            <a:chOff x="3600" y="3312"/>
            <a:chExt cx="1632" cy="250"/>
          </a:xfrm>
        </p:grpSpPr>
        <p:sp>
          <p:nvSpPr>
            <p:cNvPr id="94" name="Line 29"/>
            <p:cNvSpPr>
              <a:spLocks noChangeShapeType="1"/>
            </p:cNvSpPr>
            <p:nvPr/>
          </p:nvSpPr>
          <p:spPr bwMode="auto">
            <a:xfrm>
              <a:off x="3600" y="3312"/>
              <a:ext cx="16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Rectangle 30"/>
            <p:cNvSpPr>
              <a:spLocks noChangeArrowheads="1"/>
            </p:cNvSpPr>
            <p:nvPr/>
          </p:nvSpPr>
          <p:spPr bwMode="auto">
            <a:xfrm>
              <a:off x="3869" y="3312"/>
              <a:ext cx="1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0"/>
                </a:spcBef>
                <a:buClrTx/>
                <a:buSzTx/>
                <a:buFontTx/>
                <a:buNone/>
              </a:pPr>
              <a:r>
                <a:rPr kumimoji="1" lang="en-US" altLang="zh-CN" sz="2000" b="1">
                  <a:solidFill>
                    <a:schemeClr val="tx1"/>
                  </a:solidFill>
                  <a:latin typeface="Times New Roman" panose="02020603050405020304" pitchFamily="18" charset="0"/>
                </a:rPr>
                <a:t>0      1       2        </a:t>
              </a:r>
              <a:r>
                <a:rPr kumimoji="1" lang="en-US" altLang="zh-CN" sz="2000" b="1" i="1">
                  <a:solidFill>
                    <a:schemeClr val="tx1"/>
                  </a:solidFill>
                  <a:latin typeface="Times New Roman" panose="02020603050405020304" pitchFamily="18" charset="0"/>
                </a:rPr>
                <a:t>x</a:t>
              </a:r>
            </a:p>
          </p:txBody>
        </p:sp>
      </p:grpSp>
      <p:grpSp>
        <p:nvGrpSpPr>
          <p:cNvPr id="96" name="Group 31"/>
          <p:cNvGrpSpPr>
            <a:grpSpLocks/>
          </p:cNvGrpSpPr>
          <p:nvPr/>
        </p:nvGrpSpPr>
        <p:grpSpPr bwMode="auto">
          <a:xfrm>
            <a:off x="6502843" y="2951631"/>
            <a:ext cx="681037" cy="1692275"/>
            <a:chOff x="3936" y="2246"/>
            <a:chExt cx="429" cy="1066"/>
          </a:xfrm>
        </p:grpSpPr>
        <p:sp>
          <p:nvSpPr>
            <p:cNvPr id="97" name="Line 32"/>
            <p:cNvSpPr>
              <a:spLocks noChangeShapeType="1"/>
            </p:cNvSpPr>
            <p:nvPr/>
          </p:nvSpPr>
          <p:spPr bwMode="auto">
            <a:xfrm flipV="1">
              <a:off x="3936" y="2256"/>
              <a:ext cx="0" cy="105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Rectangle 33"/>
            <p:cNvSpPr>
              <a:spLocks noChangeArrowheads="1"/>
            </p:cNvSpPr>
            <p:nvPr/>
          </p:nvSpPr>
          <p:spPr bwMode="auto">
            <a:xfrm>
              <a:off x="3936" y="224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0"/>
                </a:spcBef>
                <a:buClrTx/>
                <a:buSzTx/>
                <a:buFontTx/>
                <a:buNone/>
              </a:pPr>
              <a:r>
                <a:rPr kumimoji="1" lang="en-US" altLang="zh-CN" sz="2000" b="1" i="1">
                  <a:solidFill>
                    <a:schemeClr val="tx1"/>
                  </a:solidFill>
                  <a:latin typeface="Times New Roman" panose="02020603050405020304" pitchFamily="18" charset="0"/>
                </a:rPr>
                <a:t>F</a:t>
              </a:r>
              <a:r>
                <a:rPr kumimoji="1" lang="en-US" altLang="zh-CN" sz="1000" b="1" i="1">
                  <a:solidFill>
                    <a:schemeClr val="tx1"/>
                  </a:solidFill>
                  <a:latin typeface="Times New Roman" panose="02020603050405020304" pitchFamily="18" charset="0"/>
                </a:rPr>
                <a:t> </a:t>
              </a:r>
              <a:r>
                <a:rPr kumimoji="1" lang="en-US" altLang="zh-CN" sz="2000" b="1">
                  <a:solidFill>
                    <a:schemeClr val="tx1"/>
                  </a:solidFill>
                  <a:latin typeface="Times New Roman" panose="02020603050405020304" pitchFamily="18" charset="0"/>
                </a:rPr>
                <a:t>(</a:t>
              </a:r>
              <a:r>
                <a:rPr kumimoji="1" lang="en-US" altLang="zh-CN" sz="2000" b="1" i="1">
                  <a:solidFill>
                    <a:schemeClr val="tx1"/>
                  </a:solidFill>
                  <a:latin typeface="Times New Roman" panose="02020603050405020304" pitchFamily="18" charset="0"/>
                </a:rPr>
                <a:t>x</a:t>
              </a:r>
              <a:r>
                <a:rPr kumimoji="1" lang="en-US" altLang="zh-CN" sz="2000" b="1">
                  <a:solidFill>
                    <a:schemeClr val="tx1"/>
                  </a:solidFill>
                  <a:latin typeface="Times New Roman" panose="02020603050405020304" pitchFamily="18" charset="0"/>
                </a:rPr>
                <a:t>)</a:t>
              </a:r>
            </a:p>
          </p:txBody>
        </p:sp>
      </p:grpSp>
      <p:sp>
        <p:nvSpPr>
          <p:cNvPr id="99" name="Line 34"/>
          <p:cNvSpPr>
            <a:spLocks noChangeShapeType="1"/>
          </p:cNvSpPr>
          <p:nvPr/>
        </p:nvSpPr>
        <p:spPr bwMode="auto">
          <a:xfrm>
            <a:off x="5893243" y="4643906"/>
            <a:ext cx="609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35"/>
          <p:cNvSpPr>
            <a:spLocks noChangeShapeType="1"/>
          </p:cNvSpPr>
          <p:nvPr/>
        </p:nvSpPr>
        <p:spPr bwMode="auto">
          <a:xfrm>
            <a:off x="7645843" y="3681881"/>
            <a:ext cx="609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AutoShape 36"/>
          <p:cNvSpPr>
            <a:spLocks noChangeArrowheads="1"/>
          </p:cNvSpPr>
          <p:nvPr/>
        </p:nvSpPr>
        <p:spPr bwMode="auto">
          <a:xfrm flipH="1">
            <a:off x="5545840" y="2035670"/>
            <a:ext cx="457200" cy="457200"/>
          </a:xfrm>
          <a:prstGeom prst="rtTriangl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pSp>
        <p:nvGrpSpPr>
          <p:cNvPr id="102" name="Group 37"/>
          <p:cNvGrpSpPr>
            <a:grpSpLocks/>
          </p:cNvGrpSpPr>
          <p:nvPr/>
        </p:nvGrpSpPr>
        <p:grpSpPr bwMode="auto">
          <a:xfrm>
            <a:off x="5545844" y="1844780"/>
            <a:ext cx="969963" cy="647700"/>
            <a:chOff x="4512" y="528"/>
            <a:chExt cx="611" cy="408"/>
          </a:xfrm>
        </p:grpSpPr>
        <p:sp>
          <p:nvSpPr>
            <p:cNvPr id="103" name="AutoShape 38"/>
            <p:cNvSpPr>
              <a:spLocks noChangeArrowheads="1"/>
            </p:cNvSpPr>
            <p:nvPr/>
          </p:nvSpPr>
          <p:spPr bwMode="auto">
            <a:xfrm flipH="1">
              <a:off x="4512" y="528"/>
              <a:ext cx="384" cy="408"/>
            </a:xfrm>
            <a:prstGeom prst="rtTriangl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4" name="Rectangle 39"/>
            <p:cNvSpPr>
              <a:spLocks noChangeArrowheads="1"/>
            </p:cNvSpPr>
            <p:nvPr/>
          </p:nvSpPr>
          <p:spPr bwMode="auto">
            <a:xfrm>
              <a:off x="4896" y="720"/>
              <a:ext cx="227" cy="2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105" name="AutoShape 40"/>
            <p:cNvSpPr>
              <a:spLocks noChangeArrowheads="1"/>
            </p:cNvSpPr>
            <p:nvPr/>
          </p:nvSpPr>
          <p:spPr bwMode="auto">
            <a:xfrm>
              <a:off x="4896" y="528"/>
              <a:ext cx="227" cy="192"/>
            </a:xfrm>
            <a:prstGeom prst="rtTriangl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grpSp>
      <p:sp>
        <p:nvSpPr>
          <p:cNvPr id="106" name="Text Box 41"/>
          <p:cNvSpPr txBox="1">
            <a:spLocks noChangeArrowheads="1"/>
          </p:cNvSpPr>
          <p:nvPr/>
        </p:nvSpPr>
        <p:spPr bwMode="auto">
          <a:xfrm>
            <a:off x="2615989" y="3019893"/>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400" b="1">
                <a:solidFill>
                  <a:srgbClr val="000000"/>
                </a:solidFill>
                <a:latin typeface="Times New Roman" panose="02020603050405020304" pitchFamily="18" charset="0"/>
              </a:rPr>
              <a:t>0</a:t>
            </a:r>
          </a:p>
        </p:txBody>
      </p:sp>
      <p:sp>
        <p:nvSpPr>
          <p:cNvPr id="107" name="Line 42"/>
          <p:cNvSpPr>
            <a:spLocks noChangeShapeType="1"/>
          </p:cNvSpPr>
          <p:nvPr/>
        </p:nvSpPr>
        <p:spPr bwMode="auto">
          <a:xfrm>
            <a:off x="4860040" y="2486493"/>
            <a:ext cx="533400"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235675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strips(upRight)">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left)">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wipe(left)">
                                      <p:cBhvr>
                                        <p:cTn id="26" dur="500"/>
                                        <p:tgtEl>
                                          <p:spTgt spid="8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left)">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wipe(left)">
                                      <p:cBhvr>
                                        <p:cTn id="36" dur="500"/>
                                        <p:tgtEl>
                                          <p:spTgt spid="107"/>
                                        </p:tgtEl>
                                      </p:cBhvr>
                                    </p:animEffect>
                                  </p:childTnLst>
                                  <p:subTnLst>
                                    <p:set>
                                      <p:cBhvr override="childStyle">
                                        <p:cTn dur="1" fill="hold" display="0" masterRel="nextClick" afterEffect="1"/>
                                        <p:tgtEl>
                                          <p:spTgt spid="107"/>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wipe(left)">
                                      <p:cBhvr>
                                        <p:cTn id="45" dur="500"/>
                                        <p:tgtEl>
                                          <p:spTgt spid="8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left)">
                                      <p:cBhvr>
                                        <p:cTn id="50" dur="500"/>
                                        <p:tgtEl>
                                          <p:spTgt spid="7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left)">
                                      <p:cBhvr>
                                        <p:cTn id="55"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wipe(left)">
                                      <p:cBhvr>
                                        <p:cTn id="60" dur="500"/>
                                        <p:tgtEl>
                                          <p:spTgt spid="8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wipe(left)">
                                      <p:cBhvr>
                                        <p:cTn id="65" dur="500"/>
                                        <p:tgtEl>
                                          <p:spTgt spid="8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wipe(left)">
                                      <p:cBhvr>
                                        <p:cTn id="70" dur="500"/>
                                        <p:tgtEl>
                                          <p:spTgt spid="102"/>
                                        </p:tgtEl>
                                      </p:cBhvr>
                                    </p:animEffect>
                                  </p:childTnLst>
                                  <p:subTnLst>
                                    <p:set>
                                      <p:cBhvr override="childStyle">
                                        <p:cTn dur="1" fill="hold" display="0" masterRel="nextClick" afterEffect="1"/>
                                        <p:tgtEl>
                                          <p:spTgt spid="102"/>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wipe(left)">
                                      <p:cBhvr>
                                        <p:cTn id="75" dur="500"/>
                                        <p:tgtEl>
                                          <p:spTgt spid="8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wipe(left)">
                                      <p:cBhvr>
                                        <p:cTn id="80" dur="500"/>
                                        <p:tgtEl>
                                          <p:spTgt spid="8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89"/>
                                        </p:tgtEl>
                                        <p:attrNameLst>
                                          <p:attrName>style.visibility</p:attrName>
                                        </p:attrNameLst>
                                      </p:cBhvr>
                                      <p:to>
                                        <p:strVal val="visible"/>
                                      </p:to>
                                    </p:set>
                                    <p:animEffect transition="in" filter="wipe(left)">
                                      <p:cBhvr>
                                        <p:cTn id="85" dur="500"/>
                                        <p:tgtEl>
                                          <p:spTgt spid="89"/>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90">
                                            <p:txEl>
                                              <p:pRg st="0" end="0"/>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wipe(left)">
                                      <p:cBhvr>
                                        <p:cTn id="94" dur="500"/>
                                        <p:tgtEl>
                                          <p:spTgt spid="93"/>
                                        </p:tgtEl>
                                      </p:cBhvr>
                                    </p:animEffect>
                                  </p:childTnLst>
                                </p:cTn>
                              </p:par>
                            </p:childTnLst>
                          </p:cTn>
                        </p:par>
                        <p:par>
                          <p:cTn id="95" fill="hold">
                            <p:stCondLst>
                              <p:cond delay="500"/>
                            </p:stCondLst>
                            <p:childTnLst>
                              <p:par>
                                <p:cTn id="96" presetID="22" presetClass="entr" presetSubtype="4" fill="hold" nodeType="afterEffect">
                                  <p:stCondLst>
                                    <p:cond delay="0"/>
                                  </p:stCondLst>
                                  <p:childTnLst>
                                    <p:set>
                                      <p:cBhvr>
                                        <p:cTn id="97" dur="1" fill="hold">
                                          <p:stCondLst>
                                            <p:cond delay="0"/>
                                          </p:stCondLst>
                                        </p:cTn>
                                        <p:tgtEl>
                                          <p:spTgt spid="96"/>
                                        </p:tgtEl>
                                        <p:attrNameLst>
                                          <p:attrName>style.visibility</p:attrName>
                                        </p:attrNameLst>
                                      </p:cBhvr>
                                      <p:to>
                                        <p:strVal val="visible"/>
                                      </p:to>
                                    </p:set>
                                    <p:animEffect transition="in" filter="wipe(down)">
                                      <p:cBhvr>
                                        <p:cTn id="98" dur="500"/>
                                        <p:tgtEl>
                                          <p:spTgt spid="9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wipe(left)">
                                      <p:cBhvr>
                                        <p:cTn id="103" dur="2000"/>
                                        <p:tgtEl>
                                          <p:spTgt spid="99"/>
                                        </p:tgtEl>
                                      </p:cBhvr>
                                    </p:animEffect>
                                  </p:childTnLst>
                                </p:cTn>
                              </p:par>
                            </p:childTnLst>
                          </p:cTn>
                        </p:par>
                        <p:par>
                          <p:cTn id="104" fill="hold">
                            <p:stCondLst>
                              <p:cond delay="2000"/>
                            </p:stCondLst>
                            <p:childTnLst>
                              <p:par>
                                <p:cTn id="105" presetID="22" presetClass="entr" presetSubtype="8" fill="hold" nodeType="afterEffect">
                                  <p:stCondLst>
                                    <p:cond delay="0"/>
                                  </p:stCondLst>
                                  <p:childTnLst>
                                    <p:set>
                                      <p:cBhvr>
                                        <p:cTn id="106" dur="1" fill="hold">
                                          <p:stCondLst>
                                            <p:cond delay="0"/>
                                          </p:stCondLst>
                                        </p:cTn>
                                        <p:tgtEl>
                                          <p:spTgt spid="91"/>
                                        </p:tgtEl>
                                        <p:attrNameLst>
                                          <p:attrName>style.visibility</p:attrName>
                                        </p:attrNameLst>
                                      </p:cBhvr>
                                      <p:to>
                                        <p:strVal val="visible"/>
                                      </p:to>
                                    </p:set>
                                    <p:animEffect transition="in" filter="wipe(left)">
                                      <p:cBhvr>
                                        <p:cTn id="107" dur="1000"/>
                                        <p:tgtEl>
                                          <p:spTgt spid="91"/>
                                        </p:tgtEl>
                                      </p:cBhvr>
                                    </p:animEffect>
                                  </p:childTnLst>
                                </p:cTn>
                              </p:par>
                            </p:childTnLst>
                          </p:cTn>
                        </p:par>
                        <p:par>
                          <p:cTn id="108" fill="hold">
                            <p:stCondLst>
                              <p:cond delay="3000"/>
                            </p:stCondLst>
                            <p:childTnLst>
                              <p:par>
                                <p:cTn id="109" presetID="22" presetClass="entr" presetSubtype="8" fill="hold" nodeType="afterEffect">
                                  <p:stCondLst>
                                    <p:cond delay="0"/>
                                  </p:stCondLst>
                                  <p:childTnLst>
                                    <p:set>
                                      <p:cBhvr>
                                        <p:cTn id="110" dur="1" fill="hold">
                                          <p:stCondLst>
                                            <p:cond delay="0"/>
                                          </p:stCondLst>
                                        </p:cTn>
                                        <p:tgtEl>
                                          <p:spTgt spid="92"/>
                                        </p:tgtEl>
                                        <p:attrNameLst>
                                          <p:attrName>style.visibility</p:attrName>
                                        </p:attrNameLst>
                                      </p:cBhvr>
                                      <p:to>
                                        <p:strVal val="visible"/>
                                      </p:to>
                                    </p:set>
                                    <p:animEffect transition="in" filter="wipe(left)">
                                      <p:cBhvr>
                                        <p:cTn id="111" dur="1000"/>
                                        <p:tgtEl>
                                          <p:spTgt spid="92"/>
                                        </p:tgtEl>
                                      </p:cBhvr>
                                    </p:animEffect>
                                  </p:childTnLst>
                                </p:cTn>
                              </p:par>
                            </p:childTnLst>
                          </p:cTn>
                        </p:par>
                        <p:par>
                          <p:cTn id="112" fill="hold">
                            <p:stCondLst>
                              <p:cond delay="4000"/>
                            </p:stCondLst>
                            <p:childTnLst>
                              <p:par>
                                <p:cTn id="113" presetID="22" presetClass="entr" presetSubtype="8" fill="hold" nodeType="afterEffect">
                                  <p:stCondLst>
                                    <p:cond delay="0"/>
                                  </p:stCondLst>
                                  <p:childTnLst>
                                    <p:set>
                                      <p:cBhvr>
                                        <p:cTn id="114" dur="1" fill="hold">
                                          <p:stCondLst>
                                            <p:cond delay="0"/>
                                          </p:stCondLst>
                                        </p:cTn>
                                        <p:tgtEl>
                                          <p:spTgt spid="100"/>
                                        </p:tgtEl>
                                        <p:attrNameLst>
                                          <p:attrName>style.visibility</p:attrName>
                                        </p:attrNameLst>
                                      </p:cBhvr>
                                      <p:to>
                                        <p:strVal val="visible"/>
                                      </p:to>
                                    </p:set>
                                    <p:animEffect transition="in" filter="wipe(left)">
                                      <p:cBhvr>
                                        <p:cTn id="115"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autoUpdateAnimBg="0"/>
      <p:bldP spid="90" grpId="0" build="p" autoUpdateAnimBg="0"/>
      <p:bldP spid="101" grpId="0" animBg="1"/>
      <p:bldP spid="10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2AB99E0-3860-4959-BEBE-4097E776CD6D}" type="slidenum">
              <a:rPr lang="zh-CN" altLang="en-US" smtClean="0"/>
              <a:pPr>
                <a:defRPr/>
              </a:pPr>
              <a:t>8</a:t>
            </a:fld>
            <a:endParaRPr lang="zh-CN" altLang="en-US"/>
          </a:p>
        </p:txBody>
      </p:sp>
      <p:sp>
        <p:nvSpPr>
          <p:cNvPr id="5" name="Text Box 25"/>
          <p:cNvSpPr txBox="1">
            <a:spLocks noChangeArrowheads="1"/>
          </p:cNvSpPr>
          <p:nvPr/>
        </p:nvSpPr>
        <p:spPr bwMode="auto">
          <a:xfrm>
            <a:off x="-561286" y="1254489"/>
            <a:ext cx="148647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med" len="lg"/>
              </a14:hiddenLine>
            </a:ext>
          </a:extLst>
        </p:spPr>
        <p:txBody>
          <a:bodyPr wrap="square" lIns="90000" tIns="46800" rIns="90000" bIns="46800">
            <a:spAutoFit/>
          </a:bodyPr>
          <a:lstStyle>
            <a:lvl1pPr marL="1143000" indent="-2286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buFontTx/>
              <a:buNone/>
            </a:pPr>
            <a:r>
              <a:rPr lang="zh-CN" altLang="en-US" sz="2400" b="1" dirty="0">
                <a:solidFill>
                  <a:schemeClr val="accent2"/>
                </a:solidFill>
                <a:latin typeface="Arial" panose="020B0604020202020204" pitchFamily="34" charset="0"/>
              </a:rPr>
              <a:t>例</a:t>
            </a:r>
          </a:p>
        </p:txBody>
      </p:sp>
      <p:sp>
        <p:nvSpPr>
          <p:cNvPr id="22" name="标题 1">
            <a:extLst>
              <a:ext uri="{FF2B5EF4-FFF2-40B4-BE49-F238E27FC236}">
                <a16:creationId xmlns:a16="http://schemas.microsoft.com/office/drawing/2014/main" xmlns="" id="{981C936B-0926-4DE8-BDE3-E4460639BCB9}"/>
              </a:ext>
            </a:extLst>
          </p:cNvPr>
          <p:cNvSpPr>
            <a:spLocks noGrp="1"/>
          </p:cNvSpPr>
          <p:nvPr>
            <p:ph type="title"/>
          </p:nvPr>
        </p:nvSpPr>
        <p:spPr>
          <a:xfrm>
            <a:off x="323410" y="254209"/>
            <a:ext cx="7580430" cy="73111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24" name="Text Box 3"/>
          <p:cNvSpPr txBox="1">
            <a:spLocks noChangeArrowheads="1"/>
          </p:cNvSpPr>
          <p:nvPr/>
        </p:nvSpPr>
        <p:spPr bwMode="auto">
          <a:xfrm>
            <a:off x="822161" y="1247464"/>
            <a:ext cx="41198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smtClean="0">
                <a:solidFill>
                  <a:schemeClr val="tx1"/>
                </a:solidFill>
                <a:latin typeface="Times New Roman" panose="02020603050405020304" pitchFamily="18" charset="0"/>
              </a:rPr>
              <a:t>连续型随机变量</a:t>
            </a:r>
            <a:r>
              <a:rPr kumimoji="1" lang="en-US" altLang="zh-CN" sz="2400" b="1" i="1" dirty="0" smtClean="0">
                <a:solidFill>
                  <a:schemeClr val="tx1"/>
                </a:solidFill>
                <a:latin typeface="Times New Roman" panose="02020603050405020304" pitchFamily="18" charset="0"/>
              </a:rPr>
              <a:t>X</a:t>
            </a:r>
            <a:r>
              <a:rPr kumimoji="1" lang="zh-CN" altLang="en-US" sz="2400" b="1" dirty="0">
                <a:solidFill>
                  <a:schemeClr val="tx1"/>
                </a:solidFill>
                <a:latin typeface="宋体" panose="02010600030101010101" pitchFamily="2" charset="-122"/>
              </a:rPr>
              <a:t>的分布函数</a:t>
            </a:r>
          </a:p>
        </p:txBody>
      </p:sp>
      <p:graphicFrame>
        <p:nvGraphicFramePr>
          <p:cNvPr id="25" name="Object 4"/>
          <p:cNvGraphicFramePr>
            <a:graphicFrameLocks noChangeAspect="1"/>
          </p:cNvGraphicFramePr>
          <p:nvPr>
            <p:extLst>
              <p:ext uri="{D42A27DB-BD31-4B8C-83A1-F6EECF244321}">
                <p14:modId xmlns:p14="http://schemas.microsoft.com/office/powerpoint/2010/main" val="2229446882"/>
              </p:ext>
            </p:extLst>
          </p:nvPr>
        </p:nvGraphicFramePr>
        <p:xfrm>
          <a:off x="4846368" y="837713"/>
          <a:ext cx="3562350" cy="1331913"/>
        </p:xfrm>
        <a:graphic>
          <a:graphicData uri="http://schemas.openxmlformats.org/presentationml/2006/ole">
            <mc:AlternateContent xmlns:mc="http://schemas.openxmlformats.org/markup-compatibility/2006">
              <mc:Choice xmlns:v="urn:schemas-microsoft-com:vml" Requires="v">
                <p:oleObj spid="_x0000_s6329" name="公式" r:id="rId3" imgW="2311200" imgH="863280" progId="Equation.3">
                  <p:embed/>
                </p:oleObj>
              </mc:Choice>
              <mc:Fallback>
                <p:oleObj name="公式" r:id="rId3" imgW="2311200" imgH="863280" progId="Equation.3">
                  <p:embed/>
                  <p:pic>
                    <p:nvPicPr>
                      <p:cNvPr id="26234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6368" y="837713"/>
                        <a:ext cx="356235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ext Box 6"/>
          <p:cNvSpPr txBox="1">
            <a:spLocks noChangeArrowheads="1"/>
          </p:cNvSpPr>
          <p:nvPr/>
        </p:nvSpPr>
        <p:spPr bwMode="auto">
          <a:xfrm>
            <a:off x="553545" y="2977735"/>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解（</a:t>
            </a:r>
            <a:r>
              <a:rPr kumimoji="1" lang="en-US" altLang="zh-CN" sz="2400" b="1"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a:t>
            </a:r>
          </a:p>
        </p:txBody>
      </p:sp>
      <p:graphicFrame>
        <p:nvGraphicFramePr>
          <p:cNvPr id="27" name="Object 7"/>
          <p:cNvGraphicFramePr>
            <a:graphicFrameLocks noChangeAspect="1"/>
          </p:cNvGraphicFramePr>
          <p:nvPr>
            <p:extLst>
              <p:ext uri="{D42A27DB-BD31-4B8C-83A1-F6EECF244321}">
                <p14:modId xmlns:p14="http://schemas.microsoft.com/office/powerpoint/2010/main" val="1348537415"/>
              </p:ext>
            </p:extLst>
          </p:nvPr>
        </p:nvGraphicFramePr>
        <p:xfrm>
          <a:off x="1634632" y="3049173"/>
          <a:ext cx="3009378" cy="521625"/>
        </p:xfrm>
        <a:graphic>
          <a:graphicData uri="http://schemas.openxmlformats.org/presentationml/2006/ole">
            <mc:AlternateContent xmlns:mc="http://schemas.openxmlformats.org/markup-compatibility/2006">
              <mc:Choice xmlns:v="urn:schemas-microsoft-com:vml" Requires="v">
                <p:oleObj spid="_x0000_s6330" name="公式" r:id="rId5" imgW="1752480" imgH="304560" progId="Equation.3">
                  <p:embed/>
                </p:oleObj>
              </mc:Choice>
              <mc:Fallback>
                <p:oleObj name="公式" r:id="rId5" imgW="1752480" imgH="304560" progId="Equation.3">
                  <p:embed/>
                  <p:pic>
                    <p:nvPicPr>
                      <p:cNvPr id="26234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4632" y="3049173"/>
                        <a:ext cx="3009378" cy="521625"/>
                      </a:xfrm>
                      <a:prstGeom prst="rect">
                        <a:avLst/>
                      </a:prstGeom>
                      <a:noFill/>
                      <a:ln>
                        <a:noFill/>
                      </a:ln>
                      <a:effectLst/>
                    </p:spPr>
                  </p:pic>
                </p:oleObj>
              </mc:Fallback>
            </mc:AlternateContent>
          </a:graphicData>
        </a:graphic>
      </p:graphicFrame>
      <p:graphicFrame>
        <p:nvGraphicFramePr>
          <p:cNvPr id="28" name="Object 8"/>
          <p:cNvGraphicFramePr>
            <a:graphicFrameLocks noChangeAspect="1"/>
          </p:cNvGraphicFramePr>
          <p:nvPr>
            <p:extLst>
              <p:ext uri="{D42A27DB-BD31-4B8C-83A1-F6EECF244321}">
                <p14:modId xmlns:p14="http://schemas.microsoft.com/office/powerpoint/2010/main" val="2635020838"/>
              </p:ext>
            </p:extLst>
          </p:nvPr>
        </p:nvGraphicFramePr>
        <p:xfrm>
          <a:off x="1706070" y="3698460"/>
          <a:ext cx="2278062" cy="412750"/>
        </p:xfrm>
        <a:graphic>
          <a:graphicData uri="http://schemas.openxmlformats.org/presentationml/2006/ole">
            <mc:AlternateContent xmlns:mc="http://schemas.openxmlformats.org/markup-compatibility/2006">
              <mc:Choice xmlns:v="urn:schemas-microsoft-com:vml" Requires="v">
                <p:oleObj spid="_x0000_s6331" name="公式" r:id="rId7" imgW="1333440" imgH="241200" progId="Equation.3">
                  <p:embed/>
                </p:oleObj>
              </mc:Choice>
              <mc:Fallback>
                <p:oleObj name="公式" r:id="rId7" imgW="1333440" imgH="241200" progId="Equation.3">
                  <p:embed/>
                  <p:pic>
                    <p:nvPicPr>
                      <p:cNvPr id="26234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6070" y="3698460"/>
                        <a:ext cx="22780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4"/>
          <p:cNvGraphicFramePr>
            <a:graphicFrameLocks noChangeAspect="1"/>
          </p:cNvGraphicFramePr>
          <p:nvPr>
            <p:extLst>
              <p:ext uri="{D42A27DB-BD31-4B8C-83A1-F6EECF244321}">
                <p14:modId xmlns:p14="http://schemas.microsoft.com/office/powerpoint/2010/main" val="4199099477"/>
              </p:ext>
            </p:extLst>
          </p:nvPr>
        </p:nvGraphicFramePr>
        <p:xfrm>
          <a:off x="1777507" y="4346160"/>
          <a:ext cx="5098813" cy="435809"/>
        </p:xfrm>
        <a:graphic>
          <a:graphicData uri="http://schemas.openxmlformats.org/presentationml/2006/ole">
            <mc:AlternateContent xmlns:mc="http://schemas.openxmlformats.org/markup-compatibility/2006">
              <mc:Choice xmlns:v="urn:schemas-microsoft-com:vml" Requires="v">
                <p:oleObj spid="_x0000_s6332" name="公式" r:id="rId9" imgW="2819160" imgH="241200" progId="Equation.3">
                  <p:embed/>
                </p:oleObj>
              </mc:Choice>
              <mc:Fallback>
                <p:oleObj name="公式" r:id="rId9" imgW="2819160" imgH="241200" progId="Equation.3">
                  <p:embed/>
                  <p:pic>
                    <p:nvPicPr>
                      <p:cNvPr id="2623502"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7507" y="4346160"/>
                        <a:ext cx="5098813" cy="435809"/>
                      </a:xfrm>
                      <a:prstGeom prst="rect">
                        <a:avLst/>
                      </a:prstGeom>
                      <a:noFill/>
                      <a:ln>
                        <a:noFill/>
                      </a:ln>
                      <a:effectLst/>
                    </p:spPr>
                  </p:pic>
                </p:oleObj>
              </mc:Fallback>
            </mc:AlternateContent>
          </a:graphicData>
        </a:graphic>
      </p:graphicFrame>
      <p:graphicFrame>
        <p:nvGraphicFramePr>
          <p:cNvPr id="30" name="Object 15"/>
          <p:cNvGraphicFramePr>
            <a:graphicFrameLocks noChangeAspect="1"/>
          </p:cNvGraphicFramePr>
          <p:nvPr>
            <p:extLst>
              <p:ext uri="{D42A27DB-BD31-4B8C-83A1-F6EECF244321}">
                <p14:modId xmlns:p14="http://schemas.microsoft.com/office/powerpoint/2010/main" val="604241352"/>
              </p:ext>
            </p:extLst>
          </p:nvPr>
        </p:nvGraphicFramePr>
        <p:xfrm>
          <a:off x="4011120" y="3755610"/>
          <a:ext cx="504825" cy="342900"/>
        </p:xfrm>
        <a:graphic>
          <a:graphicData uri="http://schemas.openxmlformats.org/presentationml/2006/ole">
            <mc:AlternateContent xmlns:mc="http://schemas.openxmlformats.org/markup-compatibility/2006">
              <mc:Choice xmlns:v="urn:schemas-microsoft-com:vml" Requires="v">
                <p:oleObj spid="_x0000_s6333" name="公式" r:id="rId11" imgW="241200" imgH="164880" progId="Equation.3">
                  <p:embed/>
                </p:oleObj>
              </mc:Choice>
              <mc:Fallback>
                <p:oleObj name="公式" r:id="rId11" imgW="241200" imgH="164880" progId="Equation.3">
                  <p:embed/>
                  <p:pic>
                    <p:nvPicPr>
                      <p:cNvPr id="2623503"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1120" y="3755610"/>
                        <a:ext cx="5048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16"/>
          <p:cNvGraphicFramePr>
            <a:graphicFrameLocks noChangeAspect="1"/>
          </p:cNvGraphicFramePr>
          <p:nvPr>
            <p:extLst>
              <p:ext uri="{D42A27DB-BD31-4B8C-83A1-F6EECF244321}">
                <p14:modId xmlns:p14="http://schemas.microsoft.com/office/powerpoint/2010/main" val="3063283880"/>
              </p:ext>
            </p:extLst>
          </p:nvPr>
        </p:nvGraphicFramePr>
        <p:xfrm>
          <a:off x="4514357" y="3698461"/>
          <a:ext cx="894067" cy="354596"/>
        </p:xfrm>
        <a:graphic>
          <a:graphicData uri="http://schemas.openxmlformats.org/presentationml/2006/ole">
            <mc:AlternateContent xmlns:mc="http://schemas.openxmlformats.org/markup-compatibility/2006">
              <mc:Choice xmlns:v="urn:schemas-microsoft-com:vml" Requires="v">
                <p:oleObj spid="_x0000_s6334" name="公式" r:id="rId13" imgW="507960" imgH="203040" progId="Equation.3">
                  <p:embed/>
                </p:oleObj>
              </mc:Choice>
              <mc:Fallback>
                <p:oleObj name="公式" r:id="rId13" imgW="507960" imgH="203040" progId="Equation.3">
                  <p:embed/>
                  <p:pic>
                    <p:nvPicPr>
                      <p:cNvPr id="2623504"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4357" y="3698461"/>
                        <a:ext cx="894067" cy="354596"/>
                      </a:xfrm>
                      <a:prstGeom prst="rect">
                        <a:avLst/>
                      </a:prstGeom>
                      <a:noFill/>
                      <a:ln>
                        <a:noFill/>
                      </a:ln>
                      <a:effectLst/>
                    </p:spPr>
                  </p:pic>
                </p:oleObj>
              </mc:Fallback>
            </mc:AlternateContent>
          </a:graphicData>
        </a:graphic>
      </p:graphicFrame>
      <p:sp>
        <p:nvSpPr>
          <p:cNvPr id="32" name="Text Box 17"/>
          <p:cNvSpPr txBox="1">
            <a:spLocks noChangeArrowheads="1"/>
          </p:cNvSpPr>
          <p:nvPr/>
        </p:nvSpPr>
        <p:spPr bwMode="auto">
          <a:xfrm>
            <a:off x="899620" y="4315997"/>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2</a:t>
            </a:r>
            <a:r>
              <a:rPr kumimoji="1" lang="zh-CN" altLang="en-US" sz="2400" b="1" dirty="0">
                <a:solidFill>
                  <a:schemeClr val="tx1"/>
                </a:solidFill>
                <a:latin typeface="Times New Roman" panose="02020603050405020304" pitchFamily="18" charset="0"/>
              </a:rPr>
              <a:t>）</a:t>
            </a:r>
          </a:p>
        </p:txBody>
      </p:sp>
      <p:graphicFrame>
        <p:nvGraphicFramePr>
          <p:cNvPr id="33" name="Object 18"/>
          <p:cNvGraphicFramePr>
            <a:graphicFrameLocks noChangeAspect="1"/>
          </p:cNvGraphicFramePr>
          <p:nvPr>
            <p:extLst>
              <p:ext uri="{D42A27DB-BD31-4B8C-83A1-F6EECF244321}">
                <p14:modId xmlns:p14="http://schemas.microsoft.com/office/powerpoint/2010/main" val="3237372352"/>
              </p:ext>
            </p:extLst>
          </p:nvPr>
        </p:nvGraphicFramePr>
        <p:xfrm>
          <a:off x="3361832" y="4958935"/>
          <a:ext cx="3024188" cy="971550"/>
        </p:xfrm>
        <a:graphic>
          <a:graphicData uri="http://schemas.openxmlformats.org/presentationml/2006/ole">
            <mc:AlternateContent xmlns:mc="http://schemas.openxmlformats.org/markup-compatibility/2006">
              <mc:Choice xmlns:v="urn:schemas-microsoft-com:vml" Requires="v">
                <p:oleObj spid="_x0000_s6335" name="公式" r:id="rId15" imgW="1739880" imgH="558720" progId="Equation.3">
                  <p:embed/>
                </p:oleObj>
              </mc:Choice>
              <mc:Fallback>
                <p:oleObj name="公式" r:id="rId15" imgW="1739880" imgH="558720" progId="Equation.3">
                  <p:embed/>
                  <p:pic>
                    <p:nvPicPr>
                      <p:cNvPr id="2623506"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61832" y="4958935"/>
                        <a:ext cx="3024188"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19"/>
          <p:cNvGraphicFramePr>
            <a:graphicFrameLocks noChangeAspect="1"/>
          </p:cNvGraphicFramePr>
          <p:nvPr>
            <p:extLst>
              <p:ext uri="{D42A27DB-BD31-4B8C-83A1-F6EECF244321}">
                <p14:modId xmlns:p14="http://schemas.microsoft.com/office/powerpoint/2010/main" val="1167754778"/>
              </p:ext>
            </p:extLst>
          </p:nvPr>
        </p:nvGraphicFramePr>
        <p:xfrm>
          <a:off x="6962282" y="4346160"/>
          <a:ext cx="882650" cy="336550"/>
        </p:xfrm>
        <a:graphic>
          <a:graphicData uri="http://schemas.openxmlformats.org/presentationml/2006/ole">
            <mc:AlternateContent xmlns:mc="http://schemas.openxmlformats.org/markup-compatibility/2006">
              <mc:Choice xmlns:v="urn:schemas-microsoft-com:vml" Requires="v">
                <p:oleObj spid="_x0000_s6336" name="公式" r:id="rId17" imgW="533160" imgH="203040" progId="Equation.3">
                  <p:embed/>
                </p:oleObj>
              </mc:Choice>
              <mc:Fallback>
                <p:oleObj name="公式" r:id="rId17" imgW="533160" imgH="203040" progId="Equation.3">
                  <p:embed/>
                  <p:pic>
                    <p:nvPicPr>
                      <p:cNvPr id="2623507"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62282" y="4346160"/>
                        <a:ext cx="882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20"/>
          <p:cNvGraphicFramePr>
            <a:graphicFrameLocks noChangeAspect="1"/>
          </p:cNvGraphicFramePr>
          <p:nvPr>
            <p:extLst>
              <p:ext uri="{D42A27DB-BD31-4B8C-83A1-F6EECF244321}">
                <p14:modId xmlns:p14="http://schemas.microsoft.com/office/powerpoint/2010/main" val="2423585015"/>
              </p:ext>
            </p:extLst>
          </p:nvPr>
        </p:nvGraphicFramePr>
        <p:xfrm>
          <a:off x="1706070" y="5246272"/>
          <a:ext cx="1651000" cy="385763"/>
        </p:xfrm>
        <a:graphic>
          <a:graphicData uri="http://schemas.openxmlformats.org/presentationml/2006/ole">
            <mc:AlternateContent xmlns:mc="http://schemas.openxmlformats.org/markup-compatibility/2006">
              <mc:Choice xmlns:v="urn:schemas-microsoft-com:vml" Requires="v">
                <p:oleObj spid="_x0000_s6337" name="公式" r:id="rId19" imgW="1091880" imgH="253800" progId="Equation.3">
                  <p:embed/>
                </p:oleObj>
              </mc:Choice>
              <mc:Fallback>
                <p:oleObj name="公式" r:id="rId19" imgW="1091880" imgH="253800" progId="Equation.3">
                  <p:embed/>
                  <p:pic>
                    <p:nvPicPr>
                      <p:cNvPr id="2623508"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06070" y="5246272"/>
                        <a:ext cx="16510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21"/>
          <p:cNvSpPr txBox="1">
            <a:spLocks noChangeArrowheads="1"/>
          </p:cNvSpPr>
          <p:nvPr/>
        </p:nvSpPr>
        <p:spPr bwMode="auto">
          <a:xfrm>
            <a:off x="913907" y="517483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3</a:t>
            </a:r>
            <a:r>
              <a:rPr kumimoji="1" lang="zh-CN" altLang="en-US" sz="2400" b="1" dirty="0">
                <a:solidFill>
                  <a:schemeClr val="tx1"/>
                </a:solidFill>
                <a:latin typeface="Times New Roman" panose="02020603050405020304" pitchFamily="18" charset="0"/>
              </a:rPr>
              <a:t>）</a:t>
            </a:r>
          </a:p>
        </p:txBody>
      </p:sp>
      <p:sp>
        <p:nvSpPr>
          <p:cNvPr id="37" name="Text Box 5"/>
          <p:cNvSpPr txBox="1">
            <a:spLocks noChangeArrowheads="1"/>
          </p:cNvSpPr>
          <p:nvPr/>
        </p:nvSpPr>
        <p:spPr bwMode="auto">
          <a:xfrm>
            <a:off x="447182" y="2105250"/>
            <a:ext cx="7632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tx1"/>
                </a:solidFill>
                <a:latin typeface="Times New Roman" panose="02020603050405020304" pitchFamily="18" charset="0"/>
              </a:rPr>
              <a:t>试求</a:t>
            </a:r>
            <a:r>
              <a:rPr kumimoji="1" lang="en-US" altLang="zh-CN" sz="2400" b="1"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常数</a:t>
            </a:r>
            <a:r>
              <a:rPr kumimoji="1" lang="en-US" altLang="zh-CN" sz="2400" b="1" i="1" dirty="0">
                <a:solidFill>
                  <a:schemeClr val="tx1"/>
                </a:solidFill>
                <a:latin typeface="Times New Roman" panose="02020603050405020304" pitchFamily="18" charset="0"/>
              </a:rPr>
              <a:t>A</a:t>
            </a: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(2) </a:t>
            </a:r>
            <a:r>
              <a:rPr kumimoji="1" lang="en-US" altLang="zh-CN" sz="2400" b="1" i="1" dirty="0">
                <a:solidFill>
                  <a:schemeClr val="tx1"/>
                </a:solidFill>
                <a:latin typeface="Times New Roman" panose="02020603050405020304" pitchFamily="18" charset="0"/>
              </a:rPr>
              <a:t>P</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X |&lt;</a:t>
            </a:r>
            <a:r>
              <a:rPr kumimoji="1" lang="en-US" altLang="zh-CN" sz="2400" b="1" dirty="0">
                <a:solidFill>
                  <a:schemeClr val="tx1"/>
                </a:solidFill>
                <a:latin typeface="Symbol" panose="05050102010706020507" pitchFamily="18" charset="2"/>
              </a:rPr>
              <a:t>p/</a:t>
            </a:r>
            <a:r>
              <a:rPr kumimoji="1" lang="en-US" altLang="zh-CN" sz="2400" b="1" dirty="0">
                <a:solidFill>
                  <a:schemeClr val="tx1"/>
                </a:solidFill>
                <a:latin typeface="Times New Roman" panose="02020603050405020304" pitchFamily="18" charset="0"/>
              </a:rPr>
              <a:t>6)</a:t>
            </a: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(3)</a:t>
            </a:r>
            <a:r>
              <a:rPr kumimoji="1" lang="zh-CN" altLang="en-US" sz="2400" b="1" dirty="0">
                <a:solidFill>
                  <a:schemeClr val="tx1"/>
                </a:solidFill>
                <a:latin typeface="Times New Roman" panose="02020603050405020304" pitchFamily="18" charset="0"/>
              </a:rPr>
              <a:t>概率密度 </a:t>
            </a:r>
            <a:r>
              <a:rPr kumimoji="1" lang="en-US" altLang="zh-CN" sz="2400" b="1" i="1" dirty="0">
                <a:solidFill>
                  <a:schemeClr val="tx1"/>
                </a:solidFill>
                <a:latin typeface="Times New Roman" panose="02020603050405020304" pitchFamily="18" charset="0"/>
              </a:rPr>
              <a:t>f</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x</a:t>
            </a:r>
            <a:r>
              <a:rPr kumimoji="1" lang="en-US" altLang="zh-CN" sz="2400" b="1"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748312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up)">
                                      <p:cBhvr>
                                        <p:cTn id="7" dur="75"/>
                                        <p:tgtEl>
                                          <p:spTgt spid="24">
                                            <p:txEl>
                                              <p:pRg st="0" end="0"/>
                                            </p:txEl>
                                          </p:spTgt>
                                        </p:tgtEl>
                                      </p:cBhvr>
                                    </p:animEffect>
                                  </p:childTnLst>
                                </p:cTn>
                              </p:par>
                            </p:childTnLst>
                          </p:cTn>
                        </p:par>
                        <p:par>
                          <p:cTn id="8" fill="hold">
                            <p:stCondLst>
                              <p:cond delay="975"/>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iterate type="lt">
                                    <p:tmPct val="100000"/>
                                  </p:iterate>
                                  <p:childTnLst>
                                    <p:set>
                                      <p:cBhvr>
                                        <p:cTn id="15" dur="1" fill="hold">
                                          <p:stCondLst>
                                            <p:cond delay="0"/>
                                          </p:stCondLst>
                                        </p:cTn>
                                        <p:tgtEl>
                                          <p:spTgt spid="37">
                                            <p:txEl>
                                              <p:pRg st="0" end="0"/>
                                            </p:txEl>
                                          </p:spTgt>
                                        </p:tgtEl>
                                        <p:attrNameLst>
                                          <p:attrName>style.visibility</p:attrName>
                                        </p:attrNameLst>
                                      </p:cBhvr>
                                      <p:to>
                                        <p:strVal val="visible"/>
                                      </p:to>
                                    </p:set>
                                    <p:animEffect transition="in" filter="wipe(up)">
                                      <p:cBhvr>
                                        <p:cTn id="16" dur="75"/>
                                        <p:tgtEl>
                                          <p:spTgt spid="3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iterate type="lt">
                                    <p:tmPct val="100000"/>
                                  </p:iterate>
                                  <p:childTnLst>
                                    <p:set>
                                      <p:cBhvr>
                                        <p:cTn id="20" dur="1" fill="hold">
                                          <p:stCondLst>
                                            <p:cond delay="0"/>
                                          </p:stCondLst>
                                        </p:cTn>
                                        <p:tgtEl>
                                          <p:spTgt spid="26">
                                            <p:txEl>
                                              <p:pRg st="0" end="0"/>
                                            </p:txEl>
                                          </p:spTgt>
                                        </p:tgtEl>
                                        <p:attrNameLst>
                                          <p:attrName>style.visibility</p:attrName>
                                        </p:attrNameLst>
                                      </p:cBhvr>
                                      <p:to>
                                        <p:strVal val="visible"/>
                                      </p:to>
                                    </p:set>
                                    <p:animEffect transition="in" filter="wipe(up)">
                                      <p:cBhvr>
                                        <p:cTn id="21" dur="75"/>
                                        <p:tgtEl>
                                          <p:spTgt spid="2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slide(fromLeft)">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2">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36">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26" grpId="0" build="p" autoUpdateAnimBg="0"/>
      <p:bldP spid="32" grpId="0" build="p" autoUpdateAnimBg="0"/>
      <p:bldP spid="36" grpId="0" build="p" autoUpdateAnimBg="0"/>
      <p:bldP spid="3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29822" y="6284310"/>
            <a:ext cx="1279663" cy="365125"/>
          </a:xfrm>
        </p:spPr>
        <p:txBody>
          <a:bodyPr/>
          <a:lstStyle/>
          <a:p>
            <a:pPr>
              <a:defRPr/>
            </a:pPr>
            <a:fld id="{12AB99E0-3860-4959-BEBE-4097E776CD6D}" type="slidenum">
              <a:rPr lang="zh-CN" altLang="en-US" smtClean="0"/>
              <a:pPr>
                <a:defRPr/>
              </a:pPr>
              <a:t>9</a:t>
            </a:fld>
            <a:endParaRPr lang="zh-CN" altLang="en-US" dirty="0"/>
          </a:p>
        </p:txBody>
      </p:sp>
      <p:sp>
        <p:nvSpPr>
          <p:cNvPr id="22" name="标题 1">
            <a:extLst>
              <a:ext uri="{FF2B5EF4-FFF2-40B4-BE49-F238E27FC236}">
                <a16:creationId xmlns:a16="http://schemas.microsoft.com/office/drawing/2014/main" xmlns="" id="{981C936B-0926-4DE8-BDE3-E4460639BCB9}"/>
              </a:ext>
            </a:extLst>
          </p:cNvPr>
          <p:cNvSpPr>
            <a:spLocks noGrp="1"/>
          </p:cNvSpPr>
          <p:nvPr>
            <p:ph type="title"/>
          </p:nvPr>
        </p:nvSpPr>
        <p:spPr>
          <a:xfrm>
            <a:off x="318071" y="258580"/>
            <a:ext cx="7580430" cy="652580"/>
          </a:xfrm>
        </p:spPr>
        <p:txBody>
          <a:bodyPr>
            <a:normAutofit/>
          </a:bodyPr>
          <a:lstStyle/>
          <a:p>
            <a:r>
              <a:rPr lang="en-US" altLang="zh-CN" sz="3200" dirty="0" smtClean="0"/>
              <a:t>2.3.1 </a:t>
            </a:r>
            <a:r>
              <a:rPr lang="zh-CN" altLang="en-US" sz="3200" dirty="0" smtClean="0"/>
              <a:t>连续型随机变量及其概率密度</a:t>
            </a:r>
            <a:endParaRPr lang="zh-CN" altLang="en-US" sz="3200" dirty="0"/>
          </a:p>
        </p:txBody>
      </p:sp>
      <p:sp>
        <p:nvSpPr>
          <p:cNvPr id="53" name="Rectangle 23"/>
          <p:cNvSpPr>
            <a:spLocks noChangeArrowheads="1"/>
          </p:cNvSpPr>
          <p:nvPr/>
        </p:nvSpPr>
        <p:spPr bwMode="auto">
          <a:xfrm>
            <a:off x="394271" y="1780750"/>
            <a:ext cx="7921625" cy="215900"/>
          </a:xfrm>
          <a:prstGeom prst="rect">
            <a:avLst/>
          </a:prstGeom>
          <a:solidFill>
            <a:schemeClr val="bg1"/>
          </a:solidFill>
          <a:ln w="19050" algn="ctr">
            <a:solidFill>
              <a:schemeClr val="bg1"/>
            </a:solidFill>
            <a:miter lim="800000"/>
            <a:headEnd/>
            <a:tailEnd type="none" w="med" len="lg"/>
          </a:ln>
        </p:spPr>
        <p:txBody>
          <a:bodyPr wrap="none" lIns="90000" tIns="46800" rIns="90000" bIns="46800" anchor="ct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endParaRPr lang="zh-CN" altLang="en-US"/>
          </a:p>
        </p:txBody>
      </p:sp>
      <p:sp>
        <p:nvSpPr>
          <p:cNvPr id="54" name="Text Box 2"/>
          <p:cNvSpPr txBox="1">
            <a:spLocks noChangeArrowheads="1"/>
          </p:cNvSpPr>
          <p:nvPr/>
        </p:nvSpPr>
        <p:spPr bwMode="auto">
          <a:xfrm>
            <a:off x="318071" y="844125"/>
            <a:ext cx="80756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rgbClr val="5050CC"/>
                </a:solidFill>
                <a:latin typeface="宋体" panose="02010600030101010101" pitchFamily="2" charset="-122"/>
              </a:rPr>
              <a:t>例</a:t>
            </a:r>
            <a:r>
              <a:rPr kumimoji="1" lang="zh-CN" altLang="en-US" sz="2400" b="1" dirty="0">
                <a:solidFill>
                  <a:schemeClr val="tx1"/>
                </a:solidFill>
                <a:latin typeface="宋体" panose="02010600030101010101" pitchFamily="2" charset="-122"/>
              </a:rPr>
              <a:t>　</a:t>
            </a:r>
            <a:r>
              <a:rPr kumimoji="1" lang="zh-CN" altLang="en-US" sz="2400" b="1" dirty="0">
                <a:solidFill>
                  <a:schemeClr val="tx1"/>
                </a:solidFill>
                <a:latin typeface="Times New Roman" panose="02020603050405020304" pitchFamily="18" charset="0"/>
              </a:rPr>
              <a:t>有一批晶体管，已知每只的使用寿命 </a:t>
            </a:r>
            <a:r>
              <a:rPr kumimoji="1" lang="en-US" altLang="zh-CN" sz="2400" b="1" i="1" dirty="0">
                <a:solidFill>
                  <a:schemeClr val="tx1"/>
                </a:solidFill>
                <a:latin typeface="Times New Roman" panose="02020603050405020304" pitchFamily="18" charset="0"/>
              </a:rPr>
              <a:t>X </a:t>
            </a:r>
            <a:r>
              <a:rPr kumimoji="1" lang="en-US" altLang="zh-CN" sz="2400" b="1" dirty="0">
                <a:solidFill>
                  <a:schemeClr val="tx1"/>
                </a:solidFill>
                <a:latin typeface="Times New Roman" panose="02020603050405020304" pitchFamily="18" charset="0"/>
              </a:rPr>
              <a:t>(</a:t>
            </a:r>
            <a:r>
              <a:rPr kumimoji="1" lang="zh-CN" altLang="en-US" sz="2400" b="1" dirty="0">
                <a:solidFill>
                  <a:schemeClr val="tx1"/>
                </a:solidFill>
                <a:latin typeface="Times New Roman" panose="02020603050405020304" pitchFamily="18" charset="0"/>
              </a:rPr>
              <a:t>单位：小时</a:t>
            </a:r>
            <a:r>
              <a:rPr kumimoji="1" lang="en-US" altLang="zh-CN" sz="2400" b="1" dirty="0">
                <a:solidFill>
                  <a:schemeClr val="tx1"/>
                </a:solidFill>
                <a:latin typeface="Times New Roman" panose="02020603050405020304" pitchFamily="18" charset="0"/>
              </a:rPr>
              <a:t>)</a:t>
            </a:r>
            <a:r>
              <a:rPr kumimoji="1" lang="zh-CN" altLang="en-US" sz="2400" b="1" dirty="0">
                <a:solidFill>
                  <a:schemeClr val="tx1"/>
                </a:solidFill>
                <a:latin typeface="Times New Roman" panose="02020603050405020304" pitchFamily="18" charset="0"/>
              </a:rPr>
              <a:t>为连续型随机变量，其概率密度函数</a:t>
            </a:r>
            <a:r>
              <a:rPr kumimoji="1" lang="zh-CN" altLang="en-US" sz="2400" b="1" dirty="0">
                <a:solidFill>
                  <a:schemeClr val="tx1"/>
                </a:solidFill>
                <a:latin typeface="宋体" panose="02010600030101010101" pitchFamily="2" charset="-122"/>
              </a:rPr>
              <a:t>为：</a:t>
            </a:r>
          </a:p>
        </p:txBody>
      </p:sp>
      <p:graphicFrame>
        <p:nvGraphicFramePr>
          <p:cNvPr id="55" name="Object 3"/>
          <p:cNvGraphicFramePr>
            <a:graphicFrameLocks noChangeAspect="1"/>
          </p:cNvGraphicFramePr>
          <p:nvPr>
            <p:extLst>
              <p:ext uri="{D42A27DB-BD31-4B8C-83A1-F6EECF244321}">
                <p14:modId xmlns:p14="http://schemas.microsoft.com/office/powerpoint/2010/main" val="1732156222"/>
              </p:ext>
            </p:extLst>
          </p:nvPr>
        </p:nvGraphicFramePr>
        <p:xfrm>
          <a:off x="1256283" y="1709313"/>
          <a:ext cx="2973388" cy="833437"/>
        </p:xfrm>
        <a:graphic>
          <a:graphicData uri="http://schemas.openxmlformats.org/presentationml/2006/ole">
            <mc:AlternateContent xmlns:mc="http://schemas.openxmlformats.org/markup-compatibility/2006">
              <mc:Choice xmlns:v="urn:schemas-microsoft-com:vml" Requires="v">
                <p:oleObj spid="_x0000_s7325" name="公式" r:id="rId3" imgW="2082600" imgH="583920" progId="Equation.3">
                  <p:embed/>
                </p:oleObj>
              </mc:Choice>
              <mc:Fallback>
                <p:oleObj name="公式" r:id="rId3" imgW="2082600" imgH="583920" progId="Equation.3">
                  <p:embed/>
                  <p:pic>
                    <p:nvPicPr>
                      <p:cNvPr id="3481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283" y="1709313"/>
                        <a:ext cx="2973388"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Text Box 4"/>
          <p:cNvSpPr txBox="1">
            <a:spLocks noChangeArrowheads="1"/>
          </p:cNvSpPr>
          <p:nvPr/>
        </p:nvSpPr>
        <p:spPr bwMode="auto">
          <a:xfrm>
            <a:off x="4470971" y="1852188"/>
            <a:ext cx="156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tx1"/>
                </a:solidFill>
                <a:latin typeface="宋体" panose="02010600030101010101" pitchFamily="2" charset="-122"/>
              </a:rPr>
              <a:t>(</a:t>
            </a:r>
            <a:r>
              <a:rPr kumimoji="1" lang="en-US" altLang="zh-CN" sz="2400" b="1" i="1">
                <a:solidFill>
                  <a:schemeClr val="tx1"/>
                </a:solidFill>
                <a:latin typeface="宋体" panose="02010600030101010101" pitchFamily="2" charset="-122"/>
              </a:rPr>
              <a:t>c</a:t>
            </a:r>
            <a:r>
              <a:rPr kumimoji="1" lang="zh-CN" altLang="en-US" sz="2400" b="1">
                <a:solidFill>
                  <a:schemeClr val="tx1"/>
                </a:solidFill>
                <a:latin typeface="宋体" panose="02010600030101010101" pitchFamily="2" charset="-122"/>
              </a:rPr>
              <a:t>为常数</a:t>
            </a:r>
            <a:r>
              <a:rPr kumimoji="1" lang="en-US" altLang="zh-CN" sz="2400" b="1">
                <a:solidFill>
                  <a:schemeClr val="tx1"/>
                </a:solidFill>
                <a:latin typeface="宋体" panose="02010600030101010101" pitchFamily="2" charset="-122"/>
              </a:rPr>
              <a:t>)</a:t>
            </a:r>
          </a:p>
        </p:txBody>
      </p:sp>
      <p:sp>
        <p:nvSpPr>
          <p:cNvPr id="57" name="Rectangle 6"/>
          <p:cNvSpPr>
            <a:spLocks noChangeArrowheads="1"/>
          </p:cNvSpPr>
          <p:nvPr/>
        </p:nvSpPr>
        <p:spPr bwMode="auto">
          <a:xfrm>
            <a:off x="278014" y="2848925"/>
            <a:ext cx="80279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dirty="0">
                <a:solidFill>
                  <a:schemeClr val="tx1"/>
                </a:solidFill>
                <a:latin typeface="宋体" panose="02010600030101010101" pitchFamily="2" charset="-122"/>
              </a:rPr>
              <a:t>(2) </a:t>
            </a:r>
            <a:r>
              <a:rPr kumimoji="1" lang="zh-CN" altLang="en-US" sz="2400" b="1" dirty="0">
                <a:solidFill>
                  <a:schemeClr val="tx1"/>
                </a:solidFill>
                <a:latin typeface="Times New Roman" panose="02020603050405020304" pitchFamily="18" charset="0"/>
              </a:rPr>
              <a:t>已知一只收音机上装有</a:t>
            </a:r>
            <a:r>
              <a:rPr kumimoji="1" lang="en-US" altLang="zh-CN" sz="2400" b="1" dirty="0">
                <a:solidFill>
                  <a:schemeClr val="tx1"/>
                </a:solidFill>
                <a:latin typeface="Times New Roman" panose="02020603050405020304" pitchFamily="18" charset="0"/>
              </a:rPr>
              <a:t>3</a:t>
            </a:r>
            <a:r>
              <a:rPr kumimoji="1" lang="zh-CN" altLang="en-US" sz="2400" b="1" dirty="0">
                <a:solidFill>
                  <a:schemeClr val="tx1"/>
                </a:solidFill>
                <a:latin typeface="Times New Roman" panose="02020603050405020304" pitchFamily="18" charset="0"/>
              </a:rPr>
              <a:t>只这样的晶体管，每只晶体管能否正常工作相互独立</a:t>
            </a:r>
            <a:r>
              <a:rPr kumimoji="1" lang="en-US" altLang="zh-CN" sz="2400" b="1" dirty="0">
                <a:solidFill>
                  <a:schemeClr val="tx1"/>
                </a:solidFill>
                <a:latin typeface="Times New Roman" panose="02020603050405020304" pitchFamily="18" charset="0"/>
              </a:rPr>
              <a:t>, </a:t>
            </a:r>
            <a:r>
              <a:rPr kumimoji="1" lang="zh-CN" altLang="en-US" sz="2400" b="1" dirty="0">
                <a:solidFill>
                  <a:schemeClr val="tx1"/>
                </a:solidFill>
                <a:latin typeface="Times New Roman" panose="02020603050405020304" pitchFamily="18" charset="0"/>
              </a:rPr>
              <a:t>求</a:t>
            </a:r>
            <a:r>
              <a:rPr kumimoji="1" lang="zh-CN" altLang="en-US" sz="2400" b="1" dirty="0">
                <a:solidFill>
                  <a:srgbClr val="FD0119"/>
                </a:solidFill>
                <a:latin typeface="Times New Roman" panose="02020603050405020304" pitchFamily="18" charset="0"/>
              </a:rPr>
              <a:t>在使用的最初</a:t>
            </a:r>
            <a:r>
              <a:rPr kumimoji="1" lang="en-US" altLang="zh-CN" sz="2400" b="1" dirty="0">
                <a:solidFill>
                  <a:srgbClr val="FD0119"/>
                </a:solidFill>
                <a:latin typeface="Times New Roman" panose="02020603050405020304" pitchFamily="18" charset="0"/>
              </a:rPr>
              <a:t>1500</a:t>
            </a:r>
            <a:r>
              <a:rPr kumimoji="1" lang="zh-CN" altLang="en-US" sz="2400" b="1" dirty="0">
                <a:solidFill>
                  <a:srgbClr val="FD0119"/>
                </a:solidFill>
                <a:latin typeface="Times New Roman" panose="02020603050405020304" pitchFamily="18" charset="0"/>
              </a:rPr>
              <a:t>小时</a:t>
            </a:r>
            <a:r>
              <a:rPr kumimoji="1" lang="zh-CN" altLang="en-US" sz="2400" b="1" dirty="0">
                <a:solidFill>
                  <a:schemeClr val="tx1"/>
                </a:solidFill>
                <a:latin typeface="Times New Roman" panose="02020603050405020304" pitchFamily="18" charset="0"/>
              </a:rPr>
              <a:t>只有一个</a:t>
            </a:r>
            <a:r>
              <a:rPr kumimoji="1" lang="zh-CN" altLang="en-US" sz="2400" b="1" dirty="0">
                <a:solidFill>
                  <a:srgbClr val="FD0119"/>
                </a:solidFill>
                <a:latin typeface="Times New Roman" panose="02020603050405020304" pitchFamily="18" charset="0"/>
              </a:rPr>
              <a:t>损坏</a:t>
            </a:r>
            <a:r>
              <a:rPr kumimoji="1" lang="zh-CN" altLang="en-US" sz="2400" b="1" dirty="0">
                <a:solidFill>
                  <a:schemeClr val="tx1"/>
                </a:solidFill>
                <a:latin typeface="Times New Roman" panose="02020603050405020304" pitchFamily="18" charset="0"/>
              </a:rPr>
              <a:t>的概率</a:t>
            </a:r>
            <a:r>
              <a:rPr kumimoji="1" lang="en-US" altLang="zh-CN" sz="2400" b="1" dirty="0">
                <a:solidFill>
                  <a:schemeClr val="tx1"/>
                </a:solidFill>
                <a:latin typeface="Times New Roman" panose="02020603050405020304" pitchFamily="18" charset="0"/>
              </a:rPr>
              <a:t>.</a:t>
            </a:r>
          </a:p>
        </p:txBody>
      </p:sp>
      <p:sp>
        <p:nvSpPr>
          <p:cNvPr id="58" name="Text Box 7" descr="大网格"/>
          <p:cNvSpPr txBox="1">
            <a:spLocks noChangeArrowheads="1"/>
          </p:cNvSpPr>
          <p:nvPr/>
        </p:nvSpPr>
        <p:spPr bwMode="auto">
          <a:xfrm>
            <a:off x="3031108" y="20411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solidFill>
                  <a:schemeClr val="tx1"/>
                </a:solidFill>
                <a:latin typeface="Times New Roman" panose="02020603050405020304" pitchFamily="18" charset="0"/>
              </a:rPr>
              <a:t>其它</a:t>
            </a:r>
            <a:r>
              <a:rPr kumimoji="1" lang="en-US" altLang="zh-CN" sz="2400" b="1">
                <a:solidFill>
                  <a:schemeClr val="tx1"/>
                </a:solidFill>
                <a:latin typeface="Times New Roman" panose="02020603050405020304" pitchFamily="18" charset="0"/>
              </a:rPr>
              <a:t>.</a:t>
            </a:r>
          </a:p>
        </p:txBody>
      </p:sp>
      <p:sp>
        <p:nvSpPr>
          <p:cNvPr id="59" name="Text Box 8"/>
          <p:cNvSpPr txBox="1">
            <a:spLocks noChangeArrowheads="1"/>
          </p:cNvSpPr>
          <p:nvPr/>
        </p:nvSpPr>
        <p:spPr bwMode="auto">
          <a:xfrm>
            <a:off x="313669" y="3929068"/>
            <a:ext cx="2016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rgbClr val="5050CC"/>
                </a:solidFill>
                <a:latin typeface="Times New Roman" panose="02020603050405020304" pitchFamily="18" charset="0"/>
              </a:rPr>
              <a:t>解</a:t>
            </a:r>
            <a:r>
              <a:rPr kumimoji="1" lang="en-US" altLang="zh-CN" sz="2400" b="1" dirty="0">
                <a:solidFill>
                  <a:schemeClr val="tx1"/>
                </a:solidFill>
                <a:latin typeface="宋体" panose="02010600030101010101" pitchFamily="2" charset="-122"/>
              </a:rPr>
              <a:t>(1)</a:t>
            </a:r>
          </a:p>
        </p:txBody>
      </p:sp>
      <p:graphicFrame>
        <p:nvGraphicFramePr>
          <p:cNvPr id="60" name="Object 9"/>
          <p:cNvGraphicFramePr>
            <a:graphicFrameLocks noChangeAspect="1"/>
          </p:cNvGraphicFramePr>
          <p:nvPr>
            <p:extLst>
              <p:ext uri="{D42A27DB-BD31-4B8C-83A1-F6EECF244321}">
                <p14:modId xmlns:p14="http://schemas.microsoft.com/office/powerpoint/2010/main" val="1107348289"/>
              </p:ext>
            </p:extLst>
          </p:nvPr>
        </p:nvGraphicFramePr>
        <p:xfrm>
          <a:off x="1394756" y="3929068"/>
          <a:ext cx="1981200" cy="549275"/>
        </p:xfrm>
        <a:graphic>
          <a:graphicData uri="http://schemas.openxmlformats.org/presentationml/2006/ole">
            <mc:AlternateContent xmlns:mc="http://schemas.openxmlformats.org/markup-compatibility/2006">
              <mc:Choice xmlns:v="urn:schemas-microsoft-com:vml" Requires="v">
                <p:oleObj spid="_x0000_s7326" name="公式" r:id="rId5" imgW="1180800" imgH="330120" progId="Equation.3">
                  <p:embed/>
                </p:oleObj>
              </mc:Choice>
              <mc:Fallback>
                <p:oleObj name="公式" r:id="rId5" imgW="1180800" imgH="330120" progId="Equation.3">
                  <p:embed/>
                  <p:pic>
                    <p:nvPicPr>
                      <p:cNvPr id="261940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4756" y="3929068"/>
                        <a:ext cx="19812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12"/>
          <p:cNvGraphicFramePr>
            <a:graphicFrameLocks noGrp="1" noChangeAspect="1"/>
          </p:cNvGraphicFramePr>
          <p:nvPr>
            <p:ph sz="half" idx="1"/>
            <p:extLst>
              <p:ext uri="{D42A27DB-BD31-4B8C-83A1-F6EECF244321}">
                <p14:modId xmlns:p14="http://schemas.microsoft.com/office/powerpoint/2010/main" val="2840190058"/>
              </p:ext>
            </p:extLst>
          </p:nvPr>
        </p:nvGraphicFramePr>
        <p:xfrm>
          <a:off x="3410881" y="3857631"/>
          <a:ext cx="2017713" cy="723900"/>
        </p:xfrm>
        <a:graphic>
          <a:graphicData uri="http://schemas.openxmlformats.org/presentationml/2006/ole">
            <mc:AlternateContent xmlns:mc="http://schemas.openxmlformats.org/markup-compatibility/2006">
              <mc:Choice xmlns:v="urn:schemas-microsoft-com:vml" Requires="v">
                <p:oleObj spid="_x0000_s7327" name="公式" r:id="rId7" imgW="1346040" imgH="482400" progId="Equation.3">
                  <p:embed/>
                </p:oleObj>
              </mc:Choice>
              <mc:Fallback>
                <p:oleObj name="公式" r:id="rId7" imgW="1346040" imgH="482400" progId="Equation.3">
                  <p:embed/>
                  <p:pic>
                    <p:nvPicPr>
                      <p:cNvPr id="2619404"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0881" y="3857631"/>
                        <a:ext cx="20177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14"/>
          <p:cNvGraphicFramePr>
            <a:graphicFrameLocks noChangeAspect="1"/>
          </p:cNvGraphicFramePr>
          <p:nvPr>
            <p:extLst>
              <p:ext uri="{D42A27DB-BD31-4B8C-83A1-F6EECF244321}">
                <p14:modId xmlns:p14="http://schemas.microsoft.com/office/powerpoint/2010/main" val="625671043"/>
              </p:ext>
            </p:extLst>
          </p:nvPr>
        </p:nvGraphicFramePr>
        <p:xfrm>
          <a:off x="5500031" y="4073532"/>
          <a:ext cx="1367485" cy="284414"/>
        </p:xfrm>
        <a:graphic>
          <a:graphicData uri="http://schemas.openxmlformats.org/presentationml/2006/ole">
            <mc:AlternateContent xmlns:mc="http://schemas.openxmlformats.org/markup-compatibility/2006">
              <mc:Choice xmlns:v="urn:schemas-microsoft-com:vml" Requires="v">
                <p:oleObj spid="_x0000_s7328" name="公式" r:id="rId9" imgW="977760" imgH="203040" progId="Equation.3">
                  <p:embed/>
                </p:oleObj>
              </mc:Choice>
              <mc:Fallback>
                <p:oleObj name="公式" r:id="rId9" imgW="977760" imgH="203040" progId="Equation.3">
                  <p:embed/>
                  <p:pic>
                    <p:nvPicPr>
                      <p:cNvPr id="261940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0031" y="4073532"/>
                        <a:ext cx="1367485" cy="284414"/>
                      </a:xfrm>
                      <a:prstGeom prst="rect">
                        <a:avLst/>
                      </a:prstGeom>
                      <a:noFill/>
                      <a:ln>
                        <a:noFill/>
                      </a:ln>
                      <a:effectLst/>
                    </p:spPr>
                  </p:pic>
                </p:oleObj>
              </mc:Fallback>
            </mc:AlternateContent>
          </a:graphicData>
        </a:graphic>
      </p:graphicFrame>
      <p:sp>
        <p:nvSpPr>
          <p:cNvPr id="63" name="Text Box 17"/>
          <p:cNvSpPr txBox="1">
            <a:spLocks noChangeArrowheads="1"/>
          </p:cNvSpPr>
          <p:nvPr/>
        </p:nvSpPr>
        <p:spPr bwMode="auto">
          <a:xfrm>
            <a:off x="674031" y="4578356"/>
            <a:ext cx="6121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chemeClr val="tx1"/>
                </a:solidFill>
                <a:latin typeface="Times New Roman" panose="02020603050405020304" pitchFamily="18" charset="0"/>
              </a:rPr>
              <a:t>(2)  A ={</a:t>
            </a:r>
            <a:r>
              <a:rPr kumimoji="1" lang="zh-CN" altLang="en-US" sz="2400" b="1" dirty="0">
                <a:solidFill>
                  <a:schemeClr val="tx1"/>
                </a:solidFill>
                <a:latin typeface="Times New Roman" panose="02020603050405020304" pitchFamily="18" charset="0"/>
              </a:rPr>
              <a:t>一只晶体管的寿命小于</a:t>
            </a:r>
            <a:r>
              <a:rPr kumimoji="1" lang="en-US" altLang="zh-CN" sz="2400" b="1" dirty="0">
                <a:solidFill>
                  <a:schemeClr val="tx1"/>
                </a:solidFill>
                <a:latin typeface="Times New Roman" panose="02020603050405020304" pitchFamily="18" charset="0"/>
              </a:rPr>
              <a:t>1500</a:t>
            </a:r>
            <a:r>
              <a:rPr kumimoji="1" lang="zh-CN" altLang="en-US" sz="2400" b="1" dirty="0">
                <a:solidFill>
                  <a:schemeClr val="tx1"/>
                </a:solidFill>
                <a:latin typeface="Times New Roman" panose="02020603050405020304" pitchFamily="18" charset="0"/>
              </a:rPr>
              <a:t>小时</a:t>
            </a:r>
            <a:r>
              <a:rPr kumimoji="1" lang="en-US" altLang="zh-CN" sz="2400" b="1" dirty="0">
                <a:solidFill>
                  <a:schemeClr val="tx1"/>
                </a:solidFill>
                <a:latin typeface="Times New Roman" panose="02020603050405020304" pitchFamily="18" charset="0"/>
              </a:rPr>
              <a:t>}</a:t>
            </a:r>
          </a:p>
        </p:txBody>
      </p:sp>
      <p:graphicFrame>
        <p:nvGraphicFramePr>
          <p:cNvPr id="64" name="Object 18"/>
          <p:cNvGraphicFramePr>
            <a:graphicFrameLocks noChangeAspect="1"/>
          </p:cNvGraphicFramePr>
          <p:nvPr>
            <p:extLst>
              <p:ext uri="{D42A27DB-BD31-4B8C-83A1-F6EECF244321}">
                <p14:modId xmlns:p14="http://schemas.microsoft.com/office/powerpoint/2010/main" val="1824325423"/>
              </p:ext>
            </p:extLst>
          </p:nvPr>
        </p:nvGraphicFramePr>
        <p:xfrm>
          <a:off x="998599" y="5212919"/>
          <a:ext cx="2901862" cy="359712"/>
        </p:xfrm>
        <a:graphic>
          <a:graphicData uri="http://schemas.openxmlformats.org/presentationml/2006/ole">
            <mc:AlternateContent xmlns:mc="http://schemas.openxmlformats.org/markup-compatibility/2006">
              <mc:Choice xmlns:v="urn:schemas-microsoft-com:vml" Requires="v">
                <p:oleObj spid="_x0000_s7329" name="公式" r:id="rId11" imgW="1942920" imgH="241200" progId="Equation.3">
                  <p:embed/>
                </p:oleObj>
              </mc:Choice>
              <mc:Fallback>
                <p:oleObj name="公式" r:id="rId11" imgW="1942920" imgH="241200" progId="Equation.3">
                  <p:embed/>
                  <p:pic>
                    <p:nvPicPr>
                      <p:cNvPr id="261941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8599" y="5212919"/>
                        <a:ext cx="2901862" cy="359712"/>
                      </a:xfrm>
                      <a:prstGeom prst="rect">
                        <a:avLst/>
                      </a:prstGeom>
                      <a:noFill/>
                      <a:ln>
                        <a:noFill/>
                      </a:ln>
                      <a:effectLst/>
                    </p:spPr>
                  </p:pic>
                </p:oleObj>
              </mc:Fallback>
            </mc:AlternateContent>
          </a:graphicData>
        </a:graphic>
      </p:graphicFrame>
      <p:graphicFrame>
        <p:nvGraphicFramePr>
          <p:cNvPr id="65" name="Object 19"/>
          <p:cNvGraphicFramePr>
            <a:graphicFrameLocks noChangeAspect="1"/>
          </p:cNvGraphicFramePr>
          <p:nvPr>
            <p:extLst>
              <p:ext uri="{D42A27DB-BD31-4B8C-83A1-F6EECF244321}">
                <p14:modId xmlns:p14="http://schemas.microsoft.com/office/powerpoint/2010/main" val="28480586"/>
              </p:ext>
            </p:extLst>
          </p:nvPr>
        </p:nvGraphicFramePr>
        <p:xfrm>
          <a:off x="3930902" y="5121381"/>
          <a:ext cx="2765425" cy="480214"/>
        </p:xfrm>
        <a:graphic>
          <a:graphicData uri="http://schemas.openxmlformats.org/presentationml/2006/ole">
            <mc:AlternateContent xmlns:mc="http://schemas.openxmlformats.org/markup-compatibility/2006">
              <mc:Choice xmlns:v="urn:schemas-microsoft-com:vml" Requires="v">
                <p:oleObj spid="_x0000_s7330" name="公式" r:id="rId13" imgW="1892160" imgH="330120" progId="Equation.3">
                  <p:embed/>
                </p:oleObj>
              </mc:Choice>
              <mc:Fallback>
                <p:oleObj name="公式" r:id="rId13" imgW="1892160" imgH="330120" progId="Equation.3">
                  <p:embed/>
                  <p:pic>
                    <p:nvPicPr>
                      <p:cNvPr id="2619411"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0902" y="5121381"/>
                        <a:ext cx="2765425" cy="480214"/>
                      </a:xfrm>
                      <a:prstGeom prst="rect">
                        <a:avLst/>
                      </a:prstGeom>
                      <a:noFill/>
                      <a:ln>
                        <a:noFill/>
                      </a:ln>
                      <a:effectLst/>
                    </p:spPr>
                  </p:pic>
                </p:oleObj>
              </mc:Fallback>
            </mc:AlternateContent>
          </a:graphicData>
        </a:graphic>
      </p:graphicFrame>
      <p:grpSp>
        <p:nvGrpSpPr>
          <p:cNvPr id="66" name="Group 25"/>
          <p:cNvGrpSpPr>
            <a:grpSpLocks/>
          </p:cNvGrpSpPr>
          <p:nvPr/>
        </p:nvGrpSpPr>
        <p:grpSpPr bwMode="auto">
          <a:xfrm>
            <a:off x="251776" y="5527442"/>
            <a:ext cx="7119938" cy="688777"/>
            <a:chOff x="612" y="3339"/>
            <a:chExt cx="4485" cy="407"/>
          </a:xfrm>
        </p:grpSpPr>
        <p:sp>
          <p:nvSpPr>
            <p:cNvPr id="67" name="Text Box 20"/>
            <p:cNvSpPr txBox="1">
              <a:spLocks noChangeArrowheads="1"/>
            </p:cNvSpPr>
            <p:nvPr/>
          </p:nvSpPr>
          <p:spPr bwMode="auto">
            <a:xfrm>
              <a:off x="612" y="3339"/>
              <a:ext cx="426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lnSpc>
                  <a:spcPct val="150000"/>
                </a:lnSpc>
                <a:spcBef>
                  <a:spcPct val="0"/>
                </a:spcBef>
                <a:buClrTx/>
                <a:buSzTx/>
                <a:buFontTx/>
                <a:buNone/>
              </a:pPr>
              <a:r>
                <a:rPr kumimoji="1" lang="zh-CN" altLang="en-US" sz="2400" dirty="0">
                  <a:solidFill>
                    <a:schemeClr val="tx1"/>
                  </a:solidFill>
                  <a:latin typeface="宋体" panose="02010600030101010101" pitchFamily="2" charset="-122"/>
                </a:rPr>
                <a:t>　　</a:t>
              </a:r>
              <a:r>
                <a:rPr kumimoji="1" lang="zh-CN" altLang="en-US" sz="2400" b="1" dirty="0">
                  <a:solidFill>
                    <a:schemeClr val="tx1"/>
                  </a:solidFill>
                  <a:latin typeface="Times New Roman" panose="02020603050405020304" pitchFamily="18" charset="0"/>
                </a:rPr>
                <a:t>设</a:t>
              </a:r>
              <a:r>
                <a:rPr kumimoji="1" lang="en-US" altLang="zh-CN" sz="2400" b="1" i="1" dirty="0">
                  <a:solidFill>
                    <a:schemeClr val="tx1"/>
                  </a:solidFill>
                  <a:latin typeface="Times New Roman" panose="02020603050405020304" pitchFamily="18" charset="0"/>
                </a:rPr>
                <a:t>Y</a:t>
              </a:r>
              <a:r>
                <a:rPr kumimoji="1" lang="zh-CN" altLang="en-US" sz="2400" b="1" dirty="0">
                  <a:solidFill>
                    <a:schemeClr val="tx1"/>
                  </a:solidFill>
                  <a:latin typeface="Times New Roman" panose="02020603050405020304" pitchFamily="18" charset="0"/>
                </a:rPr>
                <a:t>为三只晶体管中</a:t>
              </a:r>
              <a:r>
                <a:rPr kumimoji="1" lang="en-US" altLang="zh-CN" sz="2400" b="1" dirty="0">
                  <a:solidFill>
                    <a:schemeClr val="tx1"/>
                  </a:solidFill>
                  <a:latin typeface="Times New Roman" panose="02020603050405020304" pitchFamily="18" charset="0"/>
                </a:rPr>
                <a:t>A</a:t>
              </a:r>
              <a:r>
                <a:rPr kumimoji="1" lang="zh-CN" altLang="en-US" sz="2400" b="1" dirty="0">
                  <a:solidFill>
                    <a:schemeClr val="tx1"/>
                  </a:solidFill>
                  <a:latin typeface="Times New Roman" panose="02020603050405020304" pitchFamily="18" charset="0"/>
                </a:rPr>
                <a:t>发生的个数</a:t>
              </a:r>
              <a:r>
                <a:rPr kumimoji="1" lang="en-US" altLang="zh-CN" sz="2400" b="1" dirty="0">
                  <a:solidFill>
                    <a:schemeClr val="tx1"/>
                  </a:solidFill>
                  <a:latin typeface="Times New Roman" panose="02020603050405020304" pitchFamily="18" charset="0"/>
                </a:rPr>
                <a:t>, </a:t>
              </a:r>
              <a:r>
                <a:rPr kumimoji="1" lang="zh-CN" altLang="en-US" sz="2400" b="1" dirty="0">
                  <a:solidFill>
                    <a:schemeClr val="tx1"/>
                  </a:solidFill>
                  <a:latin typeface="Times New Roman" panose="02020603050405020304" pitchFamily="18" charset="0"/>
                </a:rPr>
                <a:t>则</a:t>
              </a:r>
            </a:p>
          </p:txBody>
        </p:sp>
        <p:graphicFrame>
          <p:nvGraphicFramePr>
            <p:cNvPr id="68" name="Object 21"/>
            <p:cNvGraphicFramePr>
              <a:graphicFrameLocks noChangeAspect="1"/>
            </p:cNvGraphicFramePr>
            <p:nvPr>
              <p:extLst>
                <p:ext uri="{D42A27DB-BD31-4B8C-83A1-F6EECF244321}">
                  <p14:modId xmlns:p14="http://schemas.microsoft.com/office/powerpoint/2010/main" val="1016169948"/>
                </p:ext>
              </p:extLst>
            </p:nvPr>
          </p:nvGraphicFramePr>
          <p:xfrm>
            <a:off x="4099" y="3461"/>
            <a:ext cx="998" cy="227"/>
          </p:xfrm>
          <a:graphic>
            <a:graphicData uri="http://schemas.openxmlformats.org/presentationml/2006/ole">
              <mc:AlternateContent xmlns:mc="http://schemas.openxmlformats.org/markup-compatibility/2006">
                <mc:Choice xmlns:v="urn:schemas-microsoft-com:vml" Requires="v">
                  <p:oleObj spid="_x0000_s7331" name="公式" r:id="rId15" imgW="1066680" imgH="241200" progId="Equation.3">
                    <p:embed/>
                  </p:oleObj>
                </mc:Choice>
                <mc:Fallback>
                  <p:oleObj name="公式" r:id="rId15" imgW="1066680" imgH="241200" progId="Equation.3">
                    <p:embed/>
                    <p:pic>
                      <p:nvPicPr>
                        <p:cNvPr id="34825"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99" y="3461"/>
                          <a:ext cx="998"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9" name="Object 22"/>
          <p:cNvGraphicFramePr>
            <a:graphicFrameLocks noChangeAspect="1"/>
          </p:cNvGraphicFramePr>
          <p:nvPr>
            <p:extLst>
              <p:ext uri="{D42A27DB-BD31-4B8C-83A1-F6EECF244321}">
                <p14:modId xmlns:p14="http://schemas.microsoft.com/office/powerpoint/2010/main" val="4218363402"/>
              </p:ext>
            </p:extLst>
          </p:nvPr>
        </p:nvGraphicFramePr>
        <p:xfrm>
          <a:off x="967693" y="6112742"/>
          <a:ext cx="3955553" cy="430294"/>
        </p:xfrm>
        <a:graphic>
          <a:graphicData uri="http://schemas.openxmlformats.org/presentationml/2006/ole">
            <mc:AlternateContent xmlns:mc="http://schemas.openxmlformats.org/markup-compatibility/2006">
              <mc:Choice xmlns:v="urn:schemas-microsoft-com:vml" Requires="v">
                <p:oleObj spid="_x0000_s7332" name="公式" r:id="rId17" imgW="2565360" imgH="279360" progId="Equation.3">
                  <p:embed/>
                </p:oleObj>
              </mc:Choice>
              <mc:Fallback>
                <p:oleObj name="公式" r:id="rId17" imgW="2565360" imgH="279360" progId="Equation.3">
                  <p:embed/>
                  <p:pic>
                    <p:nvPicPr>
                      <p:cNvPr id="2619414"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7693" y="6112742"/>
                        <a:ext cx="3955553" cy="430294"/>
                      </a:xfrm>
                      <a:prstGeom prst="rect">
                        <a:avLst/>
                      </a:prstGeom>
                      <a:noFill/>
                      <a:ln>
                        <a:noFill/>
                      </a:ln>
                      <a:effectLst/>
                    </p:spPr>
                  </p:pic>
                </p:oleObj>
              </mc:Fallback>
            </mc:AlternateContent>
          </a:graphicData>
        </a:graphic>
      </p:graphicFrame>
      <p:sp>
        <p:nvSpPr>
          <p:cNvPr id="70" name="Text Box 5"/>
          <p:cNvSpPr txBox="1">
            <a:spLocks noChangeArrowheads="1"/>
          </p:cNvSpPr>
          <p:nvPr/>
        </p:nvSpPr>
        <p:spPr bwMode="auto">
          <a:xfrm>
            <a:off x="-257603" y="2348594"/>
            <a:ext cx="27447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800">
                <a:solidFill>
                  <a:srgbClr val="000066"/>
                </a:solidFill>
                <a:latin typeface="Lucida Sans Unicode" panose="020B0602030504020204" pitchFamily="34" charset="0"/>
                <a:ea typeface="宋体" panose="02010600030101010101" pitchFamily="2" charset="-122"/>
              </a:defRPr>
            </a:lvl1pPr>
            <a:lvl2pPr marL="742950" indent="-285750" eaLnBrk="0" hangingPunct="0">
              <a:defRPr sz="2800">
                <a:solidFill>
                  <a:srgbClr val="000066"/>
                </a:solidFill>
                <a:latin typeface="Lucida Sans Unicode" panose="020B0602030504020204" pitchFamily="34" charset="0"/>
                <a:ea typeface="宋体" panose="02010600030101010101" pitchFamily="2" charset="-122"/>
              </a:defRPr>
            </a:lvl2pPr>
            <a:lvl3pPr marL="1143000" indent="-228600" eaLnBrk="0" hangingPunct="0">
              <a:defRPr sz="2800">
                <a:solidFill>
                  <a:srgbClr val="000066"/>
                </a:solidFill>
                <a:latin typeface="Lucida Sans Unicode" panose="020B0602030504020204" pitchFamily="34" charset="0"/>
                <a:ea typeface="宋体" panose="02010600030101010101" pitchFamily="2" charset="-122"/>
              </a:defRPr>
            </a:lvl3pPr>
            <a:lvl4pPr marL="1600200" indent="-228600" eaLnBrk="0" hangingPunct="0">
              <a:defRPr sz="2800">
                <a:solidFill>
                  <a:srgbClr val="000066"/>
                </a:solidFill>
                <a:latin typeface="Lucida Sans Unicode" panose="020B0602030504020204" pitchFamily="34" charset="0"/>
                <a:ea typeface="宋体" panose="02010600030101010101" pitchFamily="2" charset="-122"/>
              </a:defRPr>
            </a:lvl4pPr>
            <a:lvl5pPr marL="2057400" indent="-228600" eaLnBrk="0" hangingPunct="0">
              <a:defRPr sz="2800">
                <a:solidFill>
                  <a:srgbClr val="000066"/>
                </a:solidFill>
                <a:latin typeface="Lucida Sans Unicode" panose="020B0602030504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Char char="•"/>
              <a:defRPr sz="2800">
                <a:solidFill>
                  <a:srgbClr val="000066"/>
                </a:solidFill>
                <a:latin typeface="Lucida Sans Unicode" panose="020B0602030504020204" pitchFamily="34" charset="0"/>
                <a:ea typeface="宋体" panose="02010600030101010101" pitchFamily="2" charset="-122"/>
              </a:defRPr>
            </a:lvl9pPr>
          </a:lstStyle>
          <a:p>
            <a:pPr eaLnBrk="1" hangingPunct="1">
              <a:spcBef>
                <a:spcPct val="0"/>
              </a:spcBef>
              <a:buClrTx/>
              <a:buSzTx/>
              <a:buFontTx/>
              <a:buNone/>
            </a:pPr>
            <a:r>
              <a:rPr kumimoji="1" lang="zh-CN" altLang="en-US" sz="2200" dirty="0">
                <a:solidFill>
                  <a:schemeClr val="tx1"/>
                </a:solidFill>
                <a:latin typeface="宋体" panose="02010600030101010101" pitchFamily="2" charset="-122"/>
              </a:rPr>
              <a:t>　　</a:t>
            </a:r>
            <a:r>
              <a:rPr kumimoji="1" lang="en-US" altLang="zh-CN" sz="2400" b="1" dirty="0">
                <a:solidFill>
                  <a:schemeClr val="tx1"/>
                </a:solidFill>
                <a:latin typeface="宋体" panose="02010600030101010101" pitchFamily="2" charset="-122"/>
              </a:rPr>
              <a:t>(1) </a:t>
            </a:r>
            <a:r>
              <a:rPr kumimoji="1" lang="zh-CN" altLang="en-US" sz="2400" b="1" dirty="0">
                <a:solidFill>
                  <a:schemeClr val="tx1"/>
                </a:solidFill>
                <a:latin typeface="Times New Roman" panose="02020603050405020304" pitchFamily="18" charset="0"/>
              </a:rPr>
              <a:t>求常数</a:t>
            </a:r>
            <a:r>
              <a:rPr kumimoji="1" lang="en-US" altLang="zh-CN" sz="2400" b="1" i="1" dirty="0">
                <a:solidFill>
                  <a:schemeClr val="tx1"/>
                </a:solidFill>
                <a:latin typeface="Times New Roman" panose="02020603050405020304" pitchFamily="18" charset="0"/>
              </a:rPr>
              <a:t>c</a:t>
            </a:r>
            <a:r>
              <a:rPr kumimoji="1" lang="zh-CN" altLang="en-US" sz="2600" b="1" i="1" dirty="0">
                <a:solidFill>
                  <a:schemeClr val="tx1"/>
                </a:solidFill>
                <a:latin typeface="宋体" panose="02010600030101010101" pitchFamily="2" charset="-122"/>
              </a:rPr>
              <a:t>．</a:t>
            </a:r>
          </a:p>
        </p:txBody>
      </p:sp>
    </p:spTree>
    <p:extLst>
      <p:ext uri="{BB962C8B-B14F-4D97-AF65-F5344CB8AC3E}">
        <p14:creationId xmlns:p14="http://schemas.microsoft.com/office/powerpoint/2010/main" val="1488279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1000" fill="hold"/>
                                        <p:tgtEl>
                                          <p:spTgt spid="63"/>
                                        </p:tgtEl>
                                        <p:attrNameLst>
                                          <p:attrName>ppt_w</p:attrName>
                                        </p:attrNameLst>
                                      </p:cBhvr>
                                      <p:tavLst>
                                        <p:tav tm="0">
                                          <p:val>
                                            <p:fltVal val="0"/>
                                          </p:val>
                                        </p:tav>
                                        <p:tav tm="100000">
                                          <p:val>
                                            <p:strVal val="#ppt_w"/>
                                          </p:val>
                                        </p:tav>
                                      </p:tavLst>
                                    </p:anim>
                                    <p:anim calcmode="lin" valueType="num">
                                      <p:cBhvr>
                                        <p:cTn id="23" dur="1000" fill="hold"/>
                                        <p:tgtEl>
                                          <p:spTgt spid="63"/>
                                        </p:tgtEl>
                                        <p:attrNameLst>
                                          <p:attrName>ppt_h</p:attrName>
                                        </p:attrNameLst>
                                      </p:cBhvr>
                                      <p:tavLst>
                                        <p:tav tm="0">
                                          <p:val>
                                            <p:fltVal val="0"/>
                                          </p:val>
                                        </p:tav>
                                        <p:tav tm="100000">
                                          <p:val>
                                            <p:strVal val="#ppt_h"/>
                                          </p:val>
                                        </p:tav>
                                      </p:tavLst>
                                    </p:anim>
                                    <p:animEffect transition="in" filter="fade">
                                      <p:cBhvr>
                                        <p:cTn id="24" dur="10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left)">
                                      <p:cBhvr>
                                        <p:cTn id="29" dur="500"/>
                                        <p:tgtEl>
                                          <p:spTgt spid="6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wipe(left)">
                                      <p:cBhvr>
                                        <p:cTn id="34" dur="500"/>
                                        <p:tgtEl>
                                          <p:spTgt spid="65"/>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1000" fill="hold"/>
                                        <p:tgtEl>
                                          <p:spTgt spid="66"/>
                                        </p:tgtEl>
                                        <p:attrNameLst>
                                          <p:attrName>ppt_w</p:attrName>
                                        </p:attrNameLst>
                                      </p:cBhvr>
                                      <p:tavLst>
                                        <p:tav tm="0">
                                          <p:val>
                                            <p:fltVal val="0"/>
                                          </p:val>
                                        </p:tav>
                                        <p:tav tm="100000">
                                          <p:val>
                                            <p:strVal val="#ppt_w"/>
                                          </p:val>
                                        </p:tav>
                                      </p:tavLst>
                                    </p:anim>
                                    <p:anim calcmode="lin" valueType="num">
                                      <p:cBhvr>
                                        <p:cTn id="40" dur="1000" fill="hold"/>
                                        <p:tgtEl>
                                          <p:spTgt spid="66"/>
                                        </p:tgtEl>
                                        <p:attrNameLst>
                                          <p:attrName>ppt_h</p:attrName>
                                        </p:attrNameLst>
                                      </p:cBhvr>
                                      <p:tavLst>
                                        <p:tav tm="0">
                                          <p:val>
                                            <p:fltVal val="0"/>
                                          </p:val>
                                        </p:tav>
                                        <p:tav tm="100000">
                                          <p:val>
                                            <p:strVal val="#ppt_h"/>
                                          </p:val>
                                        </p:tav>
                                      </p:tavLst>
                                    </p:anim>
                                    <p:animEffect transition="in" filter="fade">
                                      <p:cBhvr>
                                        <p:cTn id="41" dur="1000"/>
                                        <p:tgtEl>
                                          <p:spTgt spid="6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wipe(left)">
                                      <p:cBhvr>
                                        <p:cTn id="46"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theme/theme1.xml><?xml version="1.0" encoding="utf-8"?>
<a:theme xmlns:a="http://schemas.openxmlformats.org/drawingml/2006/main" name="基础">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基础">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ppt/theme/theme2.xml><?xml version="1.0" encoding="utf-8"?>
<a:theme xmlns:a="http://schemas.openxmlformats.org/drawingml/2006/main" name="1_基础">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基础">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8198</TotalTime>
  <Pages>0</Pages>
  <Words>1648</Words>
  <Characters>0</Characters>
  <Application>Microsoft Macintosh PowerPoint</Application>
  <PresentationFormat>全屏显示(4:3)</PresentationFormat>
  <Lines>0</Lines>
  <Paragraphs>249</Paragraphs>
  <Slides>24</Slides>
  <Notes>1</Notes>
  <HiddenSlides>1</HiddenSlides>
  <MMClips>0</MMClips>
  <ScaleCrop>false</ScaleCrop>
  <HeadingPairs>
    <vt:vector size="6" baseType="variant">
      <vt:variant>
        <vt:lpstr>主题</vt:lpstr>
      </vt:variant>
      <vt:variant>
        <vt:i4>2</vt:i4>
      </vt:variant>
      <vt:variant>
        <vt:lpstr>嵌入的 OLE 服务器</vt:lpstr>
      </vt:variant>
      <vt:variant>
        <vt:i4>8</vt:i4>
      </vt:variant>
      <vt:variant>
        <vt:lpstr>幻灯片标题</vt:lpstr>
      </vt:variant>
      <vt:variant>
        <vt:i4>24</vt:i4>
      </vt:variant>
    </vt:vector>
  </HeadingPairs>
  <TitlesOfParts>
    <vt:vector size="34" baseType="lpstr">
      <vt:lpstr>基础</vt:lpstr>
      <vt:lpstr>1_基础</vt:lpstr>
      <vt:lpstr>公式</vt:lpstr>
      <vt:lpstr>BMP 图象</vt:lpstr>
      <vt:lpstr>Equation</vt:lpstr>
      <vt:lpstr>Equation.3</vt:lpstr>
      <vt:lpstr>Equation.DSMT4</vt:lpstr>
      <vt:lpstr>PBrush</vt:lpstr>
      <vt:lpstr>Paint.Picture</vt:lpstr>
      <vt:lpstr>Microsoft 公式</vt:lpstr>
      <vt:lpstr>概率论与数理统计  第二章 随机变量及其分布</vt:lpstr>
      <vt:lpstr>第二章  随机变量及其分布</vt:lpstr>
      <vt:lpstr>2.3.1 连续型随机变量及其概率密度</vt:lpstr>
      <vt:lpstr>2.3.1 连续型随机变量及其概率密度</vt:lpstr>
      <vt:lpstr>2.3.1 连续型随机变量及其概率密度</vt:lpstr>
      <vt:lpstr>2.3.1 连续型随机变量及其概率密度</vt:lpstr>
      <vt:lpstr>2.3.1 连续型随机变量及其概率密度</vt:lpstr>
      <vt:lpstr>2.3.1 连续型随机变量及其概率密度</vt:lpstr>
      <vt:lpstr>2.3.1 连续型随机变量及其概率密度</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2.3.2 常见的连续型分布</vt:lpstr>
      <vt:lpstr>PowerPoint 演示文稿</vt:lpstr>
      <vt:lpstr>2.3.2 常见的连续型分布</vt:lpstr>
      <vt:lpstr>2.3.3混合型随机变量</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subject/>
  <dc:creator>JH</dc:creator>
  <cp:keywords/>
  <dc:description/>
  <cp:lastModifiedBy>haixia liu</cp:lastModifiedBy>
  <cp:revision>6177</cp:revision>
  <dcterms:created xsi:type="dcterms:W3CDTF">2003-07-06T11:35:33Z</dcterms:created>
  <dcterms:modified xsi:type="dcterms:W3CDTF">2020-05-11T12:35:36Z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