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png" ContentType="image/pn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av" ContentType="audio/x-wav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6" r:id="rId1"/>
  </p:sldMasterIdLst>
  <p:notesMasterIdLst>
    <p:notesMasterId r:id="rId16"/>
  </p:notesMasterIdLst>
  <p:sldIdLst>
    <p:sldId id="803" r:id="rId2"/>
    <p:sldId id="789" r:id="rId3"/>
    <p:sldId id="804" r:id="rId4"/>
    <p:sldId id="805" r:id="rId5"/>
    <p:sldId id="806" r:id="rId6"/>
    <p:sldId id="807" r:id="rId7"/>
    <p:sldId id="808" r:id="rId8"/>
    <p:sldId id="811" r:id="rId9"/>
    <p:sldId id="810" r:id="rId10"/>
    <p:sldId id="809" r:id="rId11"/>
    <p:sldId id="812" r:id="rId12"/>
    <p:sldId id="814" r:id="rId13"/>
    <p:sldId id="813" r:id="rId14"/>
    <p:sldId id="81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D31"/>
    <a:srgbClr val="000000"/>
    <a:srgbClr val="DD6C3F"/>
    <a:srgbClr val="3366FF"/>
    <a:srgbClr val="003399"/>
    <a:srgbClr val="D85926"/>
    <a:srgbClr val="B97145"/>
    <a:srgbClr val="4C4789"/>
    <a:srgbClr val="6A7C54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86" autoAdjust="0"/>
    <p:restoredTop sz="90394" autoAdjust="0"/>
  </p:normalViewPr>
  <p:slideViewPr>
    <p:cSldViewPr>
      <p:cViewPr varScale="1">
        <p:scale>
          <a:sx n="71" d="100"/>
          <a:sy n="71" d="100"/>
        </p:scale>
        <p:origin x="-112" y="-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3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1" Type="http://schemas.openxmlformats.org/officeDocument/2006/relationships/image" Target="../media/image90.wmf"/><Relationship Id="rId12" Type="http://schemas.openxmlformats.org/officeDocument/2006/relationships/image" Target="../media/image91.wmf"/><Relationship Id="rId13" Type="http://schemas.openxmlformats.org/officeDocument/2006/relationships/image" Target="../media/image92.wmf"/><Relationship Id="rId14" Type="http://schemas.openxmlformats.org/officeDocument/2006/relationships/image" Target="../media/image93.wmf"/><Relationship Id="rId1" Type="http://schemas.openxmlformats.org/officeDocument/2006/relationships/image" Target="../media/image80.wmf"/><Relationship Id="rId2" Type="http://schemas.openxmlformats.org/officeDocument/2006/relationships/image" Target="../media/image81.wmf"/><Relationship Id="rId3" Type="http://schemas.openxmlformats.org/officeDocument/2006/relationships/image" Target="../media/image82.wmf"/><Relationship Id="rId4" Type="http://schemas.openxmlformats.org/officeDocument/2006/relationships/image" Target="../media/image83.wmf"/><Relationship Id="rId5" Type="http://schemas.openxmlformats.org/officeDocument/2006/relationships/image" Target="../media/image84.wmf"/><Relationship Id="rId6" Type="http://schemas.openxmlformats.org/officeDocument/2006/relationships/image" Target="../media/image85.wmf"/><Relationship Id="rId7" Type="http://schemas.openxmlformats.org/officeDocument/2006/relationships/image" Target="../media/image86.wmf"/><Relationship Id="rId8" Type="http://schemas.openxmlformats.org/officeDocument/2006/relationships/image" Target="../media/image87.wmf"/><Relationship Id="rId9" Type="http://schemas.openxmlformats.org/officeDocument/2006/relationships/image" Target="../media/image88.wmf"/><Relationship Id="rId10" Type="http://schemas.openxmlformats.org/officeDocument/2006/relationships/image" Target="../media/image8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4" Type="http://schemas.openxmlformats.org/officeDocument/2006/relationships/image" Target="../media/image97.wmf"/><Relationship Id="rId5" Type="http://schemas.openxmlformats.org/officeDocument/2006/relationships/image" Target="../media/image98.wmf"/><Relationship Id="rId6" Type="http://schemas.openxmlformats.org/officeDocument/2006/relationships/image" Target="../media/image99.wmf"/><Relationship Id="rId7" Type="http://schemas.openxmlformats.org/officeDocument/2006/relationships/image" Target="../media/image100.wmf"/><Relationship Id="rId8" Type="http://schemas.openxmlformats.org/officeDocument/2006/relationships/image" Target="../media/image101.wmf"/><Relationship Id="rId9" Type="http://schemas.openxmlformats.org/officeDocument/2006/relationships/image" Target="../media/image102.wmf"/><Relationship Id="rId1" Type="http://schemas.openxmlformats.org/officeDocument/2006/relationships/image" Target="../media/image94.wmf"/><Relationship Id="rId2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20" Type="http://schemas.openxmlformats.org/officeDocument/2006/relationships/image" Target="../media/image27.wmf"/><Relationship Id="rId21" Type="http://schemas.openxmlformats.org/officeDocument/2006/relationships/image" Target="../media/image28.wmf"/><Relationship Id="rId22" Type="http://schemas.openxmlformats.org/officeDocument/2006/relationships/image" Target="../media/image29.wmf"/><Relationship Id="rId23" Type="http://schemas.openxmlformats.org/officeDocument/2006/relationships/image" Target="../media/image30.wmf"/><Relationship Id="rId24" Type="http://schemas.openxmlformats.org/officeDocument/2006/relationships/image" Target="../media/image31.wmf"/><Relationship Id="rId10" Type="http://schemas.openxmlformats.org/officeDocument/2006/relationships/image" Target="../media/image17.wmf"/><Relationship Id="rId11" Type="http://schemas.openxmlformats.org/officeDocument/2006/relationships/image" Target="../media/image18.wmf"/><Relationship Id="rId12" Type="http://schemas.openxmlformats.org/officeDocument/2006/relationships/image" Target="../media/image19.wmf"/><Relationship Id="rId13" Type="http://schemas.openxmlformats.org/officeDocument/2006/relationships/image" Target="../media/image20.wmf"/><Relationship Id="rId14" Type="http://schemas.openxmlformats.org/officeDocument/2006/relationships/image" Target="../media/image21.wmf"/><Relationship Id="rId15" Type="http://schemas.openxmlformats.org/officeDocument/2006/relationships/image" Target="../media/image22.wmf"/><Relationship Id="rId16" Type="http://schemas.openxmlformats.org/officeDocument/2006/relationships/image" Target="../media/image23.wmf"/><Relationship Id="rId17" Type="http://schemas.openxmlformats.org/officeDocument/2006/relationships/image" Target="../media/image24.wmf"/><Relationship Id="rId18" Type="http://schemas.openxmlformats.org/officeDocument/2006/relationships/image" Target="../media/image25.wmf"/><Relationship Id="rId19" Type="http://schemas.openxmlformats.org/officeDocument/2006/relationships/image" Target="../media/image26.wmf"/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7" Type="http://schemas.openxmlformats.org/officeDocument/2006/relationships/image" Target="../media/image14.wmf"/><Relationship Id="rId8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5" Type="http://schemas.openxmlformats.org/officeDocument/2006/relationships/image" Target="../media/image36.wmf"/><Relationship Id="rId6" Type="http://schemas.openxmlformats.org/officeDocument/2006/relationships/image" Target="../media/image37.wmf"/><Relationship Id="rId7" Type="http://schemas.openxmlformats.org/officeDocument/2006/relationships/image" Target="../media/image38.wmf"/><Relationship Id="rId8" Type="http://schemas.openxmlformats.org/officeDocument/2006/relationships/image" Target="../media/image39.wmf"/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4" Type="http://schemas.openxmlformats.org/officeDocument/2006/relationships/image" Target="../media/image43.wmf"/><Relationship Id="rId5" Type="http://schemas.openxmlformats.org/officeDocument/2006/relationships/image" Target="../media/image44.wmf"/><Relationship Id="rId6" Type="http://schemas.openxmlformats.org/officeDocument/2006/relationships/image" Target="../media/image45.wmf"/><Relationship Id="rId7" Type="http://schemas.openxmlformats.org/officeDocument/2006/relationships/image" Target="../media/image46.wmf"/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1" Type="http://schemas.openxmlformats.org/officeDocument/2006/relationships/image" Target="../media/image40.wmf"/><Relationship Id="rId2" Type="http://schemas.openxmlformats.org/officeDocument/2006/relationships/image" Target="../media/image4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Relationship Id="rId2" Type="http://schemas.openxmlformats.org/officeDocument/2006/relationships/image" Target="../media/image52.emf"/><Relationship Id="rId3" Type="http://schemas.openxmlformats.org/officeDocument/2006/relationships/image" Target="../media/image5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4" Type="http://schemas.openxmlformats.org/officeDocument/2006/relationships/image" Target="../media/image57.wmf"/><Relationship Id="rId5" Type="http://schemas.openxmlformats.org/officeDocument/2006/relationships/image" Target="../media/image58.wmf"/><Relationship Id="rId6" Type="http://schemas.openxmlformats.org/officeDocument/2006/relationships/image" Target="../media/image59.wmf"/><Relationship Id="rId7" Type="http://schemas.openxmlformats.org/officeDocument/2006/relationships/image" Target="../media/image60.wmf"/><Relationship Id="rId1" Type="http://schemas.openxmlformats.org/officeDocument/2006/relationships/image" Target="../media/image54.emf"/><Relationship Id="rId2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11" Type="http://schemas.openxmlformats.org/officeDocument/2006/relationships/image" Target="../media/image71.wmf"/><Relationship Id="rId12" Type="http://schemas.openxmlformats.org/officeDocument/2006/relationships/image" Target="../media/image72.wmf"/><Relationship Id="rId13" Type="http://schemas.openxmlformats.org/officeDocument/2006/relationships/image" Target="../media/image73.wmf"/><Relationship Id="rId14" Type="http://schemas.openxmlformats.org/officeDocument/2006/relationships/image" Target="../media/image74.wmf"/><Relationship Id="rId15" Type="http://schemas.openxmlformats.org/officeDocument/2006/relationships/image" Target="../media/image75.wmf"/><Relationship Id="rId16" Type="http://schemas.openxmlformats.org/officeDocument/2006/relationships/image" Target="../media/image76.wmf"/><Relationship Id="rId17" Type="http://schemas.openxmlformats.org/officeDocument/2006/relationships/image" Target="../media/image77.wmf"/><Relationship Id="rId18" Type="http://schemas.openxmlformats.org/officeDocument/2006/relationships/image" Target="../media/image78.wmf"/><Relationship Id="rId19" Type="http://schemas.openxmlformats.org/officeDocument/2006/relationships/image" Target="../media/image79.wmf"/><Relationship Id="rId1" Type="http://schemas.openxmlformats.org/officeDocument/2006/relationships/image" Target="../media/image61.wmf"/><Relationship Id="rId2" Type="http://schemas.openxmlformats.org/officeDocument/2006/relationships/image" Target="../media/image62.wmf"/><Relationship Id="rId3" Type="http://schemas.openxmlformats.org/officeDocument/2006/relationships/image" Target="../media/image63.wmf"/><Relationship Id="rId4" Type="http://schemas.openxmlformats.org/officeDocument/2006/relationships/image" Target="../media/image64.wmf"/><Relationship Id="rId5" Type="http://schemas.openxmlformats.org/officeDocument/2006/relationships/image" Target="../media/image65.wmf"/><Relationship Id="rId6" Type="http://schemas.openxmlformats.org/officeDocument/2006/relationships/image" Target="../media/image66.wmf"/><Relationship Id="rId7" Type="http://schemas.openxmlformats.org/officeDocument/2006/relationships/image" Target="../media/image67.wmf"/><Relationship Id="rId8" Type="http://schemas.openxmlformats.org/officeDocument/2006/relationships/image" Target="../media/image68.wmf"/><Relationship Id="rId9" Type="http://schemas.openxmlformats.org/officeDocument/2006/relationships/image" Target="../media/image69.wmf"/><Relationship Id="rId10" Type="http://schemas.openxmlformats.org/officeDocument/2006/relationships/image" Target="../media/image7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A60C3C-C4AF-44AB-A02F-B837E098771F}" type="datetime1">
              <a:rPr lang="zh-CN" altLang="en-US" smtClean="0"/>
              <a:t>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38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70755-35A5-47CF-8EAD-5EBB60561275}" type="datetime1">
              <a:rPr lang="zh-CN" altLang="en-US" smtClean="0"/>
              <a:t>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53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2ECA3-D72D-417B-A4C9-BB0239A0268B}" type="datetime1">
              <a:rPr lang="zh-CN" altLang="en-US" smtClean="0"/>
              <a:t>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3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C42BB8-0C41-4D69-910F-90451D5663DA}" type="datetime1">
              <a:rPr lang="zh-CN" altLang="en-US" smtClean="0"/>
              <a:t>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0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65677-2CB4-4373-AE3C-D68B69913799}" type="datetime1">
              <a:rPr lang="zh-CN" altLang="en-US" smtClean="0"/>
              <a:t>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5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8EE10-E6EA-4D72-B2F9-97252F7701D0}" type="datetime1">
              <a:rPr lang="zh-CN" altLang="en-US" smtClean="0"/>
              <a:t>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2624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C88D3-84D0-45A3-8350-A5B0791E04EA}" type="datetime1">
              <a:rPr lang="zh-CN" altLang="en-US" smtClean="0"/>
              <a:t>21/5/20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9955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A6A70-B3AC-41C6-AC57-AA64B0EA6630}" type="datetime1">
              <a:rPr lang="zh-CN" altLang="en-US" smtClean="0"/>
              <a:t>21/5/20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5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FBFDE-4127-4849-88B3-F1A7ADBB0F42}" type="datetime1">
              <a:rPr lang="zh-CN" altLang="en-US" smtClean="0"/>
              <a:t>21/5/20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F4E4B-30BB-40A5-BC5E-24BB4B8DDC7E}" type="datetime1">
              <a:rPr lang="zh-CN" altLang="en-US" smtClean="0"/>
              <a:t>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7B503-7F68-40AD-A1D7-15CB4E3C509B}" type="datetime1">
              <a:rPr lang="zh-CN" altLang="en-US" smtClean="0"/>
              <a:t>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3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C54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ACB6DB2-198B-46BE-B894-FE3E238E8B9C}" type="datetime1">
              <a:rPr lang="zh-CN" altLang="en-US" smtClean="0"/>
              <a:t>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8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4" Type="http://schemas.openxmlformats.org/officeDocument/2006/relationships/image" Target="../media/image51.emf"/><Relationship Id="rId5" Type="http://schemas.openxmlformats.org/officeDocument/2006/relationships/oleObject" Target="../embeddings/oleObject53.bin"/><Relationship Id="rId6" Type="http://schemas.openxmlformats.org/officeDocument/2006/relationships/image" Target="../media/image52.emf"/><Relationship Id="rId7" Type="http://schemas.openxmlformats.org/officeDocument/2006/relationships/oleObject" Target="../embeddings/oleObject54.bin"/><Relationship Id="rId8" Type="http://schemas.openxmlformats.org/officeDocument/2006/relationships/image" Target="../media/image5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9.bin"/><Relationship Id="rId12" Type="http://schemas.openxmlformats.org/officeDocument/2006/relationships/image" Target="../media/image58.wmf"/><Relationship Id="rId13" Type="http://schemas.openxmlformats.org/officeDocument/2006/relationships/oleObject" Target="../embeddings/oleObject60.bin"/><Relationship Id="rId14" Type="http://schemas.openxmlformats.org/officeDocument/2006/relationships/image" Target="../media/image59.wmf"/><Relationship Id="rId15" Type="http://schemas.openxmlformats.org/officeDocument/2006/relationships/oleObject" Target="../embeddings/oleObject61.bin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5.bin"/><Relationship Id="rId4" Type="http://schemas.openxmlformats.org/officeDocument/2006/relationships/image" Target="../media/image54.emf"/><Relationship Id="rId5" Type="http://schemas.openxmlformats.org/officeDocument/2006/relationships/oleObject" Target="../embeddings/oleObject56.bin"/><Relationship Id="rId6" Type="http://schemas.openxmlformats.org/officeDocument/2006/relationships/image" Target="../media/image55.wmf"/><Relationship Id="rId7" Type="http://schemas.openxmlformats.org/officeDocument/2006/relationships/oleObject" Target="../embeddings/oleObject57.bin"/><Relationship Id="rId8" Type="http://schemas.openxmlformats.org/officeDocument/2006/relationships/image" Target="../media/image56.wmf"/><Relationship Id="rId9" Type="http://schemas.openxmlformats.org/officeDocument/2006/relationships/oleObject" Target="../embeddings/oleObject58.bin"/><Relationship Id="rId10" Type="http://schemas.openxmlformats.org/officeDocument/2006/relationships/image" Target="../media/image57.wmf"/></Relationships>
</file>

<file path=ppt/slides/_rels/slide1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69.wmf"/><Relationship Id="rId21" Type="http://schemas.openxmlformats.org/officeDocument/2006/relationships/oleObject" Target="../embeddings/oleObject71.bin"/><Relationship Id="rId22" Type="http://schemas.openxmlformats.org/officeDocument/2006/relationships/image" Target="../media/image70.wmf"/><Relationship Id="rId23" Type="http://schemas.openxmlformats.org/officeDocument/2006/relationships/oleObject" Target="../embeddings/oleObject72.bin"/><Relationship Id="rId24" Type="http://schemas.openxmlformats.org/officeDocument/2006/relationships/image" Target="../media/image71.wmf"/><Relationship Id="rId25" Type="http://schemas.openxmlformats.org/officeDocument/2006/relationships/oleObject" Target="../embeddings/oleObject73.bin"/><Relationship Id="rId26" Type="http://schemas.openxmlformats.org/officeDocument/2006/relationships/image" Target="../media/image72.wmf"/><Relationship Id="rId27" Type="http://schemas.openxmlformats.org/officeDocument/2006/relationships/oleObject" Target="../embeddings/oleObject74.bin"/><Relationship Id="rId28" Type="http://schemas.openxmlformats.org/officeDocument/2006/relationships/image" Target="../media/image73.wmf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2.bin"/><Relationship Id="rId4" Type="http://schemas.openxmlformats.org/officeDocument/2006/relationships/image" Target="../media/image61.wmf"/><Relationship Id="rId5" Type="http://schemas.openxmlformats.org/officeDocument/2006/relationships/oleObject" Target="../embeddings/oleObject63.bin"/><Relationship Id="rId30" Type="http://schemas.openxmlformats.org/officeDocument/2006/relationships/image" Target="../media/image74.wmf"/><Relationship Id="rId31" Type="http://schemas.openxmlformats.org/officeDocument/2006/relationships/oleObject" Target="../embeddings/oleObject76.bin"/><Relationship Id="rId32" Type="http://schemas.openxmlformats.org/officeDocument/2006/relationships/image" Target="../media/image75.wmf"/><Relationship Id="rId9" Type="http://schemas.openxmlformats.org/officeDocument/2006/relationships/oleObject" Target="../embeddings/oleObject65.bin"/><Relationship Id="rId6" Type="http://schemas.openxmlformats.org/officeDocument/2006/relationships/image" Target="../media/image62.wmf"/><Relationship Id="rId7" Type="http://schemas.openxmlformats.org/officeDocument/2006/relationships/oleObject" Target="../embeddings/oleObject64.bin"/><Relationship Id="rId8" Type="http://schemas.openxmlformats.org/officeDocument/2006/relationships/image" Target="../media/image63.wmf"/><Relationship Id="rId33" Type="http://schemas.openxmlformats.org/officeDocument/2006/relationships/oleObject" Target="../embeddings/oleObject77.bin"/><Relationship Id="rId34" Type="http://schemas.openxmlformats.org/officeDocument/2006/relationships/image" Target="../media/image76.wmf"/><Relationship Id="rId35" Type="http://schemas.openxmlformats.org/officeDocument/2006/relationships/oleObject" Target="../embeddings/oleObject78.bin"/><Relationship Id="rId36" Type="http://schemas.openxmlformats.org/officeDocument/2006/relationships/image" Target="../media/image77.wmf"/><Relationship Id="rId10" Type="http://schemas.openxmlformats.org/officeDocument/2006/relationships/image" Target="../media/image64.wmf"/><Relationship Id="rId11" Type="http://schemas.openxmlformats.org/officeDocument/2006/relationships/oleObject" Target="../embeddings/oleObject66.bin"/><Relationship Id="rId12" Type="http://schemas.openxmlformats.org/officeDocument/2006/relationships/image" Target="../media/image65.wmf"/><Relationship Id="rId13" Type="http://schemas.openxmlformats.org/officeDocument/2006/relationships/oleObject" Target="../embeddings/oleObject67.bin"/><Relationship Id="rId14" Type="http://schemas.openxmlformats.org/officeDocument/2006/relationships/image" Target="../media/image66.wmf"/><Relationship Id="rId15" Type="http://schemas.openxmlformats.org/officeDocument/2006/relationships/oleObject" Target="../embeddings/oleObject68.bin"/><Relationship Id="rId16" Type="http://schemas.openxmlformats.org/officeDocument/2006/relationships/image" Target="../media/image67.wmf"/><Relationship Id="rId17" Type="http://schemas.openxmlformats.org/officeDocument/2006/relationships/oleObject" Target="../embeddings/oleObject69.bin"/><Relationship Id="rId18" Type="http://schemas.openxmlformats.org/officeDocument/2006/relationships/image" Target="../media/image68.wmf"/><Relationship Id="rId19" Type="http://schemas.openxmlformats.org/officeDocument/2006/relationships/oleObject" Target="../embeddings/oleObject70.bin"/><Relationship Id="rId37" Type="http://schemas.openxmlformats.org/officeDocument/2006/relationships/oleObject" Target="../embeddings/oleObject79.bin"/><Relationship Id="rId38" Type="http://schemas.openxmlformats.org/officeDocument/2006/relationships/image" Target="../media/image78.wmf"/><Relationship Id="rId39" Type="http://schemas.openxmlformats.org/officeDocument/2006/relationships/oleObject" Target="../embeddings/oleObject80.bin"/><Relationship Id="rId40" Type="http://schemas.openxmlformats.org/officeDocument/2006/relationships/image" Target="../media/image79.wmf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wmf"/><Relationship Id="rId20" Type="http://schemas.openxmlformats.org/officeDocument/2006/relationships/oleObject" Target="../embeddings/oleObject89.bin"/><Relationship Id="rId21" Type="http://schemas.openxmlformats.org/officeDocument/2006/relationships/image" Target="../media/image88.wmf"/><Relationship Id="rId22" Type="http://schemas.openxmlformats.org/officeDocument/2006/relationships/oleObject" Target="../embeddings/oleObject90.bin"/><Relationship Id="rId23" Type="http://schemas.openxmlformats.org/officeDocument/2006/relationships/oleObject" Target="../embeddings/oleObject91.bin"/><Relationship Id="rId24" Type="http://schemas.openxmlformats.org/officeDocument/2006/relationships/image" Target="../media/image89.wmf"/><Relationship Id="rId25" Type="http://schemas.openxmlformats.org/officeDocument/2006/relationships/oleObject" Target="../embeddings/oleObject92.bin"/><Relationship Id="rId26" Type="http://schemas.openxmlformats.org/officeDocument/2006/relationships/image" Target="../media/image90.wmf"/><Relationship Id="rId27" Type="http://schemas.openxmlformats.org/officeDocument/2006/relationships/oleObject" Target="../embeddings/oleObject93.bin"/><Relationship Id="rId28" Type="http://schemas.openxmlformats.org/officeDocument/2006/relationships/image" Target="../media/image91.wmf"/><Relationship Id="rId29" Type="http://schemas.openxmlformats.org/officeDocument/2006/relationships/oleObject" Target="../embeddings/oleObject94.bin"/><Relationship Id="rId30" Type="http://schemas.openxmlformats.org/officeDocument/2006/relationships/image" Target="../media/image92.wmf"/><Relationship Id="rId31" Type="http://schemas.openxmlformats.org/officeDocument/2006/relationships/oleObject" Target="../embeddings/oleObject95.bin"/><Relationship Id="rId32" Type="http://schemas.openxmlformats.org/officeDocument/2006/relationships/image" Target="../media/image93.wmf"/><Relationship Id="rId10" Type="http://schemas.openxmlformats.org/officeDocument/2006/relationships/oleObject" Target="../embeddings/oleObject84.bin"/><Relationship Id="rId11" Type="http://schemas.openxmlformats.org/officeDocument/2006/relationships/image" Target="../media/image83.wmf"/><Relationship Id="rId12" Type="http://schemas.openxmlformats.org/officeDocument/2006/relationships/oleObject" Target="../embeddings/oleObject85.bin"/><Relationship Id="rId13" Type="http://schemas.openxmlformats.org/officeDocument/2006/relationships/image" Target="../media/image84.wmf"/><Relationship Id="rId14" Type="http://schemas.openxmlformats.org/officeDocument/2006/relationships/oleObject" Target="../embeddings/oleObject86.bin"/><Relationship Id="rId15" Type="http://schemas.openxmlformats.org/officeDocument/2006/relationships/image" Target="../media/image85.wmf"/><Relationship Id="rId16" Type="http://schemas.openxmlformats.org/officeDocument/2006/relationships/oleObject" Target="../embeddings/oleObject87.bin"/><Relationship Id="rId17" Type="http://schemas.openxmlformats.org/officeDocument/2006/relationships/image" Target="../media/image86.wmf"/><Relationship Id="rId18" Type="http://schemas.openxmlformats.org/officeDocument/2006/relationships/oleObject" Target="../embeddings/oleObject88.bin"/><Relationship Id="rId19" Type="http://schemas.openxmlformats.org/officeDocument/2006/relationships/image" Target="../media/image8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audio" Target="../media/audio3.wav"/><Relationship Id="rId4" Type="http://schemas.openxmlformats.org/officeDocument/2006/relationships/oleObject" Target="../embeddings/oleObject81.bin"/><Relationship Id="rId5" Type="http://schemas.openxmlformats.org/officeDocument/2006/relationships/image" Target="../media/image80.wmf"/><Relationship Id="rId6" Type="http://schemas.openxmlformats.org/officeDocument/2006/relationships/oleObject" Target="../embeddings/oleObject82.bin"/><Relationship Id="rId7" Type="http://schemas.openxmlformats.org/officeDocument/2006/relationships/image" Target="../media/image81.wmf"/><Relationship Id="rId8" Type="http://schemas.openxmlformats.org/officeDocument/2006/relationships/oleObject" Target="../embeddings/oleObject8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20" Type="http://schemas.openxmlformats.org/officeDocument/2006/relationships/image" Target="../media/image102.wmf"/><Relationship Id="rId10" Type="http://schemas.openxmlformats.org/officeDocument/2006/relationships/image" Target="../media/image97.wmf"/><Relationship Id="rId11" Type="http://schemas.openxmlformats.org/officeDocument/2006/relationships/oleObject" Target="../embeddings/oleObject100.bin"/><Relationship Id="rId12" Type="http://schemas.openxmlformats.org/officeDocument/2006/relationships/image" Target="../media/image98.wmf"/><Relationship Id="rId13" Type="http://schemas.openxmlformats.org/officeDocument/2006/relationships/oleObject" Target="../embeddings/oleObject101.bin"/><Relationship Id="rId14" Type="http://schemas.openxmlformats.org/officeDocument/2006/relationships/image" Target="../media/image99.wmf"/><Relationship Id="rId15" Type="http://schemas.openxmlformats.org/officeDocument/2006/relationships/oleObject" Target="../embeddings/oleObject102.bin"/><Relationship Id="rId16" Type="http://schemas.openxmlformats.org/officeDocument/2006/relationships/image" Target="../media/image100.wmf"/><Relationship Id="rId17" Type="http://schemas.openxmlformats.org/officeDocument/2006/relationships/oleObject" Target="../embeddings/oleObject103.bin"/><Relationship Id="rId18" Type="http://schemas.openxmlformats.org/officeDocument/2006/relationships/image" Target="../media/image101.wmf"/><Relationship Id="rId19" Type="http://schemas.openxmlformats.org/officeDocument/2006/relationships/oleObject" Target="../embeddings/oleObject104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6.bin"/><Relationship Id="rId4" Type="http://schemas.openxmlformats.org/officeDocument/2006/relationships/image" Target="../media/image94.wmf"/><Relationship Id="rId5" Type="http://schemas.openxmlformats.org/officeDocument/2006/relationships/oleObject" Target="../embeddings/oleObject97.bin"/><Relationship Id="rId6" Type="http://schemas.openxmlformats.org/officeDocument/2006/relationships/image" Target="../media/image95.wmf"/><Relationship Id="rId7" Type="http://schemas.openxmlformats.org/officeDocument/2006/relationships/oleObject" Target="../embeddings/oleObject98.bin"/><Relationship Id="rId8" Type="http://schemas.openxmlformats.org/officeDocument/2006/relationships/image" Target="../media/image9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6" Type="http://schemas.openxmlformats.org/officeDocument/2006/relationships/oleObject" Target="../embeddings/oleObject29.bin"/><Relationship Id="rId47" Type="http://schemas.openxmlformats.org/officeDocument/2006/relationships/image" Target="../media/image29.wmf"/><Relationship Id="rId48" Type="http://schemas.openxmlformats.org/officeDocument/2006/relationships/oleObject" Target="../embeddings/oleObject30.bin"/><Relationship Id="rId49" Type="http://schemas.openxmlformats.org/officeDocument/2006/relationships/image" Target="../media/image30.wmf"/><Relationship Id="rId20" Type="http://schemas.openxmlformats.org/officeDocument/2006/relationships/oleObject" Target="../embeddings/oleObject16.bin"/><Relationship Id="rId21" Type="http://schemas.openxmlformats.org/officeDocument/2006/relationships/image" Target="../media/image16.wmf"/><Relationship Id="rId22" Type="http://schemas.openxmlformats.org/officeDocument/2006/relationships/oleObject" Target="../embeddings/oleObject17.bin"/><Relationship Id="rId23" Type="http://schemas.openxmlformats.org/officeDocument/2006/relationships/image" Target="../media/image17.wmf"/><Relationship Id="rId24" Type="http://schemas.openxmlformats.org/officeDocument/2006/relationships/oleObject" Target="../embeddings/oleObject18.bin"/><Relationship Id="rId25" Type="http://schemas.openxmlformats.org/officeDocument/2006/relationships/image" Target="../media/image18.wmf"/><Relationship Id="rId26" Type="http://schemas.openxmlformats.org/officeDocument/2006/relationships/oleObject" Target="../embeddings/oleObject19.bin"/><Relationship Id="rId27" Type="http://schemas.openxmlformats.org/officeDocument/2006/relationships/image" Target="../media/image19.wmf"/><Relationship Id="rId28" Type="http://schemas.openxmlformats.org/officeDocument/2006/relationships/oleObject" Target="../embeddings/oleObject20.bin"/><Relationship Id="rId29" Type="http://schemas.openxmlformats.org/officeDocument/2006/relationships/image" Target="../media/image20.wmf"/><Relationship Id="rId50" Type="http://schemas.openxmlformats.org/officeDocument/2006/relationships/oleObject" Target="../embeddings/oleObject31.bin"/><Relationship Id="rId51" Type="http://schemas.openxmlformats.org/officeDocument/2006/relationships/image" Target="../media/image3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30" Type="http://schemas.openxmlformats.org/officeDocument/2006/relationships/oleObject" Target="../embeddings/oleObject21.bin"/><Relationship Id="rId31" Type="http://schemas.openxmlformats.org/officeDocument/2006/relationships/image" Target="../media/image21.wmf"/><Relationship Id="rId32" Type="http://schemas.openxmlformats.org/officeDocument/2006/relationships/oleObject" Target="../embeddings/oleObject22.bin"/><Relationship Id="rId9" Type="http://schemas.openxmlformats.org/officeDocument/2006/relationships/image" Target="../media/image10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10.bin"/><Relationship Id="rId33" Type="http://schemas.openxmlformats.org/officeDocument/2006/relationships/image" Target="../media/image22.wmf"/><Relationship Id="rId34" Type="http://schemas.openxmlformats.org/officeDocument/2006/relationships/oleObject" Target="../embeddings/oleObject23.bin"/><Relationship Id="rId35" Type="http://schemas.openxmlformats.org/officeDocument/2006/relationships/image" Target="../media/image23.wmf"/><Relationship Id="rId36" Type="http://schemas.openxmlformats.org/officeDocument/2006/relationships/oleObject" Target="../embeddings/oleObject24.bin"/><Relationship Id="rId10" Type="http://schemas.openxmlformats.org/officeDocument/2006/relationships/oleObject" Target="../embeddings/oleObject11.bin"/><Relationship Id="rId11" Type="http://schemas.openxmlformats.org/officeDocument/2006/relationships/image" Target="../media/image11.wmf"/><Relationship Id="rId12" Type="http://schemas.openxmlformats.org/officeDocument/2006/relationships/oleObject" Target="../embeddings/oleObject12.bin"/><Relationship Id="rId13" Type="http://schemas.openxmlformats.org/officeDocument/2006/relationships/image" Target="../media/image12.wmf"/><Relationship Id="rId14" Type="http://schemas.openxmlformats.org/officeDocument/2006/relationships/oleObject" Target="../embeddings/oleObject13.bin"/><Relationship Id="rId15" Type="http://schemas.openxmlformats.org/officeDocument/2006/relationships/image" Target="../media/image13.wmf"/><Relationship Id="rId16" Type="http://schemas.openxmlformats.org/officeDocument/2006/relationships/oleObject" Target="../embeddings/oleObject14.bin"/><Relationship Id="rId17" Type="http://schemas.openxmlformats.org/officeDocument/2006/relationships/image" Target="../media/image14.wmf"/><Relationship Id="rId18" Type="http://schemas.openxmlformats.org/officeDocument/2006/relationships/oleObject" Target="../embeddings/oleObject15.bin"/><Relationship Id="rId19" Type="http://schemas.openxmlformats.org/officeDocument/2006/relationships/image" Target="../media/image15.wmf"/><Relationship Id="rId37" Type="http://schemas.openxmlformats.org/officeDocument/2006/relationships/image" Target="../media/image24.wmf"/><Relationship Id="rId38" Type="http://schemas.openxmlformats.org/officeDocument/2006/relationships/oleObject" Target="../embeddings/oleObject25.bin"/><Relationship Id="rId39" Type="http://schemas.openxmlformats.org/officeDocument/2006/relationships/image" Target="../media/image25.wmf"/><Relationship Id="rId40" Type="http://schemas.openxmlformats.org/officeDocument/2006/relationships/oleObject" Target="../embeddings/oleObject26.bin"/><Relationship Id="rId41" Type="http://schemas.openxmlformats.org/officeDocument/2006/relationships/image" Target="../media/image26.wmf"/><Relationship Id="rId42" Type="http://schemas.openxmlformats.org/officeDocument/2006/relationships/oleObject" Target="../embeddings/oleObject27.bin"/><Relationship Id="rId43" Type="http://schemas.openxmlformats.org/officeDocument/2006/relationships/image" Target="../media/image27.wmf"/><Relationship Id="rId44" Type="http://schemas.openxmlformats.org/officeDocument/2006/relationships/oleObject" Target="../embeddings/oleObject28.bin"/><Relationship Id="rId45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6.bin"/><Relationship Id="rId12" Type="http://schemas.openxmlformats.org/officeDocument/2006/relationships/image" Target="../media/image36.wmf"/><Relationship Id="rId13" Type="http://schemas.openxmlformats.org/officeDocument/2006/relationships/oleObject" Target="../embeddings/oleObject37.bin"/><Relationship Id="rId14" Type="http://schemas.openxmlformats.org/officeDocument/2006/relationships/image" Target="../media/image37.wmf"/><Relationship Id="rId15" Type="http://schemas.openxmlformats.org/officeDocument/2006/relationships/oleObject" Target="../embeddings/oleObject38.bin"/><Relationship Id="rId16" Type="http://schemas.openxmlformats.org/officeDocument/2006/relationships/image" Target="../media/image38.wmf"/><Relationship Id="rId17" Type="http://schemas.openxmlformats.org/officeDocument/2006/relationships/oleObject" Target="../embeddings/oleObject39.bin"/><Relationship Id="rId18" Type="http://schemas.openxmlformats.org/officeDocument/2006/relationships/image" Target="../media/image3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2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33.w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34.wmf"/><Relationship Id="rId9" Type="http://schemas.openxmlformats.org/officeDocument/2006/relationships/oleObject" Target="../embeddings/oleObject35.bin"/><Relationship Id="rId10" Type="http://schemas.openxmlformats.org/officeDocument/2006/relationships/image" Target="../media/image35.wmf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wmf"/><Relationship Id="rId12" Type="http://schemas.openxmlformats.org/officeDocument/2006/relationships/oleObject" Target="../embeddings/oleObject44.bin"/><Relationship Id="rId13" Type="http://schemas.openxmlformats.org/officeDocument/2006/relationships/image" Target="../media/image44.wmf"/><Relationship Id="rId14" Type="http://schemas.openxmlformats.org/officeDocument/2006/relationships/oleObject" Target="../embeddings/oleObject45.bin"/><Relationship Id="rId15" Type="http://schemas.openxmlformats.org/officeDocument/2006/relationships/image" Target="../media/image45.wmf"/><Relationship Id="rId16" Type="http://schemas.openxmlformats.org/officeDocument/2006/relationships/oleObject" Target="../embeddings/oleObject46.bin"/><Relationship Id="rId17" Type="http://schemas.openxmlformats.org/officeDocument/2006/relationships/image" Target="../media/image4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0.w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41.wmf"/><Relationship Id="rId8" Type="http://schemas.openxmlformats.org/officeDocument/2006/relationships/oleObject" Target="../embeddings/oleObject42.bin"/><Relationship Id="rId9" Type="http://schemas.openxmlformats.org/officeDocument/2006/relationships/image" Target="../media/image42.wmf"/><Relationship Id="rId10" Type="http://schemas.openxmlformats.org/officeDocument/2006/relationships/oleObject" Target="../embeddings/oleObject43.bin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0.bin"/><Relationship Id="rId12" Type="http://schemas.openxmlformats.org/officeDocument/2006/relationships/image" Target="../media/image49.png"/><Relationship Id="rId13" Type="http://schemas.openxmlformats.org/officeDocument/2006/relationships/oleObject" Target="../embeddings/oleObject51.bin"/><Relationship Id="rId14" Type="http://schemas.openxmlformats.org/officeDocument/2006/relationships/image" Target="../media/image50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4" Type="http://schemas.openxmlformats.org/officeDocument/2006/relationships/audio" Target="../media/audio2.wav"/><Relationship Id="rId5" Type="http://schemas.openxmlformats.org/officeDocument/2006/relationships/oleObject" Target="../embeddings/oleObject47.bin"/><Relationship Id="rId6" Type="http://schemas.openxmlformats.org/officeDocument/2006/relationships/image" Target="../media/image40.wmf"/><Relationship Id="rId7" Type="http://schemas.openxmlformats.org/officeDocument/2006/relationships/oleObject" Target="../embeddings/oleObject48.bin"/><Relationship Id="rId8" Type="http://schemas.openxmlformats.org/officeDocument/2006/relationships/image" Target="../media/image47.png"/><Relationship Id="rId9" Type="http://schemas.openxmlformats.org/officeDocument/2006/relationships/oleObject" Target="../embeddings/oleObject49.bin"/><Relationship Id="rId10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6108" y="1124680"/>
            <a:ext cx="7207974" cy="25923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概率论与数理统计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第三章 多维随机变量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及其分布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5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33257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3.3 </a:t>
            </a:r>
            <a:r>
              <a:rPr lang="zh-CN" altLang="en-US" sz="3600" dirty="0" smtClean="0"/>
              <a:t>随机变量的独立性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30603" y="6133582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1547813" y="3552825"/>
            <a:ext cx="6408737" cy="800100"/>
            <a:chOff x="975" y="2238"/>
            <a:chExt cx="4037" cy="504"/>
          </a:xfrm>
        </p:grpSpPr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975" y="2238"/>
              <a:ext cx="4037" cy="504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7" name="Object 2"/>
            <p:cNvGraphicFramePr>
              <a:graphicFrameLocks noChangeAspect="1"/>
            </p:cNvGraphicFramePr>
            <p:nvPr/>
          </p:nvGraphicFramePr>
          <p:xfrm>
            <a:off x="1045" y="2251"/>
            <a:ext cx="3922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" name="公式" r:id="rId3" imgW="3670200" imgH="431640" progId="Equation.3">
                    <p:embed/>
                  </p:oleObj>
                </mc:Choice>
                <mc:Fallback>
                  <p:oleObj name="公式" r:id="rId3" imgW="3670200" imgH="431640" progId="Equation.3">
                    <p:embed/>
                    <p:pic>
                      <p:nvPicPr>
                        <p:cNvPr id="2458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" y="2251"/>
                          <a:ext cx="3922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539440" y="1238577"/>
            <a:ext cx="475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u="sng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随机变量</a:t>
            </a:r>
            <a:r>
              <a:rPr lang="zh-CN" altLang="en-US" sz="2800" b="1" u="sng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独立的定义</a:t>
            </a:r>
            <a:endParaRPr lang="zh-CN" altLang="en-US" sz="2800" b="1" u="sng" dirty="0">
              <a:solidFill>
                <a:srgbClr val="3333FF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42988" y="4508500"/>
            <a:ext cx="394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则称</a:t>
            </a:r>
            <a:r>
              <a:rPr kumimoji="1" lang="en-US" altLang="zh-CN" b="1" i="1" dirty="0">
                <a:solidFill>
                  <a:srgbClr val="EB5D3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baseline="-25000" dirty="0">
                <a:solidFill>
                  <a:srgbClr val="EB5D3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1" dirty="0">
                <a:solidFill>
                  <a:srgbClr val="EB5D3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b="1" i="1" dirty="0" err="1">
                <a:solidFill>
                  <a:srgbClr val="EB5D3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i="1" baseline="-25000" dirty="0" err="1">
                <a:solidFill>
                  <a:srgbClr val="EB5D3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 dirty="0">
                <a:solidFill>
                  <a:srgbClr val="EB5D31"/>
                </a:solidFill>
                <a:latin typeface="Times New Roman" panose="02020603050405020304" pitchFamily="18" charset="0"/>
              </a:rPr>
              <a:t>相互独立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。      </a:t>
            </a:r>
          </a:p>
        </p:txBody>
      </p:sp>
      <p:graphicFrame>
        <p:nvGraphicFramePr>
          <p:cNvPr id="20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1235075" y="2133600"/>
          <a:ext cx="693737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公式" r:id="rId5" imgW="4254480" imgH="888840" progId="Equation.3">
                  <p:embed/>
                </p:oleObj>
              </mc:Choice>
              <mc:Fallback>
                <p:oleObj name="公式" r:id="rId5" imgW="4254480" imgH="888840" progId="Equation.3">
                  <p:embed/>
                  <p:pic>
                    <p:nvPicPr>
                      <p:cNvPr id="27299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2133600"/>
                        <a:ext cx="6937375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1684338" y="2132013"/>
          <a:ext cx="39671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公式" r:id="rId7" imgW="2336760" imgH="266400" progId="Equation.3">
                  <p:embed/>
                </p:oleObj>
              </mc:Choice>
              <mc:Fallback>
                <p:oleObj name="公式" r:id="rId7" imgW="2336760" imgH="266400" progId="Equation.3">
                  <p:embed/>
                  <p:pic>
                    <p:nvPicPr>
                      <p:cNvPr id="27299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2132013"/>
                        <a:ext cx="39671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8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33257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3.3 </a:t>
            </a:r>
            <a:r>
              <a:rPr lang="zh-CN" altLang="en-US" sz="3600" dirty="0" smtClean="0"/>
              <a:t>随机变量的独立性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30603" y="6133582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514483" y="1007232"/>
            <a:ext cx="475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u="sng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随机变量独立的性质</a:t>
            </a:r>
            <a:endParaRPr lang="zh-CN" altLang="en-US" sz="2800" b="1" u="sng" dirty="0">
              <a:solidFill>
                <a:srgbClr val="3333FF"/>
              </a:solidFill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1006608" y="4334995"/>
            <a:ext cx="947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FD0119"/>
                </a:solidFill>
                <a:latin typeface="Times New Roman" panose="02020603050405020304" pitchFamily="18" charset="0"/>
              </a:rPr>
              <a:t>注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</a:p>
        </p:txBody>
      </p:sp>
      <p:grpSp>
        <p:nvGrpSpPr>
          <p:cNvPr id="13" name="Group 82"/>
          <p:cNvGrpSpPr>
            <a:grpSpLocks/>
          </p:cNvGrpSpPr>
          <p:nvPr/>
        </p:nvGrpSpPr>
        <p:grpSpPr bwMode="auto">
          <a:xfrm>
            <a:off x="395420" y="1506070"/>
            <a:ext cx="7202488" cy="503237"/>
            <a:chOff x="294" y="845"/>
            <a:chExt cx="4537" cy="317"/>
          </a:xfrm>
        </p:grpSpPr>
        <p:graphicFrame>
          <p:nvGraphicFramePr>
            <p:cNvPr id="14" name="Object 5"/>
            <p:cNvGraphicFramePr>
              <a:graphicFrameLocks noChangeAspect="1"/>
            </p:cNvGraphicFramePr>
            <p:nvPr/>
          </p:nvGraphicFramePr>
          <p:xfrm>
            <a:off x="2018" y="890"/>
            <a:ext cx="281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8" name="公式" r:id="rId3" imgW="2882880" imgH="291960" progId="Equation.3">
                    <p:embed/>
                  </p:oleObj>
                </mc:Choice>
                <mc:Fallback>
                  <p:oleObj name="公式" r:id="rId3" imgW="2882880" imgH="291960" progId="Equation.3">
                    <p:embed/>
                    <p:pic>
                      <p:nvPicPr>
                        <p:cNvPr id="2560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890"/>
                          <a:ext cx="281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59"/>
            <p:cNvSpPr txBox="1">
              <a:spLocks noChangeArrowheads="1"/>
            </p:cNvSpPr>
            <p:nvPr/>
          </p:nvSpPr>
          <p:spPr bwMode="auto">
            <a:xfrm>
              <a:off x="294" y="845"/>
              <a:ext cx="178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(1) </a:t>
              </a:r>
              <a:r>
                <a:rPr lang="zh-CN" altLang="en-US" b="1" dirty="0" smtClean="0">
                  <a:latin typeface="Times New Roman" panose="02020603050405020304" pitchFamily="18" charset="0"/>
                </a:rPr>
                <a:t>离散型</a:t>
              </a:r>
              <a:r>
                <a:rPr lang="en-US" altLang="zh-CN" b="1" dirty="0" smtClean="0">
                  <a:solidFill>
                    <a:srgbClr val="FD0119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b="1" i="1" dirty="0">
                  <a:solidFill>
                    <a:srgbClr val="FD0119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1" dirty="0">
                  <a:solidFill>
                    <a:srgbClr val="FD0119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b="1" i="1" dirty="0">
                  <a:solidFill>
                    <a:srgbClr val="FD0119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="1" dirty="0">
                  <a:solidFill>
                    <a:srgbClr val="FD0119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.</a:t>
              </a:r>
              <a:r>
                <a:rPr lang="en-US" altLang="zh-CN" b="1" dirty="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23" name="Group 81"/>
          <p:cNvGrpSpPr>
            <a:grpSpLocks/>
          </p:cNvGrpSpPr>
          <p:nvPr/>
        </p:nvGrpSpPr>
        <p:grpSpPr bwMode="auto">
          <a:xfrm>
            <a:off x="900245" y="2080745"/>
            <a:ext cx="7416800" cy="504825"/>
            <a:chOff x="612" y="1207"/>
            <a:chExt cx="4672" cy="318"/>
          </a:xfrm>
          <a:solidFill>
            <a:srgbClr val="DD6C3F"/>
          </a:solidFill>
        </p:grpSpPr>
        <p:sp>
          <p:nvSpPr>
            <p:cNvPr id="24" name="Rectangle 74"/>
            <p:cNvSpPr>
              <a:spLocks noChangeArrowheads="1"/>
            </p:cNvSpPr>
            <p:nvPr/>
          </p:nvSpPr>
          <p:spPr bwMode="auto">
            <a:xfrm>
              <a:off x="612" y="1207"/>
              <a:ext cx="4672" cy="318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5" name="Object 60"/>
            <p:cNvGraphicFramePr>
              <a:graphicFrameLocks noChangeAspect="1"/>
            </p:cNvGraphicFramePr>
            <p:nvPr/>
          </p:nvGraphicFramePr>
          <p:xfrm>
            <a:off x="703" y="1253"/>
            <a:ext cx="451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9" name="公式" r:id="rId5" imgW="5130720" imgH="291960" progId="Equation.3">
                    <p:embed/>
                  </p:oleObj>
                </mc:Choice>
                <mc:Fallback>
                  <p:oleObj name="公式" r:id="rId5" imgW="5130720" imgH="291960" progId="Equation.3">
                    <p:embed/>
                    <p:pic>
                      <p:nvPicPr>
                        <p:cNvPr id="25607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253"/>
                          <a:ext cx="451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6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014801234"/>
              </p:ext>
            </p:extLst>
          </p:nvPr>
        </p:nvGraphicFramePr>
        <p:xfrm>
          <a:off x="2556008" y="2657007"/>
          <a:ext cx="32400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公式" r:id="rId7" imgW="2044440" imgH="279360" progId="Equation.3">
                  <p:embed/>
                </p:oleObj>
              </mc:Choice>
              <mc:Fallback>
                <p:oleObj name="公式" r:id="rId7" imgW="2044440" imgH="279360" progId="Equation.3">
                  <p:embed/>
                  <p:pic>
                    <p:nvPicPr>
                      <p:cNvPr id="2580542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008" y="2657007"/>
                        <a:ext cx="324008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6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758640922"/>
              </p:ext>
            </p:extLst>
          </p:nvPr>
        </p:nvGraphicFramePr>
        <p:xfrm>
          <a:off x="1547945" y="4385795"/>
          <a:ext cx="54737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公式" r:id="rId9" imgW="3479760" imgH="266400" progId="Equation.3">
                  <p:embed/>
                </p:oleObj>
              </mc:Choice>
              <mc:Fallback>
                <p:oleObj name="公式" r:id="rId9" imgW="3479760" imgH="266400" progId="Equation.3">
                  <p:embed/>
                  <p:pic>
                    <p:nvPicPr>
                      <p:cNvPr id="258054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945" y="4385795"/>
                        <a:ext cx="54737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514483" y="3088807"/>
            <a:ext cx="283633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连续型</a:t>
            </a:r>
            <a:r>
              <a:rPr lang="en-US" altLang="zh-CN" b="1" dirty="0" smtClean="0">
                <a:solidFill>
                  <a:srgbClr val="FD011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D0119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rgbClr val="FD0119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. </a:t>
            </a:r>
          </a:p>
        </p:txBody>
      </p:sp>
      <p:grpSp>
        <p:nvGrpSpPr>
          <p:cNvPr id="29" name="Group 80"/>
          <p:cNvGrpSpPr>
            <a:grpSpLocks/>
          </p:cNvGrpSpPr>
          <p:nvPr/>
        </p:nvGrpSpPr>
        <p:grpSpPr bwMode="auto">
          <a:xfrm>
            <a:off x="1405070" y="3595220"/>
            <a:ext cx="5832475" cy="503237"/>
            <a:chOff x="930" y="2161"/>
            <a:chExt cx="3674" cy="317"/>
          </a:xfrm>
        </p:grpSpPr>
        <p:sp>
          <p:nvSpPr>
            <p:cNvPr id="30" name="Rectangle 75"/>
            <p:cNvSpPr>
              <a:spLocks noChangeArrowheads="1"/>
            </p:cNvSpPr>
            <p:nvPr/>
          </p:nvSpPr>
          <p:spPr bwMode="auto">
            <a:xfrm>
              <a:off x="930" y="2161"/>
              <a:ext cx="3674" cy="317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1" name="Object 69"/>
            <p:cNvGraphicFramePr>
              <a:graphicFrameLocks noChangeAspect="1"/>
            </p:cNvGraphicFramePr>
            <p:nvPr/>
          </p:nvGraphicFramePr>
          <p:xfrm>
            <a:off x="975" y="2205"/>
            <a:ext cx="353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2" name="公式" r:id="rId11" imgW="3898800" imgH="266400" progId="Equation.3">
                    <p:embed/>
                  </p:oleObj>
                </mc:Choice>
                <mc:Fallback>
                  <p:oleObj name="公式" r:id="rId11" imgW="3898800" imgH="266400" progId="Equation.3">
                    <p:embed/>
                    <p:pic>
                      <p:nvPicPr>
                        <p:cNvPr id="25606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205"/>
                          <a:ext cx="3538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78"/>
          <p:cNvGrpSpPr>
            <a:grpSpLocks/>
          </p:cNvGrpSpPr>
          <p:nvPr/>
        </p:nvGrpSpPr>
        <p:grpSpPr bwMode="auto">
          <a:xfrm>
            <a:off x="1078045" y="5033495"/>
            <a:ext cx="6594475" cy="431800"/>
            <a:chOff x="724" y="3067"/>
            <a:chExt cx="4154" cy="272"/>
          </a:xfrm>
        </p:grpSpPr>
        <p:graphicFrame>
          <p:nvGraphicFramePr>
            <p:cNvPr id="33" name="Object 72"/>
            <p:cNvGraphicFramePr>
              <a:graphicFrameLocks noChangeAspect="1"/>
            </p:cNvGraphicFramePr>
            <p:nvPr/>
          </p:nvGraphicFramePr>
          <p:xfrm>
            <a:off x="724" y="3067"/>
            <a:ext cx="415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3" name="公式" r:id="rId13" imgW="4279680" imgH="266400" progId="Equation.3">
                    <p:embed/>
                  </p:oleObj>
                </mc:Choice>
                <mc:Fallback>
                  <p:oleObj name="公式" r:id="rId13" imgW="4279680" imgH="266400" progId="Equation.3">
                    <p:embed/>
                    <p:pic>
                      <p:nvPicPr>
                        <p:cNvPr id="25605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" y="3067"/>
                          <a:ext cx="415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Rectangle 76"/>
            <p:cNvSpPr>
              <a:spLocks noChangeArrowheads="1"/>
            </p:cNvSpPr>
            <p:nvPr/>
          </p:nvSpPr>
          <p:spPr bwMode="auto">
            <a:xfrm>
              <a:off x="991" y="3067"/>
              <a:ext cx="3810" cy="272"/>
            </a:xfrm>
            <a:prstGeom prst="rect">
              <a:avLst/>
            </a:prstGeom>
            <a:noFill/>
            <a:ln w="28575" algn="ctr">
              <a:solidFill>
                <a:schemeClr val="accent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5" name="Group 83"/>
          <p:cNvGrpSpPr>
            <a:grpSpLocks/>
          </p:cNvGrpSpPr>
          <p:nvPr/>
        </p:nvGrpSpPr>
        <p:grpSpPr bwMode="auto">
          <a:xfrm>
            <a:off x="1044708" y="5706595"/>
            <a:ext cx="6985000" cy="433387"/>
            <a:chOff x="703" y="3491"/>
            <a:chExt cx="4400" cy="273"/>
          </a:xfrm>
        </p:grpSpPr>
        <p:graphicFrame>
          <p:nvGraphicFramePr>
            <p:cNvPr id="36" name="Object 73"/>
            <p:cNvGraphicFramePr>
              <a:graphicFrameLocks noChangeAspect="1"/>
            </p:cNvGraphicFramePr>
            <p:nvPr/>
          </p:nvGraphicFramePr>
          <p:xfrm>
            <a:off x="703" y="3507"/>
            <a:ext cx="44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4" name="公式" r:id="rId15" imgW="3886200" imgH="228600" progId="Equation.3">
                    <p:embed/>
                  </p:oleObj>
                </mc:Choice>
                <mc:Fallback>
                  <p:oleObj name="公式" r:id="rId15" imgW="3886200" imgH="228600" progId="Equation.3">
                    <p:embed/>
                    <p:pic>
                      <p:nvPicPr>
                        <p:cNvPr id="25604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3507"/>
                          <a:ext cx="44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Rectangle 77"/>
            <p:cNvSpPr>
              <a:spLocks noChangeArrowheads="1"/>
            </p:cNvSpPr>
            <p:nvPr/>
          </p:nvSpPr>
          <p:spPr bwMode="auto">
            <a:xfrm>
              <a:off x="991" y="3491"/>
              <a:ext cx="4112" cy="273"/>
            </a:xfrm>
            <a:prstGeom prst="rect">
              <a:avLst/>
            </a:prstGeom>
            <a:noFill/>
            <a:ln w="28575" algn="ctr">
              <a:solidFill>
                <a:srgbClr val="00FFFF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184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2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33257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3.3 </a:t>
            </a:r>
            <a:r>
              <a:rPr lang="zh-CN" altLang="en-US" sz="3600" dirty="0" smtClean="0"/>
              <a:t>随机变量的独立性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30603" y="6133582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5889910" y="3895360"/>
            <a:ext cx="533400" cy="6096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2918110" y="4733560"/>
            <a:ext cx="533400" cy="6096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2845085" y="3892185"/>
            <a:ext cx="533400" cy="609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5" name="Group 5"/>
          <p:cNvGrpSpPr>
            <a:grpSpLocks/>
          </p:cNvGrpSpPr>
          <p:nvPr/>
        </p:nvGrpSpPr>
        <p:grpSpPr bwMode="auto">
          <a:xfrm>
            <a:off x="4746910" y="3285760"/>
            <a:ext cx="1676400" cy="1981200"/>
            <a:chOff x="4656" y="1968"/>
            <a:chExt cx="1056" cy="1248"/>
          </a:xfrm>
        </p:grpSpPr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4656" y="1968"/>
              <a:ext cx="384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4656" y="2880"/>
              <a:ext cx="384" cy="336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5376" y="1968"/>
              <a:ext cx="336" cy="336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9" name="Group 9"/>
          <p:cNvGrpSpPr>
            <a:grpSpLocks/>
          </p:cNvGrpSpPr>
          <p:nvPr/>
        </p:nvGrpSpPr>
        <p:grpSpPr bwMode="auto">
          <a:xfrm>
            <a:off x="2918110" y="2752360"/>
            <a:ext cx="3505200" cy="2590800"/>
            <a:chOff x="2064" y="3264"/>
            <a:chExt cx="2208" cy="1632"/>
          </a:xfrm>
        </p:grpSpPr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2064" y="3264"/>
              <a:ext cx="336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2064" y="4512"/>
              <a:ext cx="336" cy="38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3936" y="3264"/>
              <a:ext cx="336" cy="336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380934" y="1011145"/>
            <a:ext cx="72843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例  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讨论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下面离散型随机变量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的独立性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54" name="Line 14"/>
          <p:cNvSpPr>
            <a:spLocks noChangeShapeType="1"/>
          </p:cNvSpPr>
          <p:nvPr/>
        </p:nvSpPr>
        <p:spPr bwMode="auto">
          <a:xfrm>
            <a:off x="1394110" y="2599960"/>
            <a:ext cx="548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15"/>
          <p:cNvSpPr>
            <a:spLocks noChangeShapeType="1"/>
          </p:cNvSpPr>
          <p:nvPr/>
        </p:nvSpPr>
        <p:spPr bwMode="auto">
          <a:xfrm>
            <a:off x="2537110" y="1914160"/>
            <a:ext cx="0" cy="3581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16"/>
          <p:cNvSpPr>
            <a:spLocks noChangeShapeType="1"/>
          </p:cNvSpPr>
          <p:nvPr/>
        </p:nvSpPr>
        <p:spPr bwMode="auto">
          <a:xfrm>
            <a:off x="1470310" y="1914160"/>
            <a:ext cx="10668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1430623" y="210466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2048160" y="187606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59" name="Text Box 19"/>
          <p:cNvSpPr txBox="1">
            <a:spLocks noChangeArrowheads="1"/>
          </p:cNvSpPr>
          <p:nvPr/>
        </p:nvSpPr>
        <p:spPr bwMode="auto">
          <a:xfrm>
            <a:off x="1684623" y="2752360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1/2</a:t>
            </a:r>
            <a:endParaRPr kumimoji="1" lang="en-US" altLang="zh-CN" b="1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1759235" y="328576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1" name="Text Box 21"/>
          <p:cNvSpPr txBox="1">
            <a:spLocks noChangeArrowheads="1"/>
          </p:cNvSpPr>
          <p:nvPr/>
        </p:nvSpPr>
        <p:spPr bwMode="auto">
          <a:xfrm>
            <a:off x="1775110" y="389536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2" name="Text Box 22"/>
          <p:cNvSpPr txBox="1">
            <a:spLocks noChangeArrowheads="1"/>
          </p:cNvSpPr>
          <p:nvPr/>
        </p:nvSpPr>
        <p:spPr bwMode="auto">
          <a:xfrm>
            <a:off x="3027648" y="199036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endParaRPr kumimoji="1" lang="en-US" altLang="zh-CN" b="1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3992848" y="199036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4934235" y="199036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44258"/>
              </p:ext>
            </p:extLst>
          </p:nvPr>
        </p:nvGraphicFramePr>
        <p:xfrm>
          <a:off x="2872073" y="2812685"/>
          <a:ext cx="601662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公式" r:id="rId3" imgW="444240" imgH="203040" progId="Equation.3">
                  <p:embed/>
                </p:oleObj>
              </mc:Choice>
              <mc:Fallback>
                <p:oleObj name="公式" r:id="rId3" imgW="444240" imgH="203040" progId="Equation.3">
                  <p:embed/>
                  <p:pic>
                    <p:nvPicPr>
                      <p:cNvPr id="273922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073" y="2812685"/>
                        <a:ext cx="601662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71946"/>
              </p:ext>
            </p:extLst>
          </p:nvPr>
        </p:nvGraphicFramePr>
        <p:xfrm>
          <a:off x="3853148" y="2799985"/>
          <a:ext cx="65087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" name="公式" r:id="rId5" imgW="419040" imgH="203040" progId="Equation.3">
                  <p:embed/>
                </p:oleObj>
              </mc:Choice>
              <mc:Fallback>
                <p:oleObj name="公式" r:id="rId5" imgW="419040" imgH="203040" progId="Equation.3">
                  <p:embed/>
                  <p:pic>
                    <p:nvPicPr>
                      <p:cNvPr id="27392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3148" y="2799985"/>
                        <a:ext cx="65087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9356"/>
              </p:ext>
            </p:extLst>
          </p:nvPr>
        </p:nvGraphicFramePr>
        <p:xfrm>
          <a:off x="4705635" y="2812685"/>
          <a:ext cx="6604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" name="公式" r:id="rId7" imgW="444240" imgH="203040" progId="Equation.3">
                  <p:embed/>
                </p:oleObj>
              </mc:Choice>
              <mc:Fallback>
                <p:oleObj name="公式" r:id="rId7" imgW="444240" imgH="203040" progId="Equation.3">
                  <p:embed/>
                  <p:pic>
                    <p:nvPicPr>
                      <p:cNvPr id="273922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635" y="2812685"/>
                        <a:ext cx="6604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Line 28"/>
          <p:cNvSpPr>
            <a:spLocks noChangeShapeType="1"/>
          </p:cNvSpPr>
          <p:nvPr/>
        </p:nvSpPr>
        <p:spPr bwMode="auto">
          <a:xfrm>
            <a:off x="5585110" y="1914160"/>
            <a:ext cx="0" cy="3581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220334"/>
              </p:ext>
            </p:extLst>
          </p:nvPr>
        </p:nvGraphicFramePr>
        <p:xfrm>
          <a:off x="5942298" y="1990360"/>
          <a:ext cx="358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" name="公式" r:id="rId9" imgW="241200" imgH="253800" progId="Equation.3">
                  <p:embed/>
                </p:oleObj>
              </mc:Choice>
              <mc:Fallback>
                <p:oleObj name="公式" r:id="rId9" imgW="241200" imgH="253800" progId="Equation.3">
                  <p:embed/>
                  <p:pic>
                    <p:nvPicPr>
                      <p:cNvPr id="273922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298" y="1990360"/>
                        <a:ext cx="3587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059390"/>
              </p:ext>
            </p:extLst>
          </p:nvPr>
        </p:nvGraphicFramePr>
        <p:xfrm>
          <a:off x="5937535" y="2777760"/>
          <a:ext cx="508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name="公式" r:id="rId11" imgW="330120" imgH="203040" progId="Equation.3">
                  <p:embed/>
                </p:oleObj>
              </mc:Choice>
              <mc:Fallback>
                <p:oleObj name="公式" r:id="rId11" imgW="330120" imgH="203040" progId="Equation.3">
                  <p:embed/>
                  <p:pic>
                    <p:nvPicPr>
                      <p:cNvPr id="273923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535" y="2777760"/>
                        <a:ext cx="5080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226431"/>
              </p:ext>
            </p:extLst>
          </p:nvPr>
        </p:nvGraphicFramePr>
        <p:xfrm>
          <a:off x="2857785" y="3376248"/>
          <a:ext cx="60325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6" name="公式" r:id="rId13" imgW="444240" imgH="203040" progId="Equation.3">
                  <p:embed/>
                </p:oleObj>
              </mc:Choice>
              <mc:Fallback>
                <p:oleObj name="公式" r:id="rId13" imgW="444240" imgH="203040" progId="Equation.3">
                  <p:embed/>
                  <p:pic>
                    <p:nvPicPr>
                      <p:cNvPr id="273923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785" y="3376248"/>
                        <a:ext cx="603250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577325"/>
              </p:ext>
            </p:extLst>
          </p:nvPr>
        </p:nvGraphicFramePr>
        <p:xfrm>
          <a:off x="3821398" y="3349260"/>
          <a:ext cx="7334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7" name="公式" r:id="rId15" imgW="419040" imgH="203040" progId="Equation.3">
                  <p:embed/>
                </p:oleObj>
              </mc:Choice>
              <mc:Fallback>
                <p:oleObj name="公式" r:id="rId15" imgW="419040" imgH="203040" progId="Equation.3">
                  <p:embed/>
                  <p:pic>
                    <p:nvPicPr>
                      <p:cNvPr id="273923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398" y="3349260"/>
                        <a:ext cx="7334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593886"/>
              </p:ext>
            </p:extLst>
          </p:nvPr>
        </p:nvGraphicFramePr>
        <p:xfrm>
          <a:off x="4700873" y="3315923"/>
          <a:ext cx="6651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8" name="公式" r:id="rId17" imgW="444240" imgH="203040" progId="Equation.3">
                  <p:embed/>
                </p:oleObj>
              </mc:Choice>
              <mc:Fallback>
                <p:oleObj name="公式" r:id="rId17" imgW="444240" imgH="203040" progId="Equation.3">
                  <p:embed/>
                  <p:pic>
                    <p:nvPicPr>
                      <p:cNvPr id="273923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873" y="3315923"/>
                        <a:ext cx="6651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234881"/>
              </p:ext>
            </p:extLst>
          </p:nvPr>
        </p:nvGraphicFramePr>
        <p:xfrm>
          <a:off x="5937535" y="3315923"/>
          <a:ext cx="508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" name="公式" r:id="rId19" imgW="330120" imgH="203040" progId="Equation.3">
                  <p:embed/>
                </p:oleObj>
              </mc:Choice>
              <mc:Fallback>
                <p:oleObj name="公式" r:id="rId19" imgW="330120" imgH="203040" progId="Equation.3">
                  <p:embed/>
                  <p:pic>
                    <p:nvPicPr>
                      <p:cNvPr id="273923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535" y="3315923"/>
                        <a:ext cx="5080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49842"/>
              </p:ext>
            </p:extLst>
          </p:nvPr>
        </p:nvGraphicFramePr>
        <p:xfrm>
          <a:off x="2811748" y="3981085"/>
          <a:ext cx="61595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" name="公式" r:id="rId21" imgW="444240" imgH="203040" progId="Equation.3">
                  <p:embed/>
                </p:oleObj>
              </mc:Choice>
              <mc:Fallback>
                <p:oleObj name="公式" r:id="rId21" imgW="444240" imgH="203040" progId="Equation.3">
                  <p:embed/>
                  <p:pic>
                    <p:nvPicPr>
                      <p:cNvPr id="273923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748" y="3981085"/>
                        <a:ext cx="61595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429836"/>
              </p:ext>
            </p:extLst>
          </p:nvPr>
        </p:nvGraphicFramePr>
        <p:xfrm>
          <a:off x="3840448" y="3963623"/>
          <a:ext cx="6969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" name="公式" r:id="rId23" imgW="444240" imgH="203040" progId="Equation.3">
                  <p:embed/>
                </p:oleObj>
              </mc:Choice>
              <mc:Fallback>
                <p:oleObj name="公式" r:id="rId23" imgW="444240" imgH="203040" progId="Equation.3">
                  <p:embed/>
                  <p:pic>
                    <p:nvPicPr>
                      <p:cNvPr id="273923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448" y="3963623"/>
                        <a:ext cx="69691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325113"/>
              </p:ext>
            </p:extLst>
          </p:nvPr>
        </p:nvGraphicFramePr>
        <p:xfrm>
          <a:off x="4762785" y="3976323"/>
          <a:ext cx="62865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" name="公式" r:id="rId25" imgW="444240" imgH="203040" progId="Equation.3">
                  <p:embed/>
                </p:oleObj>
              </mc:Choice>
              <mc:Fallback>
                <p:oleObj name="公式" r:id="rId25" imgW="444240" imgH="203040" progId="Equation.3">
                  <p:embed/>
                  <p:pic>
                    <p:nvPicPr>
                      <p:cNvPr id="273923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785" y="3976323"/>
                        <a:ext cx="62865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165298"/>
              </p:ext>
            </p:extLst>
          </p:nvPr>
        </p:nvGraphicFramePr>
        <p:xfrm>
          <a:off x="5910548" y="3930285"/>
          <a:ext cx="47625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" name="公式" r:id="rId27" imgW="330120" imgH="203040" progId="Equation.3">
                  <p:embed/>
                </p:oleObj>
              </mc:Choice>
              <mc:Fallback>
                <p:oleObj name="公式" r:id="rId27" imgW="330120" imgH="203040" progId="Equation.3">
                  <p:embed/>
                  <p:pic>
                    <p:nvPicPr>
                      <p:cNvPr id="273923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548" y="3930285"/>
                        <a:ext cx="47625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Line 39"/>
          <p:cNvSpPr>
            <a:spLocks noChangeShapeType="1"/>
          </p:cNvSpPr>
          <p:nvPr/>
        </p:nvSpPr>
        <p:spPr bwMode="auto">
          <a:xfrm>
            <a:off x="1394110" y="4581160"/>
            <a:ext cx="541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47993"/>
              </p:ext>
            </p:extLst>
          </p:nvPr>
        </p:nvGraphicFramePr>
        <p:xfrm>
          <a:off x="1692560" y="4684348"/>
          <a:ext cx="4794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4" name="公式" r:id="rId29" imgW="266400" imgH="279360" progId="Equation.3">
                  <p:embed/>
                </p:oleObj>
              </mc:Choice>
              <mc:Fallback>
                <p:oleObj name="公式" r:id="rId29" imgW="266400" imgH="279360" progId="Equation.3">
                  <p:embed/>
                  <p:pic>
                    <p:nvPicPr>
                      <p:cNvPr id="273924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560" y="4684348"/>
                        <a:ext cx="4794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Line 41"/>
          <p:cNvSpPr>
            <a:spLocks noChangeShapeType="1"/>
          </p:cNvSpPr>
          <p:nvPr/>
        </p:nvSpPr>
        <p:spPr bwMode="auto">
          <a:xfrm>
            <a:off x="3451510" y="2828560"/>
            <a:ext cx="0" cy="2514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438745"/>
              </p:ext>
            </p:extLst>
          </p:nvPr>
        </p:nvGraphicFramePr>
        <p:xfrm>
          <a:off x="2870485" y="4817698"/>
          <a:ext cx="55086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" name="公式" r:id="rId31" imgW="342720" imgH="203040" progId="Equation.3">
                  <p:embed/>
                </p:oleObj>
              </mc:Choice>
              <mc:Fallback>
                <p:oleObj name="公式" r:id="rId31" imgW="342720" imgH="203040" progId="Equation.3">
                  <p:embed/>
                  <p:pic>
                    <p:nvPicPr>
                      <p:cNvPr id="273924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485" y="4817698"/>
                        <a:ext cx="550863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Line 43"/>
          <p:cNvSpPr>
            <a:spLocks noChangeShapeType="1"/>
          </p:cNvSpPr>
          <p:nvPr/>
        </p:nvSpPr>
        <p:spPr bwMode="auto">
          <a:xfrm>
            <a:off x="4518310" y="2828560"/>
            <a:ext cx="0" cy="2514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Line 44"/>
          <p:cNvSpPr>
            <a:spLocks noChangeShapeType="1"/>
          </p:cNvSpPr>
          <p:nvPr/>
        </p:nvSpPr>
        <p:spPr bwMode="auto">
          <a:xfrm>
            <a:off x="5437473" y="2812685"/>
            <a:ext cx="0" cy="2514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919283"/>
              </p:ext>
            </p:extLst>
          </p:nvPr>
        </p:nvGraphicFramePr>
        <p:xfrm>
          <a:off x="3953160" y="4816110"/>
          <a:ext cx="5349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" name="公式" r:id="rId33" imgW="330120" imgH="203040" progId="Equation.3">
                  <p:embed/>
                </p:oleObj>
              </mc:Choice>
              <mc:Fallback>
                <p:oleObj name="公式" r:id="rId33" imgW="330120" imgH="203040" progId="Equation.3">
                  <p:embed/>
                  <p:pic>
                    <p:nvPicPr>
                      <p:cNvPr id="273924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160" y="4816110"/>
                        <a:ext cx="53498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634587"/>
              </p:ext>
            </p:extLst>
          </p:nvPr>
        </p:nvGraphicFramePr>
        <p:xfrm>
          <a:off x="4824698" y="4822460"/>
          <a:ext cx="51593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7" name="公式" r:id="rId35" imgW="342720" imgH="203040" progId="Equation.3">
                  <p:embed/>
                </p:oleObj>
              </mc:Choice>
              <mc:Fallback>
                <p:oleObj name="公式" r:id="rId35" imgW="342720" imgH="203040" progId="Equation.3">
                  <p:embed/>
                  <p:pic>
                    <p:nvPicPr>
                      <p:cNvPr id="273924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698" y="4822460"/>
                        <a:ext cx="515937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550085"/>
              </p:ext>
            </p:extLst>
          </p:nvPr>
        </p:nvGraphicFramePr>
        <p:xfrm>
          <a:off x="1451260" y="5438410"/>
          <a:ext cx="19827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8" name="公式" r:id="rId37" imgW="1015920" imgH="279360" progId="Equation.3">
                  <p:embed/>
                </p:oleObj>
              </mc:Choice>
              <mc:Fallback>
                <p:oleObj name="公式" r:id="rId37" imgW="1015920" imgH="279360" progId="Equation.3">
                  <p:embed/>
                  <p:pic>
                    <p:nvPicPr>
                      <p:cNvPr id="273924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260" y="5438410"/>
                        <a:ext cx="19827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586080"/>
              </p:ext>
            </p:extLst>
          </p:nvPr>
        </p:nvGraphicFramePr>
        <p:xfrm>
          <a:off x="3527710" y="5551123"/>
          <a:ext cx="13319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9" name="公式" r:id="rId39" imgW="914400" imgH="241200" progId="Equation.3">
                  <p:embed/>
                </p:oleObj>
              </mc:Choice>
              <mc:Fallback>
                <p:oleObj name="公式" r:id="rId39" imgW="914400" imgH="241200" progId="Equation.3">
                  <p:embed/>
                  <p:pic>
                    <p:nvPicPr>
                      <p:cNvPr id="273924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710" y="5551123"/>
                        <a:ext cx="133191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 Box 49"/>
          <p:cNvSpPr txBox="1">
            <a:spLocks noChangeArrowheads="1"/>
          </p:cNvSpPr>
          <p:nvPr/>
        </p:nvSpPr>
        <p:spPr bwMode="auto">
          <a:xfrm>
            <a:off x="5016785" y="5438410"/>
            <a:ext cx="2220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故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与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独立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98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3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75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53" grpId="0" build="p" autoUpdateAnimBg="0"/>
      <p:bldP spid="57" grpId="0" build="p" autoUpdateAnimBg="0"/>
      <p:bldP spid="58" grpId="0" build="p" autoUpdateAnimBg="0"/>
      <p:bldP spid="59" grpId="0" build="p" autoUpdateAnimBg="0"/>
      <p:bldP spid="60" grpId="0" build="p" autoUpdateAnimBg="0"/>
      <p:bldP spid="61" grpId="0" build="p" autoUpdateAnimBg="0"/>
      <p:bldP spid="62" grpId="0" build="p" autoUpdateAnimBg="0"/>
      <p:bldP spid="63" grpId="0" build="p" autoUpdateAnimBg="0"/>
      <p:bldP spid="64" grpId="0" build="p" autoUpdateAnimBg="0"/>
      <p:bldP spid="8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33257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3.3 </a:t>
            </a:r>
            <a:r>
              <a:rPr lang="zh-CN" altLang="en-US" sz="3600" dirty="0" smtClean="0"/>
              <a:t>随机变量的独立性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30603" y="6133582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79218" y="1036795"/>
            <a:ext cx="9302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rgbClr val="3333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 设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968152"/>
              </p:ext>
            </p:extLst>
          </p:nvPr>
        </p:nvGraphicFramePr>
        <p:xfrm>
          <a:off x="1555518" y="1105058"/>
          <a:ext cx="64674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" name="公式" r:id="rId4" imgW="4356000" imgH="266400" progId="Equation.3">
                  <p:embed/>
                </p:oleObj>
              </mc:Choice>
              <mc:Fallback>
                <p:oleObj name="公式" r:id="rId4" imgW="4356000" imgH="266400" progId="Equation.3">
                  <p:embed/>
                  <p:pic>
                    <p:nvPicPr>
                      <p:cNvPr id="2738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518" y="1105058"/>
                        <a:ext cx="64674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705641" y="2044557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证明</a:t>
            </a: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348545"/>
              </p:ext>
            </p:extLst>
          </p:nvPr>
        </p:nvGraphicFramePr>
        <p:xfrm>
          <a:off x="1426366" y="2115994"/>
          <a:ext cx="17113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公式" r:id="rId6" imgW="1155600" imgH="266400" progId="Equation.3">
                  <p:embed/>
                </p:oleObj>
              </mc:Choice>
              <mc:Fallback>
                <p:oleObj name="公式" r:id="rId6" imgW="1155600" imgH="266400" progId="Equation.3">
                  <p:embed/>
                  <p:pic>
                    <p:nvPicPr>
                      <p:cNvPr id="27381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366" y="2115994"/>
                        <a:ext cx="17113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600235"/>
              </p:ext>
            </p:extLst>
          </p:nvPr>
        </p:nvGraphicFramePr>
        <p:xfrm>
          <a:off x="3302791" y="2130282"/>
          <a:ext cx="35956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公式" r:id="rId8" imgW="2171520" imgH="253800" progId="Equation.3">
                  <p:embed/>
                </p:oleObj>
              </mc:Choice>
              <mc:Fallback>
                <p:oleObj name="公式" r:id="rId8" imgW="2171520" imgH="253800" progId="Equation.3">
                  <p:embed/>
                  <p:pic>
                    <p:nvPicPr>
                      <p:cNvPr id="27381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791" y="2130282"/>
                        <a:ext cx="35956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920426"/>
              </p:ext>
            </p:extLst>
          </p:nvPr>
        </p:nvGraphicFramePr>
        <p:xfrm>
          <a:off x="778666" y="4205144"/>
          <a:ext cx="37861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公式" r:id="rId10" imgW="2412720" imgH="266400" progId="Equation.3">
                  <p:embed/>
                </p:oleObj>
              </mc:Choice>
              <mc:Fallback>
                <p:oleObj name="公式" r:id="rId10" imgW="2412720" imgH="266400" progId="Equation.3">
                  <p:embed/>
                  <p:pic>
                    <p:nvPicPr>
                      <p:cNvPr id="27381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6" y="4205144"/>
                        <a:ext cx="37861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954643"/>
              </p:ext>
            </p:extLst>
          </p:nvPr>
        </p:nvGraphicFramePr>
        <p:xfrm>
          <a:off x="4568028" y="4251182"/>
          <a:ext cx="334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公式" r:id="rId12" imgW="2247840" imgH="266400" progId="Equation.3">
                  <p:embed/>
                </p:oleObj>
              </mc:Choice>
              <mc:Fallback>
                <p:oleObj name="公式" r:id="rId12" imgW="2247840" imgH="266400" progId="Equation.3">
                  <p:embed/>
                  <p:pic>
                    <p:nvPicPr>
                      <p:cNvPr id="27381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028" y="4251182"/>
                        <a:ext cx="334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952028"/>
              </p:ext>
            </p:extLst>
          </p:nvPr>
        </p:nvGraphicFramePr>
        <p:xfrm>
          <a:off x="1283491" y="4924282"/>
          <a:ext cx="34559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公式" r:id="rId14" imgW="2616120" imgH="545760" progId="Equation.3">
                  <p:embed/>
                </p:oleObj>
              </mc:Choice>
              <mc:Fallback>
                <p:oleObj name="公式" r:id="rId14" imgW="2616120" imgH="545760" progId="Equation.3">
                  <p:embed/>
                  <p:pic>
                    <p:nvPicPr>
                      <p:cNvPr id="273819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491" y="4924282"/>
                        <a:ext cx="345598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42526"/>
              </p:ext>
            </p:extLst>
          </p:nvPr>
        </p:nvGraphicFramePr>
        <p:xfrm>
          <a:off x="850103" y="5175107"/>
          <a:ext cx="431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公式" r:id="rId16" imgW="241200" imgH="164880" progId="Equation.3">
                  <p:embed/>
                </p:oleObj>
              </mc:Choice>
              <mc:Fallback>
                <p:oleObj name="公式" r:id="rId16" imgW="241200" imgH="164880" progId="Equation.3">
                  <p:embed/>
                  <p:pic>
                    <p:nvPicPr>
                      <p:cNvPr id="273819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03" y="5175107"/>
                        <a:ext cx="431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156727"/>
              </p:ext>
            </p:extLst>
          </p:nvPr>
        </p:nvGraphicFramePr>
        <p:xfrm>
          <a:off x="4739478" y="5213207"/>
          <a:ext cx="3810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" name="公式" r:id="rId18" imgW="190440" imgH="152280" progId="Equation.3">
                  <p:embed/>
                </p:oleObj>
              </mc:Choice>
              <mc:Fallback>
                <p:oleObj name="公式" r:id="rId18" imgW="190440" imgH="152280" progId="Equation.3">
                  <p:embed/>
                  <p:pic>
                    <p:nvPicPr>
                      <p:cNvPr id="27382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9478" y="5213207"/>
                        <a:ext cx="3810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676113"/>
              </p:ext>
            </p:extLst>
          </p:nvPr>
        </p:nvGraphicFramePr>
        <p:xfrm>
          <a:off x="5171278" y="5140182"/>
          <a:ext cx="1296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" name="公式" r:id="rId20" imgW="914400" imgH="304560" progId="Equation.3">
                  <p:embed/>
                </p:oleObj>
              </mc:Choice>
              <mc:Fallback>
                <p:oleObj name="公式" r:id="rId20" imgW="914400" imgH="304560" progId="Equation.3">
                  <p:embed/>
                  <p:pic>
                    <p:nvPicPr>
                      <p:cNvPr id="273820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1278" y="5140182"/>
                        <a:ext cx="12969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550420"/>
              </p:ext>
            </p:extLst>
          </p:nvPr>
        </p:nvGraphicFramePr>
        <p:xfrm>
          <a:off x="6539703" y="5213207"/>
          <a:ext cx="3810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" name="公式" r:id="rId22" imgW="190440" imgH="152280" progId="Equation.3">
                  <p:embed/>
                </p:oleObj>
              </mc:Choice>
              <mc:Fallback>
                <p:oleObj name="公式" r:id="rId22" imgW="190440" imgH="152280" progId="Equation.3">
                  <p:embed/>
                  <p:pic>
                    <p:nvPicPr>
                      <p:cNvPr id="27382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9703" y="5213207"/>
                        <a:ext cx="3810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787034"/>
              </p:ext>
            </p:extLst>
          </p:nvPr>
        </p:nvGraphicFramePr>
        <p:xfrm>
          <a:off x="7042941" y="5178282"/>
          <a:ext cx="6286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3" name="公式" r:id="rId23" imgW="457200" imgH="241200" progId="Equation.3">
                  <p:embed/>
                </p:oleObj>
              </mc:Choice>
              <mc:Fallback>
                <p:oleObj name="公式" r:id="rId23" imgW="457200" imgH="241200" progId="Equation.3">
                  <p:embed/>
                  <p:pic>
                    <p:nvPicPr>
                      <p:cNvPr id="273820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941" y="5178282"/>
                        <a:ext cx="6286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013802"/>
              </p:ext>
            </p:extLst>
          </p:nvPr>
        </p:nvGraphicFramePr>
        <p:xfrm>
          <a:off x="692941" y="2754169"/>
          <a:ext cx="75628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4" name="Equation" r:id="rId25" imgW="4508280" imgH="711000" progId="Equation.DSMT4">
                  <p:embed/>
                </p:oleObj>
              </mc:Choice>
              <mc:Fallback>
                <p:oleObj name="Equation" r:id="rId25" imgW="4508280" imgH="711000" progId="Equation.DSMT4">
                  <p:embed/>
                  <p:pic>
                    <p:nvPicPr>
                      <p:cNvPr id="273820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1" y="2754169"/>
                        <a:ext cx="756285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812503" y="286211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3015453" y="309071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4964903" y="347171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6" name="Group 32"/>
          <p:cNvGrpSpPr>
            <a:grpSpLocks/>
          </p:cNvGrpSpPr>
          <p:nvPr/>
        </p:nvGrpSpPr>
        <p:grpSpPr bwMode="auto">
          <a:xfrm>
            <a:off x="1796253" y="2765282"/>
            <a:ext cx="6553200" cy="1295400"/>
            <a:chOff x="1344" y="2688"/>
            <a:chExt cx="4128" cy="816"/>
          </a:xfrm>
        </p:grpSpPr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1344" y="2688"/>
              <a:ext cx="4128" cy="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8" name="Object 34"/>
            <p:cNvGraphicFramePr>
              <a:graphicFrameLocks noChangeAspect="1"/>
            </p:cNvGraphicFramePr>
            <p:nvPr/>
          </p:nvGraphicFramePr>
          <p:xfrm>
            <a:off x="1344" y="2706"/>
            <a:ext cx="2112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5" name="公式" r:id="rId27" imgW="2082600" imgH="698400" progId="Equation.3">
                    <p:embed/>
                  </p:oleObj>
                </mc:Choice>
                <mc:Fallback>
                  <p:oleObj name="公式" r:id="rId27" imgW="2082600" imgH="698400" progId="Equation.3">
                    <p:embed/>
                    <p:pic>
                      <p:nvPicPr>
                        <p:cNvPr id="2664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706"/>
                          <a:ext cx="2112" cy="7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637642"/>
              </p:ext>
            </p:extLst>
          </p:nvPr>
        </p:nvGraphicFramePr>
        <p:xfrm>
          <a:off x="5118891" y="3170094"/>
          <a:ext cx="177958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" name="公式" r:id="rId29" imgW="1295280" imgH="571320" progId="Equation.3">
                  <p:embed/>
                </p:oleObj>
              </mc:Choice>
              <mc:Fallback>
                <p:oleObj name="公式" r:id="rId29" imgW="1295280" imgH="571320" progId="Equation.3">
                  <p:embed/>
                  <p:pic>
                    <p:nvPicPr>
                      <p:cNvPr id="273821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891" y="3170094"/>
                        <a:ext cx="177958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879806"/>
              </p:ext>
            </p:extLst>
          </p:nvPr>
        </p:nvGraphicFramePr>
        <p:xfrm>
          <a:off x="6873078" y="3089132"/>
          <a:ext cx="153828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" name="Equation" r:id="rId31" imgW="1002960" imgH="533160" progId="Equation.DSMT4">
                  <p:embed/>
                </p:oleObj>
              </mc:Choice>
              <mc:Fallback>
                <p:oleObj name="Equation" r:id="rId31" imgW="1002960" imgH="533160" progId="Equation.DSMT4">
                  <p:embed/>
                  <p:pic>
                    <p:nvPicPr>
                      <p:cNvPr id="273821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078" y="3089132"/>
                        <a:ext cx="1538288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1547580" y="1052670"/>
            <a:ext cx="6408738" cy="503238"/>
          </a:xfrm>
          <a:prstGeom prst="rect">
            <a:avLst/>
          </a:prstGeom>
          <a:noFill/>
          <a:ln w="28575" algn="ctr">
            <a:solidFill>
              <a:srgbClr val="00CC66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08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4" grpId="0" build="p" autoUpdateAnimBg="0"/>
      <p:bldP spid="33" grpId="0" build="p" autoUpdateAnimBg="0"/>
      <p:bldP spid="34" grpId="0" build="p" autoUpdateAnimBg="0"/>
      <p:bldP spid="35" grpId="0" build="p" autoUpdateAnimBg="0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1227" y="222165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3.3 </a:t>
            </a:r>
            <a:r>
              <a:rPr lang="zh-CN" altLang="en-US" sz="3600" dirty="0" smtClean="0"/>
              <a:t>随机变量的独立性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30603" y="6133582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grpSp>
        <p:nvGrpSpPr>
          <p:cNvPr id="43" name="Group 26"/>
          <p:cNvGrpSpPr>
            <a:grpSpLocks/>
          </p:cNvGrpSpPr>
          <p:nvPr/>
        </p:nvGrpSpPr>
        <p:grpSpPr bwMode="auto">
          <a:xfrm>
            <a:off x="6391903" y="2780082"/>
            <a:ext cx="792162" cy="901700"/>
            <a:chOff x="4186" y="2795"/>
            <a:chExt cx="499" cy="568"/>
          </a:xfrm>
        </p:grpSpPr>
        <p:sp>
          <p:nvSpPr>
            <p:cNvPr id="44" name="Text Box 27"/>
            <p:cNvSpPr txBox="1">
              <a:spLocks noChangeArrowheads="1"/>
            </p:cNvSpPr>
            <p:nvPr/>
          </p:nvSpPr>
          <p:spPr bwMode="auto">
            <a:xfrm>
              <a:off x="4186" y="3113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>
                  <a:solidFill>
                    <a:srgbClr val="FD0119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5" name="Text Box 28"/>
            <p:cNvSpPr txBox="1">
              <a:spLocks noChangeArrowheads="1"/>
            </p:cNvSpPr>
            <p:nvPr/>
          </p:nvSpPr>
          <p:spPr bwMode="auto">
            <a:xfrm>
              <a:off x="4195" y="2795"/>
              <a:ext cx="49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4400" b="1" i="1">
                  <a:solidFill>
                    <a:srgbClr val="FD0119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6766553" y="1887907"/>
            <a:ext cx="904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G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467430" y="923460"/>
            <a:ext cx="8027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在下列区域上服从均匀分布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是否独立？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573715" y="2681657"/>
            <a:ext cx="998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解 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(1)</a:t>
            </a:r>
          </a:p>
        </p:txBody>
      </p:sp>
      <p:graphicFrame>
        <p:nvGraphicFramePr>
          <p:cNvPr id="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060551"/>
              </p:ext>
            </p:extLst>
          </p:nvPr>
        </p:nvGraphicFramePr>
        <p:xfrm>
          <a:off x="932490" y="3977057"/>
          <a:ext cx="266541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公式" r:id="rId3" imgW="1688760" imgH="330120" progId="Equation.3">
                  <p:embed/>
                </p:oleObj>
              </mc:Choice>
              <mc:Fallback>
                <p:oleObj name="公式" r:id="rId3" imgW="1688760" imgH="330120" progId="Equation.3">
                  <p:embed/>
                  <p:pic>
                    <p:nvPicPr>
                      <p:cNvPr id="2741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490" y="3977057"/>
                        <a:ext cx="2665413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204899"/>
              </p:ext>
            </p:extLst>
          </p:nvPr>
        </p:nvGraphicFramePr>
        <p:xfrm>
          <a:off x="3599490" y="3761157"/>
          <a:ext cx="30956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公式" r:id="rId5" imgW="1904760" imgH="609480" progId="Equation.3">
                  <p:embed/>
                </p:oleObj>
              </mc:Choice>
              <mc:Fallback>
                <p:oleObj name="公式" r:id="rId5" imgW="1904760" imgH="609480" progId="Equation.3">
                  <p:embed/>
                  <p:pic>
                    <p:nvPicPr>
                      <p:cNvPr id="2741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490" y="3761157"/>
                        <a:ext cx="3095625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652781"/>
              </p:ext>
            </p:extLst>
          </p:nvPr>
        </p:nvGraphicFramePr>
        <p:xfrm>
          <a:off x="4750428" y="3905619"/>
          <a:ext cx="5254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公式" r:id="rId7" imgW="330120" imgH="203040" progId="Equation.3">
                  <p:embed/>
                </p:oleObj>
              </mc:Choice>
              <mc:Fallback>
                <p:oleObj name="公式" r:id="rId7" imgW="330120" imgH="203040" progId="Equation.3">
                  <p:embed/>
                  <p:pic>
                    <p:nvPicPr>
                      <p:cNvPr id="27412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0428" y="3905619"/>
                        <a:ext cx="52546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552051"/>
              </p:ext>
            </p:extLst>
          </p:nvPr>
        </p:nvGraphicFramePr>
        <p:xfrm>
          <a:off x="1005515" y="3046782"/>
          <a:ext cx="11525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公式" r:id="rId9" imgW="787320" imgH="241200" progId="Equation.3">
                  <p:embed/>
                </p:oleObj>
              </mc:Choice>
              <mc:Fallback>
                <p:oleObj name="公式" r:id="rId9" imgW="787320" imgH="241200" progId="Equation.3">
                  <p:embed/>
                  <p:pic>
                    <p:nvPicPr>
                      <p:cNvPr id="27412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515" y="3046782"/>
                        <a:ext cx="115252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221829"/>
              </p:ext>
            </p:extLst>
          </p:nvPr>
        </p:nvGraphicFramePr>
        <p:xfrm>
          <a:off x="2086603" y="2765794"/>
          <a:ext cx="20891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公式" r:id="rId11" imgW="1320480" imgH="558720" progId="Equation.3">
                  <p:embed/>
                </p:oleObj>
              </mc:Choice>
              <mc:Fallback>
                <p:oleObj name="公式" r:id="rId11" imgW="1320480" imgH="558720" progId="Equation.3">
                  <p:embed/>
                  <p:pic>
                    <p:nvPicPr>
                      <p:cNvPr id="27412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603" y="2765794"/>
                        <a:ext cx="208915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6299034" y="3327769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 flipV="1">
            <a:off x="6622090" y="1527544"/>
            <a:ext cx="0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6764965" y="3327769"/>
            <a:ext cx="76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5783890" y="2138732"/>
            <a:ext cx="76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7584115" y="2895969"/>
            <a:ext cx="76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9" name="Text Box 19"/>
          <p:cNvSpPr txBox="1">
            <a:spLocks noChangeArrowheads="1"/>
          </p:cNvSpPr>
          <p:nvPr/>
        </p:nvSpPr>
        <p:spPr bwMode="auto">
          <a:xfrm>
            <a:off x="6190290" y="1384669"/>
            <a:ext cx="750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5856915" y="3319832"/>
            <a:ext cx="76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 flipH="1">
            <a:off x="6622090" y="2321294"/>
            <a:ext cx="142875" cy="35877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H="1">
            <a:off x="6622090" y="2319707"/>
            <a:ext cx="360363" cy="79216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" name="Line 23"/>
          <p:cNvSpPr>
            <a:spLocks noChangeShapeType="1"/>
          </p:cNvSpPr>
          <p:nvPr/>
        </p:nvSpPr>
        <p:spPr bwMode="auto">
          <a:xfrm flipH="1">
            <a:off x="6766553" y="2319707"/>
            <a:ext cx="504825" cy="100806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4" name="Line 24"/>
          <p:cNvSpPr>
            <a:spLocks noChangeShapeType="1"/>
          </p:cNvSpPr>
          <p:nvPr/>
        </p:nvSpPr>
        <p:spPr bwMode="auto">
          <a:xfrm flipH="1">
            <a:off x="7053890" y="2319707"/>
            <a:ext cx="504825" cy="100806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" name="Line 29"/>
          <p:cNvSpPr>
            <a:spLocks noChangeShapeType="1"/>
          </p:cNvSpPr>
          <p:nvPr/>
        </p:nvSpPr>
        <p:spPr bwMode="auto">
          <a:xfrm flipV="1">
            <a:off x="6982453" y="2307007"/>
            <a:ext cx="0" cy="1008062"/>
          </a:xfrm>
          <a:prstGeom prst="line">
            <a:avLst/>
          </a:prstGeom>
          <a:noFill/>
          <a:ln w="28575">
            <a:solidFill>
              <a:srgbClr val="FD0119"/>
            </a:solidFill>
            <a:prstDash val="dash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 flipV="1">
            <a:off x="6622090" y="2319707"/>
            <a:ext cx="0" cy="993775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6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92104"/>
              </p:ext>
            </p:extLst>
          </p:nvPr>
        </p:nvGraphicFramePr>
        <p:xfrm>
          <a:off x="1005515" y="1397369"/>
          <a:ext cx="50403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公式" r:id="rId13" imgW="2819160" imgH="253800" progId="Equation.3">
                  <p:embed/>
                </p:oleObj>
              </mc:Choice>
              <mc:Fallback>
                <p:oleObj name="公式" r:id="rId13" imgW="2819160" imgH="253800" progId="Equation.3">
                  <p:embed/>
                  <p:pic>
                    <p:nvPicPr>
                      <p:cNvPr id="2867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515" y="1397369"/>
                        <a:ext cx="504031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822048"/>
              </p:ext>
            </p:extLst>
          </p:nvPr>
        </p:nvGraphicFramePr>
        <p:xfrm>
          <a:off x="1005515" y="1972044"/>
          <a:ext cx="53292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公式" r:id="rId15" imgW="3111480" imgH="241200" progId="Equation.3">
                  <p:embed/>
                </p:oleObj>
              </mc:Choice>
              <mc:Fallback>
                <p:oleObj name="公式" r:id="rId15" imgW="3111480" imgH="241200" progId="Equation.3">
                  <p:embed/>
                  <p:pic>
                    <p:nvPicPr>
                      <p:cNvPr id="2868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515" y="1972044"/>
                        <a:ext cx="53292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Line 35"/>
          <p:cNvSpPr>
            <a:spLocks noChangeShapeType="1"/>
          </p:cNvSpPr>
          <p:nvPr/>
        </p:nvSpPr>
        <p:spPr bwMode="auto">
          <a:xfrm flipV="1">
            <a:off x="7558715" y="2319707"/>
            <a:ext cx="0" cy="10080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" name="Line 36"/>
          <p:cNvSpPr>
            <a:spLocks noChangeShapeType="1"/>
          </p:cNvSpPr>
          <p:nvPr/>
        </p:nvSpPr>
        <p:spPr bwMode="auto">
          <a:xfrm>
            <a:off x="6622090" y="2319707"/>
            <a:ext cx="9366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1" name="Line 37"/>
          <p:cNvSpPr>
            <a:spLocks noChangeShapeType="1"/>
          </p:cNvSpPr>
          <p:nvPr/>
        </p:nvSpPr>
        <p:spPr bwMode="auto">
          <a:xfrm flipV="1">
            <a:off x="7342815" y="2824532"/>
            <a:ext cx="215900" cy="503237"/>
          </a:xfrm>
          <a:prstGeom prst="line">
            <a:avLst/>
          </a:prstGeom>
          <a:noFill/>
          <a:ln w="19050">
            <a:solidFill>
              <a:srgbClr val="00CC66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7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474241"/>
              </p:ext>
            </p:extLst>
          </p:nvPr>
        </p:nvGraphicFramePr>
        <p:xfrm>
          <a:off x="1005515" y="4707307"/>
          <a:ext cx="38163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公式" r:id="rId17" imgW="1942920" imgH="469800" progId="Equation.3">
                  <p:embed/>
                </p:oleObj>
              </mc:Choice>
              <mc:Fallback>
                <p:oleObj name="公式" r:id="rId17" imgW="1942920" imgH="469800" progId="Equation.3">
                  <p:embed/>
                  <p:pic>
                    <p:nvPicPr>
                      <p:cNvPr id="274128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515" y="4707307"/>
                        <a:ext cx="38163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066515"/>
              </p:ext>
            </p:extLst>
          </p:nvPr>
        </p:nvGraphicFramePr>
        <p:xfrm>
          <a:off x="932490" y="5777282"/>
          <a:ext cx="33131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公式" r:id="rId19" imgW="1955520" imgH="253800" progId="Equation.3">
                  <p:embed/>
                </p:oleObj>
              </mc:Choice>
              <mc:Fallback>
                <p:oleObj name="公式" r:id="rId19" imgW="1955520" imgH="253800" progId="Equation.3">
                  <p:embed/>
                  <p:pic>
                    <p:nvPicPr>
                      <p:cNvPr id="274128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490" y="5777282"/>
                        <a:ext cx="33131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3824915" y="5766169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 dirty="0"/>
              <a:t>故</a:t>
            </a:r>
            <a:r>
              <a:rPr lang="en-US" altLang="zh-CN" b="1" i="1" dirty="0">
                <a:latin typeface="Times New Roman" panose="02020603050405020304" pitchFamily="18" charset="0"/>
              </a:rPr>
              <a:t>X,Y</a:t>
            </a:r>
            <a:r>
              <a:rPr lang="zh-CN" altLang="en-US" b="1" dirty="0"/>
              <a:t>相互独立。</a:t>
            </a:r>
          </a:p>
        </p:txBody>
      </p:sp>
      <p:sp>
        <p:nvSpPr>
          <p:cNvPr id="2" name="矩形 1"/>
          <p:cNvSpPr/>
          <p:nvPr/>
        </p:nvSpPr>
        <p:spPr>
          <a:xfrm>
            <a:off x="5455860" y="5090594"/>
            <a:ext cx="2637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(2)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 X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是否独立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？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9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 autoUpdateAnimBg="0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 smtClean="0"/>
              <a:t>第</a:t>
            </a:r>
            <a:r>
              <a:rPr lang="zh-CN" altLang="en-US" sz="5400" b="1" dirty="0"/>
              <a:t>三</a:t>
            </a:r>
            <a:r>
              <a:rPr lang="zh-CN" altLang="en-US" sz="5400" b="1" dirty="0" smtClean="0"/>
              <a:t>章  多维随机变量</a:t>
            </a:r>
            <a:r>
              <a:rPr lang="en-US" altLang="zh-CN" sz="5400" b="1" dirty="0" smtClean="0"/>
              <a:t/>
            </a:r>
            <a:br>
              <a:rPr lang="en-US" altLang="zh-CN" sz="5400" b="1" dirty="0" smtClean="0"/>
            </a:br>
            <a:r>
              <a:rPr lang="zh-CN" altLang="en-US" sz="5400" b="1" dirty="0" smtClean="0"/>
              <a:t>及其</a:t>
            </a:r>
            <a:r>
              <a:rPr lang="zh-CN" altLang="en-US" sz="5400" b="1" dirty="0"/>
              <a:t>分布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3.2 </a:t>
            </a:r>
            <a:r>
              <a:rPr lang="zh-CN" altLang="en-US" sz="2800" b="1" cap="all">
                <a:latin typeface="+mj-lt"/>
                <a:ea typeface="+mj-ea"/>
                <a:cs typeface="+mj-cs"/>
              </a:rPr>
              <a:t>条件分布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33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1" y="467013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3.2.1 </a:t>
            </a:r>
            <a:r>
              <a:rPr lang="zh-CN" altLang="en-US" sz="3600" dirty="0" smtClean="0"/>
              <a:t>条件分布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0" y="1412720"/>
            <a:ext cx="2592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u="sng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一  问题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604838" y="2060420"/>
            <a:ext cx="5246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身高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X~N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(170, 4</a:t>
            </a:r>
            <a:r>
              <a:rPr kumimoji="1" lang="en-US" altLang="zh-CN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)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，体重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Y~N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(59, 2</a:t>
            </a:r>
            <a:r>
              <a:rPr kumimoji="1" lang="en-US" altLang="zh-CN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).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905500" y="2060420"/>
            <a:ext cx="255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X|Y=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50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 ~N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? , ? )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33388" y="2808132"/>
            <a:ext cx="2381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u="sng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二   </a:t>
            </a:r>
            <a:r>
              <a:rPr kumimoji="1" lang="zh-CN" altLang="en-US" sz="2800" b="1" u="sng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条件分布</a:t>
            </a:r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46810"/>
              </p:ext>
            </p:extLst>
          </p:nvPr>
        </p:nvGraphicFramePr>
        <p:xfrm>
          <a:off x="2809875" y="2909888"/>
          <a:ext cx="307498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公式" r:id="rId3" imgW="1777680" imgH="253800" progId="Equation.3">
                  <p:embed/>
                </p:oleObj>
              </mc:Choice>
              <mc:Fallback>
                <p:oleObj name="公式" r:id="rId3" imgW="1777680" imgH="253800" progId="Equation.3">
                  <p:embed/>
                  <p:pic>
                    <p:nvPicPr>
                      <p:cNvPr id="2711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2909888"/>
                        <a:ext cx="3074988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046300"/>
              </p:ext>
            </p:extLst>
          </p:nvPr>
        </p:nvGraphicFramePr>
        <p:xfrm>
          <a:off x="2160588" y="3543145"/>
          <a:ext cx="185896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公式" r:id="rId5" imgW="1091880" imgH="241200" progId="Equation.3">
                  <p:embed/>
                </p:oleObj>
              </mc:Choice>
              <mc:Fallback>
                <p:oleObj name="公式" r:id="rId5" imgW="1091880" imgH="241200" progId="Equation.3">
                  <p:embed/>
                  <p:pic>
                    <p:nvPicPr>
                      <p:cNvPr id="2711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3543145"/>
                        <a:ext cx="1858962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066686"/>
              </p:ext>
            </p:extLst>
          </p:nvPr>
        </p:nvGraphicFramePr>
        <p:xfrm>
          <a:off x="720725" y="3514570"/>
          <a:ext cx="14398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公式" r:id="rId7" imgW="850680" imgH="241200" progId="Equation.3">
                  <p:embed/>
                </p:oleObj>
              </mc:Choice>
              <mc:Fallback>
                <p:oleObj name="公式" r:id="rId7" imgW="850680" imgH="241200" progId="Equation.3">
                  <p:embed/>
                  <p:pic>
                    <p:nvPicPr>
                      <p:cNvPr id="2711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3514570"/>
                        <a:ext cx="14398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52463" y="3960657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特别，称</a:t>
            </a:r>
          </a:p>
        </p:txBody>
      </p:sp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155122"/>
              </p:ext>
            </p:extLst>
          </p:nvPr>
        </p:nvGraphicFramePr>
        <p:xfrm>
          <a:off x="2449513" y="4590895"/>
          <a:ext cx="15843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公式" r:id="rId9" imgW="1002960" imgH="241200" progId="Equation.3">
                  <p:embed/>
                </p:oleObj>
              </mc:Choice>
              <mc:Fallback>
                <p:oleObj name="公式" r:id="rId9" imgW="1002960" imgH="241200" progId="Equation.3">
                  <p:embed/>
                  <p:pic>
                    <p:nvPicPr>
                      <p:cNvPr id="27115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4590895"/>
                        <a:ext cx="158432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356561"/>
              </p:ext>
            </p:extLst>
          </p:nvPr>
        </p:nvGraphicFramePr>
        <p:xfrm>
          <a:off x="1166813" y="4565495"/>
          <a:ext cx="13001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公式" r:id="rId11" imgW="825480" imgH="241200" progId="Equation.3">
                  <p:embed/>
                </p:oleObj>
              </mc:Choice>
              <mc:Fallback>
                <p:oleObj name="公式" r:id="rId11" imgW="825480" imgH="241200" progId="Equation.3">
                  <p:embed/>
                  <p:pic>
                    <p:nvPicPr>
                      <p:cNvPr id="27115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4565495"/>
                        <a:ext cx="13001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3632200" y="3500282"/>
            <a:ext cx="470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>
                <a:solidFill>
                  <a:schemeClr val="tx1"/>
                </a:solidFill>
              </a:rPr>
              <a:t>称为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chemeClr val="tx1"/>
                </a:solidFill>
              </a:rPr>
              <a:t>在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</a:rPr>
              <a:t>下的条件分布函数。</a:t>
            </a: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3529013" y="4524220"/>
            <a:ext cx="453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>
                <a:solidFill>
                  <a:schemeClr val="tx1"/>
                </a:solidFill>
              </a:rPr>
              <a:t>为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Y=y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时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chemeClr val="tx1"/>
                </a:solidFill>
              </a:rPr>
              <a:t>的条件分布函数。</a:t>
            </a:r>
          </a:p>
        </p:txBody>
      </p:sp>
    </p:spTree>
    <p:extLst>
      <p:ext uri="{BB962C8B-B14F-4D97-AF65-F5344CB8AC3E}">
        <p14:creationId xmlns:p14="http://schemas.microsoft.com/office/powerpoint/2010/main" val="60556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75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  <p:bldP spid="17" grpId="0" build="p" autoUpdateAnimBg="0"/>
      <p:bldP spid="18" grpId="0" autoUpdateAnimBg="0"/>
      <p:bldP spid="19" grpId="0" build="p" autoUpdateAnimBg="0"/>
      <p:bldP spid="23" grpId="0" build="p" autoUpdateAnimBg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1" y="467013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3.2.2 </a:t>
            </a:r>
            <a:r>
              <a:rPr lang="zh-CN" altLang="en-US" sz="3600" dirty="0"/>
              <a:t>离散情形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66684" y="1412720"/>
            <a:ext cx="8142287" cy="636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定义</a:t>
            </a:r>
            <a:r>
              <a:rPr lang="zh-CN" altLang="en-US" sz="2400" b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设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的联合分布列为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=1,2,…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grpSp>
        <p:nvGrpSpPr>
          <p:cNvPr id="29" name="Group 20"/>
          <p:cNvGrpSpPr>
            <a:grpSpLocks/>
          </p:cNvGrpSpPr>
          <p:nvPr/>
        </p:nvGrpSpPr>
        <p:grpSpPr bwMode="auto">
          <a:xfrm>
            <a:off x="1263609" y="3944782"/>
            <a:ext cx="6697663" cy="947738"/>
            <a:chOff x="793" y="2273"/>
            <a:chExt cx="4219" cy="597"/>
          </a:xfrm>
          <a:solidFill>
            <a:srgbClr val="FFC000"/>
          </a:solidFill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793" y="2296"/>
              <a:ext cx="4219" cy="559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0036300"/>
                </p:ext>
              </p:extLst>
            </p:nvPr>
          </p:nvGraphicFramePr>
          <p:xfrm>
            <a:off x="846" y="2273"/>
            <a:ext cx="4130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公式" r:id="rId3" imgW="3429000" imgH="495300" progId="Equation.3">
                    <p:embed/>
                  </p:oleObj>
                </mc:Choice>
                <mc:Fallback>
                  <p:oleObj name="公式" r:id="rId3" imgW="3429000" imgH="495300" progId="Equation.3">
                    <p:embed/>
                    <p:pic>
                      <p:nvPicPr>
                        <p:cNvPr id="2048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" y="2273"/>
                          <a:ext cx="4130" cy="5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19"/>
          <p:cNvGrpSpPr>
            <a:grpSpLocks/>
          </p:cNvGrpSpPr>
          <p:nvPr/>
        </p:nvGrpSpPr>
        <p:grpSpPr bwMode="auto">
          <a:xfrm>
            <a:off x="1263609" y="2131858"/>
            <a:ext cx="6696075" cy="952500"/>
            <a:chOff x="793" y="1207"/>
            <a:chExt cx="4218" cy="600"/>
          </a:xfrm>
        </p:grpSpPr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793" y="1207"/>
              <a:ext cx="4218" cy="5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0956519"/>
                </p:ext>
              </p:extLst>
            </p:nvPr>
          </p:nvGraphicFramePr>
          <p:xfrm>
            <a:off x="904" y="1223"/>
            <a:ext cx="3997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公式" r:id="rId5" imgW="3441700" imgH="508000" progId="Equation.3">
                    <p:embed/>
                  </p:oleObj>
                </mc:Choice>
                <mc:Fallback>
                  <p:oleObj name="公式" r:id="rId5" imgW="3441700" imgH="508000" progId="Equation.3">
                    <p:embed/>
                    <p:pic>
                      <p:nvPicPr>
                        <p:cNvPr id="2048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1223"/>
                          <a:ext cx="3997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15909" y="3284383"/>
            <a:ext cx="7862887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-윤고딕120" pitchFamily="18" charset="-127"/>
              </a:rPr>
              <a:t> </a:t>
            </a:r>
            <a:r>
              <a:rPr kumimoji="1" lang="zh-CN" altLang="en-US" b="1">
                <a:solidFill>
                  <a:schemeClr val="tx1"/>
                </a:solidFill>
                <a:latin typeface="-윤고딕120" pitchFamily="18" charset="-127"/>
              </a:rPr>
              <a:t>称为</a:t>
            </a:r>
            <a:r>
              <a:rPr kumimoji="1" lang="zh-CN" altLang="en-US" b="1">
                <a:solidFill>
                  <a:srgbClr val="FD0119"/>
                </a:solidFill>
                <a:latin typeface="-윤고딕120" pitchFamily="18" charset="-127"/>
              </a:rPr>
              <a:t>在</a:t>
            </a:r>
            <a:r>
              <a:rPr kumimoji="1" lang="en-US" altLang="zh-CN" b="1" i="1">
                <a:solidFill>
                  <a:srgbClr val="FD0119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solidFill>
                  <a:srgbClr val="FD0119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i="1">
                <a:solidFill>
                  <a:srgbClr val="FD0119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 i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j</a:t>
            </a:r>
            <a:r>
              <a:rPr kumimoji="1" lang="zh-CN" altLang="en-US" b="1">
                <a:solidFill>
                  <a:srgbClr val="FD0119"/>
                </a:solidFill>
                <a:latin typeface="Times New Roman" panose="02020603050405020304" pitchFamily="18" charset="0"/>
              </a:rPr>
              <a:t>条件下</a:t>
            </a:r>
            <a:r>
              <a:rPr kumimoji="1" lang="en-US" altLang="zh-CN" b="1" i="1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FD0119"/>
                </a:solidFill>
                <a:latin typeface="宋体" panose="02010600030101010101" pitchFamily="2" charset="-122"/>
              </a:rPr>
              <a:t>的条件分布列</a:t>
            </a: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kumimoji="1" lang="zh-CN" altLang="en-US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746084" y="5157633"/>
            <a:ext cx="7862887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-윤고딕120" pitchFamily="18" charset="-127"/>
              </a:rPr>
              <a:t> </a:t>
            </a:r>
            <a:r>
              <a:rPr kumimoji="1" lang="zh-CN" altLang="en-US" b="1">
                <a:solidFill>
                  <a:schemeClr val="tx1"/>
                </a:solidFill>
                <a:latin typeface="-윤고딕120" pitchFamily="18" charset="-127"/>
              </a:rPr>
              <a:t>称为</a:t>
            </a:r>
            <a:r>
              <a:rPr kumimoji="1" lang="zh-CN" altLang="en-US" b="1">
                <a:solidFill>
                  <a:srgbClr val="FD0119"/>
                </a:solidFill>
                <a:latin typeface="-윤고딕120" pitchFamily="18" charset="-127"/>
              </a:rPr>
              <a:t>在</a:t>
            </a:r>
            <a:r>
              <a:rPr kumimoji="1" lang="en-US" altLang="zh-CN" b="1" i="1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rgbClr val="FD0119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i="1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i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b="1">
                <a:solidFill>
                  <a:srgbClr val="FD0119"/>
                </a:solidFill>
                <a:latin typeface="Times New Roman" panose="02020603050405020304" pitchFamily="18" charset="0"/>
              </a:rPr>
              <a:t>条件下</a:t>
            </a:r>
            <a:r>
              <a:rPr kumimoji="1" lang="en-US" altLang="zh-CN" b="1" i="1">
                <a:solidFill>
                  <a:srgbClr val="FD0119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FD0119"/>
                </a:solidFill>
                <a:latin typeface="宋体" panose="02010600030101010101" pitchFamily="2" charset="-122"/>
              </a:rPr>
              <a:t>的条件分布列</a:t>
            </a: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kumimoji="1" lang="zh-CN" altLang="en-US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17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2517" y="6303408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701865" y="3468875"/>
            <a:ext cx="13716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563156"/>
              </p:ext>
            </p:extLst>
          </p:nvPr>
        </p:nvGraphicFramePr>
        <p:xfrm>
          <a:off x="4773302" y="3494275"/>
          <a:ext cx="13668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公式" r:id="rId4" imgW="863280" imgH="241200" progId="Equation.3">
                  <p:embed/>
                </p:oleObj>
              </mc:Choice>
              <mc:Fallback>
                <p:oleObj name="公式" r:id="rId4" imgW="863280" imgH="241200" progId="Equation.3">
                  <p:embed/>
                  <p:pic>
                    <p:nvPicPr>
                      <p:cNvPr id="27166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302" y="3494275"/>
                        <a:ext cx="13668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625165" y="1020950"/>
            <a:ext cx="8027987" cy="4318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51377" y="4054662"/>
            <a:ext cx="1447800" cy="533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539440" y="444687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  设某医院一天出生的婴儿数为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，其中男婴数为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，已知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的联合分布列为：</a:t>
            </a:r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274537"/>
              </p:ext>
            </p:extLst>
          </p:nvPr>
        </p:nvGraphicFramePr>
        <p:xfrm>
          <a:off x="1245877" y="1267012"/>
          <a:ext cx="43529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公式" r:id="rId6" imgW="3035160" imgH="520560" progId="Equation.3">
                  <p:embed/>
                </p:oleObj>
              </mc:Choice>
              <mc:Fallback>
                <p:oleObj name="公式" r:id="rId6" imgW="3035160" imgH="520560" progId="Equation.3">
                  <p:embed/>
                  <p:pic>
                    <p:nvPicPr>
                      <p:cNvPr id="2716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877" y="1267012"/>
                        <a:ext cx="43529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437786"/>
              </p:ext>
            </p:extLst>
          </p:nvPr>
        </p:nvGraphicFramePr>
        <p:xfrm>
          <a:off x="5997265" y="1627375"/>
          <a:ext cx="1366837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公式" r:id="rId8" imgW="1041120" imgH="228600" progId="Equation.3">
                  <p:embed/>
                </p:oleObj>
              </mc:Choice>
              <mc:Fallback>
                <p:oleObj name="公式" r:id="rId8" imgW="1041120" imgH="228600" progId="Equation.3">
                  <p:embed/>
                  <p:pic>
                    <p:nvPicPr>
                      <p:cNvPr id="2716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265" y="1627375"/>
                        <a:ext cx="1366837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335927"/>
              </p:ext>
            </p:extLst>
          </p:nvPr>
        </p:nvGraphicFramePr>
        <p:xfrm>
          <a:off x="6000440" y="1322575"/>
          <a:ext cx="100488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公式" r:id="rId10" imgW="799920" imgH="228600" progId="Equation.3">
                  <p:embed/>
                </p:oleObj>
              </mc:Choice>
              <mc:Fallback>
                <p:oleObj name="公式" r:id="rId10" imgW="799920" imgH="228600" progId="Equation.3">
                  <p:embed/>
                  <p:pic>
                    <p:nvPicPr>
                      <p:cNvPr id="2716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440" y="1322575"/>
                        <a:ext cx="1004887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937902" y="1962337"/>
            <a:ext cx="455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求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与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的边缘分布和条件分布。</a:t>
            </a:r>
          </a:p>
        </p:txBody>
      </p:sp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849843"/>
              </p:ext>
            </p:extLst>
          </p:nvPr>
        </p:nvGraphicFramePr>
        <p:xfrm>
          <a:off x="1029977" y="2749737"/>
          <a:ext cx="47180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公式" r:id="rId12" imgW="3352680" imgH="520560" progId="Equation.3">
                  <p:embed/>
                </p:oleObj>
              </mc:Choice>
              <mc:Fallback>
                <p:oleObj name="公式" r:id="rId12" imgW="3352680" imgH="520560" progId="Equation.3">
                  <p:embed/>
                  <p:pic>
                    <p:nvPicPr>
                      <p:cNvPr id="27166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977" y="2749737"/>
                        <a:ext cx="47180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539440" y="2821175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326461"/>
              </p:ext>
            </p:extLst>
          </p:nvPr>
        </p:nvGraphicFramePr>
        <p:xfrm>
          <a:off x="5709927" y="2792600"/>
          <a:ext cx="201612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公式" r:id="rId14" imgW="1536480" imgH="482400" progId="Equation.3">
                  <p:embed/>
                </p:oleObj>
              </mc:Choice>
              <mc:Fallback>
                <p:oleObj name="公式" r:id="rId14" imgW="1536480" imgH="482400" progId="Equation.3">
                  <p:embed/>
                  <p:pic>
                    <p:nvPicPr>
                      <p:cNvPr id="27166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9927" y="2792600"/>
                        <a:ext cx="2016125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965312"/>
              </p:ext>
            </p:extLst>
          </p:nvPr>
        </p:nvGraphicFramePr>
        <p:xfrm>
          <a:off x="6862452" y="3468875"/>
          <a:ext cx="11938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公式" r:id="rId16" imgW="799920" imgH="228600" progId="Equation.3">
                  <p:embed/>
                </p:oleObj>
              </mc:Choice>
              <mc:Fallback>
                <p:oleObj name="公式" r:id="rId16" imgW="799920" imgH="228600" progId="Equation.3">
                  <p:embed/>
                  <p:pic>
                    <p:nvPicPr>
                      <p:cNvPr id="271668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452" y="3468875"/>
                        <a:ext cx="11938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531321"/>
              </p:ext>
            </p:extLst>
          </p:nvPr>
        </p:nvGraphicFramePr>
        <p:xfrm>
          <a:off x="583890" y="4016562"/>
          <a:ext cx="43910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公式" r:id="rId18" imgW="3162240" imgH="520560" progId="Equation.3">
                  <p:embed/>
                </p:oleObj>
              </mc:Choice>
              <mc:Fallback>
                <p:oleObj name="公式" r:id="rId18" imgW="3162240" imgH="520560" progId="Equation.3">
                  <p:embed/>
                  <p:pic>
                    <p:nvPicPr>
                      <p:cNvPr id="27166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90" y="4016562"/>
                        <a:ext cx="43910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99997"/>
              </p:ext>
            </p:extLst>
          </p:nvPr>
        </p:nvGraphicFramePr>
        <p:xfrm>
          <a:off x="4839977" y="4126100"/>
          <a:ext cx="123983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公式" r:id="rId20" imgW="1054080" imgH="482400" progId="Equation.3">
                  <p:embed/>
                </p:oleObj>
              </mc:Choice>
              <mc:Fallback>
                <p:oleObj name="公式" r:id="rId20" imgW="1054080" imgH="482400" progId="Equation.3">
                  <p:embed/>
                  <p:pic>
                    <p:nvPicPr>
                      <p:cNvPr id="271669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9977" y="4126100"/>
                        <a:ext cx="1239838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028520"/>
              </p:ext>
            </p:extLst>
          </p:nvPr>
        </p:nvGraphicFramePr>
        <p:xfrm>
          <a:off x="6057590" y="4305487"/>
          <a:ext cx="11509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公式" r:id="rId22" imgW="850680" imgH="228600" progId="Equation.3">
                  <p:embed/>
                </p:oleObj>
              </mc:Choice>
              <mc:Fallback>
                <p:oleObj name="公式" r:id="rId22" imgW="850680" imgH="228600" progId="Equation.3">
                  <p:embed/>
                  <p:pic>
                    <p:nvPicPr>
                      <p:cNvPr id="27166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590" y="4305487"/>
                        <a:ext cx="1150937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281419"/>
              </p:ext>
            </p:extLst>
          </p:nvPr>
        </p:nvGraphicFramePr>
        <p:xfrm>
          <a:off x="7162490" y="4205475"/>
          <a:ext cx="14859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公式" r:id="rId24" imgW="977760" imgH="241200" progId="Equation.3">
                  <p:embed/>
                </p:oleObj>
              </mc:Choice>
              <mc:Fallback>
                <p:oleObj name="公式" r:id="rId24" imgW="977760" imgH="241200" progId="Equation.3">
                  <p:embed/>
                  <p:pic>
                    <p:nvPicPr>
                      <p:cNvPr id="27166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490" y="4205475"/>
                        <a:ext cx="14859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256995"/>
              </p:ext>
            </p:extLst>
          </p:nvPr>
        </p:nvGraphicFramePr>
        <p:xfrm>
          <a:off x="596590" y="5413562"/>
          <a:ext cx="201612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Equation" r:id="rId26" imgW="1244520" imgH="203040" progId="Equation.DSMT4">
                  <p:embed/>
                </p:oleObj>
              </mc:Choice>
              <mc:Fallback>
                <p:oleObj name="Equation" r:id="rId26" imgW="1244520" imgH="203040" progId="Equation.DSMT4">
                  <p:embed/>
                  <p:pic>
                    <p:nvPicPr>
                      <p:cNvPr id="271669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90" y="5413562"/>
                        <a:ext cx="201612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790572"/>
              </p:ext>
            </p:extLst>
          </p:nvPr>
        </p:nvGraphicFramePr>
        <p:xfrm>
          <a:off x="6813240" y="5618350"/>
          <a:ext cx="1346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公式" r:id="rId28" imgW="888840" imgH="431640" progId="Equation.3">
                  <p:embed/>
                </p:oleObj>
              </mc:Choice>
              <mc:Fallback>
                <p:oleObj name="公式" r:id="rId28" imgW="888840" imgH="431640" progId="Equation.3">
                  <p:embed/>
                  <p:pic>
                    <p:nvPicPr>
                      <p:cNvPr id="271669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240" y="5618350"/>
                        <a:ext cx="13462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795761"/>
              </p:ext>
            </p:extLst>
          </p:nvPr>
        </p:nvGraphicFramePr>
        <p:xfrm>
          <a:off x="1818965" y="4521387"/>
          <a:ext cx="420687" cy="13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公式" r:id="rId30" imgW="507960" imgH="164880" progId="Equation.3">
                  <p:embed/>
                </p:oleObj>
              </mc:Choice>
              <mc:Fallback>
                <p:oleObj name="公式" r:id="rId30" imgW="507960" imgH="164880" progId="Equation.3">
                  <p:embed/>
                  <p:pic>
                    <p:nvPicPr>
                      <p:cNvPr id="271669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965" y="4521387"/>
                        <a:ext cx="420687" cy="13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406408"/>
              </p:ext>
            </p:extLst>
          </p:nvPr>
        </p:nvGraphicFramePr>
        <p:xfrm>
          <a:off x="1947552" y="4046725"/>
          <a:ext cx="233363" cy="18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公式" r:id="rId32" imgW="190440" imgH="152280" progId="Equation.3">
                  <p:embed/>
                </p:oleObj>
              </mc:Choice>
              <mc:Fallback>
                <p:oleObj name="公式" r:id="rId32" imgW="190440" imgH="152280" progId="Equation.3">
                  <p:embed/>
                  <p:pic>
                    <p:nvPicPr>
                      <p:cNvPr id="271669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552" y="4046725"/>
                        <a:ext cx="233363" cy="18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534357"/>
              </p:ext>
            </p:extLst>
          </p:nvPr>
        </p:nvGraphicFramePr>
        <p:xfrm>
          <a:off x="3636652" y="3505387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公式" r:id="rId34" imgW="114120" imgH="215640" progId="Equation.3">
                  <p:embed/>
                </p:oleObj>
              </mc:Choice>
              <mc:Fallback>
                <p:oleObj name="公式" r:id="rId34" imgW="114120" imgH="215640" progId="Equation.3">
                  <p:embed/>
                  <p:pic>
                    <p:nvPicPr>
                      <p:cNvPr id="2152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652" y="3505387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396848"/>
              </p:ext>
            </p:extLst>
          </p:nvPr>
        </p:nvGraphicFramePr>
        <p:xfrm>
          <a:off x="4768540" y="5156387"/>
          <a:ext cx="17907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公式" r:id="rId36" imgW="952200" imgH="444240" progId="Equation.3">
                  <p:embed/>
                </p:oleObj>
              </mc:Choice>
              <mc:Fallback>
                <p:oleObj name="公式" r:id="rId36" imgW="952200" imgH="444240" progId="Equation.3">
                  <p:embed/>
                  <p:pic>
                    <p:nvPicPr>
                      <p:cNvPr id="271669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540" y="5156387"/>
                        <a:ext cx="17907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922908"/>
              </p:ext>
            </p:extLst>
          </p:nvPr>
        </p:nvGraphicFramePr>
        <p:xfrm>
          <a:off x="2541277" y="4837300"/>
          <a:ext cx="210502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公式" r:id="rId38" imgW="1257120" imgH="660240" progId="Equation.3">
                  <p:embed/>
                </p:oleObj>
              </mc:Choice>
              <mc:Fallback>
                <p:oleObj name="公式" r:id="rId38" imgW="1257120" imgH="660240" progId="Equation.3">
                  <p:embed/>
                  <p:pic>
                    <p:nvPicPr>
                      <p:cNvPr id="27166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277" y="4837300"/>
                        <a:ext cx="2105025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252296"/>
              </p:ext>
            </p:extLst>
          </p:nvPr>
        </p:nvGraphicFramePr>
        <p:xfrm>
          <a:off x="3054040" y="5583425"/>
          <a:ext cx="12096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公式" r:id="rId40" imgW="723600" imgH="419040" progId="Equation.3">
                  <p:embed/>
                </p:oleObj>
              </mc:Choice>
              <mc:Fallback>
                <p:oleObj name="公式" r:id="rId40" imgW="723600" imgH="419040" progId="Equation.3">
                  <p:embed/>
                  <p:pic>
                    <p:nvPicPr>
                      <p:cNvPr id="27167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040" y="5583425"/>
                        <a:ext cx="12096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636926"/>
              </p:ext>
            </p:extLst>
          </p:nvPr>
        </p:nvGraphicFramePr>
        <p:xfrm>
          <a:off x="525152" y="5413562"/>
          <a:ext cx="21605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Equation" r:id="rId42" imgW="1244520" imgH="203040" progId="Equation.DSMT4">
                  <p:embed/>
                </p:oleObj>
              </mc:Choice>
              <mc:Fallback>
                <p:oleObj name="Equation" r:id="rId42" imgW="1244520" imgH="203040" progId="Equation.DSMT4">
                  <p:embed/>
                  <p:pic>
                    <p:nvPicPr>
                      <p:cNvPr id="271670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52" y="5413562"/>
                        <a:ext cx="2160588" cy="3508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584275"/>
              </p:ext>
            </p:extLst>
          </p:nvPr>
        </p:nvGraphicFramePr>
        <p:xfrm>
          <a:off x="3046102" y="5629462"/>
          <a:ext cx="11922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Equation" r:id="rId44" imgW="660240" imgH="419040" progId="Equation.DSMT4">
                  <p:embed/>
                </p:oleObj>
              </mc:Choice>
              <mc:Fallback>
                <p:oleObj name="Equation" r:id="rId44" imgW="660240" imgH="419040" progId="Equation.DSMT4">
                  <p:embed/>
                  <p:pic>
                    <p:nvPicPr>
                      <p:cNvPr id="27167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102" y="5629462"/>
                        <a:ext cx="1192213" cy="758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4730440" y="5050025"/>
            <a:ext cx="35814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895246"/>
              </p:ext>
            </p:extLst>
          </p:nvPr>
        </p:nvGraphicFramePr>
        <p:xfrm>
          <a:off x="4630427" y="5181787"/>
          <a:ext cx="23749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公式" r:id="rId46" imgW="1726920" imgH="482400" progId="Equation.3">
                  <p:embed/>
                </p:oleObj>
              </mc:Choice>
              <mc:Fallback>
                <p:oleObj name="公式" r:id="rId46" imgW="1726920" imgH="482400" progId="Equation.3">
                  <p:embed/>
                  <p:pic>
                    <p:nvPicPr>
                      <p:cNvPr id="271670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427" y="5181787"/>
                        <a:ext cx="23749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182741"/>
              </p:ext>
            </p:extLst>
          </p:nvPr>
        </p:nvGraphicFramePr>
        <p:xfrm>
          <a:off x="7149790" y="4981762"/>
          <a:ext cx="114776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公式" r:id="rId48" imgW="977760" imgH="533160" progId="Equation.3">
                  <p:embed/>
                </p:oleObj>
              </mc:Choice>
              <mc:Fallback>
                <p:oleObj name="公式" r:id="rId48" imgW="977760" imgH="533160" progId="Equation.3">
                  <p:embed/>
                  <p:pic>
                    <p:nvPicPr>
                      <p:cNvPr id="27167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9790" y="4981762"/>
                        <a:ext cx="1147762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5416240" y="5888225"/>
            <a:ext cx="2895600" cy="381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164791"/>
              </p:ext>
            </p:extLst>
          </p:nvPr>
        </p:nvGraphicFramePr>
        <p:xfrm>
          <a:off x="5535302" y="5910450"/>
          <a:ext cx="26860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公式" r:id="rId50" imgW="1879560" imgH="253800" progId="Equation.3">
                  <p:embed/>
                </p:oleObj>
              </mc:Choice>
              <mc:Fallback>
                <p:oleObj name="公式" r:id="rId50" imgW="1879560" imgH="253800" progId="Equation.3">
                  <p:embed/>
                  <p:pic>
                    <p:nvPicPr>
                      <p:cNvPr id="271670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302" y="5910450"/>
                        <a:ext cx="268605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150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build="p" autoUpdateAnimBg="0"/>
      <p:bldP spid="23" grpId="0" build="p" autoUpdateAnimBg="0"/>
      <p:bldP spid="25" grpId="0" build="p" autoUpdateAnimBg="0"/>
      <p:bldP spid="51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02810" y="252949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3.2.3 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情形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30603" y="6133582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graphicFrame>
        <p:nvGraphicFramePr>
          <p:cNvPr id="14" name="Object 1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51888256"/>
              </p:ext>
            </p:extLst>
          </p:nvPr>
        </p:nvGraphicFramePr>
        <p:xfrm>
          <a:off x="6057486" y="1108954"/>
          <a:ext cx="649287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公式" r:id="rId3" imgW="355320" imgH="101520" progId="Equation.3">
                  <p:embed/>
                </p:oleObj>
              </mc:Choice>
              <mc:Fallback>
                <p:oleObj name="公式" r:id="rId3" imgW="355320" imgH="101520" progId="Equation.3">
                  <p:embed/>
                  <p:pic>
                    <p:nvPicPr>
                      <p:cNvPr id="27115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486" y="1108954"/>
                        <a:ext cx="649287" cy="18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827637"/>
              </p:ext>
            </p:extLst>
          </p:nvPr>
        </p:nvGraphicFramePr>
        <p:xfrm>
          <a:off x="767936" y="977191"/>
          <a:ext cx="11858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公式" r:id="rId5" imgW="825480" imgH="279360" progId="Equation.3">
                  <p:embed/>
                </p:oleObj>
              </mc:Choice>
              <mc:Fallback>
                <p:oleObj name="公式" r:id="rId5" imgW="825480" imgH="279360" progId="Equation.3">
                  <p:embed/>
                  <p:pic>
                    <p:nvPicPr>
                      <p:cNvPr id="27115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936" y="977191"/>
                        <a:ext cx="1185862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215570"/>
              </p:ext>
            </p:extLst>
          </p:nvPr>
        </p:nvGraphicFramePr>
        <p:xfrm>
          <a:off x="377411" y="1466141"/>
          <a:ext cx="331311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公式" r:id="rId7" imgW="2260440" imgH="533160" progId="Equation.3">
                  <p:embed/>
                </p:oleObj>
              </mc:Choice>
              <mc:Fallback>
                <p:oleObj name="公式" r:id="rId7" imgW="2260440" imgH="533160" progId="Equation.3">
                  <p:embed/>
                  <p:pic>
                    <p:nvPicPr>
                      <p:cNvPr id="271157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411" y="1466141"/>
                        <a:ext cx="3313112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742292"/>
              </p:ext>
            </p:extLst>
          </p:nvPr>
        </p:nvGraphicFramePr>
        <p:xfrm>
          <a:off x="2098261" y="832729"/>
          <a:ext cx="40655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公式" r:id="rId9" imgW="2527200" imgH="419040" progId="Equation.3">
                  <p:embed/>
                </p:oleObj>
              </mc:Choice>
              <mc:Fallback>
                <p:oleObj name="公式" r:id="rId9" imgW="2527200" imgH="419040" progId="Equation.3">
                  <p:embed/>
                  <p:pic>
                    <p:nvPicPr>
                      <p:cNvPr id="27115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261" y="832729"/>
                        <a:ext cx="406558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145587"/>
              </p:ext>
            </p:extLst>
          </p:nvPr>
        </p:nvGraphicFramePr>
        <p:xfrm>
          <a:off x="3655598" y="1482016"/>
          <a:ext cx="38893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公式" r:id="rId11" imgW="2692080" imgH="533160" progId="Equation.3">
                  <p:embed/>
                </p:oleObj>
              </mc:Choice>
              <mc:Fallback>
                <p:oleObj name="公式" r:id="rId11" imgW="2692080" imgH="533160" progId="Equation.3">
                  <p:embed/>
                  <p:pic>
                    <p:nvPicPr>
                      <p:cNvPr id="271157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5598" y="1482016"/>
                        <a:ext cx="38893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34554"/>
              </p:ext>
            </p:extLst>
          </p:nvPr>
        </p:nvGraphicFramePr>
        <p:xfrm>
          <a:off x="7494173" y="1239129"/>
          <a:ext cx="115252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公式" r:id="rId13" imgW="927000" imgH="787320" progId="Equation.3">
                  <p:embed/>
                </p:oleObj>
              </mc:Choice>
              <mc:Fallback>
                <p:oleObj name="公式" r:id="rId13" imgW="927000" imgH="787320" progId="Equation.3">
                  <p:embed/>
                  <p:pic>
                    <p:nvPicPr>
                      <p:cNvPr id="27115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173" y="1239129"/>
                        <a:ext cx="1152525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61857" y="2260876"/>
            <a:ext cx="8640763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定义</a:t>
            </a:r>
            <a:r>
              <a:rPr lang="zh-CN" altLang="en-US" sz="2400" b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设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的联合密度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边缘密度分别为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x,y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649195" y="4100789"/>
            <a:ext cx="7862887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-윤고딕120" pitchFamily="18" charset="-127"/>
              </a:rPr>
              <a:t> </a:t>
            </a:r>
            <a:r>
              <a:rPr kumimoji="1" lang="zh-CN" altLang="en-US" b="1">
                <a:solidFill>
                  <a:schemeClr val="tx1"/>
                </a:solidFill>
                <a:latin typeface="-윤고딕120" pitchFamily="18" charset="-127"/>
              </a:rPr>
              <a:t>称为</a:t>
            </a:r>
            <a:r>
              <a:rPr kumimoji="1" lang="zh-CN" altLang="en-US" b="1">
                <a:solidFill>
                  <a:srgbClr val="FD0119"/>
                </a:solidFill>
                <a:latin typeface="-윤고딕120" pitchFamily="18" charset="-127"/>
              </a:rPr>
              <a:t>在</a:t>
            </a:r>
            <a:r>
              <a:rPr kumimoji="1" lang="en-US" altLang="zh-CN" b="1" i="1">
                <a:solidFill>
                  <a:srgbClr val="FD0119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solidFill>
                  <a:srgbClr val="FD0119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i="1">
                <a:solidFill>
                  <a:srgbClr val="FD0119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FD0119"/>
                </a:solidFill>
                <a:latin typeface="Times New Roman" panose="02020603050405020304" pitchFamily="18" charset="0"/>
              </a:rPr>
              <a:t>条件下</a:t>
            </a:r>
            <a:r>
              <a:rPr kumimoji="1" lang="en-US" altLang="zh-CN" b="1" i="1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FD0119"/>
                </a:solidFill>
                <a:latin typeface="宋体" panose="02010600030101010101" pitchFamily="2" charset="-122"/>
              </a:rPr>
              <a:t>的条件概率密度</a:t>
            </a: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kumimoji="1" lang="zh-CN" altLang="en-US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760257" y="5997851"/>
            <a:ext cx="7862887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-윤고딕120" pitchFamily="18" charset="-127"/>
              </a:rPr>
              <a:t> </a:t>
            </a:r>
            <a:r>
              <a:rPr kumimoji="1" lang="zh-CN" altLang="en-US" b="1" dirty="0">
                <a:solidFill>
                  <a:schemeClr val="tx1"/>
                </a:solidFill>
                <a:latin typeface="-윤고딕120" pitchFamily="18" charset="-127"/>
              </a:rPr>
              <a:t>称为</a:t>
            </a:r>
            <a:r>
              <a:rPr kumimoji="1" lang="zh-CN" altLang="en-US" b="1" dirty="0">
                <a:solidFill>
                  <a:srgbClr val="FD0119"/>
                </a:solidFill>
                <a:latin typeface="-윤고딕120" pitchFamily="18" charset="-127"/>
              </a:rPr>
              <a:t>在</a:t>
            </a:r>
            <a:r>
              <a:rPr kumimoji="1" lang="en-US" altLang="zh-CN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>
                <a:solidFill>
                  <a:srgbClr val="FD0119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FD0119"/>
                </a:solidFill>
                <a:latin typeface="Times New Roman" panose="02020603050405020304" pitchFamily="18" charset="0"/>
              </a:rPr>
              <a:t>条件下</a:t>
            </a:r>
            <a:r>
              <a:rPr kumimoji="1" lang="en-US" altLang="zh-CN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 dirty="0">
                <a:solidFill>
                  <a:srgbClr val="FD0119"/>
                </a:solidFill>
                <a:latin typeface="宋体" panose="02010600030101010101" pitchFamily="2" charset="-122"/>
              </a:rPr>
              <a:t>的条件概率密度</a:t>
            </a: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657257" y="4748489"/>
            <a:ext cx="4465638" cy="1006475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196998"/>
              </p:ext>
            </p:extLst>
          </p:nvPr>
        </p:nvGraphicFramePr>
        <p:xfrm>
          <a:off x="2449420" y="4781826"/>
          <a:ext cx="2489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15" imgW="1193760" imgH="444240" progId="Equation.DSMT4">
                  <p:embed/>
                </p:oleObj>
              </mc:Choice>
              <mc:Fallback>
                <p:oleObj name="Equation" r:id="rId15" imgW="1193760" imgH="444240" progId="Equation.DSMT4">
                  <p:embed/>
                  <p:pic>
                    <p:nvPicPr>
                      <p:cNvPr id="2253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420" y="4781826"/>
                        <a:ext cx="2489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1585820" y="2948264"/>
            <a:ext cx="4451350" cy="1031875"/>
            <a:chOff x="975" y="1207"/>
            <a:chExt cx="2804" cy="650"/>
          </a:xfrm>
        </p:grpSpPr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975" y="1207"/>
              <a:ext cx="2804" cy="650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7" name="Object 13"/>
            <p:cNvGraphicFramePr>
              <a:graphicFrameLocks noChangeAspect="1"/>
            </p:cNvGraphicFramePr>
            <p:nvPr/>
          </p:nvGraphicFramePr>
          <p:xfrm>
            <a:off x="1589" y="1253"/>
            <a:ext cx="1591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6" name="公式" r:id="rId17" imgW="1638000" imgH="533160" progId="Equation.3">
                    <p:embed/>
                  </p:oleObj>
                </mc:Choice>
                <mc:Fallback>
                  <p:oleObj name="公式" r:id="rId17" imgW="1638000" imgH="533160" progId="Equation.3">
                    <p:embed/>
                    <p:pic>
                      <p:nvPicPr>
                        <p:cNvPr id="2253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9" y="1253"/>
                          <a:ext cx="1591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21"/>
            <p:cNvSpPr txBox="1">
              <a:spLocks noChangeArrowheads="1"/>
            </p:cNvSpPr>
            <p:nvPr/>
          </p:nvSpPr>
          <p:spPr bwMode="auto">
            <a:xfrm>
              <a:off x="1338" y="1449"/>
              <a:ext cx="5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16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1600" b="1">
                  <a:latin typeface="Times New Roman" panose="02020603050405020304" pitchFamily="18" charset="0"/>
                </a:rPr>
                <a:t>|</a:t>
              </a:r>
              <a:r>
                <a:rPr lang="en-US" altLang="zh-CN" sz="1600" b="1" i="1">
                  <a:latin typeface="Times New Roman" panose="02020603050405020304" pitchFamily="18" charset="0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303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02810" y="252949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3.2.3 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情形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30603" y="6133582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542414" y="858396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endParaRPr kumimoji="1" lang="zh-CN" altLang="en-US" sz="2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886053"/>
              </p:ext>
            </p:extLst>
          </p:nvPr>
        </p:nvGraphicFramePr>
        <p:xfrm>
          <a:off x="1118677" y="918721"/>
          <a:ext cx="64706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公式" r:id="rId4" imgW="3962160" imgH="266400" progId="Equation.3">
                  <p:embed/>
                </p:oleObj>
              </mc:Choice>
              <mc:Fallback>
                <p:oleObj name="公式" r:id="rId4" imgW="3962160" imgH="266400" progId="Equation.3">
                  <p:embed/>
                  <p:pic>
                    <p:nvPicPr>
                      <p:cNvPr id="257541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677" y="918721"/>
                        <a:ext cx="64706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047146"/>
              </p:ext>
            </p:extLst>
          </p:nvPr>
        </p:nvGraphicFramePr>
        <p:xfrm>
          <a:off x="686877" y="2390334"/>
          <a:ext cx="66960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6" imgW="5016240" imgH="672840" progId="Equation.DSMT4">
                  <p:embed/>
                </p:oleObj>
              </mc:Choice>
              <mc:Fallback>
                <p:oleObj name="Equation" r:id="rId6" imgW="5016240" imgH="672840" progId="Equation.DSMT4">
                  <p:embed/>
                  <p:pic>
                    <p:nvPicPr>
                      <p:cNvPr id="2575416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877" y="2390334"/>
                        <a:ext cx="66960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57"/>
          <p:cNvSpPr txBox="1">
            <a:spLocks noChangeArrowheads="1"/>
          </p:cNvSpPr>
          <p:nvPr/>
        </p:nvSpPr>
        <p:spPr bwMode="auto">
          <a:xfrm>
            <a:off x="613852" y="1826771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3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682934"/>
              </p:ext>
            </p:extLst>
          </p:nvPr>
        </p:nvGraphicFramePr>
        <p:xfrm>
          <a:off x="1761614" y="3050734"/>
          <a:ext cx="26654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公式" r:id="rId8" imgW="1917360" imgH="533160" progId="Equation.3">
                  <p:embed/>
                </p:oleObj>
              </mc:Choice>
              <mc:Fallback>
                <p:oleObj name="公式" r:id="rId8" imgW="1917360" imgH="533160" progId="Equation.3">
                  <p:embed/>
                  <p:pic>
                    <p:nvPicPr>
                      <p:cNvPr id="2575418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614" y="3050734"/>
                        <a:ext cx="26654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026500"/>
              </p:ext>
            </p:extLst>
          </p:nvPr>
        </p:nvGraphicFramePr>
        <p:xfrm>
          <a:off x="758314" y="3698434"/>
          <a:ext cx="511333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公式" r:id="rId10" imgW="3936960" imgH="799920" progId="Equation.3">
                  <p:embed/>
                </p:oleObj>
              </mc:Choice>
              <mc:Fallback>
                <p:oleObj name="公式" r:id="rId10" imgW="3936960" imgH="799920" progId="Equation.3">
                  <p:embed/>
                  <p:pic>
                    <p:nvPicPr>
                      <p:cNvPr id="2575419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14" y="3698434"/>
                        <a:ext cx="5113338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326706"/>
              </p:ext>
            </p:extLst>
          </p:nvPr>
        </p:nvGraphicFramePr>
        <p:xfrm>
          <a:off x="1047239" y="4800159"/>
          <a:ext cx="55435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公式" r:id="rId12" imgW="3644640" imgH="533160" progId="Equation.3">
                  <p:embed/>
                </p:oleObj>
              </mc:Choice>
              <mc:Fallback>
                <p:oleObj name="公式" r:id="rId12" imgW="3644640" imgH="533160" progId="Equation.3">
                  <p:embed/>
                  <p:pic>
                    <p:nvPicPr>
                      <p:cNvPr id="257542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239" y="4800159"/>
                        <a:ext cx="5543550" cy="8112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61"/>
          <p:cNvSpPr txBox="1">
            <a:spLocks noChangeArrowheads="1"/>
          </p:cNvSpPr>
          <p:nvPr/>
        </p:nvSpPr>
        <p:spPr bwMode="auto">
          <a:xfrm>
            <a:off x="413827" y="5041459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38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100670"/>
              </p:ext>
            </p:extLst>
          </p:nvPr>
        </p:nvGraphicFramePr>
        <p:xfrm>
          <a:off x="1047750" y="5699125"/>
          <a:ext cx="555942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公式" r:id="rId14" imgW="3657600" imgH="533160" progId="Equation.3">
                  <p:embed/>
                </p:oleObj>
              </mc:Choice>
              <mc:Fallback>
                <p:oleObj name="公式" r:id="rId14" imgW="3657600" imgH="533160" progId="Equation.3">
                  <p:embed/>
                  <p:pic>
                    <p:nvPicPr>
                      <p:cNvPr id="2575422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5699125"/>
                        <a:ext cx="5559425" cy="80803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6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356641937"/>
              </p:ext>
            </p:extLst>
          </p:nvPr>
        </p:nvGraphicFramePr>
        <p:xfrm>
          <a:off x="1263139" y="1710884"/>
          <a:ext cx="2438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公式" r:id="rId16" imgW="1625400" imgH="533160" progId="Equation.3">
                  <p:embed/>
                </p:oleObj>
              </mc:Choice>
              <mc:Fallback>
                <p:oleObj name="公式" r:id="rId16" imgW="1625400" imgH="533160" progId="Equation.3">
                  <p:embed/>
                  <p:pic>
                    <p:nvPicPr>
                      <p:cNvPr id="2575424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139" y="1710884"/>
                        <a:ext cx="2438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039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autoUpdateAnimBg="0"/>
      <p:bldP spid="32" grpId="0" build="p" autoUpdateAnimBg="0"/>
      <p:bldP spid="3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02810" y="252949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3.2.3 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情形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30603" y="6133582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542414" y="858396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endParaRPr kumimoji="1" lang="zh-CN" altLang="en-US" sz="2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886053"/>
              </p:ext>
            </p:extLst>
          </p:nvPr>
        </p:nvGraphicFramePr>
        <p:xfrm>
          <a:off x="1118677" y="918721"/>
          <a:ext cx="64706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公式" r:id="rId5" imgW="3962160" imgH="266400" progId="Equation.3">
                  <p:embed/>
                </p:oleObj>
              </mc:Choice>
              <mc:Fallback>
                <p:oleObj name="公式" r:id="rId5" imgW="3962160" imgH="266400" progId="Equation.3">
                  <p:embed/>
                  <p:pic>
                    <p:nvPicPr>
                      <p:cNvPr id="3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677" y="918721"/>
                        <a:ext cx="64706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3093527" y="3602228"/>
            <a:ext cx="5257800" cy="990600"/>
            <a:chOff x="2208" y="2160"/>
            <a:chExt cx="3312" cy="624"/>
          </a:xfrm>
        </p:grpSpPr>
        <p:sp>
          <p:nvSpPr>
            <p:cNvPr id="16" name="Line 3"/>
            <p:cNvSpPr>
              <a:spLocks noChangeShapeType="1"/>
            </p:cNvSpPr>
            <p:nvPr/>
          </p:nvSpPr>
          <p:spPr bwMode="auto">
            <a:xfrm>
              <a:off x="2208" y="2160"/>
              <a:ext cx="331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5251" y="249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y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415710"/>
              </p:ext>
            </p:extLst>
          </p:nvPr>
        </p:nvGraphicFramePr>
        <p:xfrm>
          <a:off x="1444115" y="3078353"/>
          <a:ext cx="6145212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BMP 图象" r:id="rId7" imgW="6144483" imgH="2809524" progId="Paint.Picture">
                  <p:embed/>
                </p:oleObj>
              </mc:Choice>
              <mc:Fallback>
                <p:oleObj name="BMP 图象" r:id="rId7" imgW="6144483" imgH="2809524" progId="Paint.Picture">
                  <p:embed/>
                  <p:pic>
                    <p:nvPicPr>
                      <p:cNvPr id="585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115" y="3078353"/>
                        <a:ext cx="6145212" cy="280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74242"/>
              </p:ext>
            </p:extLst>
          </p:nvPr>
        </p:nvGraphicFramePr>
        <p:xfrm>
          <a:off x="1434590" y="2973578"/>
          <a:ext cx="6154737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BMP 图象" r:id="rId9" imgW="6152381" imgH="2991268" progId="Paint.Picture">
                  <p:embed/>
                </p:oleObj>
              </mc:Choice>
              <mc:Fallback>
                <p:oleObj name="BMP 图象" r:id="rId9" imgW="6152381" imgH="2991268" progId="Paint.Picture">
                  <p:embed/>
                  <p:pic>
                    <p:nvPicPr>
                      <p:cNvPr id="5857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590" y="2973578"/>
                        <a:ext cx="6154737" cy="299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245874"/>
              </p:ext>
            </p:extLst>
          </p:nvPr>
        </p:nvGraphicFramePr>
        <p:xfrm>
          <a:off x="1463165" y="2840228"/>
          <a:ext cx="6126162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BMP 图象" r:id="rId11" imgW="6125430" imgH="3048426" progId="Paint.Picture">
                  <p:embed/>
                </p:oleObj>
              </mc:Choice>
              <mc:Fallback>
                <p:oleObj name="BMP 图象" r:id="rId11" imgW="6125430" imgH="3048426" progId="Paint.Picture">
                  <p:embed/>
                  <p:pic>
                    <p:nvPicPr>
                      <p:cNvPr id="5857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165" y="2840228"/>
                        <a:ext cx="6126162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827693"/>
              </p:ext>
            </p:extLst>
          </p:nvPr>
        </p:nvGraphicFramePr>
        <p:xfrm>
          <a:off x="1434590" y="3068828"/>
          <a:ext cx="6154737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BMP 图象" r:id="rId13" imgW="6152381" imgH="2876190" progId="Paint.Picture">
                  <p:embed/>
                </p:oleObj>
              </mc:Choice>
              <mc:Fallback>
                <p:oleObj name="BMP 图象" r:id="rId13" imgW="6152381" imgH="2876190" progId="Paint.Picture">
                  <p:embed/>
                  <p:pic>
                    <p:nvPicPr>
                      <p:cNvPr id="5857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590" y="3068828"/>
                        <a:ext cx="6154737" cy="287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9"/>
          <p:cNvGrpSpPr>
            <a:grpSpLocks/>
          </p:cNvGrpSpPr>
          <p:nvPr/>
        </p:nvGrpSpPr>
        <p:grpSpPr bwMode="auto">
          <a:xfrm>
            <a:off x="3093527" y="1925828"/>
            <a:ext cx="990600" cy="1676400"/>
            <a:chOff x="2208" y="1104"/>
            <a:chExt cx="624" cy="1056"/>
          </a:xfrm>
        </p:grpSpPr>
        <p:sp>
          <p:nvSpPr>
            <p:cNvPr id="23" name="Line 10"/>
            <p:cNvSpPr>
              <a:spLocks noChangeShapeType="1"/>
            </p:cNvSpPr>
            <p:nvPr/>
          </p:nvSpPr>
          <p:spPr bwMode="auto">
            <a:xfrm flipV="1">
              <a:off x="2208" y="1104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317" y="1176"/>
              <a:ext cx="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x,y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)</a:t>
              </a:r>
              <a:endParaRPr kumimoji="1" lang="en-US" altLang="zh-CN" sz="24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" name="Group 12"/>
          <p:cNvGrpSpPr>
            <a:grpSpLocks/>
          </p:cNvGrpSpPr>
          <p:nvPr/>
        </p:nvGrpSpPr>
        <p:grpSpPr bwMode="auto">
          <a:xfrm>
            <a:off x="807527" y="3602228"/>
            <a:ext cx="2286000" cy="2362200"/>
            <a:chOff x="768" y="2160"/>
            <a:chExt cx="1440" cy="1488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 flipH="1">
              <a:off x="768" y="2160"/>
              <a:ext cx="144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912" y="336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x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1626677" y="4249928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1417127" y="4402328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5797040" y="352602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92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autoUpdateAnimBg="0"/>
      <p:bldP spid="28" grpId="0" autoUpdateAnimBg="0"/>
      <p:bldP spid="37" grpId="0" autoUpdateAnimBg="0"/>
      <p:bldP spid="4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 smtClean="0"/>
              <a:t>第</a:t>
            </a:r>
            <a:r>
              <a:rPr lang="zh-CN" altLang="en-US" sz="5400" b="1" dirty="0"/>
              <a:t>三</a:t>
            </a:r>
            <a:r>
              <a:rPr lang="zh-CN" altLang="en-US" sz="5400" b="1" dirty="0" smtClean="0"/>
              <a:t>章  多维随机变量</a:t>
            </a:r>
            <a:r>
              <a:rPr lang="en-US" altLang="zh-CN" sz="5400" b="1" dirty="0" smtClean="0"/>
              <a:t/>
            </a:r>
            <a:br>
              <a:rPr lang="en-US" altLang="zh-CN" sz="5400" b="1" dirty="0" smtClean="0"/>
            </a:br>
            <a:r>
              <a:rPr lang="zh-CN" altLang="en-US" sz="5400" b="1" dirty="0" smtClean="0"/>
              <a:t>及其</a:t>
            </a:r>
            <a:r>
              <a:rPr lang="zh-CN" altLang="en-US" sz="5400" b="1" dirty="0"/>
              <a:t>分布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3.3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随机变量的独立性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46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基础">
  <a:themeElements>
    <a:clrScheme name="自定义 1">
      <a:dk1>
        <a:srgbClr val="536142"/>
      </a:dk1>
      <a:lt1>
        <a:sysClr val="window" lastClr="FFFFFF"/>
      </a:lt1>
      <a:dk2>
        <a:srgbClr val="444D26"/>
      </a:dk2>
      <a:lt2>
        <a:srgbClr val="FEFAC9"/>
      </a:lt2>
      <a:accent1>
        <a:srgbClr val="62724E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基础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7929</TotalTime>
  <Pages>0</Pages>
  <Words>384</Words>
  <Characters>0</Characters>
  <Application>Microsoft Macintosh PowerPoint</Application>
  <PresentationFormat>全屏显示(4:3)</PresentationFormat>
  <Lines>0</Lines>
  <Paragraphs>90</Paragraphs>
  <Slides>14</Slides>
  <Notes>1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基础</vt:lpstr>
      <vt:lpstr>公式</vt:lpstr>
      <vt:lpstr>Equation</vt:lpstr>
      <vt:lpstr>BMP 图象</vt:lpstr>
      <vt:lpstr>Microsoft 公式</vt:lpstr>
      <vt:lpstr>概率论与数理统计  第三章 多维随机变量及其分布</vt:lpstr>
      <vt:lpstr>第三章  多维随机变量 及其分布</vt:lpstr>
      <vt:lpstr>3.2.1 条件分布</vt:lpstr>
      <vt:lpstr>3.2.2 离散情形</vt:lpstr>
      <vt:lpstr>PowerPoint 演示文稿</vt:lpstr>
      <vt:lpstr>3.2.3 连续情形</vt:lpstr>
      <vt:lpstr>3.2.3 连续情形</vt:lpstr>
      <vt:lpstr>3.2.3 连续情形</vt:lpstr>
      <vt:lpstr>第三章  多维随机变量 及其分布</vt:lpstr>
      <vt:lpstr>3.3 随机变量的独立性</vt:lpstr>
      <vt:lpstr>3.3 随机变量的独立性</vt:lpstr>
      <vt:lpstr>3.3 随机变量的独立性</vt:lpstr>
      <vt:lpstr>3.3 随机变量的独立性</vt:lpstr>
      <vt:lpstr>3.3 随机变量的独立性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haixia liu</cp:lastModifiedBy>
  <cp:revision>6144</cp:revision>
  <dcterms:created xsi:type="dcterms:W3CDTF">2003-07-06T11:35:33Z</dcterms:created>
  <dcterms:modified xsi:type="dcterms:W3CDTF">2020-05-22T03:50:54Z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