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5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68" r:id="rId2"/>
    <p:sldId id="397" r:id="rId3"/>
    <p:sldId id="398" r:id="rId4"/>
    <p:sldId id="399" r:id="rId5"/>
    <p:sldId id="317" r:id="rId6"/>
    <p:sldId id="318" r:id="rId7"/>
    <p:sldId id="351" r:id="rId8"/>
    <p:sldId id="343" r:id="rId9"/>
    <p:sldId id="322" r:id="rId10"/>
    <p:sldId id="299" r:id="rId11"/>
    <p:sldId id="324" r:id="rId12"/>
    <p:sldId id="339" r:id="rId13"/>
    <p:sldId id="334" r:id="rId14"/>
    <p:sldId id="328" r:id="rId15"/>
    <p:sldId id="342" r:id="rId16"/>
    <p:sldId id="35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12"/>
    <p:restoredTop sz="90547"/>
  </p:normalViewPr>
  <p:slideViewPr>
    <p:cSldViewPr>
      <p:cViewPr varScale="1">
        <p:scale>
          <a:sx n="99" d="100"/>
          <a:sy n="99" d="100"/>
        </p:scale>
        <p:origin x="1072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18" Type="http://schemas.openxmlformats.org/officeDocument/2006/relationships/image" Target="../media/image99.wmf"/><Relationship Id="rId3" Type="http://schemas.openxmlformats.org/officeDocument/2006/relationships/image" Target="../media/image84.wmf"/><Relationship Id="rId21" Type="http://schemas.openxmlformats.org/officeDocument/2006/relationships/image" Target="../media/image102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17" Type="http://schemas.openxmlformats.org/officeDocument/2006/relationships/image" Target="../media/image98.wmf"/><Relationship Id="rId2" Type="http://schemas.openxmlformats.org/officeDocument/2006/relationships/image" Target="../media/image83.wmf"/><Relationship Id="rId16" Type="http://schemas.openxmlformats.org/officeDocument/2006/relationships/image" Target="../media/image97.wmf"/><Relationship Id="rId20" Type="http://schemas.openxmlformats.org/officeDocument/2006/relationships/image" Target="../media/image101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19" Type="http://schemas.openxmlformats.org/officeDocument/2006/relationships/image" Target="../media/image100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2" Type="http://schemas.openxmlformats.org/officeDocument/2006/relationships/image" Target="../media/image104.wmf"/><Relationship Id="rId16" Type="http://schemas.openxmlformats.org/officeDocument/2006/relationships/image" Target="../media/image118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5" Type="http://schemas.openxmlformats.org/officeDocument/2006/relationships/image" Target="../media/image11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18" Type="http://schemas.openxmlformats.org/officeDocument/2006/relationships/image" Target="../media/image60.wmf"/><Relationship Id="rId3" Type="http://schemas.openxmlformats.org/officeDocument/2006/relationships/image" Target="../media/image45.wmf"/><Relationship Id="rId21" Type="http://schemas.openxmlformats.org/officeDocument/2006/relationships/image" Target="../media/image63.e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17" Type="http://schemas.openxmlformats.org/officeDocument/2006/relationships/image" Target="../media/image59.wmf"/><Relationship Id="rId2" Type="http://schemas.openxmlformats.org/officeDocument/2006/relationships/image" Target="../media/image44.wmf"/><Relationship Id="rId16" Type="http://schemas.openxmlformats.org/officeDocument/2006/relationships/image" Target="../media/image58.wmf"/><Relationship Id="rId20" Type="http://schemas.openxmlformats.org/officeDocument/2006/relationships/image" Target="../media/image62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5" Type="http://schemas.openxmlformats.org/officeDocument/2006/relationships/image" Target="../media/image57.wmf"/><Relationship Id="rId10" Type="http://schemas.openxmlformats.org/officeDocument/2006/relationships/image" Target="../media/image52.wmf"/><Relationship Id="rId19" Type="http://schemas.openxmlformats.org/officeDocument/2006/relationships/image" Target="../media/image61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5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58.wmf"/><Relationship Id="rId2" Type="http://schemas.openxmlformats.org/officeDocument/2006/relationships/image" Target="../media/image66.wmf"/><Relationship Id="rId16" Type="http://schemas.openxmlformats.org/officeDocument/2006/relationships/image" Target="../media/image78.wmf"/><Relationship Id="rId1" Type="http://schemas.openxmlformats.org/officeDocument/2006/relationships/image" Target="../media/image43.wmf"/><Relationship Id="rId6" Type="http://schemas.openxmlformats.org/officeDocument/2006/relationships/image" Target="../media/image70.wmf"/><Relationship Id="rId11" Type="http://schemas.openxmlformats.org/officeDocument/2006/relationships/image" Target="../media/image74.wmf"/><Relationship Id="rId5" Type="http://schemas.openxmlformats.org/officeDocument/2006/relationships/image" Target="../media/image69.wmf"/><Relationship Id="rId15" Type="http://schemas.openxmlformats.org/officeDocument/2006/relationships/image" Target="../media/image77.wmf"/><Relationship Id="rId10" Type="http://schemas.openxmlformats.org/officeDocument/2006/relationships/image" Target="../media/image73.wmf"/><Relationship Id="rId4" Type="http://schemas.openxmlformats.org/officeDocument/2006/relationships/image" Target="../media/image68.wmf"/><Relationship Id="rId9" Type="http://schemas.openxmlformats.org/officeDocument/2006/relationships/image" Target="../media/image54.wmf"/><Relationship Id="rId14" Type="http://schemas.openxmlformats.org/officeDocument/2006/relationships/image" Target="../media/image7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EE2C-B419-45DE-BFFD-ED88C3BCD1A5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922F-842D-4D55-B456-071B03B2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6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4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CDB4B-4002-3942-ABDF-3BADCE270F08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1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audio" Target="../media/audio5.bin"/><Relationship Id="rId11" Type="http://schemas.openxmlformats.org/officeDocument/2006/relationships/image" Target="../media/image65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60.bin"/><Relationship Id="rId4" Type="http://schemas.openxmlformats.org/officeDocument/2006/relationships/audio" Target="../media/audio2.bin"/><Relationship Id="rId9" Type="http://schemas.openxmlformats.org/officeDocument/2006/relationships/image" Target="../media/image64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2.wmf"/><Relationship Id="rId26" Type="http://schemas.openxmlformats.org/officeDocument/2006/relationships/image" Target="../media/image58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78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4.wmf"/><Relationship Id="rId32" Type="http://schemas.openxmlformats.org/officeDocument/2006/relationships/image" Target="../media/image77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5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0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76.wmf"/><Relationship Id="rId35" Type="http://schemas.openxmlformats.org/officeDocument/2006/relationships/oleObject" Target="../embeddings/oleObject77.bin"/><Relationship Id="rId8" Type="http://schemas.openxmlformats.org/officeDocument/2006/relationships/image" Target="../media/image6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audio" Target="../media/audio3.wav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1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9" Type="http://schemas.openxmlformats.org/officeDocument/2006/relationships/oleObject" Target="../embeddings/oleObject99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97.wmf"/><Relationship Id="rId42" Type="http://schemas.openxmlformats.org/officeDocument/2006/relationships/image" Target="../media/image101.wmf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94.bin"/><Relationship Id="rId41" Type="http://schemas.openxmlformats.org/officeDocument/2006/relationships/oleObject" Target="../embeddings/oleObject10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98.bin"/><Relationship Id="rId40" Type="http://schemas.openxmlformats.org/officeDocument/2006/relationships/image" Target="../media/image100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94.wmf"/><Relationship Id="rId36" Type="http://schemas.openxmlformats.org/officeDocument/2006/relationships/image" Target="../media/image98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4" Type="http://schemas.openxmlformats.org/officeDocument/2006/relationships/image" Target="../media/image102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97.bin"/><Relationship Id="rId43" Type="http://schemas.openxmlformats.org/officeDocument/2006/relationships/oleObject" Target="../embeddings/oleObject101.bin"/><Relationship Id="rId8" Type="http://schemas.openxmlformats.org/officeDocument/2006/relationships/image" Target="../media/image84.wmf"/><Relationship Id="rId3" Type="http://schemas.openxmlformats.org/officeDocument/2006/relationships/oleObject" Target="../embeddings/oleObject81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38" Type="http://schemas.openxmlformats.org/officeDocument/2006/relationships/image" Target="../media/image99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118.wmf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3.wmf"/><Relationship Id="rId32" Type="http://schemas.openxmlformats.org/officeDocument/2006/relationships/image" Target="../media/image117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15.wmf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16.wmf"/><Relationship Id="rId8" Type="http://schemas.openxmlformats.org/officeDocument/2006/relationships/image" Target="../media/image10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1.bin"/><Relationship Id="rId3" Type="http://schemas.openxmlformats.org/officeDocument/2006/relationships/audio" Target="../media/audio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1.wmf"/><Relationship Id="rId17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4.jpeg"/><Relationship Id="rId11" Type="http://schemas.openxmlformats.org/officeDocument/2006/relationships/oleObject" Target="../embeddings/oleObject120.bin"/><Relationship Id="rId5" Type="http://schemas.openxmlformats.org/officeDocument/2006/relationships/audio" Target="../media/audio2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20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emf"/><Relationship Id="rId4" Type="http://schemas.openxmlformats.org/officeDocument/2006/relationships/audio" Target="../media/audio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audio" Target="../media/audio2.bin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jpeg"/><Relationship Id="rId11" Type="http://schemas.openxmlformats.org/officeDocument/2006/relationships/oleObject" Target="../embeddings/oleObject12.bin"/><Relationship Id="rId5" Type="http://schemas.openxmlformats.org/officeDocument/2006/relationships/audio" Target="../media/audio3.wav"/><Relationship Id="rId10" Type="http://schemas.openxmlformats.org/officeDocument/2006/relationships/image" Target="../media/image13.wmf"/><Relationship Id="rId4" Type="http://schemas.openxmlformats.org/officeDocument/2006/relationships/audio" Target="../media/audio2.bin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4.png"/><Relationship Id="rId3" Type="http://schemas.openxmlformats.org/officeDocument/2006/relationships/audio" Target="../media/audio4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audio" Target="../media/audio5.bin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7.wmf"/><Relationship Id="rId18" Type="http://schemas.openxmlformats.org/officeDocument/2006/relationships/image" Target="../media/image39.wmf"/><Relationship Id="rId3" Type="http://schemas.openxmlformats.org/officeDocument/2006/relationships/audio" Target="../media/audio6.bin"/><Relationship Id="rId21" Type="http://schemas.openxmlformats.org/officeDocument/2006/relationships/oleObject" Target="../embeddings/oleObject33.bin"/><Relationship Id="rId7" Type="http://schemas.openxmlformats.org/officeDocument/2006/relationships/audio" Target="../media/audio8.bin"/><Relationship Id="rId12" Type="http://schemas.openxmlformats.org/officeDocument/2006/relationships/oleObject" Target="../embeddings/oleObject29.bin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6" Type="http://schemas.openxmlformats.org/officeDocument/2006/relationships/audio" Target="../media/audio7.bin"/><Relationship Id="rId11" Type="http://schemas.openxmlformats.org/officeDocument/2006/relationships/image" Target="../media/image36.wmf"/><Relationship Id="rId5" Type="http://schemas.openxmlformats.org/officeDocument/2006/relationships/audio" Target="../media/audio1.bin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8.bin"/><Relationship Id="rId19" Type="http://schemas.openxmlformats.org/officeDocument/2006/relationships/oleObject" Target="../embeddings/oleObject32.bin"/><Relationship Id="rId4" Type="http://schemas.openxmlformats.org/officeDocument/2006/relationships/audio" Target="../media/audio3.wav"/><Relationship Id="rId9" Type="http://schemas.openxmlformats.org/officeDocument/2006/relationships/image" Target="../media/image35.wmf"/><Relationship Id="rId14" Type="http://schemas.openxmlformats.org/officeDocument/2006/relationships/image" Target="../media/image42.wmf"/><Relationship Id="rId22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.bin"/><Relationship Id="rId18" Type="http://schemas.openxmlformats.org/officeDocument/2006/relationships/image" Target="../media/image50.wmf"/><Relationship Id="rId26" Type="http://schemas.openxmlformats.org/officeDocument/2006/relationships/oleObject" Target="../embeddings/oleObject46.bin"/><Relationship Id="rId39" Type="http://schemas.openxmlformats.org/officeDocument/2006/relationships/oleObject" Target="../embeddings/oleObject53.bin"/><Relationship Id="rId21" Type="http://schemas.openxmlformats.org/officeDocument/2006/relationships/oleObject" Target="../embeddings/oleObject43.bin"/><Relationship Id="rId34" Type="http://schemas.openxmlformats.org/officeDocument/2006/relationships/oleObject" Target="../embeddings/oleObject50.bin"/><Relationship Id="rId42" Type="http://schemas.openxmlformats.org/officeDocument/2006/relationships/oleObject" Target="../embeddings/oleObject55.bin"/><Relationship Id="rId47" Type="http://schemas.openxmlformats.org/officeDocument/2006/relationships/oleObject" Target="../embeddings/oleObject58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9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53.wmf"/><Relationship Id="rId32" Type="http://schemas.openxmlformats.org/officeDocument/2006/relationships/oleObject" Target="../embeddings/oleObject49.bin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60.wmf"/><Relationship Id="rId45" Type="http://schemas.openxmlformats.org/officeDocument/2006/relationships/image" Target="../media/image62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oleObject" Target="../embeddings/oleObject47.bin"/><Relationship Id="rId36" Type="http://schemas.openxmlformats.org/officeDocument/2006/relationships/image" Target="../media/image58.wmf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2.bin"/><Relationship Id="rId31" Type="http://schemas.openxmlformats.org/officeDocument/2006/relationships/image" Target="../media/image56.wmf"/><Relationship Id="rId44" Type="http://schemas.openxmlformats.org/officeDocument/2006/relationships/oleObject" Target="../embeddings/oleObject56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48.bin"/><Relationship Id="rId35" Type="http://schemas.openxmlformats.org/officeDocument/2006/relationships/oleObject" Target="../embeddings/oleObject51.bin"/><Relationship Id="rId43" Type="http://schemas.openxmlformats.org/officeDocument/2006/relationships/image" Target="../media/image61.wmf"/><Relationship Id="rId48" Type="http://schemas.openxmlformats.org/officeDocument/2006/relationships/image" Target="../media/image63.emf"/><Relationship Id="rId8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33" Type="http://schemas.openxmlformats.org/officeDocument/2006/relationships/image" Target="../media/image57.wmf"/><Relationship Id="rId38" Type="http://schemas.openxmlformats.org/officeDocument/2006/relationships/image" Target="../media/image59.wmf"/><Relationship Id="rId46" Type="http://schemas.openxmlformats.org/officeDocument/2006/relationships/oleObject" Target="../embeddings/oleObject57.bin"/><Relationship Id="rId20" Type="http://schemas.openxmlformats.org/officeDocument/2006/relationships/image" Target="../media/image51.wmf"/><Relationship Id="rId41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373" y="1142331"/>
            <a:ext cx="8991600" cy="276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SimSun" panose="02010600030101010101" pitchFamily="2" charset="-122"/>
                <a:ea typeface="SimSun" panose="02010600030101010101" pitchFamily="2" charset="-122"/>
              </a:rPr>
              <a:t>牛顿插值法</a:t>
            </a:r>
            <a:br>
              <a:rPr lang="en-US" altLang="zh-CN" sz="6000" b="1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4000" b="1" dirty="0">
                <a:latin typeface="SimSun" panose="02010600030101010101" pitchFamily="2" charset="-122"/>
                <a:ea typeface="SimSun" panose="02010600030101010101" pitchFamily="2" charset="-122"/>
              </a:rPr>
              <a:t>Newton’s Interpolation</a:t>
            </a:r>
            <a:endParaRPr lang="en-US" sz="4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031" y="3651231"/>
            <a:ext cx="6477000" cy="2148102"/>
          </a:xfrm>
        </p:spPr>
        <p:txBody>
          <a:bodyPr>
            <a:normAutofit/>
          </a:bodyPr>
          <a:lstStyle/>
          <a:p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人工智能与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自动化学院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刘雪明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1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xm_liu@hust.edu.cn</a:t>
            </a:r>
            <a:endParaRPr lang="en-US" sz="2800" b="1" i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7" name="Picture 3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13597" cy="12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899" y="0"/>
            <a:ext cx="2857501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Huazhong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University of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Science and Technology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C9CC3-A950-934A-B9E2-43A3708EEC93}"/>
              </a:ext>
            </a:extLst>
          </p:cNvPr>
          <p:cNvSpPr/>
          <p:nvPr/>
        </p:nvSpPr>
        <p:spPr>
          <a:xfrm>
            <a:off x="6533876" y="6274713"/>
            <a:ext cx="24577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&lt;&lt;</a:t>
            </a:r>
            <a:r>
              <a:rPr lang="zh-CN" altLang="en-US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计算方法</a:t>
            </a: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&gt;&gt;</a:t>
            </a:r>
            <a:r>
              <a:rPr lang="en-US" altLang="en-CN" sz="2200" b="1" dirty="0" err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课程</a:t>
            </a:r>
            <a:endParaRPr lang="en-US" altLang="en-CN" sz="22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47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zh-CN" sz="1800" b="1">
                <a:ea typeface="宋体" charset="0"/>
                <a:cs typeface="宋体" charset="0"/>
              </a:rPr>
              <a:t>§2  Newton</a:t>
            </a:r>
            <a:r>
              <a:rPr lang="zh-CN" altLang="en-US" sz="1800" b="1">
                <a:ea typeface="宋体" charset="0"/>
                <a:cs typeface="宋体" charset="0"/>
              </a:rPr>
              <a:t>’</a:t>
            </a:r>
            <a:r>
              <a:rPr lang="en-US" altLang="zh-CN" sz="1800" b="1">
                <a:ea typeface="宋体" charset="0"/>
                <a:cs typeface="宋体" charset="0"/>
              </a:rPr>
              <a:t>s Interpolation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381000" y="457200"/>
            <a:ext cx="8305800" cy="5715000"/>
            <a:chOff x="240" y="288"/>
            <a:chExt cx="5232" cy="3744"/>
          </a:xfrm>
        </p:grpSpPr>
        <p:sp>
          <p:nvSpPr>
            <p:cNvPr id="49155" name="AutoShape 3" descr="再生纸"/>
            <p:cNvSpPr>
              <a:spLocks noChangeArrowheads="1"/>
            </p:cNvSpPr>
            <p:nvPr/>
          </p:nvSpPr>
          <p:spPr bwMode="auto">
            <a:xfrm>
              <a:off x="240" y="288"/>
              <a:ext cx="5232" cy="3744"/>
            </a:xfrm>
            <a:prstGeom prst="roundRect">
              <a:avLst>
                <a:gd name="adj" fmla="val 8093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1147763" indent="-1147763"/>
              <a:r>
                <a:rPr lang="zh-CN" altLang="en-US" sz="2400" b="1">
                  <a:solidFill>
                    <a:schemeClr val="accent2"/>
                  </a:solidFill>
                </a:rPr>
                <a:t>注：</a:t>
              </a:r>
              <a:r>
                <a:rPr lang="en-US" altLang="zh-CN" sz="3200" b="1">
                  <a:solidFill>
                    <a:schemeClr val="accent2"/>
                  </a:solidFill>
                  <a:sym typeface="Wingdings" charset="0"/>
                </a:rPr>
                <a:t></a:t>
              </a:r>
              <a:r>
                <a:rPr lang="en-US" altLang="zh-CN" sz="3200" b="1">
                  <a:sym typeface="Wingdings" charset="0"/>
                </a:rPr>
                <a:t> </a:t>
              </a:r>
              <a:r>
                <a:rPr lang="zh-CN" altLang="en-US" sz="2400" b="1">
                  <a:sym typeface="Wingdings" charset="0"/>
                </a:rPr>
                <a:t>由</a:t>
              </a:r>
              <a:r>
                <a:rPr lang="zh-CN" altLang="en-US" sz="2400" b="1"/>
                <a:t>唯一性可知</a:t>
              </a:r>
              <a:r>
                <a:rPr lang="en-US" altLang="zh-CN" sz="2400" b="1"/>
                <a:t>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N</a:t>
              </a:r>
              <a:r>
                <a:rPr lang="en-US" altLang="zh-CN" sz="2400" b="1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400" b="1">
                  <a:solidFill>
                    <a:schemeClr val="accent2"/>
                  </a:solidFill>
                </a:rPr>
                <a:t>) </a:t>
              </a:r>
              <a:r>
                <a:rPr lang="en-US" altLang="zh-CN" sz="2400" b="1">
                  <a:solidFill>
                    <a:schemeClr val="accent2"/>
                  </a:solidFill>
                  <a:sym typeface="Symbol" charset="0"/>
                </a:rPr>
                <a:t>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L</a:t>
              </a:r>
              <a:r>
                <a:rPr lang="en-US" altLang="zh-CN" sz="2400" b="1" i="1" baseline="-25000">
                  <a:solidFill>
                    <a:schemeClr val="accent2"/>
                  </a:solidFill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400" b="1">
                  <a:solidFill>
                    <a:schemeClr val="accent2"/>
                  </a:solidFill>
                </a:rPr>
                <a:t>)</a:t>
              </a:r>
              <a:r>
                <a:rPr lang="zh-CN" altLang="en-US" sz="2400" b="1"/>
                <a:t>，</a:t>
              </a:r>
              <a:r>
                <a:rPr lang="en-US" altLang="zh-CN" sz="2400" b="1"/>
                <a:t> </a:t>
              </a:r>
              <a:r>
                <a:rPr lang="zh-CN" altLang="en-US" sz="2400" b="1"/>
                <a:t>只是算法不同，故其余项也相同，即</a:t>
              </a:r>
              <a:endParaRPr lang="en-US" altLang="zh-CN" sz="2400" b="1"/>
            </a:p>
          </p:txBody>
        </p:sp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1143" y="935"/>
            <a:ext cx="361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5" name="Equation" r:id="rId8" imgW="2832100" imgH="457200" progId="Equation.3">
                    <p:embed/>
                  </p:oleObj>
                </mc:Choice>
                <mc:Fallback>
                  <p:oleObj name="Equation" r:id="rId8" imgW="2832100" imgH="457200" progId="Equation.3">
                    <p:embed/>
                    <p:pic>
                      <p:nvPicPr>
                        <p:cNvPr id="491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935"/>
                          <a:ext cx="3618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2057400" y="2286000"/>
            <a:ext cx="5257800" cy="727075"/>
            <a:chOff x="1296" y="1440"/>
            <a:chExt cx="3312" cy="458"/>
          </a:xfrm>
        </p:grpSpPr>
        <p:graphicFrame>
          <p:nvGraphicFramePr>
            <p:cNvPr id="49158" name="Object 6"/>
            <p:cNvGraphicFramePr>
              <a:graphicFrameLocks noChangeAspect="1"/>
            </p:cNvGraphicFramePr>
            <p:nvPr/>
          </p:nvGraphicFramePr>
          <p:xfrm>
            <a:off x="1584" y="1440"/>
            <a:ext cx="3024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6" name="Equation" r:id="rId10" imgW="2590560" imgH="419040" progId="Equation.3">
                    <p:embed/>
                  </p:oleObj>
                </mc:Choice>
                <mc:Fallback>
                  <p:oleObj name="Equation" r:id="rId10" imgW="2590560" imgH="419040" progId="Equation.3">
                    <p:embed/>
                    <p:pic>
                      <p:nvPicPr>
                        <p:cNvPr id="4915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3024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9" name="AutoShape 7"/>
            <p:cNvSpPr>
              <a:spLocks noChangeArrowheads="1"/>
            </p:cNvSpPr>
            <p:nvPr/>
          </p:nvSpPr>
          <p:spPr bwMode="auto">
            <a:xfrm>
              <a:off x="1296" y="1632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219200" y="2971800"/>
            <a:ext cx="350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sym typeface="Wingdings" charset="0"/>
              </a:rPr>
              <a:t> </a:t>
            </a:r>
            <a:r>
              <a:rPr lang="zh-CN" altLang="en-US" sz="2400" b="1"/>
              <a:t>实际计算过程为</a:t>
            </a:r>
            <a:endParaRPr lang="en-US" altLang="zh-CN" sz="2400" b="1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838200" y="3581400"/>
            <a:ext cx="990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800" b="1" i="1"/>
              <a:t>f </a:t>
            </a:r>
            <a:r>
              <a:rPr lang="en-US" altLang="zh-CN" sz="1800" b="1"/>
              <a:t>(</a:t>
            </a:r>
            <a:r>
              <a:rPr lang="en-US" altLang="zh-CN" sz="1800" b="1" i="1"/>
              <a:t>x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)</a:t>
            </a:r>
          </a:p>
          <a:p>
            <a:pPr algn="r"/>
            <a:r>
              <a:rPr lang="en-US" altLang="zh-CN" sz="1800" b="1" i="1"/>
              <a:t>f </a:t>
            </a:r>
            <a:r>
              <a:rPr lang="en-US" altLang="zh-CN" sz="1800" b="1"/>
              <a:t>(</a:t>
            </a:r>
            <a:r>
              <a:rPr lang="en-US" altLang="zh-CN" sz="1800" b="1" i="1"/>
              <a:t>x</a:t>
            </a:r>
            <a:r>
              <a:rPr lang="en-US" altLang="zh-CN" sz="1800" b="1" baseline="-25000"/>
              <a:t>1</a:t>
            </a:r>
            <a:r>
              <a:rPr lang="en-US" altLang="zh-CN" sz="1800" b="1"/>
              <a:t>)</a:t>
            </a:r>
          </a:p>
          <a:p>
            <a:pPr algn="r"/>
            <a:r>
              <a:rPr lang="en-US" altLang="zh-CN" sz="1800" b="1" i="1"/>
              <a:t>f </a:t>
            </a:r>
            <a:r>
              <a:rPr lang="en-US" altLang="zh-CN" sz="1800" b="1"/>
              <a:t>(</a:t>
            </a:r>
            <a:r>
              <a:rPr lang="en-US" altLang="zh-CN" sz="1800" b="1" i="1"/>
              <a:t>x</a:t>
            </a:r>
            <a:r>
              <a:rPr lang="en-US" altLang="zh-CN" sz="1800" b="1" baseline="-25000"/>
              <a:t>2</a:t>
            </a:r>
            <a:r>
              <a:rPr lang="en-US" altLang="zh-CN" sz="1800" b="1"/>
              <a:t>)</a:t>
            </a:r>
          </a:p>
          <a:p>
            <a:pPr algn="r"/>
            <a:r>
              <a:rPr lang="en-US" altLang="zh-CN" sz="1800" b="1" i="1"/>
              <a:t>…</a:t>
            </a:r>
            <a:endParaRPr lang="en-US" altLang="zh-CN" sz="1800" b="1"/>
          </a:p>
          <a:p>
            <a:pPr algn="r"/>
            <a:r>
              <a:rPr lang="en-US" altLang="zh-CN" sz="1800" b="1" i="1"/>
              <a:t>f </a:t>
            </a:r>
            <a:r>
              <a:rPr lang="en-US" altLang="zh-CN" sz="1800" b="1"/>
              <a:t>(</a:t>
            </a:r>
            <a:r>
              <a:rPr lang="en-US" altLang="zh-CN" sz="1800" b="1" i="1"/>
              <a:t>x</a:t>
            </a:r>
            <a:r>
              <a:rPr lang="en-US" altLang="zh-CN" sz="1800" b="1" i="1" baseline="-25000"/>
              <a:t>n</a:t>
            </a:r>
            <a:r>
              <a:rPr lang="en-US" altLang="zh-CN" sz="1800" b="1" baseline="-25000">
                <a:sym typeface="Symbol" charset="0"/>
              </a:rPr>
              <a:t>1</a:t>
            </a:r>
            <a:r>
              <a:rPr lang="en-US" altLang="zh-CN" sz="1800" b="1"/>
              <a:t>)</a:t>
            </a:r>
          </a:p>
          <a:p>
            <a:pPr algn="r"/>
            <a:r>
              <a:rPr lang="en-US" altLang="zh-CN" sz="1800" b="1" i="1"/>
              <a:t>f </a:t>
            </a:r>
            <a:r>
              <a:rPr lang="en-US" altLang="zh-CN" sz="1800" b="1"/>
              <a:t>(</a:t>
            </a:r>
            <a:r>
              <a:rPr lang="en-US" altLang="zh-CN" sz="1800" b="1" i="1"/>
              <a:t>x</a:t>
            </a:r>
            <a:r>
              <a:rPr lang="en-US" altLang="zh-CN" sz="1800" b="1" i="1" baseline="-25000"/>
              <a:t>n</a:t>
            </a:r>
            <a:r>
              <a:rPr lang="en-US" altLang="zh-CN" sz="1800" b="1"/>
              <a:t>)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1752600" y="3886200"/>
            <a:ext cx="1371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800" b="1" i="1" dirty="0"/>
              <a:t>f </a:t>
            </a:r>
            <a:r>
              <a:rPr lang="en-US" altLang="zh-CN" sz="1800" b="1" dirty="0"/>
              <a:t>[</a:t>
            </a:r>
            <a:r>
              <a:rPr lang="en-US" altLang="zh-CN" sz="1800" b="1" i="1" dirty="0"/>
              <a:t>x</a:t>
            </a:r>
            <a:r>
              <a:rPr lang="en-US" altLang="zh-CN" sz="1800" b="1" baseline="-25000" dirty="0"/>
              <a:t>0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x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]</a:t>
            </a:r>
          </a:p>
          <a:p>
            <a:pPr algn="r"/>
            <a:r>
              <a:rPr lang="en-US" altLang="zh-CN" sz="1800" b="1" i="1" dirty="0"/>
              <a:t>f </a:t>
            </a:r>
            <a:r>
              <a:rPr lang="en-US" altLang="zh-CN" sz="1800" b="1" dirty="0"/>
              <a:t>[</a:t>
            </a:r>
            <a:r>
              <a:rPr lang="en-US" altLang="zh-CN" sz="1800" b="1" i="1" dirty="0"/>
              <a:t>x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x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]</a:t>
            </a:r>
          </a:p>
          <a:p>
            <a:pPr algn="r"/>
            <a:r>
              <a:rPr lang="en-US" altLang="zh-CN" sz="1800" b="1" i="1" dirty="0"/>
              <a:t>… …</a:t>
            </a:r>
            <a:endParaRPr lang="en-US" altLang="zh-CN" sz="1800" b="1" dirty="0"/>
          </a:p>
          <a:p>
            <a:pPr algn="r"/>
            <a:r>
              <a:rPr lang="en-US" altLang="zh-CN" sz="1800" b="1" i="1" dirty="0"/>
              <a:t>… …</a:t>
            </a:r>
            <a:endParaRPr lang="en-US" altLang="zh-CN" sz="1800" b="1" dirty="0"/>
          </a:p>
          <a:p>
            <a:pPr algn="r"/>
            <a:r>
              <a:rPr lang="en-US" altLang="zh-CN" sz="1800" b="1" i="1" dirty="0"/>
              <a:t>f </a:t>
            </a:r>
            <a:r>
              <a:rPr lang="en-US" altLang="zh-CN" sz="1800" b="1" dirty="0"/>
              <a:t>[</a:t>
            </a:r>
            <a:r>
              <a:rPr lang="en-US" altLang="zh-CN" sz="1800" b="1" i="1" dirty="0"/>
              <a:t>x</a:t>
            </a:r>
            <a:r>
              <a:rPr lang="en-US" altLang="zh-CN" sz="1800" b="1" i="1" baseline="-25000" dirty="0"/>
              <a:t>n</a:t>
            </a:r>
            <a:r>
              <a:rPr lang="en-US" altLang="zh-CN" sz="1800" b="1" baseline="-25000" dirty="0">
                <a:sym typeface="Symbol" charset="0"/>
              </a:rPr>
              <a:t>1</a:t>
            </a:r>
            <a:r>
              <a:rPr lang="en-US" altLang="zh-CN" sz="1800" b="1" dirty="0"/>
              <a:t>, </a:t>
            </a:r>
            <a:r>
              <a:rPr lang="en-US" altLang="zh-CN" sz="1800" b="1" i="1" dirty="0" err="1"/>
              <a:t>x</a:t>
            </a:r>
            <a:r>
              <a:rPr lang="en-US" altLang="zh-CN" sz="1800" b="1" i="1" baseline="-25000" dirty="0" err="1"/>
              <a:t>n</a:t>
            </a:r>
            <a:r>
              <a:rPr lang="en-US" altLang="zh-CN" sz="1800" b="1" dirty="0"/>
              <a:t>]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048000" y="4191000"/>
            <a:ext cx="1981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800" b="1" i="1" dirty="0"/>
              <a:t>f </a:t>
            </a:r>
            <a:r>
              <a:rPr lang="en-US" altLang="zh-CN" sz="1800" b="1" dirty="0"/>
              <a:t>[</a:t>
            </a:r>
            <a:r>
              <a:rPr lang="en-US" altLang="zh-CN" sz="1800" b="1" i="1" dirty="0"/>
              <a:t>x</a:t>
            </a:r>
            <a:r>
              <a:rPr lang="en-US" altLang="zh-CN" sz="1800" b="1" baseline="-25000" dirty="0"/>
              <a:t>0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x</a:t>
            </a:r>
            <a:r>
              <a:rPr lang="en-US" altLang="zh-CN" sz="1800" b="1" baseline="-25000" dirty="0"/>
              <a:t>1 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x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]</a:t>
            </a:r>
          </a:p>
          <a:p>
            <a:pPr algn="r"/>
            <a:r>
              <a:rPr lang="en-US" altLang="zh-CN" sz="1800" b="1" i="1" dirty="0"/>
              <a:t>… …</a:t>
            </a:r>
            <a:endParaRPr lang="en-US" altLang="zh-CN" sz="1800" b="1" dirty="0"/>
          </a:p>
          <a:p>
            <a:pPr algn="r"/>
            <a:r>
              <a:rPr lang="en-US" altLang="zh-CN" sz="1800" b="1" i="1" dirty="0"/>
              <a:t>… …</a:t>
            </a:r>
            <a:endParaRPr lang="en-US" altLang="zh-CN" sz="1800" b="1" dirty="0"/>
          </a:p>
          <a:p>
            <a:pPr algn="r"/>
            <a:r>
              <a:rPr lang="en-US" altLang="zh-CN" sz="1800" b="1" i="1" dirty="0"/>
              <a:t>f </a:t>
            </a:r>
            <a:r>
              <a:rPr lang="en-US" altLang="zh-CN" sz="1800" b="1" dirty="0"/>
              <a:t>[</a:t>
            </a:r>
            <a:r>
              <a:rPr lang="en-US" altLang="zh-CN" sz="1800" b="1" i="1" dirty="0"/>
              <a:t>x</a:t>
            </a:r>
            <a:r>
              <a:rPr lang="en-US" altLang="zh-CN" sz="1800" b="1" i="1" baseline="-25000" dirty="0"/>
              <a:t>n</a:t>
            </a:r>
            <a:r>
              <a:rPr lang="en-US" altLang="zh-CN" sz="1800" b="1" baseline="-25000" dirty="0">
                <a:sym typeface="Symbol" charset="0"/>
              </a:rPr>
              <a:t>2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x</a:t>
            </a:r>
            <a:r>
              <a:rPr lang="en-US" altLang="zh-CN" sz="1800" b="1" i="1" baseline="-25000" dirty="0"/>
              <a:t>n</a:t>
            </a:r>
            <a:r>
              <a:rPr lang="en-US" altLang="zh-CN" sz="1800" b="1" baseline="-25000" dirty="0">
                <a:sym typeface="Symbol" charset="0"/>
              </a:rPr>
              <a:t>1</a:t>
            </a:r>
            <a:r>
              <a:rPr lang="en-US" altLang="zh-CN" sz="1800" b="1" dirty="0"/>
              <a:t>, </a:t>
            </a:r>
            <a:r>
              <a:rPr lang="en-US" altLang="zh-CN" sz="1800" b="1" i="1" dirty="0" err="1"/>
              <a:t>x</a:t>
            </a:r>
            <a:r>
              <a:rPr lang="en-US" altLang="zh-CN" sz="1800" b="1" i="1" baseline="-25000" dirty="0" err="1"/>
              <a:t>n</a:t>
            </a:r>
            <a:r>
              <a:rPr lang="en-US" altLang="zh-CN" sz="1800" b="1" dirty="0"/>
              <a:t>]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5181600" y="50292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800" b="1" i="1"/>
              <a:t>f </a:t>
            </a:r>
            <a:r>
              <a:rPr lang="en-US" altLang="zh-CN" sz="1800" b="1"/>
              <a:t>[</a:t>
            </a:r>
            <a:r>
              <a:rPr lang="en-US" altLang="zh-CN" sz="1800" b="1" i="1"/>
              <a:t>x</a:t>
            </a:r>
            <a:r>
              <a:rPr lang="en-US" altLang="zh-CN" sz="1800" b="1" baseline="-25000"/>
              <a:t>0</a:t>
            </a:r>
            <a:r>
              <a:rPr lang="en-US" altLang="zh-CN" sz="1800" b="1"/>
              <a:t>, </a:t>
            </a:r>
            <a:r>
              <a:rPr lang="en-US" altLang="zh-CN" sz="1800" b="1" i="1"/>
              <a:t>…</a:t>
            </a:r>
            <a:r>
              <a:rPr lang="en-US" altLang="zh-CN" sz="1800" b="1"/>
              <a:t>, </a:t>
            </a:r>
            <a:r>
              <a:rPr lang="en-US" altLang="zh-CN" sz="1800" b="1" i="1"/>
              <a:t>x</a:t>
            </a:r>
            <a:r>
              <a:rPr lang="en-US" altLang="zh-CN" sz="1800" b="1" i="1" baseline="-25000"/>
              <a:t>n</a:t>
            </a:r>
            <a:r>
              <a:rPr lang="en-US" altLang="zh-CN" sz="1800" b="1"/>
              <a:t>]</a:t>
            </a:r>
          </a:p>
        </p:txBody>
      </p:sp>
      <p:grpSp>
        <p:nvGrpSpPr>
          <p:cNvPr id="49170" name="Group 18"/>
          <p:cNvGrpSpPr>
            <a:grpSpLocks/>
          </p:cNvGrpSpPr>
          <p:nvPr/>
        </p:nvGrpSpPr>
        <p:grpSpPr bwMode="auto">
          <a:xfrm>
            <a:off x="1752600" y="3886200"/>
            <a:ext cx="304800" cy="1295400"/>
            <a:chOff x="1488" y="2448"/>
            <a:chExt cx="240" cy="816"/>
          </a:xfrm>
        </p:grpSpPr>
        <p:sp>
          <p:nvSpPr>
            <p:cNvPr id="49166" name="AutoShape 14"/>
            <p:cNvSpPr>
              <a:spLocks noChangeArrowheads="1"/>
            </p:cNvSpPr>
            <p:nvPr/>
          </p:nvSpPr>
          <p:spPr bwMode="auto">
            <a:xfrm>
              <a:off x="1488" y="2448"/>
              <a:ext cx="240" cy="144"/>
            </a:xfrm>
            <a:prstGeom prst="rtTriangle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AutoShape 16"/>
            <p:cNvSpPr>
              <a:spLocks noChangeArrowheads="1"/>
            </p:cNvSpPr>
            <p:nvPr/>
          </p:nvSpPr>
          <p:spPr bwMode="auto">
            <a:xfrm>
              <a:off x="1488" y="2592"/>
              <a:ext cx="240" cy="144"/>
            </a:xfrm>
            <a:prstGeom prst="rtTriangle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AutoShape 17"/>
            <p:cNvSpPr>
              <a:spLocks noChangeArrowheads="1"/>
            </p:cNvSpPr>
            <p:nvPr/>
          </p:nvSpPr>
          <p:spPr bwMode="auto">
            <a:xfrm>
              <a:off x="1488" y="3120"/>
              <a:ext cx="240" cy="144"/>
            </a:xfrm>
            <a:prstGeom prst="rtTriangle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73" name="Group 21"/>
          <p:cNvGrpSpPr>
            <a:grpSpLocks/>
          </p:cNvGrpSpPr>
          <p:nvPr/>
        </p:nvGrpSpPr>
        <p:grpSpPr bwMode="auto">
          <a:xfrm>
            <a:off x="3124200" y="4114800"/>
            <a:ext cx="304800" cy="1066800"/>
            <a:chOff x="2352" y="2592"/>
            <a:chExt cx="240" cy="672"/>
          </a:xfrm>
        </p:grpSpPr>
        <p:sp>
          <p:nvSpPr>
            <p:cNvPr id="49171" name="AutoShape 19"/>
            <p:cNvSpPr>
              <a:spLocks noChangeArrowheads="1"/>
            </p:cNvSpPr>
            <p:nvPr/>
          </p:nvSpPr>
          <p:spPr bwMode="auto">
            <a:xfrm>
              <a:off x="2352" y="3120"/>
              <a:ext cx="240" cy="144"/>
            </a:xfrm>
            <a:prstGeom prst="rtTriangle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AutoShape 20"/>
            <p:cNvSpPr>
              <a:spLocks noChangeArrowheads="1"/>
            </p:cNvSpPr>
            <p:nvPr/>
          </p:nvSpPr>
          <p:spPr bwMode="auto">
            <a:xfrm>
              <a:off x="2352" y="2592"/>
              <a:ext cx="240" cy="144"/>
            </a:xfrm>
            <a:prstGeom prst="rtTriangle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76" name="Group 24"/>
          <p:cNvGrpSpPr>
            <a:grpSpLocks/>
          </p:cNvGrpSpPr>
          <p:nvPr/>
        </p:nvGrpSpPr>
        <p:grpSpPr bwMode="auto">
          <a:xfrm>
            <a:off x="4953000" y="4572000"/>
            <a:ext cx="457200" cy="685800"/>
            <a:chOff x="3600" y="2880"/>
            <a:chExt cx="480" cy="432"/>
          </a:xfrm>
        </p:grpSpPr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3648" y="3312"/>
              <a:ext cx="432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 flipH="1" flipV="1">
              <a:off x="3600" y="2880"/>
              <a:ext cx="480" cy="432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914400" y="533400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 dirty="0"/>
              <a:t> </a:t>
            </a:r>
            <a:r>
              <a:rPr lang="en-US" altLang="zh-CN" sz="1800" b="1" i="1" dirty="0">
                <a:solidFill>
                  <a:schemeClr val="accent2"/>
                </a:solidFill>
              </a:rPr>
              <a:t>f </a:t>
            </a:r>
            <a:r>
              <a:rPr lang="en-US" altLang="zh-CN" sz="1800" b="1" dirty="0">
                <a:solidFill>
                  <a:schemeClr val="accent2"/>
                </a:solidFill>
              </a:rPr>
              <a:t>(</a:t>
            </a:r>
            <a:r>
              <a:rPr lang="en-US" altLang="zh-CN" sz="1800" b="1" i="1" dirty="0">
                <a:solidFill>
                  <a:schemeClr val="accent2"/>
                </a:solidFill>
              </a:rPr>
              <a:t>x</a:t>
            </a:r>
            <a:r>
              <a:rPr lang="en-US" altLang="zh-CN" sz="1800" b="1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sz="1800" b="1" baseline="-25000" dirty="0">
                <a:solidFill>
                  <a:schemeClr val="accent2"/>
                </a:solidFill>
                <a:sym typeface="Symbol" charset="0"/>
              </a:rPr>
              <a:t>+1</a:t>
            </a:r>
            <a:r>
              <a:rPr lang="en-US" altLang="zh-CN" sz="1800" b="1" dirty="0">
                <a:solidFill>
                  <a:schemeClr val="accent2"/>
                </a:solidFill>
              </a:rPr>
              <a:t>)</a:t>
            </a:r>
            <a:r>
              <a:rPr lang="en-US" altLang="zh-CN" sz="1800" b="1" i="1" dirty="0">
                <a:solidFill>
                  <a:schemeClr val="accent2"/>
                </a:solidFill>
              </a:rPr>
              <a:t>      f </a:t>
            </a:r>
            <a:r>
              <a:rPr lang="en-US" altLang="zh-CN" sz="1800" b="1" dirty="0">
                <a:solidFill>
                  <a:schemeClr val="accent2"/>
                </a:solidFill>
              </a:rPr>
              <a:t>[</a:t>
            </a:r>
            <a:r>
              <a:rPr lang="en-US" altLang="zh-CN" sz="1800" b="1" i="1" dirty="0" err="1">
                <a:solidFill>
                  <a:schemeClr val="accent2"/>
                </a:solidFill>
              </a:rPr>
              <a:t>x</a:t>
            </a:r>
            <a:r>
              <a:rPr lang="en-US" altLang="zh-CN" sz="1800" b="1" i="1" baseline="-25000" dirty="0" err="1">
                <a:solidFill>
                  <a:schemeClr val="accent2"/>
                </a:solidFill>
              </a:rPr>
              <a:t>n</a:t>
            </a:r>
            <a:r>
              <a:rPr lang="en-US" altLang="zh-CN" sz="1800" b="1" dirty="0">
                <a:solidFill>
                  <a:schemeClr val="accent2"/>
                </a:solidFill>
              </a:rPr>
              <a:t>, </a:t>
            </a:r>
            <a:r>
              <a:rPr lang="en-US" altLang="zh-CN" sz="1800" b="1" i="1" dirty="0">
                <a:solidFill>
                  <a:schemeClr val="accent2"/>
                </a:solidFill>
              </a:rPr>
              <a:t>x</a:t>
            </a:r>
            <a:r>
              <a:rPr lang="en-US" altLang="zh-CN" sz="1800" b="1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sz="1800" b="1" baseline="-25000" dirty="0">
                <a:solidFill>
                  <a:schemeClr val="accent2"/>
                </a:solidFill>
                <a:sym typeface="Symbol" charset="0"/>
              </a:rPr>
              <a:t>+1</a:t>
            </a:r>
            <a:r>
              <a:rPr lang="en-US" altLang="zh-CN" sz="1800" b="1" dirty="0">
                <a:solidFill>
                  <a:schemeClr val="accent2"/>
                </a:solidFill>
              </a:rPr>
              <a:t>]</a:t>
            </a:r>
            <a:r>
              <a:rPr lang="en-US" altLang="zh-CN" sz="1800" b="1" i="1" dirty="0">
                <a:solidFill>
                  <a:schemeClr val="accent2"/>
                </a:solidFill>
              </a:rPr>
              <a:t>        f </a:t>
            </a:r>
            <a:r>
              <a:rPr lang="en-US" altLang="zh-CN" sz="1800" b="1" dirty="0">
                <a:solidFill>
                  <a:schemeClr val="accent2"/>
                </a:solidFill>
              </a:rPr>
              <a:t>[</a:t>
            </a:r>
            <a:r>
              <a:rPr lang="en-US" altLang="zh-CN" sz="1800" b="1" i="1" dirty="0">
                <a:solidFill>
                  <a:schemeClr val="accent2"/>
                </a:solidFill>
              </a:rPr>
              <a:t>x</a:t>
            </a:r>
            <a:r>
              <a:rPr lang="en-US" altLang="zh-CN" sz="1800" b="1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sz="1800" b="1" baseline="-25000" dirty="0">
                <a:solidFill>
                  <a:schemeClr val="accent2"/>
                </a:solidFill>
                <a:sym typeface="Symbol" charset="0"/>
              </a:rPr>
              <a:t>1</a:t>
            </a:r>
            <a:r>
              <a:rPr lang="en-US" altLang="zh-CN" sz="1800" b="1" dirty="0">
                <a:solidFill>
                  <a:schemeClr val="accent2"/>
                </a:solidFill>
              </a:rPr>
              <a:t>, </a:t>
            </a:r>
            <a:r>
              <a:rPr lang="en-US" altLang="zh-CN" sz="1800" b="1" i="1" dirty="0" err="1">
                <a:solidFill>
                  <a:schemeClr val="accent2"/>
                </a:solidFill>
              </a:rPr>
              <a:t>x</a:t>
            </a:r>
            <a:r>
              <a:rPr lang="en-US" altLang="zh-CN" sz="1800" b="1" i="1" baseline="-25000" dirty="0" err="1">
                <a:solidFill>
                  <a:schemeClr val="accent2"/>
                </a:solidFill>
              </a:rPr>
              <a:t>n</a:t>
            </a:r>
            <a:r>
              <a:rPr lang="en-US" altLang="zh-CN" sz="1800" b="1" dirty="0">
                <a:solidFill>
                  <a:schemeClr val="accent2"/>
                </a:solidFill>
              </a:rPr>
              <a:t>, </a:t>
            </a:r>
            <a:r>
              <a:rPr lang="en-US" altLang="zh-CN" sz="1800" b="1" i="1" dirty="0">
                <a:solidFill>
                  <a:schemeClr val="accent2"/>
                </a:solidFill>
              </a:rPr>
              <a:t>x</a:t>
            </a:r>
            <a:r>
              <a:rPr lang="en-US" altLang="zh-CN" sz="1800" b="1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sz="1800" b="1" baseline="-25000" dirty="0">
                <a:solidFill>
                  <a:schemeClr val="accent2"/>
                </a:solidFill>
              </a:rPr>
              <a:t>+1</a:t>
            </a:r>
            <a:r>
              <a:rPr lang="en-US" altLang="zh-CN" sz="1800" b="1" dirty="0">
                <a:solidFill>
                  <a:schemeClr val="accent2"/>
                </a:solidFill>
              </a:rPr>
              <a:t>]</a:t>
            </a:r>
            <a:r>
              <a:rPr lang="en-US" altLang="zh-CN" sz="1800" b="1" i="1" dirty="0">
                <a:solidFill>
                  <a:schemeClr val="accent2"/>
                </a:solidFill>
              </a:rPr>
              <a:t>         f </a:t>
            </a:r>
            <a:r>
              <a:rPr lang="en-US" altLang="zh-CN" sz="1800" b="1" dirty="0">
                <a:solidFill>
                  <a:schemeClr val="accent2"/>
                </a:solidFill>
              </a:rPr>
              <a:t>[</a:t>
            </a:r>
            <a:r>
              <a:rPr lang="en-US" altLang="zh-CN" sz="1800" b="1" i="1" dirty="0">
                <a:solidFill>
                  <a:schemeClr val="accent2"/>
                </a:solidFill>
              </a:rPr>
              <a:t>x</a:t>
            </a:r>
            <a:r>
              <a:rPr lang="en-US" altLang="zh-CN" sz="18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1800" b="1" dirty="0">
                <a:solidFill>
                  <a:schemeClr val="accent2"/>
                </a:solidFill>
              </a:rPr>
              <a:t>, </a:t>
            </a:r>
            <a:r>
              <a:rPr lang="en-US" altLang="zh-CN" sz="1800" b="1" i="1" dirty="0">
                <a:solidFill>
                  <a:schemeClr val="accent2"/>
                </a:solidFill>
              </a:rPr>
              <a:t>…</a:t>
            </a:r>
            <a:r>
              <a:rPr lang="en-US" altLang="zh-CN" sz="1800" b="1" dirty="0">
                <a:solidFill>
                  <a:schemeClr val="accent2"/>
                </a:solidFill>
              </a:rPr>
              <a:t>, </a:t>
            </a:r>
            <a:r>
              <a:rPr lang="en-US" altLang="zh-CN" sz="1800" b="1" i="1" dirty="0">
                <a:solidFill>
                  <a:schemeClr val="accent2"/>
                </a:solidFill>
              </a:rPr>
              <a:t>x</a:t>
            </a:r>
            <a:r>
              <a:rPr lang="en-US" altLang="zh-CN" sz="1800" b="1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sz="1800" b="1" baseline="-25000" dirty="0">
                <a:solidFill>
                  <a:schemeClr val="accent2"/>
                </a:solidFill>
              </a:rPr>
              <a:t>+1</a:t>
            </a:r>
            <a:r>
              <a:rPr lang="en-US" altLang="zh-CN" sz="1800" b="1" dirty="0">
                <a:solidFill>
                  <a:schemeClr val="accent2"/>
                </a:solidFill>
              </a:rPr>
              <a:t>]   </a:t>
            </a:r>
            <a:r>
              <a:rPr lang="en-US" altLang="zh-CN" sz="1800" b="1" i="1" dirty="0">
                <a:solidFill>
                  <a:schemeClr val="accent2"/>
                </a:solidFill>
              </a:rPr>
              <a:t>f </a:t>
            </a:r>
            <a:r>
              <a:rPr lang="en-US" altLang="zh-CN" sz="1800" b="1" dirty="0">
                <a:solidFill>
                  <a:schemeClr val="accent2"/>
                </a:solidFill>
              </a:rPr>
              <a:t>[</a:t>
            </a:r>
            <a:r>
              <a:rPr lang="en-US" altLang="zh-CN" sz="1800" b="1" i="1" dirty="0">
                <a:solidFill>
                  <a:schemeClr val="accent2"/>
                </a:solidFill>
              </a:rPr>
              <a:t>x</a:t>
            </a:r>
            <a:r>
              <a:rPr lang="en-US" altLang="zh-CN" sz="1800" b="1" baseline="-25000" dirty="0">
                <a:solidFill>
                  <a:schemeClr val="accent2"/>
                </a:solidFill>
              </a:rPr>
              <a:t>0</a:t>
            </a:r>
            <a:r>
              <a:rPr lang="en-US" altLang="zh-CN" sz="1800" b="1" dirty="0">
                <a:solidFill>
                  <a:schemeClr val="accent2"/>
                </a:solidFill>
              </a:rPr>
              <a:t>, </a:t>
            </a:r>
            <a:r>
              <a:rPr lang="en-US" altLang="zh-CN" sz="1800" b="1" i="1" dirty="0">
                <a:solidFill>
                  <a:schemeClr val="accent2"/>
                </a:solidFill>
              </a:rPr>
              <a:t>…</a:t>
            </a:r>
            <a:r>
              <a:rPr lang="en-US" altLang="zh-CN" sz="1800" b="1" dirty="0">
                <a:solidFill>
                  <a:schemeClr val="accent2"/>
                </a:solidFill>
              </a:rPr>
              <a:t>, </a:t>
            </a:r>
            <a:r>
              <a:rPr lang="en-US" altLang="zh-CN" sz="1800" b="1" i="1" dirty="0">
                <a:solidFill>
                  <a:schemeClr val="accent2"/>
                </a:solidFill>
              </a:rPr>
              <a:t>x</a:t>
            </a:r>
            <a:r>
              <a:rPr lang="en-US" altLang="zh-CN" sz="1800" b="1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sz="1800" b="1" baseline="-25000" dirty="0">
                <a:solidFill>
                  <a:schemeClr val="accent2"/>
                </a:solidFill>
              </a:rPr>
              <a:t>+1</a:t>
            </a:r>
            <a:r>
              <a:rPr lang="en-US" altLang="zh-CN" sz="1800" b="1" dirty="0">
                <a:solidFill>
                  <a:schemeClr val="accent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281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" grpId="0" autoUpdateAnimBg="0"/>
      <p:bldP spid="49162" grpId="0" autoUpdateAnimBg="0"/>
      <p:bldP spid="49163" grpId="0" autoUpdateAnimBg="0"/>
      <p:bldP spid="49164" grpId="0" autoUpdateAnimBg="0"/>
      <p:bldP spid="49165" grpId="0" autoUpdateAnimBg="0"/>
      <p:bldP spid="491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Text Box 4"/>
          <p:cNvSpPr txBox="1">
            <a:spLocks noChangeArrowheads="1"/>
          </p:cNvSpPr>
          <p:nvPr/>
        </p:nvSpPr>
        <p:spPr bwMode="auto">
          <a:xfrm>
            <a:off x="76200" y="609600"/>
            <a:ext cx="86106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Arial" charset="0"/>
                <a:ea typeface="黑体" charset="0"/>
                <a:cs typeface="黑体" charset="0"/>
              </a:rPr>
              <a:t>例：  </a:t>
            </a:r>
            <a:r>
              <a:rPr lang="zh-CN" altLang="en-US" sz="2600" b="1" dirty="0">
                <a:latin typeface="Arial" charset="0"/>
              </a:rPr>
              <a:t>已知</a:t>
            </a:r>
            <a:r>
              <a:rPr lang="en-US" altLang="zh-CN" sz="2600" b="1" dirty="0">
                <a:latin typeface="Arial" charset="0"/>
              </a:rPr>
              <a:t>x=1,4,9</a:t>
            </a:r>
            <a:r>
              <a:rPr lang="zh-CN" altLang="en-US" sz="2600" b="1" dirty="0">
                <a:latin typeface="Arial" charset="0"/>
              </a:rPr>
              <a:t>的平方根为</a:t>
            </a:r>
            <a:r>
              <a:rPr lang="en-US" altLang="zh-CN" sz="2600" b="1" dirty="0">
                <a:latin typeface="Arial" charset="0"/>
              </a:rPr>
              <a:t>1,2,3</a:t>
            </a:r>
            <a:r>
              <a:rPr lang="zh-CN" altLang="en-US" sz="2600" b="1" dirty="0">
                <a:latin typeface="Arial" charset="0"/>
              </a:rPr>
              <a:t>，利用牛顿基本差商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latin typeface="Arial" charset="0"/>
              </a:rPr>
              <a:t>           公式求      的近似值。</a:t>
            </a:r>
            <a:endParaRPr lang="zh-CN" altLang="en-US" sz="2600" b="1" dirty="0">
              <a:latin typeface="Arial" charset="0"/>
              <a:ea typeface="黑体" charset="0"/>
              <a:cs typeface="黑体" charset="0"/>
            </a:endParaRPr>
          </a:p>
        </p:txBody>
      </p:sp>
      <p:graphicFrame>
        <p:nvGraphicFramePr>
          <p:cNvPr id="33797" name="Group 5"/>
          <p:cNvGraphicFramePr>
            <a:graphicFrameLocks noGrp="1"/>
          </p:cNvGraphicFramePr>
          <p:nvPr/>
        </p:nvGraphicFramePr>
        <p:xfrm>
          <a:off x="835025" y="1828800"/>
          <a:ext cx="7851775" cy="2971801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814" name="Object 22"/>
          <p:cNvGraphicFramePr>
            <a:graphicFrameLocks noChangeAspect="1"/>
          </p:cNvGraphicFramePr>
          <p:nvPr/>
        </p:nvGraphicFramePr>
        <p:xfrm>
          <a:off x="987425" y="1858963"/>
          <a:ext cx="41751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4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338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858963"/>
                        <a:ext cx="41751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1087438" y="2797175"/>
          <a:ext cx="2143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5" name="Equation" r:id="rId5" imgW="88560" imgH="164880" progId="Equation.DSMT4">
                  <p:embed/>
                </p:oleObj>
              </mc:Choice>
              <mc:Fallback>
                <p:oleObj name="Equation" r:id="rId5" imgW="88560" imgH="164880" progId="Equation.DSMT4">
                  <p:embed/>
                  <p:pic>
                    <p:nvPicPr>
                      <p:cNvPr id="338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797175"/>
                        <a:ext cx="21431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1006475" y="3505200"/>
          <a:ext cx="3111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6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338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505200"/>
                        <a:ext cx="3111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25"/>
          <p:cNvGraphicFramePr>
            <a:graphicFrameLocks noChangeAspect="1"/>
          </p:cNvGraphicFramePr>
          <p:nvPr/>
        </p:nvGraphicFramePr>
        <p:xfrm>
          <a:off x="1063625" y="4114800"/>
          <a:ext cx="279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7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338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4114800"/>
                        <a:ext cx="279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/>
          <p:cNvGraphicFramePr>
            <a:graphicFrameLocks noChangeAspect="1"/>
          </p:cNvGraphicFramePr>
          <p:nvPr/>
        </p:nvGraphicFramePr>
        <p:xfrm>
          <a:off x="1604963" y="1855788"/>
          <a:ext cx="75406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8" name="Equation" r:id="rId11" imgW="304560" imgH="266400" progId="Equation.DSMT4">
                  <p:embed/>
                </p:oleObj>
              </mc:Choice>
              <mc:Fallback>
                <p:oleObj name="Equation" r:id="rId11" imgW="304560" imgH="266400" progId="Equation.DSMT4">
                  <p:embed/>
                  <p:pic>
                    <p:nvPicPr>
                      <p:cNvPr id="338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1855788"/>
                        <a:ext cx="75406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/>
          <p:cNvGraphicFramePr>
            <a:graphicFrameLocks noChangeAspect="1"/>
          </p:cNvGraphicFramePr>
          <p:nvPr/>
        </p:nvGraphicFramePr>
        <p:xfrm>
          <a:off x="1920875" y="2797175"/>
          <a:ext cx="21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9" name="Equation" r:id="rId13" imgW="88560" imgH="164880" progId="Equation.DSMT4">
                  <p:embed/>
                </p:oleObj>
              </mc:Choice>
              <mc:Fallback>
                <p:oleObj name="Equation" r:id="rId13" imgW="88560" imgH="164880" progId="Equation.DSMT4">
                  <p:embed/>
                  <p:pic>
                    <p:nvPicPr>
                      <p:cNvPr id="338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797175"/>
                        <a:ext cx="215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/>
          <p:cNvGraphicFramePr>
            <a:graphicFrameLocks noChangeAspect="1"/>
          </p:cNvGraphicFramePr>
          <p:nvPr/>
        </p:nvGraphicFramePr>
        <p:xfrm>
          <a:off x="1874838" y="3505200"/>
          <a:ext cx="3111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0" name="Equation" r:id="rId15" imgW="126720" imgH="164880" progId="Equation.DSMT4">
                  <p:embed/>
                </p:oleObj>
              </mc:Choice>
              <mc:Fallback>
                <p:oleObj name="Equation" r:id="rId15" imgW="126720" imgH="164880" progId="Equation.DSMT4">
                  <p:embed/>
                  <p:pic>
                    <p:nvPicPr>
                      <p:cNvPr id="3382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505200"/>
                        <a:ext cx="3111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29"/>
          <p:cNvGraphicFramePr>
            <a:graphicFrameLocks noChangeAspect="1"/>
          </p:cNvGraphicFramePr>
          <p:nvPr/>
        </p:nvGraphicFramePr>
        <p:xfrm>
          <a:off x="1895475" y="4143375"/>
          <a:ext cx="2778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1" name="Equation" r:id="rId17" imgW="114120" imgH="177480" progId="Equation.DSMT4">
                  <p:embed/>
                </p:oleObj>
              </mc:Choice>
              <mc:Fallback>
                <p:oleObj name="Equation" r:id="rId17" imgW="114120" imgH="177480" progId="Equation.DSMT4">
                  <p:embed/>
                  <p:pic>
                    <p:nvPicPr>
                      <p:cNvPr id="338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4143375"/>
                        <a:ext cx="2778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2895600" y="1905000"/>
          <a:ext cx="16652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" name="Equation" r:id="rId19" imgW="672840" imgH="228600" progId="Equation.DSMT4">
                  <p:embed/>
                </p:oleObj>
              </mc:Choice>
              <mc:Fallback>
                <p:oleObj name="Equation" r:id="rId19" imgW="672840" imgH="228600" progId="Equation.DSMT4">
                  <p:embed/>
                  <p:pic>
                    <p:nvPicPr>
                      <p:cNvPr id="3382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05000"/>
                        <a:ext cx="16652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2574925" y="2743200"/>
          <a:ext cx="22256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3" name="Equation" r:id="rId21" imgW="977760" imgH="406080" progId="Equation.DSMT4">
                  <p:embed/>
                </p:oleObj>
              </mc:Choice>
              <mc:Fallback>
                <p:oleObj name="Equation" r:id="rId21" imgW="977760" imgH="406080" progId="Equation.DSMT4">
                  <p:embed/>
                  <p:pic>
                    <p:nvPicPr>
                      <p:cNvPr id="3382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743200"/>
                        <a:ext cx="22256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32"/>
          <p:cNvGraphicFramePr>
            <a:graphicFrameLocks noChangeAspect="1"/>
          </p:cNvGraphicFramePr>
          <p:nvPr/>
        </p:nvGraphicFramePr>
        <p:xfrm>
          <a:off x="2803525" y="3581400"/>
          <a:ext cx="1600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4" name="Equation" r:id="rId23" imgW="698400" imgH="406080" progId="Equation.DSMT4">
                  <p:embed/>
                </p:oleObj>
              </mc:Choice>
              <mc:Fallback>
                <p:oleObj name="Equation" r:id="rId23" imgW="698400" imgH="406080" progId="Equation.DSMT4">
                  <p:embed/>
                  <p:pic>
                    <p:nvPicPr>
                      <p:cNvPr id="3382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3581400"/>
                        <a:ext cx="16002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5" name="Object 33"/>
          <p:cNvGraphicFramePr>
            <a:graphicFrameLocks noChangeAspect="1"/>
          </p:cNvGraphicFramePr>
          <p:nvPr/>
        </p:nvGraphicFramePr>
        <p:xfrm>
          <a:off x="5791200" y="1905000"/>
          <a:ext cx="2133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5" name="Equation" r:id="rId25" imgW="977760" imgH="228600" progId="Equation.DSMT4">
                  <p:embed/>
                </p:oleObj>
              </mc:Choice>
              <mc:Fallback>
                <p:oleObj name="Equation" r:id="rId25" imgW="977760" imgH="228600" progId="Equation.DSMT4">
                  <p:embed/>
                  <p:pic>
                    <p:nvPicPr>
                      <p:cNvPr id="3382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05000"/>
                        <a:ext cx="2133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6" name="Object 34"/>
          <p:cNvGraphicFramePr>
            <a:graphicFrameLocks noChangeAspect="1"/>
          </p:cNvGraphicFramePr>
          <p:nvPr/>
        </p:nvGraphicFramePr>
        <p:xfrm>
          <a:off x="5029200" y="3124200"/>
          <a:ext cx="361473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6" name="Equation" r:id="rId27" imgW="1625400" imgH="406080" progId="Equation.DSMT4">
                  <p:embed/>
                </p:oleObj>
              </mc:Choice>
              <mc:Fallback>
                <p:oleObj name="Equation" r:id="rId27" imgW="1625400" imgH="406080" progId="Equation.DSMT4">
                  <p:embed/>
                  <p:pic>
                    <p:nvPicPr>
                      <p:cNvPr id="3382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24200"/>
                        <a:ext cx="361473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35"/>
          <p:cNvGraphicFramePr>
            <a:graphicFrameLocks noChangeAspect="1"/>
          </p:cNvGraphicFramePr>
          <p:nvPr/>
        </p:nvGraphicFramePr>
        <p:xfrm>
          <a:off x="2195736" y="1036414"/>
          <a:ext cx="533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7" name="Equation" r:id="rId29" imgW="241200" imgH="228600" progId="Equation.DSMT4">
                  <p:embed/>
                </p:oleObj>
              </mc:Choice>
              <mc:Fallback>
                <p:oleObj name="Equation" r:id="rId29" imgW="241200" imgH="228600" progId="Equation.DSMT4">
                  <p:embed/>
                  <p:pic>
                    <p:nvPicPr>
                      <p:cNvPr id="1230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036414"/>
                        <a:ext cx="533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152400" y="1720850"/>
            <a:ext cx="1066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>
                <a:solidFill>
                  <a:srgbClr val="CC0099"/>
                </a:solidFill>
                <a:latin typeface="Arial" charset="0"/>
              </a:rPr>
              <a:t>解：</a:t>
            </a:r>
            <a:endParaRPr lang="zh-CN" altLang="en-US" sz="2600" b="1">
              <a:latin typeface="Arial" charset="0"/>
            </a:endParaRP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682625" y="4921250"/>
            <a:ext cx="6324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>
                <a:latin typeface="Arial" charset="0"/>
              </a:rPr>
              <a:t>从而得二阶牛顿基本差商公式为</a:t>
            </a:r>
          </a:p>
        </p:txBody>
      </p:sp>
      <p:graphicFrame>
        <p:nvGraphicFramePr>
          <p:cNvPr id="33830" name="Object 38"/>
          <p:cNvGraphicFramePr>
            <a:graphicFrameLocks noChangeAspect="1"/>
          </p:cNvGraphicFramePr>
          <p:nvPr/>
        </p:nvGraphicFramePr>
        <p:xfrm>
          <a:off x="914400" y="5446713"/>
          <a:ext cx="76993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8" name="Equation" r:id="rId31" imgW="3060360" imgH="228600" progId="Equation.DSMT4">
                  <p:embed/>
                </p:oleObj>
              </mc:Choice>
              <mc:Fallback>
                <p:oleObj name="Equation" r:id="rId31" imgW="3060360" imgH="228600" progId="Equation.DSMT4">
                  <p:embed/>
                  <p:pic>
                    <p:nvPicPr>
                      <p:cNvPr id="3383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46713"/>
                        <a:ext cx="76993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" name="Object 39"/>
          <p:cNvGraphicFramePr>
            <a:graphicFrameLocks noChangeAspect="1"/>
          </p:cNvGraphicFramePr>
          <p:nvPr/>
        </p:nvGraphicFramePr>
        <p:xfrm>
          <a:off x="5201493" y="6019800"/>
          <a:ext cx="26828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" name="Equation" r:id="rId33" imgW="1066680" imgH="228600" progId="Equation.DSMT4">
                  <p:embed/>
                </p:oleObj>
              </mc:Choice>
              <mc:Fallback>
                <p:oleObj name="Equation" r:id="rId33" imgW="1066680" imgH="228600" progId="Equation.DSMT4">
                  <p:embed/>
                  <p:pic>
                    <p:nvPicPr>
                      <p:cNvPr id="3383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493" y="6019800"/>
                        <a:ext cx="26828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AutoShape 40"/>
          <p:cNvSpPr>
            <a:spLocks noChangeArrowheads="1"/>
          </p:cNvSpPr>
          <p:nvPr/>
        </p:nvSpPr>
        <p:spPr bwMode="auto">
          <a:xfrm rot="331811">
            <a:off x="1663700" y="2828925"/>
            <a:ext cx="7478713" cy="990600"/>
          </a:xfrm>
          <a:prstGeom prst="rightArrow">
            <a:avLst>
              <a:gd name="adj1" fmla="val 50000"/>
              <a:gd name="adj2" fmla="val 188742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 altLang="zh-CN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85800" y="6019800"/>
            <a:ext cx="5038328" cy="504825"/>
            <a:chOff x="432" y="3792"/>
            <a:chExt cx="2784" cy="318"/>
          </a:xfrm>
        </p:grpSpPr>
        <p:sp>
          <p:nvSpPr>
            <p:cNvPr id="12329" name="Text Box 42"/>
            <p:cNvSpPr txBox="1">
              <a:spLocks noChangeArrowheads="1"/>
            </p:cNvSpPr>
            <p:nvPr/>
          </p:nvSpPr>
          <p:spPr bwMode="auto">
            <a:xfrm>
              <a:off x="432" y="3792"/>
              <a:ext cx="278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600" b="1" dirty="0">
                  <a:latin typeface="Arial" charset="0"/>
                </a:rPr>
                <a:t>因此计算得      的近似值为</a:t>
              </a:r>
            </a:p>
          </p:txBody>
        </p:sp>
        <p:graphicFrame>
          <p:nvGraphicFramePr>
            <p:cNvPr id="12306" name="Object 43"/>
            <p:cNvGraphicFramePr>
              <a:graphicFrameLocks noChangeAspect="1"/>
            </p:cNvGraphicFramePr>
            <p:nvPr/>
          </p:nvGraphicFramePr>
          <p:xfrm>
            <a:off x="1425" y="3792"/>
            <a:ext cx="3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0" name="Equation" r:id="rId35" imgW="241200" imgH="228600" progId="Equation.3">
                    <p:embed/>
                  </p:oleObj>
                </mc:Choice>
                <mc:Fallback>
                  <p:oleObj name="Equation" r:id="rId35" imgW="241200" imgH="228600" progId="Equation.3">
                    <p:embed/>
                    <p:pic>
                      <p:nvPicPr>
                        <p:cNvPr id="12306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792"/>
                          <a:ext cx="33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84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/>
      <p:bldP spid="33829" grpId="0"/>
      <p:bldP spid="338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9021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楷体_GB2312" charset="0"/>
                <a:sym typeface="Wingdings" charset="0"/>
              </a:rPr>
              <a:t> </a:t>
            </a:r>
            <a:r>
              <a:rPr lang="zh-CN" altLang="en-US" sz="2800" b="1" dirty="0"/>
              <a:t>等距节点公式</a:t>
            </a:r>
            <a:r>
              <a:rPr lang="en-US" altLang="zh-CN" sz="2800" dirty="0"/>
              <a:t>  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Arial" charset="0"/>
              </a:rPr>
              <a:t>/* Formulae with Equal Spacing */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85800" y="1944687"/>
            <a:ext cx="1981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向前差分</a:t>
            </a:r>
            <a:r>
              <a:rPr lang="en-US" altLang="zh-CN" sz="2400" b="1">
                <a:solidFill>
                  <a:schemeClr val="accent2"/>
                </a:solidFill>
              </a:rPr>
              <a:t>  </a:t>
            </a:r>
          </a:p>
          <a:p>
            <a:r>
              <a:rPr lang="en-US" altLang="zh-CN" sz="2000" b="1">
                <a:solidFill>
                  <a:srgbClr val="008000"/>
                </a:solidFill>
                <a:latin typeface="Arial" charset="0"/>
              </a:rPr>
              <a:t>/* forward difference */</a:t>
            </a:r>
          </a:p>
        </p:txBody>
      </p:sp>
      <p:grpSp>
        <p:nvGrpSpPr>
          <p:cNvPr id="50224" name="Group 48"/>
          <p:cNvGrpSpPr>
            <a:grpSpLocks/>
          </p:cNvGrpSpPr>
          <p:nvPr/>
        </p:nvGrpSpPr>
        <p:grpSpPr bwMode="auto">
          <a:xfrm>
            <a:off x="2716213" y="2019300"/>
            <a:ext cx="1781175" cy="401637"/>
            <a:chOff x="1615" y="671"/>
            <a:chExt cx="1122" cy="253"/>
          </a:xfrm>
        </p:grpSpPr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2708" y="799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2214" y="799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1822" y="799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2628" y="691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2133" y="691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1741" y="691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189" name="Rectangle 13"/>
            <p:cNvSpPr>
              <a:spLocks noChangeArrowheads="1"/>
            </p:cNvSpPr>
            <p:nvPr/>
          </p:nvSpPr>
          <p:spPr bwMode="auto">
            <a:xfrm>
              <a:off x="2438" y="671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930" y="671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1615" y="671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</a:t>
              </a:r>
              <a:endParaRPr lang="en-US" altLang="zh-CN"/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2260" y="788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charset="0"/>
                </a:rPr>
                <a:t>+</a:t>
              </a:r>
              <a:endParaRPr lang="en-US" altLang="zh-CN"/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2328" y="79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</p:grpSp>
      <p:grpSp>
        <p:nvGrpSpPr>
          <p:cNvPr id="50225" name="Group 49"/>
          <p:cNvGrpSpPr>
            <a:grpSpLocks/>
          </p:cNvGrpSpPr>
          <p:nvPr/>
        </p:nvGrpSpPr>
        <p:grpSpPr bwMode="auto">
          <a:xfrm>
            <a:off x="2714625" y="2492375"/>
            <a:ext cx="4400550" cy="411162"/>
            <a:chOff x="1614" y="969"/>
            <a:chExt cx="2772" cy="259"/>
          </a:xfrm>
        </p:grpSpPr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4357" y="1103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4036" y="98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3557" y="1103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3236" y="98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>
              <a:off x="2790" y="1103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2301" y="98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 dirty="0">
                  <a:solidFill>
                    <a:srgbClr val="000000"/>
                  </a:solidFill>
                </a:rPr>
                <a:t>k</a:t>
              </a:r>
              <a:endParaRPr lang="en-US" altLang="zh-CN" dirty="0"/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1924" y="1103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1727" y="98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4278" y="994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3478" y="994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2711" y="994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 dirty="0">
                  <a:solidFill>
                    <a:srgbClr val="000000"/>
                  </a:solidFill>
                </a:rPr>
                <a:t>f</a:t>
              </a:r>
              <a:endParaRPr lang="en-US" altLang="zh-CN" dirty="0"/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1845" y="994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4173" y="97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3669" y="110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3373" y="97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0209" name="Rectangle 33"/>
            <p:cNvSpPr>
              <a:spLocks noChangeArrowheads="1"/>
            </p:cNvSpPr>
            <p:nvPr/>
          </p:nvSpPr>
          <p:spPr bwMode="auto">
            <a:xfrm>
              <a:off x="2439" y="97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dirty="0">
                  <a:solidFill>
                    <a:srgbClr val="000000"/>
                  </a:solidFill>
                </a:rPr>
                <a:t>1</a:t>
              </a:r>
              <a:endParaRPr lang="en-US" altLang="zh-CN" dirty="0"/>
            </a:p>
          </p:txBody>
        </p:sp>
        <p:sp>
          <p:nvSpPr>
            <p:cNvPr id="50210" name="Rectangle 34"/>
            <p:cNvSpPr>
              <a:spLocks noChangeArrowheads="1"/>
            </p:cNvSpPr>
            <p:nvPr/>
          </p:nvSpPr>
          <p:spPr bwMode="auto">
            <a:xfrm>
              <a:off x="2855" y="994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0211" name="Rectangle 35"/>
            <p:cNvSpPr>
              <a:spLocks noChangeArrowheads="1"/>
            </p:cNvSpPr>
            <p:nvPr/>
          </p:nvSpPr>
          <p:spPr bwMode="auto">
            <a:xfrm>
              <a:off x="2512" y="994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0212" name="Rectangle 36"/>
            <p:cNvSpPr>
              <a:spLocks noChangeArrowheads="1"/>
            </p:cNvSpPr>
            <p:nvPr/>
          </p:nvSpPr>
          <p:spPr bwMode="auto">
            <a:xfrm>
              <a:off x="4108" y="969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0213" name="Rectangle 37"/>
            <p:cNvSpPr>
              <a:spLocks noChangeArrowheads="1"/>
            </p:cNvSpPr>
            <p:nvPr/>
          </p:nvSpPr>
          <p:spPr bwMode="auto">
            <a:xfrm>
              <a:off x="3602" y="1092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charset="0"/>
                </a:rPr>
                <a:t>+</a:t>
              </a:r>
              <a:endParaRPr lang="en-US" altLang="zh-CN"/>
            </a:p>
          </p:txBody>
        </p:sp>
        <p:sp>
          <p:nvSpPr>
            <p:cNvPr id="50214" name="Rectangle 38"/>
            <p:cNvSpPr>
              <a:spLocks noChangeArrowheads="1"/>
            </p:cNvSpPr>
            <p:nvPr/>
          </p:nvSpPr>
          <p:spPr bwMode="auto">
            <a:xfrm>
              <a:off x="3308" y="969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0215" name="Rectangle 39"/>
            <p:cNvSpPr>
              <a:spLocks noChangeArrowheads="1"/>
            </p:cNvSpPr>
            <p:nvPr/>
          </p:nvSpPr>
          <p:spPr bwMode="auto">
            <a:xfrm>
              <a:off x="2374" y="969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0216" name="Rectangle 40"/>
            <p:cNvSpPr>
              <a:spLocks noChangeArrowheads="1"/>
            </p:cNvSpPr>
            <p:nvPr/>
          </p:nvSpPr>
          <p:spPr bwMode="auto">
            <a:xfrm>
              <a:off x="3922" y="974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</a:t>
              </a:r>
            </a:p>
          </p:txBody>
        </p:sp>
        <p:sp>
          <p:nvSpPr>
            <p:cNvPr id="50217" name="Rectangle 41"/>
            <p:cNvSpPr>
              <a:spLocks noChangeArrowheads="1"/>
            </p:cNvSpPr>
            <p:nvPr/>
          </p:nvSpPr>
          <p:spPr bwMode="auto">
            <a:xfrm>
              <a:off x="3776" y="974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3122" y="974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</a:t>
              </a:r>
            </a:p>
          </p:txBody>
        </p:sp>
        <p:sp>
          <p:nvSpPr>
            <p:cNvPr id="50219" name="Rectangle 43"/>
            <p:cNvSpPr>
              <a:spLocks noChangeArrowheads="1"/>
            </p:cNvSpPr>
            <p:nvPr/>
          </p:nvSpPr>
          <p:spPr bwMode="auto">
            <a:xfrm>
              <a:off x="2964" y="974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0220" name="Rectangle 44"/>
            <p:cNvSpPr>
              <a:spLocks noChangeArrowheads="1"/>
            </p:cNvSpPr>
            <p:nvPr/>
          </p:nvSpPr>
          <p:spPr bwMode="auto">
            <a:xfrm>
              <a:off x="2587" y="974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</a:t>
              </a:r>
            </a:p>
          </p:txBody>
        </p:sp>
        <p:sp>
          <p:nvSpPr>
            <p:cNvPr id="50221" name="Rectangle 45"/>
            <p:cNvSpPr>
              <a:spLocks noChangeArrowheads="1"/>
            </p:cNvSpPr>
            <p:nvPr/>
          </p:nvSpPr>
          <p:spPr bwMode="auto">
            <a:xfrm>
              <a:off x="2188" y="974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</a:t>
              </a:r>
            </a:p>
          </p:txBody>
        </p:sp>
        <p:sp>
          <p:nvSpPr>
            <p:cNvPr id="50222" name="Rectangle 46"/>
            <p:cNvSpPr>
              <a:spLocks noChangeArrowheads="1"/>
            </p:cNvSpPr>
            <p:nvPr/>
          </p:nvSpPr>
          <p:spPr bwMode="auto">
            <a:xfrm>
              <a:off x="2030" y="974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0223" name="Rectangle 47"/>
            <p:cNvSpPr>
              <a:spLocks noChangeArrowheads="1"/>
            </p:cNvSpPr>
            <p:nvPr/>
          </p:nvSpPr>
          <p:spPr bwMode="auto">
            <a:xfrm>
              <a:off x="1614" y="974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</a:t>
              </a:r>
            </a:p>
          </p:txBody>
        </p:sp>
      </p:grpSp>
      <p:sp>
        <p:nvSpPr>
          <p:cNvPr id="50226" name="Text Box 50"/>
          <p:cNvSpPr txBox="1">
            <a:spLocks noChangeArrowheads="1"/>
          </p:cNvSpPr>
          <p:nvPr/>
        </p:nvSpPr>
        <p:spPr bwMode="auto">
          <a:xfrm>
            <a:off x="685800" y="3163887"/>
            <a:ext cx="1981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向后差分</a:t>
            </a:r>
            <a:r>
              <a:rPr lang="en-US" altLang="zh-CN" sz="2400" b="1">
                <a:solidFill>
                  <a:schemeClr val="accent2"/>
                </a:solidFill>
              </a:rPr>
              <a:t>  </a:t>
            </a:r>
          </a:p>
          <a:p>
            <a:r>
              <a:rPr lang="en-US" altLang="zh-CN" sz="2000" b="1">
                <a:solidFill>
                  <a:srgbClr val="008000"/>
                </a:solidFill>
                <a:latin typeface="Arial" charset="0"/>
              </a:rPr>
              <a:t>/* backward difference */</a:t>
            </a:r>
          </a:p>
        </p:txBody>
      </p:sp>
      <p:grpSp>
        <p:nvGrpSpPr>
          <p:cNvPr id="50261" name="Group 85"/>
          <p:cNvGrpSpPr>
            <a:grpSpLocks/>
          </p:cNvGrpSpPr>
          <p:nvPr/>
        </p:nvGrpSpPr>
        <p:grpSpPr bwMode="auto">
          <a:xfrm>
            <a:off x="2743200" y="3721100"/>
            <a:ext cx="2633663" cy="407987"/>
            <a:chOff x="1632" y="1743"/>
            <a:chExt cx="1659" cy="257"/>
          </a:xfrm>
        </p:grpSpPr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3239" y="187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0242" name="Rectangle 66"/>
            <p:cNvSpPr>
              <a:spLocks noChangeArrowheads="1"/>
            </p:cNvSpPr>
            <p:nvPr/>
          </p:nvSpPr>
          <p:spPr bwMode="auto">
            <a:xfrm>
              <a:off x="2988" y="178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0243" name="Rectangle 67"/>
            <p:cNvSpPr>
              <a:spLocks noChangeArrowheads="1"/>
            </p:cNvSpPr>
            <p:nvPr/>
          </p:nvSpPr>
          <p:spPr bwMode="auto">
            <a:xfrm>
              <a:off x="2364" y="178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0244" name="Rectangle 68"/>
            <p:cNvSpPr>
              <a:spLocks noChangeArrowheads="1"/>
            </p:cNvSpPr>
            <p:nvPr/>
          </p:nvSpPr>
          <p:spPr bwMode="auto">
            <a:xfrm>
              <a:off x="3183" y="1864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0245" name="Rectangle 69"/>
            <p:cNvSpPr>
              <a:spLocks noChangeArrowheads="1"/>
            </p:cNvSpPr>
            <p:nvPr/>
          </p:nvSpPr>
          <p:spPr bwMode="auto">
            <a:xfrm>
              <a:off x="2932" y="1770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0246" name="Rectangle 70"/>
            <p:cNvSpPr>
              <a:spLocks noChangeArrowheads="1"/>
            </p:cNvSpPr>
            <p:nvPr/>
          </p:nvSpPr>
          <p:spPr bwMode="auto">
            <a:xfrm>
              <a:off x="2308" y="1770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0247" name="Rectangle 71"/>
            <p:cNvSpPr>
              <a:spLocks noChangeArrowheads="1"/>
            </p:cNvSpPr>
            <p:nvPr/>
          </p:nvSpPr>
          <p:spPr bwMode="auto">
            <a:xfrm>
              <a:off x="2736" y="1776"/>
              <a:ext cx="12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</a:t>
              </a:r>
            </a:p>
          </p:txBody>
        </p:sp>
        <p:sp>
          <p:nvSpPr>
            <p:cNvPr id="50248" name="Rectangle 72"/>
            <p:cNvSpPr>
              <a:spLocks noChangeArrowheads="1"/>
            </p:cNvSpPr>
            <p:nvPr/>
          </p:nvSpPr>
          <p:spPr bwMode="auto">
            <a:xfrm>
              <a:off x="2616" y="1743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2112" y="1776"/>
              <a:ext cx="12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</a:t>
              </a:r>
            </a:p>
          </p:txBody>
        </p:sp>
        <p:sp>
          <p:nvSpPr>
            <p:cNvPr id="50250" name="Rectangle 74"/>
            <p:cNvSpPr>
              <a:spLocks noChangeArrowheads="1"/>
            </p:cNvSpPr>
            <p:nvPr/>
          </p:nvSpPr>
          <p:spPr bwMode="auto">
            <a:xfrm>
              <a:off x="1997" y="1743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0251" name="Rectangle 75"/>
            <p:cNvSpPr>
              <a:spLocks noChangeArrowheads="1"/>
            </p:cNvSpPr>
            <p:nvPr/>
          </p:nvSpPr>
          <p:spPr bwMode="auto">
            <a:xfrm>
              <a:off x="1632" y="1776"/>
              <a:ext cx="12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</a:t>
              </a:r>
            </a:p>
          </p:txBody>
        </p:sp>
        <p:sp>
          <p:nvSpPr>
            <p:cNvPr id="50252" name="Rectangle 76"/>
            <p:cNvSpPr>
              <a:spLocks noChangeArrowheads="1"/>
            </p:cNvSpPr>
            <p:nvPr/>
          </p:nvSpPr>
          <p:spPr bwMode="auto">
            <a:xfrm>
              <a:off x="3144" y="187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253" name="Rectangle 77"/>
            <p:cNvSpPr>
              <a:spLocks noChangeArrowheads="1"/>
            </p:cNvSpPr>
            <p:nvPr/>
          </p:nvSpPr>
          <p:spPr bwMode="auto">
            <a:xfrm>
              <a:off x="2870" y="178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0254" name="Rectangle 78"/>
            <p:cNvSpPr>
              <a:spLocks noChangeArrowheads="1"/>
            </p:cNvSpPr>
            <p:nvPr/>
          </p:nvSpPr>
          <p:spPr bwMode="auto">
            <a:xfrm>
              <a:off x="2536" y="187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255" name="Rectangle 79"/>
            <p:cNvSpPr>
              <a:spLocks noChangeArrowheads="1"/>
            </p:cNvSpPr>
            <p:nvPr/>
          </p:nvSpPr>
          <p:spPr bwMode="auto">
            <a:xfrm>
              <a:off x="2246" y="178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0256" name="Rectangle 80"/>
            <p:cNvSpPr>
              <a:spLocks noChangeArrowheads="1"/>
            </p:cNvSpPr>
            <p:nvPr/>
          </p:nvSpPr>
          <p:spPr bwMode="auto">
            <a:xfrm>
              <a:off x="1907" y="1875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257" name="Rectangle 81"/>
            <p:cNvSpPr>
              <a:spLocks noChangeArrowheads="1"/>
            </p:cNvSpPr>
            <p:nvPr/>
          </p:nvSpPr>
          <p:spPr bwMode="auto">
            <a:xfrm>
              <a:off x="1766" y="178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0258" name="Rectangle 82"/>
            <p:cNvSpPr>
              <a:spLocks noChangeArrowheads="1"/>
            </p:cNvSpPr>
            <p:nvPr/>
          </p:nvSpPr>
          <p:spPr bwMode="auto">
            <a:xfrm>
              <a:off x="3077" y="176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259" name="Rectangle 83"/>
            <p:cNvSpPr>
              <a:spLocks noChangeArrowheads="1"/>
            </p:cNvSpPr>
            <p:nvPr/>
          </p:nvSpPr>
          <p:spPr bwMode="auto">
            <a:xfrm>
              <a:off x="2468" y="176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260" name="Rectangle 84"/>
            <p:cNvSpPr>
              <a:spLocks noChangeArrowheads="1"/>
            </p:cNvSpPr>
            <p:nvPr/>
          </p:nvSpPr>
          <p:spPr bwMode="auto">
            <a:xfrm>
              <a:off x="1839" y="1763"/>
              <a:ext cx="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0" bIns="0">
              <a:spAutoFit/>
            </a:bodyPr>
            <a:lstStyle/>
            <a:p>
              <a:r>
                <a:rPr lang="en-US" altLang="zh-CN" sz="23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  <p:grpSp>
        <p:nvGrpSpPr>
          <p:cNvPr id="50240" name="Group 64"/>
          <p:cNvGrpSpPr>
            <a:grpSpLocks/>
          </p:cNvGrpSpPr>
          <p:nvPr/>
        </p:nvGrpSpPr>
        <p:grpSpPr bwMode="auto">
          <a:xfrm>
            <a:off x="2743200" y="3240087"/>
            <a:ext cx="1714500" cy="401638"/>
            <a:chOff x="1632" y="1488"/>
            <a:chExt cx="1080" cy="253"/>
          </a:xfrm>
        </p:grpSpPr>
        <p:sp>
          <p:nvSpPr>
            <p:cNvPr id="50229" name="Rectangle 53"/>
            <p:cNvSpPr>
              <a:spLocks noChangeArrowheads="1"/>
            </p:cNvSpPr>
            <p:nvPr/>
          </p:nvSpPr>
          <p:spPr bwMode="auto">
            <a:xfrm>
              <a:off x="2574" y="1616"/>
              <a:ext cx="13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r>
                <a:rPr lang="en-US" altLang="zh-CN" sz="1300" b="1">
                  <a:solidFill>
                    <a:srgbClr val="000000"/>
                  </a:solidFill>
                  <a:sym typeface="Symbol" charset="0"/>
                </a:rPr>
                <a:t>1</a:t>
              </a:r>
              <a:endParaRPr lang="en-US" altLang="zh-CN"/>
            </a:p>
          </p:txBody>
        </p:sp>
        <p:sp>
          <p:nvSpPr>
            <p:cNvPr id="50230" name="Rectangle 54"/>
            <p:cNvSpPr>
              <a:spLocks noChangeArrowheads="1"/>
            </p:cNvSpPr>
            <p:nvPr/>
          </p:nvSpPr>
          <p:spPr bwMode="auto">
            <a:xfrm>
              <a:off x="2231" y="161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231" name="Rectangle 55"/>
            <p:cNvSpPr>
              <a:spLocks noChangeArrowheads="1"/>
            </p:cNvSpPr>
            <p:nvPr/>
          </p:nvSpPr>
          <p:spPr bwMode="auto">
            <a:xfrm>
              <a:off x="1839" y="1616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50232" name="Rectangle 56"/>
            <p:cNvSpPr>
              <a:spLocks noChangeArrowheads="1"/>
            </p:cNvSpPr>
            <p:nvPr/>
          </p:nvSpPr>
          <p:spPr bwMode="auto">
            <a:xfrm>
              <a:off x="2494" y="150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233" name="Rectangle 57"/>
            <p:cNvSpPr>
              <a:spLocks noChangeArrowheads="1"/>
            </p:cNvSpPr>
            <p:nvPr/>
          </p:nvSpPr>
          <p:spPr bwMode="auto">
            <a:xfrm>
              <a:off x="2150" y="150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234" name="Rectangle 58"/>
            <p:cNvSpPr>
              <a:spLocks noChangeArrowheads="1"/>
            </p:cNvSpPr>
            <p:nvPr/>
          </p:nvSpPr>
          <p:spPr bwMode="auto">
            <a:xfrm>
              <a:off x="1758" y="150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0235" name="Rectangle 59"/>
            <p:cNvSpPr>
              <a:spLocks noChangeArrowheads="1"/>
            </p:cNvSpPr>
            <p:nvPr/>
          </p:nvSpPr>
          <p:spPr bwMode="auto">
            <a:xfrm>
              <a:off x="2304" y="1488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0236" name="Rectangle 60"/>
            <p:cNvSpPr>
              <a:spLocks noChangeArrowheads="1"/>
            </p:cNvSpPr>
            <p:nvPr/>
          </p:nvSpPr>
          <p:spPr bwMode="auto">
            <a:xfrm>
              <a:off x="1947" y="1488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0237" name="Rectangle 61"/>
            <p:cNvSpPr>
              <a:spLocks noChangeArrowheads="1"/>
            </p:cNvSpPr>
            <p:nvPr/>
          </p:nvSpPr>
          <p:spPr bwMode="auto">
            <a:xfrm>
              <a:off x="1632" y="1488"/>
              <a:ext cx="12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</a:t>
              </a:r>
              <a:endParaRPr lang="en-US" altLang="zh-CN"/>
            </a:p>
          </p:txBody>
        </p:sp>
      </p:grpSp>
      <p:sp>
        <p:nvSpPr>
          <p:cNvPr id="50262" name="Text Box 86"/>
          <p:cNvSpPr txBox="1">
            <a:spLocks noChangeArrowheads="1"/>
          </p:cNvSpPr>
          <p:nvPr/>
        </p:nvSpPr>
        <p:spPr bwMode="auto">
          <a:xfrm>
            <a:off x="685800" y="4459287"/>
            <a:ext cx="1981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</a:rPr>
              <a:t>中心差分</a:t>
            </a:r>
            <a:r>
              <a:rPr lang="en-US" altLang="zh-CN" sz="2400" b="1">
                <a:solidFill>
                  <a:schemeClr val="accent2"/>
                </a:solidFill>
              </a:rPr>
              <a:t>  </a:t>
            </a:r>
          </a:p>
          <a:p>
            <a:r>
              <a:rPr lang="en-US" altLang="zh-CN" sz="2000" b="1">
                <a:solidFill>
                  <a:srgbClr val="008000"/>
                </a:solidFill>
                <a:latin typeface="Arial" charset="0"/>
              </a:rPr>
              <a:t>/* centered difference */</a:t>
            </a:r>
          </a:p>
        </p:txBody>
      </p:sp>
      <p:grpSp>
        <p:nvGrpSpPr>
          <p:cNvPr id="50271" name="Group 95"/>
          <p:cNvGrpSpPr>
            <a:grpSpLocks/>
          </p:cNvGrpSpPr>
          <p:nvPr/>
        </p:nvGrpSpPr>
        <p:grpSpPr bwMode="auto">
          <a:xfrm>
            <a:off x="2590800" y="4535487"/>
            <a:ext cx="3352800" cy="1027113"/>
            <a:chOff x="1632" y="2640"/>
            <a:chExt cx="2112" cy="647"/>
          </a:xfrm>
        </p:grpSpPr>
        <p:graphicFrame>
          <p:nvGraphicFramePr>
            <p:cNvPr id="50264" name="Object 88"/>
            <p:cNvGraphicFramePr>
              <a:graphicFrameLocks noChangeAspect="1"/>
            </p:cNvGraphicFramePr>
            <p:nvPr/>
          </p:nvGraphicFramePr>
          <p:xfrm>
            <a:off x="1680" y="2640"/>
            <a:ext cx="206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0" name="Equation" r:id="rId4" imgW="1625400" imgH="279360" progId="Equation.3">
                    <p:embed/>
                  </p:oleObj>
                </mc:Choice>
                <mc:Fallback>
                  <p:oleObj name="Equation" r:id="rId4" imgW="1625400" imgH="279360" progId="Equation.3">
                    <p:embed/>
                    <p:pic>
                      <p:nvPicPr>
                        <p:cNvPr id="50264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640"/>
                          <a:ext cx="2064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65" name="Text Box 89"/>
            <p:cNvSpPr txBox="1">
              <a:spLocks noChangeArrowheads="1"/>
            </p:cNvSpPr>
            <p:nvPr/>
          </p:nvSpPr>
          <p:spPr bwMode="auto">
            <a:xfrm>
              <a:off x="1632" y="297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其中</a:t>
              </a:r>
              <a:endParaRPr lang="en-US" altLang="zh-CN" sz="2400" b="1"/>
            </a:p>
          </p:txBody>
        </p:sp>
        <p:graphicFrame>
          <p:nvGraphicFramePr>
            <p:cNvPr id="50266" name="Object 90"/>
            <p:cNvGraphicFramePr>
              <a:graphicFrameLocks noChangeAspect="1"/>
            </p:cNvGraphicFramePr>
            <p:nvPr/>
          </p:nvGraphicFramePr>
          <p:xfrm>
            <a:off x="2112" y="2976"/>
            <a:ext cx="120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1" name="Equation" r:id="rId6" imgW="1028520" imgH="266400" progId="Equation.3">
                    <p:embed/>
                  </p:oleObj>
                </mc:Choice>
                <mc:Fallback>
                  <p:oleObj name="Equation" r:id="rId6" imgW="1028520" imgH="266400" progId="Equation.3">
                    <p:embed/>
                    <p:pic>
                      <p:nvPicPr>
                        <p:cNvPr id="50266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76"/>
                          <a:ext cx="120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73" name="Group 97"/>
          <p:cNvGrpSpPr>
            <a:grpSpLocks/>
          </p:cNvGrpSpPr>
          <p:nvPr/>
        </p:nvGrpSpPr>
        <p:grpSpPr bwMode="auto">
          <a:xfrm>
            <a:off x="685800" y="1258887"/>
            <a:ext cx="6324600" cy="457200"/>
            <a:chOff x="432" y="576"/>
            <a:chExt cx="3984" cy="288"/>
          </a:xfrm>
        </p:grpSpPr>
        <p:sp>
          <p:nvSpPr>
            <p:cNvPr id="50268" name="Text Box 92"/>
            <p:cNvSpPr txBox="1">
              <a:spLocks noChangeArrowheads="1"/>
            </p:cNvSpPr>
            <p:nvPr/>
          </p:nvSpPr>
          <p:spPr bwMode="auto">
            <a:xfrm>
              <a:off x="432" y="576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当节点</a:t>
              </a:r>
              <a:r>
                <a:rPr lang="zh-CN" altLang="en-US" sz="2400" b="1">
                  <a:solidFill>
                    <a:schemeClr val="accent2"/>
                  </a:solidFill>
                </a:rPr>
                <a:t>等距</a:t>
              </a:r>
              <a:r>
                <a:rPr lang="zh-CN" altLang="en-US" sz="2400" b="1"/>
                <a:t>分布时</a:t>
              </a:r>
              <a:r>
                <a:rPr lang="en-US" altLang="zh-CN" sz="2400" b="1"/>
                <a:t>:</a:t>
              </a:r>
            </a:p>
          </p:txBody>
        </p:sp>
        <p:graphicFrame>
          <p:nvGraphicFramePr>
            <p:cNvPr id="50269" name="Object 93"/>
            <p:cNvGraphicFramePr>
              <a:graphicFrameLocks noChangeAspect="1"/>
            </p:cNvGraphicFramePr>
            <p:nvPr/>
          </p:nvGraphicFramePr>
          <p:xfrm>
            <a:off x="2208" y="576"/>
            <a:ext cx="220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2" name="Equation" r:id="rId8" imgW="1650960" imgH="228600" progId="Equation.3">
                    <p:embed/>
                  </p:oleObj>
                </mc:Choice>
                <mc:Fallback>
                  <p:oleObj name="Equation" r:id="rId8" imgW="1650960" imgH="228600" progId="Equation.3">
                    <p:embed/>
                    <p:pic>
                      <p:nvPicPr>
                        <p:cNvPr id="50269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576"/>
                          <a:ext cx="220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735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0" grpId="0" autoUpdateAnimBg="0"/>
      <p:bldP spid="50226" grpId="0" autoUpdateAnimBg="0"/>
      <p:bldP spid="502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3DE9-EC06-4A47-B70C-32434D31B6B5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574466" name="Group 2"/>
          <p:cNvGrpSpPr>
            <a:grpSpLocks/>
          </p:cNvGrpSpPr>
          <p:nvPr/>
        </p:nvGrpSpPr>
        <p:grpSpPr bwMode="auto">
          <a:xfrm>
            <a:off x="166688" y="990600"/>
            <a:ext cx="8839200" cy="5029200"/>
            <a:chOff x="105" y="624"/>
            <a:chExt cx="5568" cy="3168"/>
          </a:xfrm>
        </p:grpSpPr>
        <p:grpSp>
          <p:nvGrpSpPr>
            <p:cNvPr id="574467" name="Group 3"/>
            <p:cNvGrpSpPr>
              <a:grpSpLocks/>
            </p:cNvGrpSpPr>
            <p:nvPr/>
          </p:nvGrpSpPr>
          <p:grpSpPr bwMode="auto">
            <a:xfrm>
              <a:off x="105" y="624"/>
              <a:ext cx="5568" cy="3168"/>
              <a:chOff x="105" y="624"/>
              <a:chExt cx="5568" cy="3168"/>
            </a:xfrm>
          </p:grpSpPr>
          <p:graphicFrame>
            <p:nvGraphicFramePr>
              <p:cNvPr id="574468" name="Object 4"/>
              <p:cNvGraphicFramePr>
                <a:graphicFrameLocks noChangeAspect="1"/>
              </p:cNvGraphicFramePr>
              <p:nvPr/>
            </p:nvGraphicFramePr>
            <p:xfrm>
              <a:off x="288" y="689"/>
              <a:ext cx="5139" cy="30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90" name="公式" r:id="rId3" imgW="3797280" imgH="2286000" progId="Equation.3">
                      <p:embed/>
                    </p:oleObj>
                  </mc:Choice>
                  <mc:Fallback>
                    <p:oleObj name="公式" r:id="rId3" imgW="3797280" imgH="2286000" progId="Equation.3">
                      <p:embed/>
                      <p:pic>
                        <p:nvPicPr>
                          <p:cNvPr id="574468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689"/>
                            <a:ext cx="5139" cy="30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4469" name="Line 5"/>
              <p:cNvSpPr>
                <a:spLocks noChangeShapeType="1"/>
              </p:cNvSpPr>
              <p:nvPr/>
            </p:nvSpPr>
            <p:spPr bwMode="auto">
              <a:xfrm>
                <a:off x="105" y="624"/>
                <a:ext cx="55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470" name="Line 6"/>
              <p:cNvSpPr>
                <a:spLocks noChangeShapeType="1"/>
              </p:cNvSpPr>
              <p:nvPr/>
            </p:nvSpPr>
            <p:spPr bwMode="auto">
              <a:xfrm>
                <a:off x="105" y="1008"/>
                <a:ext cx="5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471" name="Line 7"/>
              <p:cNvSpPr>
                <a:spLocks noChangeShapeType="1"/>
              </p:cNvSpPr>
              <p:nvPr/>
            </p:nvSpPr>
            <p:spPr bwMode="auto">
              <a:xfrm>
                <a:off x="105" y="3792"/>
                <a:ext cx="55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4472" name="Line 8"/>
              <p:cNvSpPr>
                <a:spLocks noChangeShapeType="1"/>
              </p:cNvSpPr>
              <p:nvPr/>
            </p:nvSpPr>
            <p:spPr bwMode="auto">
              <a:xfrm>
                <a:off x="576" y="624"/>
                <a:ext cx="0" cy="316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74473" name="Line 9"/>
            <p:cNvSpPr>
              <a:spLocks noChangeShapeType="1"/>
            </p:cNvSpPr>
            <p:nvPr/>
          </p:nvSpPr>
          <p:spPr bwMode="auto">
            <a:xfrm>
              <a:off x="912" y="624"/>
              <a:ext cx="0" cy="316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74474" name="Object 10"/>
          <p:cNvGraphicFramePr>
            <a:graphicFrameLocks noChangeAspect="1"/>
          </p:cNvGraphicFramePr>
          <p:nvPr/>
        </p:nvGraphicFramePr>
        <p:xfrm>
          <a:off x="1905000" y="2057400"/>
          <a:ext cx="609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1" name="公式" r:id="rId5" imgW="241200" imgH="215640" progId="Equation.3">
                  <p:embed/>
                </p:oleObj>
              </mc:Choice>
              <mc:Fallback>
                <p:oleObj name="公式" r:id="rId5" imgW="241200" imgH="215640" progId="Equation.3">
                  <p:embed/>
                  <p:pic>
                    <p:nvPicPr>
                      <p:cNvPr id="5744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609600" cy="544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475" name="Group 11"/>
          <p:cNvGrpSpPr>
            <a:grpSpLocks/>
          </p:cNvGrpSpPr>
          <p:nvPr/>
        </p:nvGrpSpPr>
        <p:grpSpPr bwMode="auto">
          <a:xfrm>
            <a:off x="1371600" y="1905000"/>
            <a:ext cx="533400" cy="838200"/>
            <a:chOff x="864" y="1200"/>
            <a:chExt cx="336" cy="528"/>
          </a:xfrm>
        </p:grpSpPr>
        <p:sp>
          <p:nvSpPr>
            <p:cNvPr id="574476" name="Line 12"/>
            <p:cNvSpPr>
              <a:spLocks noChangeShapeType="1"/>
            </p:cNvSpPr>
            <p:nvPr/>
          </p:nvSpPr>
          <p:spPr bwMode="auto">
            <a:xfrm>
              <a:off x="864" y="1200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74477" name="Line 13"/>
            <p:cNvSpPr>
              <a:spLocks noChangeShapeType="1"/>
            </p:cNvSpPr>
            <p:nvPr/>
          </p:nvSpPr>
          <p:spPr bwMode="auto">
            <a:xfrm flipV="1">
              <a:off x="864" y="1392"/>
              <a:ext cx="336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74478" name="Object 14"/>
          <p:cNvGraphicFramePr>
            <a:graphicFrameLocks noChangeAspect="1"/>
          </p:cNvGraphicFramePr>
          <p:nvPr/>
        </p:nvGraphicFramePr>
        <p:xfrm>
          <a:off x="1905000" y="3063875"/>
          <a:ext cx="609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2" name="公式" r:id="rId7" imgW="241200" imgH="203040" progId="Equation.3">
                  <p:embed/>
                </p:oleObj>
              </mc:Choice>
              <mc:Fallback>
                <p:oleObj name="公式" r:id="rId7" imgW="241200" imgH="203040" progId="Equation.3">
                  <p:embed/>
                  <p:pic>
                    <p:nvPicPr>
                      <p:cNvPr id="5744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63875"/>
                        <a:ext cx="609600" cy="512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9" name="Object 15"/>
          <p:cNvGraphicFramePr>
            <a:graphicFrameLocks noChangeAspect="1"/>
          </p:cNvGraphicFramePr>
          <p:nvPr/>
        </p:nvGraphicFramePr>
        <p:xfrm>
          <a:off x="1905000" y="4059238"/>
          <a:ext cx="6096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3" name="公式" r:id="rId9" imgW="241200" imgH="203040" progId="Equation.3">
                  <p:embed/>
                </p:oleObj>
              </mc:Choice>
              <mc:Fallback>
                <p:oleObj name="公式" r:id="rId9" imgW="241200" imgH="203040" progId="Equation.3">
                  <p:embed/>
                  <p:pic>
                    <p:nvPicPr>
                      <p:cNvPr id="574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59238"/>
                        <a:ext cx="609600" cy="512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80" name="Object 16"/>
          <p:cNvGraphicFramePr>
            <a:graphicFrameLocks noChangeAspect="1"/>
          </p:cNvGraphicFramePr>
          <p:nvPr/>
        </p:nvGraphicFramePr>
        <p:xfrm>
          <a:off x="1905000" y="5089525"/>
          <a:ext cx="609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4" name="公式" r:id="rId11" imgW="241200" imgH="215640" progId="Equation.3">
                  <p:embed/>
                </p:oleObj>
              </mc:Choice>
              <mc:Fallback>
                <p:oleObj name="公式" r:id="rId11" imgW="241200" imgH="215640" progId="Equation.3">
                  <p:embed/>
                  <p:pic>
                    <p:nvPicPr>
                      <p:cNvPr id="5744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89525"/>
                        <a:ext cx="609600" cy="544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81" name="Object 17"/>
          <p:cNvGraphicFramePr>
            <a:graphicFrameLocks noChangeAspect="1"/>
          </p:cNvGraphicFramePr>
          <p:nvPr/>
        </p:nvGraphicFramePr>
        <p:xfrm>
          <a:off x="3571875" y="2563813"/>
          <a:ext cx="7715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5" name="公式" r:id="rId13" imgW="304560" imgH="241200" progId="Equation.3">
                  <p:embed/>
                </p:oleObj>
              </mc:Choice>
              <mc:Fallback>
                <p:oleObj name="公式" r:id="rId13" imgW="304560" imgH="241200" progId="Equation.3">
                  <p:embed/>
                  <p:pic>
                    <p:nvPicPr>
                      <p:cNvPr id="5744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563813"/>
                        <a:ext cx="771525" cy="6080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82" name="Object 18"/>
          <p:cNvGraphicFramePr>
            <a:graphicFrameLocks noChangeAspect="1"/>
          </p:cNvGraphicFramePr>
          <p:nvPr/>
        </p:nvGraphicFramePr>
        <p:xfrm>
          <a:off x="3571875" y="3568700"/>
          <a:ext cx="771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" name="公式" r:id="rId15" imgW="304560" imgH="228600" progId="Equation.3">
                  <p:embed/>
                </p:oleObj>
              </mc:Choice>
              <mc:Fallback>
                <p:oleObj name="公式" r:id="rId15" imgW="304560" imgH="228600" progId="Equation.3">
                  <p:embed/>
                  <p:pic>
                    <p:nvPicPr>
                      <p:cNvPr id="5744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568700"/>
                        <a:ext cx="771525" cy="581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83" name="Object 19"/>
          <p:cNvGraphicFramePr>
            <a:graphicFrameLocks noChangeAspect="1"/>
          </p:cNvGraphicFramePr>
          <p:nvPr/>
        </p:nvGraphicFramePr>
        <p:xfrm>
          <a:off x="3616325" y="4564063"/>
          <a:ext cx="8032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7" name="公式" r:id="rId17" imgW="317160" imgH="228600" progId="Equation.3">
                  <p:embed/>
                </p:oleObj>
              </mc:Choice>
              <mc:Fallback>
                <p:oleObj name="公式" r:id="rId17" imgW="317160" imgH="228600" progId="Equation.3">
                  <p:embed/>
                  <p:pic>
                    <p:nvPicPr>
                      <p:cNvPr id="5744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4564063"/>
                        <a:ext cx="803275" cy="581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84" name="Object 20"/>
          <p:cNvGraphicFramePr>
            <a:graphicFrameLocks noChangeAspect="1"/>
          </p:cNvGraphicFramePr>
          <p:nvPr/>
        </p:nvGraphicFramePr>
        <p:xfrm>
          <a:off x="5638800" y="2909888"/>
          <a:ext cx="7715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8" name="公式" r:id="rId19" imgW="304560" imgH="241200" progId="Equation.3">
                  <p:embed/>
                </p:oleObj>
              </mc:Choice>
              <mc:Fallback>
                <p:oleObj name="公式" r:id="rId19" imgW="304560" imgH="241200" progId="Equation.3">
                  <p:embed/>
                  <p:pic>
                    <p:nvPicPr>
                      <p:cNvPr id="5744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09888"/>
                        <a:ext cx="771525" cy="6080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85" name="Object 21"/>
          <p:cNvGraphicFramePr>
            <a:graphicFrameLocks noChangeAspect="1"/>
          </p:cNvGraphicFramePr>
          <p:nvPr/>
        </p:nvGraphicFramePr>
        <p:xfrm>
          <a:off x="5705475" y="3914775"/>
          <a:ext cx="771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9" name="公式" r:id="rId21" imgW="304560" imgH="228600" progId="Equation.3">
                  <p:embed/>
                </p:oleObj>
              </mc:Choice>
              <mc:Fallback>
                <p:oleObj name="公式" r:id="rId21" imgW="304560" imgH="228600" progId="Equation.3">
                  <p:embed/>
                  <p:pic>
                    <p:nvPicPr>
                      <p:cNvPr id="5744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3914775"/>
                        <a:ext cx="771525" cy="581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86" name="Object 22"/>
          <p:cNvGraphicFramePr>
            <a:graphicFrameLocks noChangeAspect="1"/>
          </p:cNvGraphicFramePr>
          <p:nvPr/>
        </p:nvGraphicFramePr>
        <p:xfrm>
          <a:off x="7620000" y="3568700"/>
          <a:ext cx="7715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0" name="公式" r:id="rId23" imgW="304560" imgH="241200" progId="Equation.3">
                  <p:embed/>
                </p:oleObj>
              </mc:Choice>
              <mc:Fallback>
                <p:oleObj name="公式" r:id="rId23" imgW="304560" imgH="241200" progId="Equation.3">
                  <p:embed/>
                  <p:pic>
                    <p:nvPicPr>
                      <p:cNvPr id="5744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68700"/>
                        <a:ext cx="771525" cy="608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487" name="Group 23"/>
          <p:cNvGrpSpPr>
            <a:grpSpLocks/>
          </p:cNvGrpSpPr>
          <p:nvPr/>
        </p:nvGrpSpPr>
        <p:grpSpPr bwMode="auto">
          <a:xfrm>
            <a:off x="1371600" y="2971800"/>
            <a:ext cx="533400" cy="838200"/>
            <a:chOff x="864" y="1872"/>
            <a:chExt cx="336" cy="528"/>
          </a:xfrm>
        </p:grpSpPr>
        <p:sp>
          <p:nvSpPr>
            <p:cNvPr id="574488" name="Line 24"/>
            <p:cNvSpPr>
              <a:spLocks noChangeShapeType="1"/>
            </p:cNvSpPr>
            <p:nvPr/>
          </p:nvSpPr>
          <p:spPr bwMode="auto">
            <a:xfrm>
              <a:off x="864" y="1872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74489" name="Line 25"/>
            <p:cNvSpPr>
              <a:spLocks noChangeShapeType="1"/>
            </p:cNvSpPr>
            <p:nvPr/>
          </p:nvSpPr>
          <p:spPr bwMode="auto">
            <a:xfrm flipV="1">
              <a:off x="864" y="2064"/>
              <a:ext cx="336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4490" name="Group 26"/>
          <p:cNvGrpSpPr>
            <a:grpSpLocks/>
          </p:cNvGrpSpPr>
          <p:nvPr/>
        </p:nvGrpSpPr>
        <p:grpSpPr bwMode="auto">
          <a:xfrm>
            <a:off x="1447800" y="3962400"/>
            <a:ext cx="533400" cy="838200"/>
            <a:chOff x="912" y="2496"/>
            <a:chExt cx="336" cy="528"/>
          </a:xfrm>
        </p:grpSpPr>
        <p:sp>
          <p:nvSpPr>
            <p:cNvPr id="574491" name="Line 27"/>
            <p:cNvSpPr>
              <a:spLocks noChangeShapeType="1"/>
            </p:cNvSpPr>
            <p:nvPr/>
          </p:nvSpPr>
          <p:spPr bwMode="auto">
            <a:xfrm>
              <a:off x="912" y="249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74492" name="Line 28"/>
            <p:cNvSpPr>
              <a:spLocks noChangeShapeType="1"/>
            </p:cNvSpPr>
            <p:nvPr/>
          </p:nvSpPr>
          <p:spPr bwMode="auto">
            <a:xfrm flipV="1">
              <a:off x="912" y="2688"/>
              <a:ext cx="336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4493" name="Group 29"/>
          <p:cNvGrpSpPr>
            <a:grpSpLocks/>
          </p:cNvGrpSpPr>
          <p:nvPr/>
        </p:nvGrpSpPr>
        <p:grpSpPr bwMode="auto">
          <a:xfrm>
            <a:off x="1371600" y="4953000"/>
            <a:ext cx="533400" cy="838200"/>
            <a:chOff x="864" y="3120"/>
            <a:chExt cx="336" cy="528"/>
          </a:xfrm>
        </p:grpSpPr>
        <p:sp>
          <p:nvSpPr>
            <p:cNvPr id="574494" name="Line 30"/>
            <p:cNvSpPr>
              <a:spLocks noChangeShapeType="1"/>
            </p:cNvSpPr>
            <p:nvPr/>
          </p:nvSpPr>
          <p:spPr bwMode="auto">
            <a:xfrm>
              <a:off x="864" y="3120"/>
              <a:ext cx="288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74495" name="Line 31"/>
            <p:cNvSpPr>
              <a:spLocks noChangeShapeType="1"/>
            </p:cNvSpPr>
            <p:nvPr/>
          </p:nvSpPr>
          <p:spPr bwMode="auto">
            <a:xfrm flipV="1">
              <a:off x="864" y="3312"/>
              <a:ext cx="336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4496" name="Group 32"/>
          <p:cNvGrpSpPr>
            <a:grpSpLocks/>
          </p:cNvGrpSpPr>
          <p:nvPr/>
        </p:nvGrpSpPr>
        <p:grpSpPr bwMode="auto">
          <a:xfrm>
            <a:off x="2514600" y="2438400"/>
            <a:ext cx="990600" cy="838200"/>
            <a:chOff x="1584" y="1536"/>
            <a:chExt cx="624" cy="528"/>
          </a:xfrm>
        </p:grpSpPr>
        <p:sp>
          <p:nvSpPr>
            <p:cNvPr id="574497" name="Line 33"/>
            <p:cNvSpPr>
              <a:spLocks noChangeShapeType="1"/>
            </p:cNvSpPr>
            <p:nvPr/>
          </p:nvSpPr>
          <p:spPr bwMode="auto">
            <a:xfrm>
              <a:off x="1584" y="1536"/>
              <a:ext cx="62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74498" name="Line 34"/>
            <p:cNvSpPr>
              <a:spLocks noChangeShapeType="1"/>
            </p:cNvSpPr>
            <p:nvPr/>
          </p:nvSpPr>
          <p:spPr bwMode="auto">
            <a:xfrm flipV="1">
              <a:off x="1584" y="1776"/>
              <a:ext cx="62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4499" name="Group 35"/>
          <p:cNvGrpSpPr>
            <a:grpSpLocks/>
          </p:cNvGrpSpPr>
          <p:nvPr/>
        </p:nvGrpSpPr>
        <p:grpSpPr bwMode="auto">
          <a:xfrm>
            <a:off x="2514600" y="3505200"/>
            <a:ext cx="990600" cy="838200"/>
            <a:chOff x="1584" y="2208"/>
            <a:chExt cx="624" cy="528"/>
          </a:xfrm>
        </p:grpSpPr>
        <p:sp>
          <p:nvSpPr>
            <p:cNvPr id="574500" name="Line 36"/>
            <p:cNvSpPr>
              <a:spLocks noChangeShapeType="1"/>
            </p:cNvSpPr>
            <p:nvPr/>
          </p:nvSpPr>
          <p:spPr bwMode="auto">
            <a:xfrm>
              <a:off x="1584" y="2208"/>
              <a:ext cx="62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74501" name="Line 37"/>
            <p:cNvSpPr>
              <a:spLocks noChangeShapeType="1"/>
            </p:cNvSpPr>
            <p:nvPr/>
          </p:nvSpPr>
          <p:spPr bwMode="auto">
            <a:xfrm flipV="1">
              <a:off x="1584" y="2448"/>
              <a:ext cx="62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4502" name="Group 38"/>
          <p:cNvGrpSpPr>
            <a:grpSpLocks/>
          </p:cNvGrpSpPr>
          <p:nvPr/>
        </p:nvGrpSpPr>
        <p:grpSpPr bwMode="auto">
          <a:xfrm>
            <a:off x="2590800" y="4495800"/>
            <a:ext cx="990600" cy="838200"/>
            <a:chOff x="1632" y="2832"/>
            <a:chExt cx="624" cy="528"/>
          </a:xfrm>
        </p:grpSpPr>
        <p:sp>
          <p:nvSpPr>
            <p:cNvPr id="574503" name="Line 39"/>
            <p:cNvSpPr>
              <a:spLocks noChangeShapeType="1"/>
            </p:cNvSpPr>
            <p:nvPr/>
          </p:nvSpPr>
          <p:spPr bwMode="auto">
            <a:xfrm>
              <a:off x="1632" y="2832"/>
              <a:ext cx="62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74504" name="Line 40"/>
            <p:cNvSpPr>
              <a:spLocks noChangeShapeType="1"/>
            </p:cNvSpPr>
            <p:nvPr/>
          </p:nvSpPr>
          <p:spPr bwMode="auto">
            <a:xfrm flipV="1">
              <a:off x="1632" y="3072"/>
              <a:ext cx="62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4505" name="Group 41"/>
          <p:cNvGrpSpPr>
            <a:grpSpLocks/>
          </p:cNvGrpSpPr>
          <p:nvPr/>
        </p:nvGrpSpPr>
        <p:grpSpPr bwMode="auto">
          <a:xfrm>
            <a:off x="4495800" y="2895600"/>
            <a:ext cx="990600" cy="838200"/>
            <a:chOff x="2832" y="1824"/>
            <a:chExt cx="624" cy="528"/>
          </a:xfrm>
        </p:grpSpPr>
        <p:sp>
          <p:nvSpPr>
            <p:cNvPr id="574506" name="Line 42"/>
            <p:cNvSpPr>
              <a:spLocks noChangeShapeType="1"/>
            </p:cNvSpPr>
            <p:nvPr/>
          </p:nvSpPr>
          <p:spPr bwMode="auto">
            <a:xfrm>
              <a:off x="2832" y="1824"/>
              <a:ext cx="62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74507" name="Line 43"/>
            <p:cNvSpPr>
              <a:spLocks noChangeShapeType="1"/>
            </p:cNvSpPr>
            <p:nvPr/>
          </p:nvSpPr>
          <p:spPr bwMode="auto">
            <a:xfrm flipV="1">
              <a:off x="2832" y="2064"/>
              <a:ext cx="62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4508" name="Group 44"/>
          <p:cNvGrpSpPr>
            <a:grpSpLocks/>
          </p:cNvGrpSpPr>
          <p:nvPr/>
        </p:nvGrpSpPr>
        <p:grpSpPr bwMode="auto">
          <a:xfrm>
            <a:off x="4495800" y="3886200"/>
            <a:ext cx="990600" cy="838200"/>
            <a:chOff x="2832" y="2448"/>
            <a:chExt cx="624" cy="528"/>
          </a:xfrm>
        </p:grpSpPr>
        <p:sp>
          <p:nvSpPr>
            <p:cNvPr id="574509" name="Line 45"/>
            <p:cNvSpPr>
              <a:spLocks noChangeShapeType="1"/>
            </p:cNvSpPr>
            <p:nvPr/>
          </p:nvSpPr>
          <p:spPr bwMode="auto">
            <a:xfrm>
              <a:off x="2832" y="2448"/>
              <a:ext cx="62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74510" name="Line 46"/>
            <p:cNvSpPr>
              <a:spLocks noChangeShapeType="1"/>
            </p:cNvSpPr>
            <p:nvPr/>
          </p:nvSpPr>
          <p:spPr bwMode="auto">
            <a:xfrm flipV="1">
              <a:off x="2832" y="2688"/>
              <a:ext cx="62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4511" name="Group 47"/>
          <p:cNvGrpSpPr>
            <a:grpSpLocks/>
          </p:cNvGrpSpPr>
          <p:nvPr/>
        </p:nvGrpSpPr>
        <p:grpSpPr bwMode="auto">
          <a:xfrm>
            <a:off x="6553200" y="3429000"/>
            <a:ext cx="990600" cy="838200"/>
            <a:chOff x="4128" y="2160"/>
            <a:chExt cx="624" cy="528"/>
          </a:xfrm>
        </p:grpSpPr>
        <p:sp>
          <p:nvSpPr>
            <p:cNvPr id="574512" name="Line 48"/>
            <p:cNvSpPr>
              <a:spLocks noChangeShapeType="1"/>
            </p:cNvSpPr>
            <p:nvPr/>
          </p:nvSpPr>
          <p:spPr bwMode="auto">
            <a:xfrm>
              <a:off x="4128" y="2160"/>
              <a:ext cx="62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574513" name="Line 49"/>
            <p:cNvSpPr>
              <a:spLocks noChangeShapeType="1"/>
            </p:cNvSpPr>
            <p:nvPr/>
          </p:nvSpPr>
          <p:spPr bwMode="auto">
            <a:xfrm flipV="1">
              <a:off x="4128" y="2400"/>
              <a:ext cx="62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514" name="Text Box 50"/>
          <p:cNvSpPr txBox="1">
            <a:spLocks noChangeArrowheads="1"/>
          </p:cNvSpPr>
          <p:nvPr/>
        </p:nvSpPr>
        <p:spPr bwMode="auto">
          <a:xfrm>
            <a:off x="671513" y="298450"/>
            <a:ext cx="1171575" cy="4889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600" b="0">
                <a:ea typeface="黑体" charset="0"/>
                <a:cs typeface="黑体" charset="0"/>
              </a:rPr>
              <a:t>差分表</a:t>
            </a:r>
            <a:endParaRPr lang="en-US" altLang="zh-CN" sz="2600" b="0">
              <a:ea typeface="黑体" charset="0"/>
              <a:cs typeface="黑体" charset="0"/>
            </a:endParaRPr>
          </a:p>
        </p:txBody>
      </p:sp>
      <p:grpSp>
        <p:nvGrpSpPr>
          <p:cNvPr id="574515" name="Group 51"/>
          <p:cNvGrpSpPr>
            <a:grpSpLocks/>
          </p:cNvGrpSpPr>
          <p:nvPr/>
        </p:nvGrpSpPr>
        <p:grpSpPr bwMode="auto">
          <a:xfrm>
            <a:off x="2465388" y="2493963"/>
            <a:ext cx="6307138" cy="3260726"/>
            <a:chOff x="1553" y="1571"/>
            <a:chExt cx="3973" cy="2054"/>
          </a:xfrm>
        </p:grpSpPr>
        <p:graphicFrame>
          <p:nvGraphicFramePr>
            <p:cNvPr id="574516" name="Object 52"/>
            <p:cNvGraphicFramePr>
              <a:graphicFrameLocks noChangeAspect="1"/>
            </p:cNvGraphicFramePr>
            <p:nvPr/>
          </p:nvGraphicFramePr>
          <p:xfrm>
            <a:off x="1632" y="3408"/>
            <a:ext cx="2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1" name="公式" r:id="rId25" imgW="253800" imgH="203040" progId="Equation.3">
                    <p:embed/>
                  </p:oleObj>
                </mc:Choice>
                <mc:Fallback>
                  <p:oleObj name="公式" r:id="rId25" imgW="253800" imgH="203040" progId="Equation.3">
                    <p:embed/>
                    <p:pic>
                      <p:nvPicPr>
                        <p:cNvPr id="57451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408"/>
                          <a:ext cx="272" cy="217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517" name="Object 53"/>
            <p:cNvGraphicFramePr>
              <a:graphicFrameLocks noChangeAspect="1"/>
            </p:cNvGraphicFramePr>
            <p:nvPr/>
          </p:nvGraphicFramePr>
          <p:xfrm>
            <a:off x="1600" y="2880"/>
            <a:ext cx="27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2" name="公式" r:id="rId27" imgW="253800" imgH="215640" progId="Equation.3">
                    <p:embed/>
                  </p:oleObj>
                </mc:Choice>
                <mc:Fallback>
                  <p:oleObj name="公式" r:id="rId27" imgW="253800" imgH="215640" progId="Equation.3">
                    <p:embed/>
                    <p:pic>
                      <p:nvPicPr>
                        <p:cNvPr id="574517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2880"/>
                          <a:ext cx="272" cy="231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518" name="Object 54"/>
            <p:cNvGraphicFramePr>
              <a:graphicFrameLocks noChangeAspect="1"/>
            </p:cNvGraphicFramePr>
            <p:nvPr/>
          </p:nvGraphicFramePr>
          <p:xfrm>
            <a:off x="1600" y="2215"/>
            <a:ext cx="2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3" name="公式" r:id="rId29" imgW="253800" imgH="203040" progId="Equation.3">
                    <p:embed/>
                  </p:oleObj>
                </mc:Choice>
                <mc:Fallback>
                  <p:oleObj name="公式" r:id="rId29" imgW="253800" imgH="203040" progId="Equation.3">
                    <p:embed/>
                    <p:pic>
                      <p:nvPicPr>
                        <p:cNvPr id="574518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2215"/>
                          <a:ext cx="272" cy="217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519" name="Object 55"/>
            <p:cNvGraphicFramePr>
              <a:graphicFrameLocks noChangeAspect="1"/>
            </p:cNvGraphicFramePr>
            <p:nvPr/>
          </p:nvGraphicFramePr>
          <p:xfrm>
            <a:off x="1553" y="1571"/>
            <a:ext cx="28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4" name="公式" r:id="rId31" imgW="266400" imgH="228600" progId="Equation.3">
                    <p:embed/>
                  </p:oleObj>
                </mc:Choice>
                <mc:Fallback>
                  <p:oleObj name="公式" r:id="rId31" imgW="266400" imgH="228600" progId="Equation.3">
                    <p:embed/>
                    <p:pic>
                      <p:nvPicPr>
                        <p:cNvPr id="574519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1571"/>
                          <a:ext cx="285" cy="24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520" name="Object 56"/>
            <p:cNvGraphicFramePr>
              <a:graphicFrameLocks noChangeAspect="1"/>
            </p:cNvGraphicFramePr>
            <p:nvPr/>
          </p:nvGraphicFramePr>
          <p:xfrm>
            <a:off x="2801" y="3120"/>
            <a:ext cx="36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5" name="公式" r:id="rId33" imgW="342720" imgH="228600" progId="Equation.3">
                    <p:embed/>
                  </p:oleObj>
                </mc:Choice>
                <mc:Fallback>
                  <p:oleObj name="公式" r:id="rId33" imgW="342720" imgH="228600" progId="Equation.3">
                    <p:embed/>
                    <p:pic>
                      <p:nvPicPr>
                        <p:cNvPr id="57452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" y="3120"/>
                          <a:ext cx="367" cy="24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521" name="Object 57"/>
            <p:cNvGraphicFramePr>
              <a:graphicFrameLocks noChangeAspect="1"/>
            </p:cNvGraphicFramePr>
            <p:nvPr/>
          </p:nvGraphicFramePr>
          <p:xfrm>
            <a:off x="2736" y="2490"/>
            <a:ext cx="36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6" name="公式" r:id="rId35" imgW="342720" imgH="241200" progId="Equation.3">
                    <p:embed/>
                  </p:oleObj>
                </mc:Choice>
                <mc:Fallback>
                  <p:oleObj name="公式" r:id="rId35" imgW="342720" imgH="241200" progId="Equation.3">
                    <p:embed/>
                    <p:pic>
                      <p:nvPicPr>
                        <p:cNvPr id="574521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90"/>
                          <a:ext cx="367" cy="25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522" name="Object 58"/>
            <p:cNvGraphicFramePr>
              <a:graphicFrameLocks noChangeAspect="1"/>
            </p:cNvGraphicFramePr>
            <p:nvPr/>
          </p:nvGraphicFramePr>
          <p:xfrm>
            <a:off x="2736" y="1908"/>
            <a:ext cx="36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7" name="公式" r:id="rId37" imgW="342720" imgH="228600" progId="Equation.3">
                    <p:embed/>
                  </p:oleObj>
                </mc:Choice>
                <mc:Fallback>
                  <p:oleObj name="公式" r:id="rId37" imgW="342720" imgH="228600" progId="Equation.3">
                    <p:embed/>
                    <p:pic>
                      <p:nvPicPr>
                        <p:cNvPr id="574522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908"/>
                          <a:ext cx="367" cy="24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523" name="Object 59"/>
            <p:cNvGraphicFramePr>
              <a:graphicFrameLocks noChangeAspect="1"/>
            </p:cNvGraphicFramePr>
            <p:nvPr/>
          </p:nvGraphicFramePr>
          <p:xfrm>
            <a:off x="3984" y="2832"/>
            <a:ext cx="36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8" name="公式" r:id="rId39" imgW="342720" imgH="228600" progId="Equation.3">
                    <p:embed/>
                  </p:oleObj>
                </mc:Choice>
                <mc:Fallback>
                  <p:oleObj name="公式" r:id="rId39" imgW="342720" imgH="228600" progId="Equation.3">
                    <p:embed/>
                    <p:pic>
                      <p:nvPicPr>
                        <p:cNvPr id="574523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832"/>
                          <a:ext cx="367" cy="24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524" name="Object 60"/>
            <p:cNvGraphicFramePr>
              <a:graphicFrameLocks noChangeAspect="1"/>
            </p:cNvGraphicFramePr>
            <p:nvPr/>
          </p:nvGraphicFramePr>
          <p:xfrm>
            <a:off x="3942" y="2160"/>
            <a:ext cx="35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9" name="公式" r:id="rId41" imgW="330120" imgH="241200" progId="Equation.3">
                    <p:embed/>
                  </p:oleObj>
                </mc:Choice>
                <mc:Fallback>
                  <p:oleObj name="公式" r:id="rId41" imgW="330120" imgH="241200" progId="Equation.3">
                    <p:embed/>
                    <p:pic>
                      <p:nvPicPr>
                        <p:cNvPr id="57452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" y="2160"/>
                          <a:ext cx="355" cy="25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525" name="Object 61"/>
            <p:cNvGraphicFramePr>
              <a:graphicFrameLocks noChangeAspect="1"/>
            </p:cNvGraphicFramePr>
            <p:nvPr/>
          </p:nvGraphicFramePr>
          <p:xfrm>
            <a:off x="5159" y="2628"/>
            <a:ext cx="36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10" name="Equation" r:id="rId43" imgW="342720" imgH="228600" progId="Equation.3">
                    <p:embed/>
                  </p:oleObj>
                </mc:Choice>
                <mc:Fallback>
                  <p:oleObj name="Equation" r:id="rId43" imgW="342720" imgH="228600" progId="Equation.3">
                    <p:embed/>
                    <p:pic>
                      <p:nvPicPr>
                        <p:cNvPr id="574525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2628"/>
                          <a:ext cx="367" cy="24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2703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7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7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7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74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74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74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74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0" fill="hold"/>
                                        <p:tgtEl>
                                          <p:spTgt spid="57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0" fill="hold"/>
                                        <p:tgtEl>
                                          <p:spTgt spid="57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51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5536" y="476672"/>
            <a:ext cx="8092778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3200" b="1" dirty="0">
                <a:latin typeface="楷体_GB2312" charset="0"/>
                <a:ea typeface="楷体_GB2312" charset="0"/>
                <a:cs typeface="楷体_GB2312" charset="0"/>
              </a:rPr>
              <a:t>在节点等距的前提下</a:t>
            </a:r>
            <a:r>
              <a:rPr lang="en-US" altLang="zh-CN" sz="3200" b="1" dirty="0"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lang="zh-CN" altLang="en-US" sz="3200" b="1" dirty="0">
                <a:latin typeface="楷体_GB2312" charset="0"/>
                <a:ea typeface="楷体_GB2312" charset="0"/>
                <a:cs typeface="楷体_GB2312" charset="0"/>
              </a:rPr>
              <a:t>差商与差分有如下关系</a:t>
            </a: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683568" y="1651918"/>
          <a:ext cx="13636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9" name="Equation" r:id="rId3" imgW="647640" imgH="215640" progId="Equation.DSMT4">
                  <p:embed/>
                </p:oleObj>
              </mc:Choice>
              <mc:Fallback>
                <p:oleObj name="Equation" r:id="rId3" imgW="647640" imgH="215640" progId="Equation.DSMT4">
                  <p:embed/>
                  <p:pic>
                    <p:nvPicPr>
                      <p:cNvPr id="26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51918"/>
                        <a:ext cx="13636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3529956" y="1416968"/>
          <a:ext cx="8016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0" name="Equation" r:id="rId5" imgW="380880" imgH="393480" progId="Equation.DSMT4">
                  <p:embed/>
                </p:oleObj>
              </mc:Choice>
              <mc:Fallback>
                <p:oleObj name="Equation" r:id="rId5" imgW="380880" imgH="393480" progId="Equation.DSMT4">
                  <p:embed/>
                  <p:pic>
                    <p:nvPicPr>
                      <p:cNvPr id="26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956" y="1416968"/>
                        <a:ext cx="8016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685800" y="2642518"/>
          <a:ext cx="19510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1" name="Equation" r:id="rId7" imgW="927000" imgH="215640" progId="Equation.DSMT4">
                  <p:embed/>
                </p:oleObj>
              </mc:Choice>
              <mc:Fallback>
                <p:oleObj name="Equation" r:id="rId7" imgW="927000" imgH="215640" progId="Equation.DSMT4">
                  <p:embed/>
                  <p:pic>
                    <p:nvPicPr>
                      <p:cNvPr id="266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42518"/>
                        <a:ext cx="19510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6188075" y="2559968"/>
          <a:ext cx="16589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2" name="Equation" r:id="rId9" imgW="787320" imgH="393480" progId="Equation.DSMT4">
                  <p:embed/>
                </p:oleObj>
              </mc:Choice>
              <mc:Fallback>
                <p:oleObj name="Equation" r:id="rId9" imgW="787320" imgH="393480" progId="Equation.DSMT4">
                  <p:embed/>
                  <p:pic>
                    <p:nvPicPr>
                      <p:cNvPr id="266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2559968"/>
                        <a:ext cx="16589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7983538" y="2545680"/>
          <a:ext cx="93186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3" name="Equation" r:id="rId11" imgW="444240" imgH="406080" progId="Equation.DSMT4">
                  <p:embed/>
                </p:oleObj>
              </mc:Choice>
              <mc:Fallback>
                <p:oleObj name="Equation" r:id="rId11" imgW="444240" imgH="406080" progId="Equation.DSMT4">
                  <p:embed/>
                  <p:pic>
                    <p:nvPicPr>
                      <p:cNvPr id="266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538" y="2545680"/>
                        <a:ext cx="93186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2013893" y="1416968"/>
          <a:ext cx="14446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4" name="Equation" r:id="rId13" imgW="685800" imgH="431640" progId="Equation.DSMT4">
                  <p:embed/>
                </p:oleObj>
              </mc:Choice>
              <mc:Fallback>
                <p:oleObj name="Equation" r:id="rId13" imgW="685800" imgH="431640" progId="Equation.DSMT4">
                  <p:embed/>
                  <p:pic>
                    <p:nvPicPr>
                      <p:cNvPr id="2664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893" y="1416968"/>
                        <a:ext cx="14446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2667000" y="2483768"/>
          <a:ext cx="34496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" name="Equation" r:id="rId15" imgW="1638000" imgH="431640" progId="Equation.3">
                  <p:embed/>
                </p:oleObj>
              </mc:Choice>
              <mc:Fallback>
                <p:oleObj name="Equation" r:id="rId15" imgW="1638000" imgH="431640" progId="Equation.3">
                  <p:embed/>
                  <p:pic>
                    <p:nvPicPr>
                      <p:cNvPr id="2664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83768"/>
                        <a:ext cx="34496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611560" y="3789040"/>
          <a:ext cx="25669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6" name="Equation" r:id="rId17" imgW="1218960" imgH="215640" progId="Equation.3">
                  <p:embed/>
                </p:oleObj>
              </mc:Choice>
              <mc:Fallback>
                <p:oleObj name="Equation" r:id="rId17" imgW="1218960" imgH="215640" progId="Equation.3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89040"/>
                        <a:ext cx="25669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3131840" y="3573016"/>
          <a:ext cx="20050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7" name="Equation" r:id="rId19" imgW="952200" imgH="406080" progId="Equation.3">
                  <p:embed/>
                </p:oleObj>
              </mc:Choice>
              <mc:Fallback>
                <p:oleObj name="Equation" r:id="rId19" imgW="952200" imgH="406080" progId="Equation.3">
                  <p:embed/>
                  <p:pic>
                    <p:nvPicPr>
                      <p:cNvPr id="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573016"/>
                        <a:ext cx="200501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5220072" y="3573016"/>
          <a:ext cx="9890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8" name="Equation" r:id="rId21" imgW="469800" imgH="406080" progId="Equation.3">
                  <p:embed/>
                </p:oleObj>
              </mc:Choice>
              <mc:Fallback>
                <p:oleObj name="Equation" r:id="rId21" imgW="469800" imgH="406080" progId="Equation.3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573016"/>
                        <a:ext cx="98901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39552" y="4437112"/>
            <a:ext cx="15017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2600" dirty="0">
                <a:latin typeface="Times New Roman" charset="0"/>
              </a:rPr>
              <a:t>依此类推</a:t>
            </a:r>
          </a:p>
        </p:txBody>
      </p:sp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2953593" y="4816078"/>
          <a:ext cx="24050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9" name="Equation" r:id="rId23" imgW="1143000" imgH="215640" progId="Equation.DSMT4">
                  <p:embed/>
                </p:oleObj>
              </mc:Choice>
              <mc:Fallback>
                <p:oleObj name="Equation" r:id="rId23" imgW="1143000" imgH="215640" progId="Equation.DSMT4">
                  <p:embed/>
                  <p:pic>
                    <p:nvPicPr>
                      <p:cNvPr id="2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593" y="4816078"/>
                        <a:ext cx="24050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/>
        </p:nvGraphicFramePr>
        <p:xfrm>
          <a:off x="5434856" y="4581128"/>
          <a:ext cx="111918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0" name="Equation" r:id="rId25" imgW="533160" imgH="406080" progId="Equation.DSMT4">
                  <p:embed/>
                </p:oleObj>
              </mc:Choice>
              <mc:Fallback>
                <p:oleObj name="Equation" r:id="rId25" imgW="533160" imgH="406080" progId="Equation.DSMT4">
                  <p:embed/>
                  <p:pic>
                    <p:nvPicPr>
                      <p:cNvPr id="2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856" y="4581128"/>
                        <a:ext cx="1119187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6577856" y="4581128"/>
          <a:ext cx="13065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1" name="Equation" r:id="rId27" imgW="622080" imgH="406080" progId="Equation.DSMT4">
                  <p:embed/>
                </p:oleObj>
              </mc:Choice>
              <mc:Fallback>
                <p:oleObj name="Equation" r:id="rId27" imgW="622080" imgH="406080" progId="Equation.DSMT4">
                  <p:embed/>
                  <p:pic>
                    <p:nvPicPr>
                      <p:cNvPr id="2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856" y="4581128"/>
                        <a:ext cx="130651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1948185" y="5877272"/>
            <a:ext cx="4800600" cy="990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 altLang="zh-CN"/>
          </a:p>
        </p:txBody>
      </p:sp>
      <p:graphicFrame>
        <p:nvGraphicFramePr>
          <p:cNvPr id="25" name="Object 19"/>
          <p:cNvGraphicFramePr>
            <a:graphicFrameLocks noChangeAspect="1"/>
          </p:cNvGraphicFramePr>
          <p:nvPr/>
        </p:nvGraphicFramePr>
        <p:xfrm>
          <a:off x="2125985" y="6112222"/>
          <a:ext cx="2032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2" name="Equation" r:id="rId29" imgW="965160" imgH="215640" progId="Equation.DSMT4">
                  <p:embed/>
                </p:oleObj>
              </mc:Choice>
              <mc:Fallback>
                <p:oleObj name="Equation" r:id="rId29" imgW="965160" imgH="215640" progId="Equation.DSMT4">
                  <p:embed/>
                  <p:pic>
                    <p:nvPicPr>
                      <p:cNvPr id="2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985" y="6112222"/>
                        <a:ext cx="2032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"/>
          <p:cNvGraphicFramePr>
            <a:graphicFrameLocks noChangeAspect="1"/>
          </p:cNvGraphicFramePr>
          <p:nvPr/>
        </p:nvGraphicFramePr>
        <p:xfrm>
          <a:off x="4211960" y="5877272"/>
          <a:ext cx="10128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3" name="Equation" r:id="rId31" imgW="482400" imgH="406080" progId="Equation.DSMT4">
                  <p:embed/>
                </p:oleObj>
              </mc:Choice>
              <mc:Fallback>
                <p:oleObj name="Equation" r:id="rId31" imgW="482400" imgH="406080" progId="Equation.DSMT4">
                  <p:embed/>
                  <p:pic>
                    <p:nvPicPr>
                      <p:cNvPr id="2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877272"/>
                        <a:ext cx="10128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1"/>
          <p:cNvGraphicFramePr>
            <a:graphicFrameLocks noChangeAspect="1"/>
          </p:cNvGraphicFramePr>
          <p:nvPr/>
        </p:nvGraphicFramePr>
        <p:xfrm>
          <a:off x="5377185" y="5877272"/>
          <a:ext cx="10382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4" name="Equation" r:id="rId33" imgW="495000" imgH="406080" progId="Equation.3">
                  <p:embed/>
                </p:oleObj>
              </mc:Choice>
              <mc:Fallback>
                <p:oleObj name="Equation" r:id="rId33" imgW="495000" imgH="406080" progId="Equation.3">
                  <p:embed/>
                  <p:pic>
                    <p:nvPicPr>
                      <p:cNvPr id="2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185" y="5877272"/>
                        <a:ext cx="10382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6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altLang="zh-CN" sz="1800" b="1">
                <a:ea typeface="宋体" charset="0"/>
                <a:cs typeface="宋体" charset="0"/>
              </a:rPr>
              <a:t>§2  Newton</a:t>
            </a:r>
            <a:r>
              <a:rPr lang="zh-CN" altLang="en-US" sz="1800" b="1">
                <a:ea typeface="宋体" charset="0"/>
                <a:cs typeface="宋体" charset="0"/>
              </a:rPr>
              <a:t>’</a:t>
            </a:r>
            <a:r>
              <a:rPr lang="en-US" altLang="zh-CN" sz="1800" b="1">
                <a:ea typeface="宋体" charset="0"/>
                <a:cs typeface="宋体" charset="0"/>
              </a:rPr>
              <a:t>s Interpolation</a:t>
            </a:r>
          </a:p>
        </p:txBody>
      </p:sp>
      <p:sp>
        <p:nvSpPr>
          <p:cNvPr id="52227" name="AutoShape 3" descr="新闻纸"/>
          <p:cNvSpPr>
            <a:spLocks noChangeArrowheads="1"/>
          </p:cNvSpPr>
          <p:nvPr/>
        </p:nvSpPr>
        <p:spPr bwMode="auto">
          <a:xfrm>
            <a:off x="457200" y="457200"/>
            <a:ext cx="1600200" cy="533400"/>
          </a:xfrm>
          <a:prstGeom prst="bevel">
            <a:avLst>
              <a:gd name="adj" fmla="val 1012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</a:rPr>
              <a:t>牛顿公式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133600" y="533400"/>
          <a:ext cx="65579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7" imgW="4584600" imgH="228600" progId="Equation.3">
                  <p:embed/>
                </p:oleObj>
              </mc:Choice>
              <mc:Fallback>
                <p:oleObj name="Equation" r:id="rId7" imgW="4584600" imgH="2286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"/>
                        <a:ext cx="65579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8000"/>
                </a:solidFill>
                <a:sym typeface="Wingdings" charset="0"/>
              </a:rPr>
              <a:t> </a:t>
            </a:r>
            <a:r>
              <a:rPr lang="zh-CN" altLang="en-US" sz="2400" b="1" dirty="0">
                <a:sym typeface="Wingdings" charset="0"/>
              </a:rPr>
              <a:t>牛顿前差公式</a:t>
            </a:r>
            <a:r>
              <a:rPr lang="en-US" altLang="zh-CN" sz="2400" b="1" dirty="0">
                <a:sym typeface="Wingdings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Arial" charset="0"/>
                <a:sym typeface="Wingdings" charset="0"/>
              </a:rPr>
              <a:t>/* Newton</a:t>
            </a:r>
            <a:r>
              <a:rPr lang="zh-CN" altLang="en-US" sz="2000" b="1" dirty="0">
                <a:solidFill>
                  <a:srgbClr val="008000"/>
                </a:solidFill>
                <a:latin typeface="Arial" charset="0"/>
                <a:sym typeface="Wingdings" charset="0"/>
              </a:rPr>
              <a:t>’</a:t>
            </a:r>
            <a:r>
              <a:rPr lang="en-US" altLang="zh-CN" sz="2000" b="1" dirty="0">
                <a:solidFill>
                  <a:srgbClr val="008000"/>
                </a:solidFill>
                <a:latin typeface="Arial" charset="0"/>
                <a:sym typeface="Wingdings" charset="0"/>
              </a:rPr>
              <a:t>s forward-difference formula */</a:t>
            </a:r>
            <a:endParaRPr lang="en-US" altLang="zh-CN" sz="2000" b="1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533400" y="30480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8000"/>
                </a:solidFill>
                <a:sym typeface="Wingdings" charset="0"/>
              </a:rPr>
              <a:t> </a:t>
            </a:r>
            <a:r>
              <a:rPr lang="zh-CN" altLang="en-US" sz="2400" b="1">
                <a:sym typeface="Wingdings" charset="0"/>
              </a:rPr>
              <a:t>牛顿后差公式</a:t>
            </a:r>
            <a:r>
              <a:rPr lang="en-US" altLang="zh-CN" sz="2400" b="1">
                <a:sym typeface="Wingdings" charset="0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charset="0"/>
                <a:sym typeface="Wingdings" charset="0"/>
              </a:rPr>
              <a:t>/* Newton</a:t>
            </a:r>
            <a:r>
              <a:rPr lang="zh-CN" altLang="en-US" sz="2000" b="1">
                <a:solidFill>
                  <a:srgbClr val="008000"/>
                </a:solidFill>
                <a:latin typeface="Arial" charset="0"/>
                <a:sym typeface="Wingdings" charset="0"/>
              </a:rPr>
              <a:t>’</a:t>
            </a:r>
            <a:r>
              <a:rPr lang="en-US" altLang="zh-CN" sz="2000" b="1">
                <a:solidFill>
                  <a:srgbClr val="008000"/>
                </a:solidFill>
                <a:latin typeface="Arial" charset="0"/>
                <a:sym typeface="Wingdings" charset="0"/>
              </a:rPr>
              <a:t>s backward-difference formula */</a:t>
            </a:r>
            <a:endParaRPr lang="en-US" altLang="zh-CN" sz="2000" b="1">
              <a:solidFill>
                <a:srgbClr val="008000"/>
              </a:solidFill>
              <a:latin typeface="Arial" charset="0"/>
            </a:endParaRPr>
          </a:p>
        </p:txBody>
      </p:sp>
      <p:grpSp>
        <p:nvGrpSpPr>
          <p:cNvPr id="52246" name="Group 22"/>
          <p:cNvGrpSpPr>
            <a:grpSpLocks/>
          </p:cNvGrpSpPr>
          <p:nvPr/>
        </p:nvGrpSpPr>
        <p:grpSpPr bwMode="auto">
          <a:xfrm>
            <a:off x="914400" y="3581400"/>
            <a:ext cx="6986588" cy="925513"/>
            <a:chOff x="576" y="2256"/>
            <a:chExt cx="4401" cy="583"/>
          </a:xfrm>
        </p:grpSpPr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576" y="2256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将节点顺序倒置：</a:t>
              </a:r>
              <a:endParaRPr lang="en-US" altLang="zh-CN" sz="2400" b="1"/>
            </a:p>
          </p:txBody>
        </p:sp>
        <p:graphicFrame>
          <p:nvGraphicFramePr>
            <p:cNvPr id="52238" name="Object 14"/>
            <p:cNvGraphicFramePr>
              <a:graphicFrameLocks noChangeAspect="1"/>
            </p:cNvGraphicFramePr>
            <p:nvPr/>
          </p:nvGraphicFramePr>
          <p:xfrm>
            <a:off x="912" y="2592"/>
            <a:ext cx="406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7" name="Equation" r:id="rId9" imgW="4597200" imgH="228600" progId="Equation.3">
                    <p:embed/>
                  </p:oleObj>
                </mc:Choice>
                <mc:Fallback>
                  <p:oleObj name="Equation" r:id="rId9" imgW="4597200" imgH="228600" progId="Equation.3">
                    <p:embed/>
                    <p:pic>
                      <p:nvPicPr>
                        <p:cNvPr id="5223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92"/>
                          <a:ext cx="406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86" name="Group 62"/>
          <p:cNvGrpSpPr>
            <a:grpSpLocks/>
          </p:cNvGrpSpPr>
          <p:nvPr/>
        </p:nvGrpSpPr>
        <p:grpSpPr bwMode="auto">
          <a:xfrm>
            <a:off x="914400" y="1712913"/>
            <a:ext cx="7254875" cy="1238250"/>
            <a:chOff x="576" y="1079"/>
            <a:chExt cx="4570" cy="780"/>
          </a:xfrm>
        </p:grpSpPr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576" y="11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设</a:t>
              </a:r>
              <a:endParaRPr lang="en-US" altLang="zh-CN" sz="2400" b="1"/>
            </a:p>
          </p:txBody>
        </p:sp>
        <p:graphicFrame>
          <p:nvGraphicFramePr>
            <p:cNvPr id="52231" name="Object 7"/>
            <p:cNvGraphicFramePr>
              <a:graphicFrameLocks noChangeAspect="1"/>
            </p:cNvGraphicFramePr>
            <p:nvPr/>
          </p:nvGraphicFramePr>
          <p:xfrm>
            <a:off x="864" y="1152"/>
            <a:ext cx="81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8" name="Equation" r:id="rId11" imgW="749160" imgH="228600" progId="Equation.3">
                    <p:embed/>
                  </p:oleObj>
                </mc:Choice>
                <mc:Fallback>
                  <p:oleObj name="Equation" r:id="rId11" imgW="749160" imgH="228600" progId="Equation.3">
                    <p:embed/>
                    <p:pic>
                      <p:nvPicPr>
                        <p:cNvPr id="522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52"/>
                          <a:ext cx="81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1632" y="110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，则</a:t>
              </a:r>
              <a:endParaRPr lang="en-US" altLang="zh-CN" sz="2400" b="1"/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5004" y="1196"/>
              <a:ext cx="14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4750" y="1196"/>
              <a:ext cx="14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dirty="0">
                  <a:solidFill>
                    <a:srgbClr val="000000"/>
                  </a:solidFill>
                </a:rPr>
                <a:t>(</a:t>
              </a:r>
              <a:endParaRPr lang="en-US" altLang="zh-CN" dirty="0"/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3653" y="1196"/>
              <a:ext cx="14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3046" y="1196"/>
              <a:ext cx="14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2563" y="1196"/>
              <a:ext cx="14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378" y="1196"/>
              <a:ext cx="14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2253" name="Rectangle 29"/>
            <p:cNvSpPr>
              <a:spLocks noChangeArrowheads="1"/>
            </p:cNvSpPr>
            <p:nvPr/>
          </p:nvSpPr>
          <p:spPr bwMode="auto">
            <a:xfrm>
              <a:off x="4928" y="1296"/>
              <a:ext cx="9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4036" y="1412"/>
              <a:ext cx="9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>
              <a:off x="3224" y="1296"/>
              <a:ext cx="9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2256" name="Rectangle 32"/>
            <p:cNvSpPr>
              <a:spLocks noChangeArrowheads="1"/>
            </p:cNvSpPr>
            <p:nvPr/>
          </p:nvSpPr>
          <p:spPr bwMode="auto">
            <a:xfrm>
              <a:off x="4833" y="1196"/>
              <a:ext cx="17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>
              <a:off x="4651" y="1196"/>
              <a:ext cx="13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2258" name="Rectangle 34"/>
            <p:cNvSpPr>
              <a:spLocks noChangeArrowheads="1"/>
            </p:cNvSpPr>
            <p:nvPr/>
          </p:nvSpPr>
          <p:spPr bwMode="auto">
            <a:xfrm>
              <a:off x="4208" y="1324"/>
              <a:ext cx="17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2259" name="Rectangle 35"/>
            <p:cNvSpPr>
              <a:spLocks noChangeArrowheads="1"/>
            </p:cNvSpPr>
            <p:nvPr/>
          </p:nvSpPr>
          <p:spPr bwMode="auto">
            <a:xfrm>
              <a:off x="4228" y="1079"/>
              <a:ext cx="12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52260" name="Rectangle 36"/>
            <p:cNvSpPr>
              <a:spLocks noChangeArrowheads="1"/>
            </p:cNvSpPr>
            <p:nvPr/>
          </p:nvSpPr>
          <p:spPr bwMode="auto">
            <a:xfrm>
              <a:off x="3551" y="1196"/>
              <a:ext cx="181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h</a:t>
              </a:r>
              <a:endParaRPr lang="en-US" altLang="zh-CN"/>
            </a:p>
          </p:txBody>
        </p:sp>
        <p:sp>
          <p:nvSpPr>
            <p:cNvPr id="52261" name="Rectangle 37"/>
            <p:cNvSpPr>
              <a:spLocks noChangeArrowheads="1"/>
            </p:cNvSpPr>
            <p:nvPr/>
          </p:nvSpPr>
          <p:spPr bwMode="auto">
            <a:xfrm>
              <a:off x="3462" y="1196"/>
              <a:ext cx="12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52262" name="Rectangle 38"/>
            <p:cNvSpPr>
              <a:spLocks noChangeArrowheads="1"/>
            </p:cNvSpPr>
            <p:nvPr/>
          </p:nvSpPr>
          <p:spPr bwMode="auto">
            <a:xfrm>
              <a:off x="3128" y="1196"/>
              <a:ext cx="17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19" y="1196"/>
              <a:ext cx="2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460" y="1196"/>
              <a:ext cx="17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151" y="1196"/>
              <a:ext cx="2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4543" y="1183"/>
              <a:ext cx="9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3967" y="1090"/>
              <a:ext cx="103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3905" y="1413"/>
              <a:ext cx="9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2968" y="1297"/>
              <a:ext cx="103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2300" y="1297"/>
              <a:ext cx="103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439" y="1177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dirty="0">
                  <a:solidFill>
                    <a:schemeClr val="accent2"/>
                  </a:solidFill>
                  <a:latin typeface="Symbol" charset="0"/>
                  <a:sym typeface="Symbol" charset="0"/>
                </a:rPr>
                <a:t></a:t>
              </a:r>
              <a:endParaRPr lang="en-US" altLang="zh-CN" dirty="0">
                <a:solidFill>
                  <a:schemeClr val="accent2"/>
                </a:solidFill>
              </a:endParaRPr>
            </a:p>
          </p:txBody>
        </p:sp>
        <p:sp>
          <p:nvSpPr>
            <p:cNvPr id="52280" name="Rectangle 56"/>
            <p:cNvSpPr>
              <a:spLocks noChangeArrowheads="1"/>
            </p:cNvSpPr>
            <p:nvPr/>
          </p:nvSpPr>
          <p:spPr bwMode="auto">
            <a:xfrm>
              <a:off x="3753" y="1177"/>
              <a:ext cx="21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2281" name="Rectangle 57"/>
            <p:cNvSpPr>
              <a:spLocks noChangeArrowheads="1"/>
            </p:cNvSpPr>
            <p:nvPr/>
          </p:nvSpPr>
          <p:spPr bwMode="auto">
            <a:xfrm>
              <a:off x="3326" y="1177"/>
              <a:ext cx="21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+</a:t>
              </a:r>
              <a:endParaRPr lang="en-US" altLang="zh-CN"/>
            </a:p>
          </p:txBody>
        </p:sp>
        <p:sp>
          <p:nvSpPr>
            <p:cNvPr id="52282" name="Rectangle 58"/>
            <p:cNvSpPr>
              <a:spLocks noChangeArrowheads="1"/>
            </p:cNvSpPr>
            <p:nvPr/>
          </p:nvSpPr>
          <p:spPr bwMode="auto">
            <a:xfrm>
              <a:off x="2662" y="1177"/>
              <a:ext cx="21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2283" name="Rectangle 59"/>
            <p:cNvSpPr>
              <a:spLocks noChangeArrowheads="1"/>
            </p:cNvSpPr>
            <p:nvPr/>
          </p:nvSpPr>
          <p:spPr bwMode="auto">
            <a:xfrm>
              <a:off x="3897" y="1133"/>
              <a:ext cx="14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</a:t>
              </a:r>
              <a:endParaRPr lang="en-US" altLang="zh-CN"/>
            </a:p>
          </p:txBody>
        </p:sp>
        <p:sp>
          <p:nvSpPr>
            <p:cNvPr id="52284" name="Rectangle 60"/>
            <p:cNvSpPr>
              <a:spLocks noChangeArrowheads="1"/>
            </p:cNvSpPr>
            <p:nvPr/>
          </p:nvSpPr>
          <p:spPr bwMode="auto">
            <a:xfrm>
              <a:off x="3971" y="1403"/>
              <a:ext cx="12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graphicFrame>
          <p:nvGraphicFramePr>
            <p:cNvPr id="52234" name="Object 10"/>
            <p:cNvGraphicFramePr>
              <a:graphicFrameLocks noChangeAspect="1"/>
            </p:cNvGraphicFramePr>
            <p:nvPr/>
          </p:nvGraphicFramePr>
          <p:xfrm>
            <a:off x="624" y="1440"/>
            <a:ext cx="326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9" name="Equation" r:id="rId13" imgW="3276360" imgH="419040" progId="Equation.3">
                    <p:embed/>
                  </p:oleObj>
                </mc:Choice>
                <mc:Fallback>
                  <p:oleObj name="Equation" r:id="rId13" imgW="3276360" imgH="419040" progId="Equation.3">
                    <p:embed/>
                    <p:pic>
                      <p:nvPicPr>
                        <p:cNvPr id="5223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40"/>
                          <a:ext cx="326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85" name="AutoShape 61"/>
            <p:cNvSpPr>
              <a:spLocks noChangeArrowheads="1"/>
            </p:cNvSpPr>
            <p:nvPr/>
          </p:nvSpPr>
          <p:spPr bwMode="auto">
            <a:xfrm>
              <a:off x="4128" y="1104"/>
              <a:ext cx="240" cy="384"/>
            </a:xfrm>
            <a:prstGeom prst="bracketPair">
              <a:avLst>
                <a:gd name="adj" fmla="val 1666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332" name="Group 108"/>
          <p:cNvGrpSpPr>
            <a:grpSpLocks/>
          </p:cNvGrpSpPr>
          <p:nvPr/>
        </p:nvGrpSpPr>
        <p:grpSpPr bwMode="auto">
          <a:xfrm>
            <a:off x="914400" y="4578350"/>
            <a:ext cx="7445375" cy="771525"/>
            <a:chOff x="576" y="2884"/>
            <a:chExt cx="4690" cy="486"/>
          </a:xfrm>
        </p:grpSpPr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576" y="29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设</a:t>
              </a:r>
              <a:endParaRPr lang="en-US" altLang="zh-CN" sz="2400" b="1"/>
            </a:p>
          </p:txBody>
        </p:sp>
        <p:graphicFrame>
          <p:nvGraphicFramePr>
            <p:cNvPr id="52242" name="Object 18"/>
            <p:cNvGraphicFramePr>
              <a:graphicFrameLocks noChangeAspect="1"/>
            </p:cNvGraphicFramePr>
            <p:nvPr/>
          </p:nvGraphicFramePr>
          <p:xfrm>
            <a:off x="864" y="3024"/>
            <a:ext cx="81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0" name="Equation" r:id="rId15" imgW="749160" imgH="228600" progId="Equation.3">
                    <p:embed/>
                  </p:oleObj>
                </mc:Choice>
                <mc:Fallback>
                  <p:oleObj name="Equation" r:id="rId15" imgW="749160" imgH="228600" progId="Equation.3">
                    <p:embed/>
                    <p:pic>
                      <p:nvPicPr>
                        <p:cNvPr id="5224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24"/>
                          <a:ext cx="81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632" y="29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，则</a:t>
              </a:r>
              <a:endParaRPr lang="en-US" altLang="zh-CN" sz="2400" b="1"/>
            </a:p>
          </p:txBody>
        </p:sp>
        <p:sp>
          <p:nvSpPr>
            <p:cNvPr id="52287" name="Rectangle 63"/>
            <p:cNvSpPr>
              <a:spLocks noChangeArrowheads="1"/>
            </p:cNvSpPr>
            <p:nvPr/>
          </p:nvSpPr>
          <p:spPr bwMode="auto">
            <a:xfrm>
              <a:off x="5141" y="302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2288" name="Rectangle 64"/>
            <p:cNvSpPr>
              <a:spLocks noChangeArrowheads="1"/>
            </p:cNvSpPr>
            <p:nvPr/>
          </p:nvSpPr>
          <p:spPr bwMode="auto">
            <a:xfrm>
              <a:off x="4909" y="302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2289" name="Rectangle 65"/>
            <p:cNvSpPr>
              <a:spLocks noChangeArrowheads="1"/>
            </p:cNvSpPr>
            <p:nvPr/>
          </p:nvSpPr>
          <p:spPr bwMode="auto">
            <a:xfrm>
              <a:off x="4109" y="302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2290" name="Rectangle 66"/>
            <p:cNvSpPr>
              <a:spLocks noChangeArrowheads="1"/>
            </p:cNvSpPr>
            <p:nvPr/>
          </p:nvSpPr>
          <p:spPr bwMode="auto">
            <a:xfrm>
              <a:off x="4031" y="3020"/>
              <a:ext cx="15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2291" name="Rectangle 67"/>
            <p:cNvSpPr>
              <a:spLocks noChangeArrowheads="1"/>
            </p:cNvSpPr>
            <p:nvPr/>
          </p:nvSpPr>
          <p:spPr bwMode="auto">
            <a:xfrm>
              <a:off x="3881" y="302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2292" name="Rectangle 68"/>
            <p:cNvSpPr>
              <a:spLocks noChangeArrowheads="1"/>
            </p:cNvSpPr>
            <p:nvPr/>
          </p:nvSpPr>
          <p:spPr bwMode="auto">
            <a:xfrm>
              <a:off x="3475" y="302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2293" name="Rectangle 69"/>
            <p:cNvSpPr>
              <a:spLocks noChangeArrowheads="1"/>
            </p:cNvSpPr>
            <p:nvPr/>
          </p:nvSpPr>
          <p:spPr bwMode="auto">
            <a:xfrm>
              <a:off x="2933" y="302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2294" name="Rectangle 70"/>
            <p:cNvSpPr>
              <a:spLocks noChangeArrowheads="1"/>
            </p:cNvSpPr>
            <p:nvPr/>
          </p:nvSpPr>
          <p:spPr bwMode="auto">
            <a:xfrm>
              <a:off x="2509" y="302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2295" name="Rectangle 71"/>
            <p:cNvSpPr>
              <a:spLocks noChangeArrowheads="1"/>
            </p:cNvSpPr>
            <p:nvPr/>
          </p:nvSpPr>
          <p:spPr bwMode="auto">
            <a:xfrm>
              <a:off x="2346" y="3020"/>
              <a:ext cx="125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2296" name="Rectangle 72"/>
            <p:cNvSpPr>
              <a:spLocks noChangeArrowheads="1"/>
            </p:cNvSpPr>
            <p:nvPr/>
          </p:nvSpPr>
          <p:spPr bwMode="auto">
            <a:xfrm>
              <a:off x="3812" y="3236"/>
              <a:ext cx="8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52297" name="Rectangle 73"/>
            <p:cNvSpPr>
              <a:spLocks noChangeArrowheads="1"/>
            </p:cNvSpPr>
            <p:nvPr/>
          </p:nvSpPr>
          <p:spPr bwMode="auto">
            <a:xfrm>
              <a:off x="5067" y="3121"/>
              <a:ext cx="9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298" name="Rectangle 74"/>
            <p:cNvSpPr>
              <a:spLocks noChangeArrowheads="1"/>
            </p:cNvSpPr>
            <p:nvPr/>
          </p:nvSpPr>
          <p:spPr bwMode="auto">
            <a:xfrm>
              <a:off x="4727" y="3007"/>
              <a:ext cx="8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2299" name="Rectangle 75"/>
            <p:cNvSpPr>
              <a:spLocks noChangeArrowheads="1"/>
            </p:cNvSpPr>
            <p:nvPr/>
          </p:nvSpPr>
          <p:spPr bwMode="auto">
            <a:xfrm>
              <a:off x="3751" y="2914"/>
              <a:ext cx="9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300" name="Rectangle 76"/>
            <p:cNvSpPr>
              <a:spLocks noChangeArrowheads="1"/>
            </p:cNvSpPr>
            <p:nvPr/>
          </p:nvSpPr>
          <p:spPr bwMode="auto">
            <a:xfrm>
              <a:off x="3696" y="3237"/>
              <a:ext cx="8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2301" name="Rectangle 77"/>
            <p:cNvSpPr>
              <a:spLocks noChangeArrowheads="1"/>
            </p:cNvSpPr>
            <p:nvPr/>
          </p:nvSpPr>
          <p:spPr bwMode="auto">
            <a:xfrm>
              <a:off x="4168" y="3007"/>
              <a:ext cx="8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2302" name="Rectangle 78"/>
            <p:cNvSpPr>
              <a:spLocks noChangeArrowheads="1"/>
            </p:cNvSpPr>
            <p:nvPr/>
          </p:nvSpPr>
          <p:spPr bwMode="auto">
            <a:xfrm>
              <a:off x="3092" y="3121"/>
              <a:ext cx="9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303" name="Rectangle 79"/>
            <p:cNvSpPr>
              <a:spLocks noChangeArrowheads="1"/>
            </p:cNvSpPr>
            <p:nvPr/>
          </p:nvSpPr>
          <p:spPr bwMode="auto">
            <a:xfrm>
              <a:off x="2865" y="3121"/>
              <a:ext cx="9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304" name="Rectangle 80"/>
            <p:cNvSpPr>
              <a:spLocks noChangeArrowheads="1"/>
            </p:cNvSpPr>
            <p:nvPr/>
          </p:nvSpPr>
          <p:spPr bwMode="auto">
            <a:xfrm>
              <a:off x="2278" y="3121"/>
              <a:ext cx="9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305" name="Rectangle 81"/>
            <p:cNvSpPr>
              <a:spLocks noChangeArrowheads="1"/>
            </p:cNvSpPr>
            <p:nvPr/>
          </p:nvSpPr>
          <p:spPr bwMode="auto">
            <a:xfrm>
              <a:off x="4982" y="3020"/>
              <a:ext cx="15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2306" name="Rectangle 82"/>
            <p:cNvSpPr>
              <a:spLocks noChangeArrowheads="1"/>
            </p:cNvSpPr>
            <p:nvPr/>
          </p:nvSpPr>
          <p:spPr bwMode="auto">
            <a:xfrm>
              <a:off x="4822" y="3020"/>
              <a:ext cx="12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52307" name="Rectangle 83"/>
            <p:cNvSpPr>
              <a:spLocks noChangeArrowheads="1"/>
            </p:cNvSpPr>
            <p:nvPr/>
          </p:nvSpPr>
          <p:spPr bwMode="auto">
            <a:xfrm>
              <a:off x="4361" y="3148"/>
              <a:ext cx="15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52308" name="Rectangle 84"/>
            <p:cNvSpPr>
              <a:spLocks noChangeArrowheads="1"/>
            </p:cNvSpPr>
            <p:nvPr/>
          </p:nvSpPr>
          <p:spPr bwMode="auto">
            <a:xfrm>
              <a:off x="4438" y="2903"/>
              <a:ext cx="11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52309" name="Rectangle 85"/>
            <p:cNvSpPr>
              <a:spLocks noChangeArrowheads="1"/>
            </p:cNvSpPr>
            <p:nvPr/>
          </p:nvSpPr>
          <p:spPr bwMode="auto">
            <a:xfrm>
              <a:off x="3385" y="3020"/>
              <a:ext cx="15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h</a:t>
              </a:r>
              <a:endParaRPr lang="en-US" altLang="zh-CN"/>
            </a:p>
          </p:txBody>
        </p:sp>
        <p:sp>
          <p:nvSpPr>
            <p:cNvPr id="52310" name="Rectangle 86"/>
            <p:cNvSpPr>
              <a:spLocks noChangeArrowheads="1"/>
            </p:cNvSpPr>
            <p:nvPr/>
          </p:nvSpPr>
          <p:spPr bwMode="auto">
            <a:xfrm>
              <a:off x="3307" y="3020"/>
              <a:ext cx="113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52311" name="Rectangle 87"/>
            <p:cNvSpPr>
              <a:spLocks noChangeArrowheads="1"/>
            </p:cNvSpPr>
            <p:nvPr/>
          </p:nvSpPr>
          <p:spPr bwMode="auto">
            <a:xfrm>
              <a:off x="3006" y="3020"/>
              <a:ext cx="15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2312" name="Rectangle 88"/>
            <p:cNvSpPr>
              <a:spLocks noChangeArrowheads="1"/>
            </p:cNvSpPr>
            <p:nvPr/>
          </p:nvSpPr>
          <p:spPr bwMode="auto">
            <a:xfrm>
              <a:off x="2734" y="3020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313" name="Rectangle 89"/>
            <p:cNvSpPr>
              <a:spLocks noChangeArrowheads="1"/>
            </p:cNvSpPr>
            <p:nvPr/>
          </p:nvSpPr>
          <p:spPr bwMode="auto">
            <a:xfrm>
              <a:off x="2418" y="3020"/>
              <a:ext cx="15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2314" name="Rectangle 90"/>
            <p:cNvSpPr>
              <a:spLocks noChangeArrowheads="1"/>
            </p:cNvSpPr>
            <p:nvPr/>
          </p:nvSpPr>
          <p:spPr bwMode="auto">
            <a:xfrm>
              <a:off x="2146" y="3020"/>
              <a:ext cx="18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2315" name="Rectangle 91"/>
            <p:cNvSpPr>
              <a:spLocks noChangeArrowheads="1"/>
            </p:cNvSpPr>
            <p:nvPr/>
          </p:nvSpPr>
          <p:spPr bwMode="auto">
            <a:xfrm>
              <a:off x="4600" y="3001"/>
              <a:ext cx="12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 dirty="0">
                  <a:solidFill>
                    <a:schemeClr val="accent2"/>
                  </a:solidFill>
                  <a:latin typeface="Symbol" charset="0"/>
                  <a:sym typeface="Symbol" charset="0"/>
                </a:rPr>
                <a:t></a:t>
              </a:r>
              <a:endParaRPr lang="en-US" altLang="zh-CN" dirty="0">
                <a:solidFill>
                  <a:schemeClr val="accent2"/>
                </a:solidFill>
              </a:endParaRPr>
            </a:p>
          </p:txBody>
        </p:sp>
        <p:sp>
          <p:nvSpPr>
            <p:cNvPr id="52324" name="Rectangle 100"/>
            <p:cNvSpPr>
              <a:spLocks noChangeArrowheads="1"/>
            </p:cNvSpPr>
            <p:nvPr/>
          </p:nvSpPr>
          <p:spPr bwMode="auto">
            <a:xfrm>
              <a:off x="4320" y="2884"/>
              <a:ext cx="18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3941" y="3001"/>
              <a:ext cx="18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-</a:t>
              </a:r>
              <a:endParaRPr lang="en-US" altLang="zh-CN"/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3563" y="3001"/>
              <a:ext cx="18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2327" name="Rectangle 103"/>
            <p:cNvSpPr>
              <a:spLocks noChangeArrowheads="1"/>
            </p:cNvSpPr>
            <p:nvPr/>
          </p:nvSpPr>
          <p:spPr bwMode="auto">
            <a:xfrm>
              <a:off x="3187" y="3001"/>
              <a:ext cx="18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+</a:t>
              </a:r>
              <a:endParaRPr lang="en-US" altLang="zh-CN"/>
            </a:p>
          </p:txBody>
        </p:sp>
        <p:sp>
          <p:nvSpPr>
            <p:cNvPr id="52328" name="Rectangle 104"/>
            <p:cNvSpPr>
              <a:spLocks noChangeArrowheads="1"/>
            </p:cNvSpPr>
            <p:nvPr/>
          </p:nvSpPr>
          <p:spPr bwMode="auto">
            <a:xfrm>
              <a:off x="2596" y="3001"/>
              <a:ext cx="18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89" y="2957"/>
              <a:ext cx="14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100" b="1">
                  <a:solidFill>
                    <a:srgbClr val="000000"/>
                  </a:solidFill>
                  <a:latin typeface="Symbol" charset="0"/>
                  <a:sym typeface="Symbol" charset="0"/>
                </a:rPr>
                <a:t></a:t>
              </a:r>
            </a:p>
          </p:txBody>
        </p:sp>
        <p:sp>
          <p:nvSpPr>
            <p:cNvPr id="52330" name="Rectangle 106"/>
            <p:cNvSpPr>
              <a:spLocks noChangeArrowheads="1"/>
            </p:cNvSpPr>
            <p:nvPr/>
          </p:nvSpPr>
          <p:spPr bwMode="auto">
            <a:xfrm>
              <a:off x="3755" y="3227"/>
              <a:ext cx="10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Symbol" charset="0"/>
                </a:rPr>
                <a:t>=</a:t>
              </a:r>
              <a:endParaRPr lang="en-US" altLang="zh-CN"/>
            </a:p>
          </p:txBody>
        </p:sp>
        <p:sp>
          <p:nvSpPr>
            <p:cNvPr id="52331" name="AutoShape 107"/>
            <p:cNvSpPr>
              <a:spLocks noChangeArrowheads="1"/>
            </p:cNvSpPr>
            <p:nvPr/>
          </p:nvSpPr>
          <p:spPr bwMode="auto">
            <a:xfrm>
              <a:off x="4272" y="2928"/>
              <a:ext cx="288" cy="432"/>
            </a:xfrm>
            <a:prstGeom prst="bracketPair">
              <a:avLst>
                <a:gd name="adj" fmla="val 1666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333" name="AutoShape 109" descr="再生纸"/>
          <p:cNvSpPr>
            <a:spLocks noChangeArrowheads="1"/>
          </p:cNvSpPr>
          <p:nvPr/>
        </p:nvSpPr>
        <p:spPr bwMode="auto">
          <a:xfrm>
            <a:off x="609600" y="5562600"/>
            <a:ext cx="7848600" cy="990600"/>
          </a:xfrm>
          <a:prstGeom prst="roundRect">
            <a:avLst>
              <a:gd name="adj" fmla="val 16667"/>
            </a:avLst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74675" indent="-574675"/>
            <a:r>
              <a:rPr lang="zh-CN" altLang="en-US" sz="2400" b="1">
                <a:solidFill>
                  <a:schemeClr val="accent2"/>
                </a:solidFill>
              </a:rPr>
              <a:t>注：</a:t>
            </a:r>
            <a:r>
              <a:rPr lang="zh-CN" altLang="en-US" sz="2400" b="1"/>
              <a:t>一般当</a:t>
            </a:r>
            <a:r>
              <a:rPr lang="en-US" altLang="zh-CN" sz="2400" b="1"/>
              <a:t> </a:t>
            </a:r>
            <a:r>
              <a:rPr lang="en-US" altLang="zh-CN" sz="2400" b="1" i="1"/>
              <a:t>x</a:t>
            </a:r>
            <a:r>
              <a:rPr lang="en-US" altLang="zh-CN" sz="2400" b="1"/>
              <a:t> </a:t>
            </a:r>
            <a:r>
              <a:rPr lang="zh-CN" altLang="en-US" sz="2400" b="1"/>
              <a:t>靠近</a:t>
            </a:r>
            <a:r>
              <a:rPr lang="en-US" altLang="zh-CN" sz="2400" b="1"/>
              <a:t> </a:t>
            </a:r>
            <a:r>
              <a:rPr lang="en-US" altLang="zh-CN" sz="2400" b="1" i="1"/>
              <a:t>x</a:t>
            </a:r>
            <a:r>
              <a:rPr lang="en-US" altLang="zh-CN" sz="2400" b="1" baseline="-25000"/>
              <a:t>0 </a:t>
            </a:r>
            <a:r>
              <a:rPr lang="zh-CN" altLang="en-US" sz="2400" b="1"/>
              <a:t>时用前插，靠近</a:t>
            </a:r>
            <a:r>
              <a:rPr lang="en-US" altLang="zh-CN" sz="2400" b="1"/>
              <a:t> </a:t>
            </a:r>
            <a:r>
              <a:rPr lang="en-US" altLang="zh-CN" sz="2400" b="1" i="1"/>
              <a:t>x</a:t>
            </a:r>
            <a:r>
              <a:rPr lang="en-US" altLang="zh-CN" sz="2400" b="1" i="1" baseline="-25000"/>
              <a:t>n </a:t>
            </a:r>
            <a:r>
              <a:rPr lang="zh-CN" altLang="en-US" sz="2400" b="1"/>
              <a:t>时用后插，故两种公式亦称为</a:t>
            </a:r>
            <a:r>
              <a:rPr lang="zh-CN" altLang="en-US" sz="2400" b="1">
                <a:solidFill>
                  <a:schemeClr val="accent2"/>
                </a:solidFill>
              </a:rPr>
              <a:t>表初公式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chemeClr val="accent2"/>
                </a:solidFill>
              </a:rPr>
              <a:t>表末公式</a:t>
            </a:r>
            <a:r>
              <a:rPr lang="zh-CN" altLang="en-US" sz="2400" b="1"/>
              <a:t>。</a:t>
            </a: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38447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2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nimBg="1" autoUpdateAnimBg="0"/>
      <p:bldP spid="52229" grpId="0" autoUpdateAnimBg="0"/>
      <p:bldP spid="52236" grpId="0" autoUpdateAnimBg="0"/>
      <p:bldP spid="5233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4C2763-103F-1648-BEBD-D3394D43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3" y="228600"/>
            <a:ext cx="7313571" cy="762000"/>
          </a:xfrm>
        </p:spPr>
        <p:txBody>
          <a:bodyPr>
            <a:normAutofit/>
          </a:bodyPr>
          <a:lstStyle/>
          <a:p>
            <a:pPr algn="l"/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牛顿插值的不足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FB547DE-1111-1440-B076-01D81E52669B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C3F135A1-832F-164C-A117-9A4984EE0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2057400"/>
            <a:ext cx="8784975" cy="95628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楷体_GB2312" charset="0"/>
                <a:ea typeface="楷体_GB2312" charset="0"/>
                <a:cs typeface="楷体_GB2312" charset="0"/>
              </a:rPr>
              <a:t>       Newton</a:t>
            </a:r>
            <a:r>
              <a:rPr kumimoji="1" lang="zh-CN" sz="2800" dirty="0">
                <a:latin typeface="楷体_GB2312" charset="0"/>
                <a:ea typeface="楷体_GB2312" charset="0"/>
                <a:cs typeface="楷体_GB2312" charset="0"/>
              </a:rPr>
              <a:t>插值法的优点是计算较简单</a:t>
            </a:r>
            <a:r>
              <a:rPr kumimoji="1" lang="en-US" altLang="zh-CN" sz="2800" dirty="0"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kumimoji="1" lang="zh-CN" altLang="en-US" sz="2800" dirty="0">
                <a:latin typeface="楷体_GB2312" charset="0"/>
                <a:ea typeface="楷体_GB2312" charset="0"/>
                <a:cs typeface="楷体_GB2312" charset="0"/>
              </a:rPr>
              <a:t>尤其是增加节点时</a:t>
            </a:r>
            <a:r>
              <a:rPr kumimoji="1" lang="en-US" altLang="zh-CN" sz="2800" dirty="0"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kumimoji="1" lang="zh-CN" altLang="en-US" sz="2800" dirty="0">
                <a:latin typeface="楷体_GB2312" charset="0"/>
                <a:ea typeface="楷体_GB2312" charset="0"/>
                <a:cs typeface="楷体_GB2312" charset="0"/>
              </a:rPr>
              <a:t>计算只要增加一项</a:t>
            </a:r>
            <a:endParaRPr kumimoji="1" lang="en-US" altLang="zh-CN" sz="2800" dirty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DA243606-3A1A-5940-BF78-C2BB2EF7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7" y="3733800"/>
            <a:ext cx="8856984" cy="95628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0000FF"/>
                </a:solidFill>
                <a:latin typeface="楷体_GB2312" charset="0"/>
                <a:ea typeface="楷体_GB2312" charset="0"/>
                <a:cs typeface="楷体_GB2312" charset="0"/>
              </a:rPr>
              <a:t>        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charset="0"/>
                <a:ea typeface="楷体_GB2312" charset="0"/>
                <a:cs typeface="楷体_GB2312" charset="0"/>
              </a:rPr>
              <a:t>但是</a:t>
            </a:r>
            <a:r>
              <a:rPr kumimoji="1" lang="en-US" altLang="zh-CN" sz="2800" dirty="0">
                <a:solidFill>
                  <a:srgbClr val="0000FF"/>
                </a:solidFill>
                <a:latin typeface="楷体_GB2312" charset="0"/>
                <a:ea typeface="楷体_GB2312" charset="0"/>
                <a:cs typeface="楷体_GB2312" charset="0"/>
              </a:rPr>
              <a:t>Newton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charset="0"/>
                <a:ea typeface="楷体_GB2312" charset="0"/>
                <a:cs typeface="楷体_GB2312" charset="0"/>
              </a:rPr>
              <a:t>插值和</a:t>
            </a:r>
            <a:r>
              <a:rPr kumimoji="1" lang="en-US" altLang="zh-CN" sz="2800" dirty="0">
                <a:solidFill>
                  <a:srgbClr val="0000FF"/>
                </a:solidFill>
                <a:latin typeface="楷体_GB2312" charset="0"/>
                <a:ea typeface="楷体_GB2312" charset="0"/>
                <a:cs typeface="楷体_GB2312" charset="0"/>
              </a:rPr>
              <a:t>Lagrange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charset="0"/>
                <a:ea typeface="楷体_GB2312" charset="0"/>
                <a:cs typeface="楷体_GB2312" charset="0"/>
              </a:rPr>
              <a:t>插值都只能保证穿过给定的函数值，不能拟合函数</a:t>
            </a:r>
            <a:r>
              <a:rPr kumimoji="1" lang="zh-CN" altLang="en-US" sz="2800" dirty="0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rPr>
              <a:t>导数给定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charset="0"/>
                <a:ea typeface="楷体_GB2312" charset="0"/>
                <a:cs typeface="楷体_GB2312" charset="0"/>
              </a:rPr>
              <a:t>的情况</a:t>
            </a:r>
            <a:endParaRPr kumimoji="1" lang="en-US" altLang="zh-CN" sz="2800" dirty="0">
              <a:solidFill>
                <a:srgbClr val="0000FF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4C2763-103F-1648-BEBD-D3394D43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3" y="228600"/>
            <a:ext cx="7313571" cy="762000"/>
          </a:xfrm>
        </p:spPr>
        <p:txBody>
          <a:bodyPr>
            <a:normAutofit/>
          </a:bodyPr>
          <a:lstStyle/>
          <a:p>
            <a:pPr algn="l"/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拉格朗日插值法的不足与改进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FB547DE-1111-1440-B076-01D81E52669B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" name="Group 82">
            <a:extLst>
              <a:ext uri="{FF2B5EF4-FFF2-40B4-BE49-F238E27FC236}">
                <a16:creationId xmlns:a16="http://schemas.microsoft.com/office/drawing/2014/main" id="{DDEB8189-0328-7940-93DE-DA90FE47F71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24000"/>
            <a:ext cx="7924800" cy="822325"/>
            <a:chOff x="432" y="576"/>
            <a:chExt cx="4992" cy="518"/>
          </a:xfrm>
        </p:grpSpPr>
        <p:grpSp>
          <p:nvGrpSpPr>
            <p:cNvPr id="5" name="Group 75">
              <a:extLst>
                <a:ext uri="{FF2B5EF4-FFF2-40B4-BE49-F238E27FC236}">
                  <a16:creationId xmlns:a16="http://schemas.microsoft.com/office/drawing/2014/main" id="{FCD9FE2B-51F2-9F42-8028-22C277EA3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576"/>
              <a:ext cx="403" cy="480"/>
              <a:chOff x="4301" y="2544"/>
              <a:chExt cx="278" cy="393"/>
            </a:xfrm>
          </p:grpSpPr>
          <p:grpSp>
            <p:nvGrpSpPr>
              <p:cNvPr id="8" name="Group 11">
                <a:extLst>
                  <a:ext uri="{FF2B5EF4-FFF2-40B4-BE49-F238E27FC236}">
                    <a16:creationId xmlns:a16="http://schemas.microsoft.com/office/drawing/2014/main" id="{49162854-EEB7-3E41-9647-B198DA2EA6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8" y="2712"/>
                <a:ext cx="40" cy="34"/>
                <a:chOff x="2801" y="1975"/>
                <a:chExt cx="67" cy="57"/>
              </a:xfrm>
            </p:grpSpPr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B67F9E08-B1E8-B44A-A68D-A246BB00E7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A6E57E51-B700-4943-991C-DCF9C16185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4">
                <a:extLst>
                  <a:ext uri="{FF2B5EF4-FFF2-40B4-BE49-F238E27FC236}">
                    <a16:creationId xmlns:a16="http://schemas.microsoft.com/office/drawing/2014/main" id="{97948903-A759-F34E-9A20-1FD0250833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9" y="2715"/>
                <a:ext cx="39" cy="33"/>
                <a:chOff x="2973" y="1980"/>
                <a:chExt cx="67" cy="57"/>
              </a:xfrm>
            </p:grpSpPr>
            <p:sp>
              <p:nvSpPr>
                <p:cNvPr id="34" name="Oval 15">
                  <a:extLst>
                    <a:ext uri="{FF2B5EF4-FFF2-40B4-BE49-F238E27FC236}">
                      <a16:creationId xmlns:a16="http://schemas.microsoft.com/office/drawing/2014/main" id="{475E49C0-BEA5-334D-A7FC-62591BF4A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Oval 16">
                  <a:extLst>
                    <a:ext uri="{FF2B5EF4-FFF2-40B4-BE49-F238E27FC236}">
                      <a16:creationId xmlns:a16="http://schemas.microsoft.com/office/drawing/2014/main" id="{13460F4D-EE74-FC42-8766-EA6D67014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" name="Freeform 19">
                <a:extLst>
                  <a:ext uri="{FF2B5EF4-FFF2-40B4-BE49-F238E27FC236}">
                    <a16:creationId xmlns:a16="http://schemas.microsoft.com/office/drawing/2014/main" id="{74DCFEE8-BE0A-A248-9851-245AB530E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693"/>
                <a:ext cx="37" cy="90"/>
              </a:xfrm>
              <a:custGeom>
                <a:avLst/>
                <a:gdLst>
                  <a:gd name="T0" fmla="*/ 58 w 128"/>
                  <a:gd name="T1" fmla="*/ 18 h 311"/>
                  <a:gd name="T2" fmla="*/ 93 w 128"/>
                  <a:gd name="T3" fmla="*/ 0 h 311"/>
                  <a:gd name="T4" fmla="*/ 110 w 128"/>
                  <a:gd name="T5" fmla="*/ 18 h 311"/>
                  <a:gd name="T6" fmla="*/ 122 w 128"/>
                  <a:gd name="T7" fmla="*/ 63 h 311"/>
                  <a:gd name="T8" fmla="*/ 128 w 128"/>
                  <a:gd name="T9" fmla="*/ 126 h 311"/>
                  <a:gd name="T10" fmla="*/ 122 w 128"/>
                  <a:gd name="T11" fmla="*/ 195 h 311"/>
                  <a:gd name="T12" fmla="*/ 104 w 128"/>
                  <a:gd name="T13" fmla="*/ 259 h 311"/>
                  <a:gd name="T14" fmla="*/ 75 w 128"/>
                  <a:gd name="T15" fmla="*/ 305 h 311"/>
                  <a:gd name="T16" fmla="*/ 35 w 128"/>
                  <a:gd name="T17" fmla="*/ 311 h 311"/>
                  <a:gd name="T18" fmla="*/ 0 w 128"/>
                  <a:gd name="T19" fmla="*/ 218 h 311"/>
                  <a:gd name="T20" fmla="*/ 58 w 128"/>
                  <a:gd name="T21" fmla="*/ 1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20">
                <a:extLst>
                  <a:ext uri="{FF2B5EF4-FFF2-40B4-BE49-F238E27FC236}">
                    <a16:creationId xmlns:a16="http://schemas.microsoft.com/office/drawing/2014/main" id="{9F6B7F81-485C-8A43-A4AF-10A03B368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2695"/>
                <a:ext cx="36" cy="90"/>
              </a:xfrm>
              <a:custGeom>
                <a:avLst/>
                <a:gdLst>
                  <a:gd name="T0" fmla="*/ 69 w 126"/>
                  <a:gd name="T1" fmla="*/ 16 h 311"/>
                  <a:gd name="T2" fmla="*/ 33 w 126"/>
                  <a:gd name="T3" fmla="*/ 0 h 311"/>
                  <a:gd name="T4" fmla="*/ 17 w 126"/>
                  <a:gd name="T5" fmla="*/ 16 h 311"/>
                  <a:gd name="T6" fmla="*/ 5 w 126"/>
                  <a:gd name="T7" fmla="*/ 62 h 311"/>
                  <a:gd name="T8" fmla="*/ 0 w 126"/>
                  <a:gd name="T9" fmla="*/ 126 h 311"/>
                  <a:gd name="T10" fmla="*/ 5 w 126"/>
                  <a:gd name="T11" fmla="*/ 195 h 311"/>
                  <a:gd name="T12" fmla="*/ 23 w 126"/>
                  <a:gd name="T13" fmla="*/ 259 h 311"/>
                  <a:gd name="T14" fmla="*/ 51 w 126"/>
                  <a:gd name="T15" fmla="*/ 305 h 311"/>
                  <a:gd name="T16" fmla="*/ 91 w 126"/>
                  <a:gd name="T17" fmla="*/ 311 h 311"/>
                  <a:gd name="T18" fmla="*/ 126 w 126"/>
                  <a:gd name="T19" fmla="*/ 218 h 311"/>
                  <a:gd name="T20" fmla="*/ 69 w 126"/>
                  <a:gd name="T21" fmla="*/ 16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27">
                <a:extLst>
                  <a:ext uri="{FF2B5EF4-FFF2-40B4-BE49-F238E27FC236}">
                    <a16:creationId xmlns:a16="http://schemas.microsoft.com/office/drawing/2014/main" id="{4F5C3B81-8E86-D240-BACF-011C24E21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9" y="2575"/>
                <a:ext cx="255" cy="362"/>
              </a:xfrm>
              <a:custGeom>
                <a:avLst/>
                <a:gdLst>
                  <a:gd name="T0" fmla="*/ 254 w 874"/>
                  <a:gd name="T1" fmla="*/ 21 h 1244"/>
                  <a:gd name="T2" fmla="*/ 192 w 874"/>
                  <a:gd name="T3" fmla="*/ 64 h 1244"/>
                  <a:gd name="T4" fmla="*/ 149 w 874"/>
                  <a:gd name="T5" fmla="*/ 101 h 1244"/>
                  <a:gd name="T6" fmla="*/ 118 w 874"/>
                  <a:gd name="T7" fmla="*/ 150 h 1244"/>
                  <a:gd name="T8" fmla="*/ 80 w 874"/>
                  <a:gd name="T9" fmla="*/ 203 h 1244"/>
                  <a:gd name="T10" fmla="*/ 63 w 874"/>
                  <a:gd name="T11" fmla="*/ 277 h 1244"/>
                  <a:gd name="T12" fmla="*/ 46 w 874"/>
                  <a:gd name="T13" fmla="*/ 335 h 1244"/>
                  <a:gd name="T14" fmla="*/ 46 w 874"/>
                  <a:gd name="T15" fmla="*/ 405 h 1244"/>
                  <a:gd name="T16" fmla="*/ 63 w 874"/>
                  <a:gd name="T17" fmla="*/ 501 h 1244"/>
                  <a:gd name="T18" fmla="*/ 67 w 874"/>
                  <a:gd name="T19" fmla="*/ 590 h 1244"/>
                  <a:gd name="T20" fmla="*/ 43 w 874"/>
                  <a:gd name="T21" fmla="*/ 683 h 1244"/>
                  <a:gd name="T22" fmla="*/ 17 w 874"/>
                  <a:gd name="T23" fmla="*/ 772 h 1244"/>
                  <a:gd name="T24" fmla="*/ 0 w 874"/>
                  <a:gd name="T25" fmla="*/ 853 h 1244"/>
                  <a:gd name="T26" fmla="*/ 0 w 874"/>
                  <a:gd name="T27" fmla="*/ 922 h 1244"/>
                  <a:gd name="T28" fmla="*/ 5 w 874"/>
                  <a:gd name="T29" fmla="*/ 985 h 1244"/>
                  <a:gd name="T30" fmla="*/ 17 w 874"/>
                  <a:gd name="T31" fmla="*/ 1036 h 1244"/>
                  <a:gd name="T32" fmla="*/ 41 w 874"/>
                  <a:gd name="T33" fmla="*/ 1089 h 1244"/>
                  <a:gd name="T34" fmla="*/ 74 w 874"/>
                  <a:gd name="T35" fmla="*/ 1128 h 1244"/>
                  <a:gd name="T36" fmla="*/ 115 w 874"/>
                  <a:gd name="T37" fmla="*/ 1157 h 1244"/>
                  <a:gd name="T38" fmla="*/ 196 w 874"/>
                  <a:gd name="T39" fmla="*/ 1207 h 1244"/>
                  <a:gd name="T40" fmla="*/ 286 w 874"/>
                  <a:gd name="T41" fmla="*/ 1230 h 1244"/>
                  <a:gd name="T42" fmla="*/ 378 w 874"/>
                  <a:gd name="T43" fmla="*/ 1244 h 1244"/>
                  <a:gd name="T44" fmla="*/ 465 w 874"/>
                  <a:gd name="T45" fmla="*/ 1232 h 1244"/>
                  <a:gd name="T46" fmla="*/ 540 w 874"/>
                  <a:gd name="T47" fmla="*/ 1218 h 1244"/>
                  <a:gd name="T48" fmla="*/ 621 w 874"/>
                  <a:gd name="T49" fmla="*/ 1183 h 1244"/>
                  <a:gd name="T50" fmla="*/ 690 w 874"/>
                  <a:gd name="T51" fmla="*/ 1149 h 1244"/>
                  <a:gd name="T52" fmla="*/ 747 w 874"/>
                  <a:gd name="T53" fmla="*/ 1103 h 1244"/>
                  <a:gd name="T54" fmla="*/ 816 w 874"/>
                  <a:gd name="T55" fmla="*/ 1022 h 1244"/>
                  <a:gd name="T56" fmla="*/ 845 w 874"/>
                  <a:gd name="T57" fmla="*/ 979 h 1244"/>
                  <a:gd name="T58" fmla="*/ 862 w 874"/>
                  <a:gd name="T59" fmla="*/ 922 h 1244"/>
                  <a:gd name="T60" fmla="*/ 873 w 874"/>
                  <a:gd name="T61" fmla="*/ 864 h 1244"/>
                  <a:gd name="T62" fmla="*/ 874 w 874"/>
                  <a:gd name="T63" fmla="*/ 811 h 1244"/>
                  <a:gd name="T64" fmla="*/ 864 w 874"/>
                  <a:gd name="T65" fmla="*/ 745 h 1244"/>
                  <a:gd name="T66" fmla="*/ 853 w 874"/>
                  <a:gd name="T67" fmla="*/ 683 h 1244"/>
                  <a:gd name="T68" fmla="*/ 837 w 874"/>
                  <a:gd name="T69" fmla="*/ 563 h 1244"/>
                  <a:gd name="T70" fmla="*/ 845 w 874"/>
                  <a:gd name="T71" fmla="*/ 503 h 1244"/>
                  <a:gd name="T72" fmla="*/ 864 w 874"/>
                  <a:gd name="T73" fmla="*/ 437 h 1244"/>
                  <a:gd name="T74" fmla="*/ 873 w 874"/>
                  <a:gd name="T75" fmla="*/ 319 h 1244"/>
                  <a:gd name="T76" fmla="*/ 864 w 874"/>
                  <a:gd name="T77" fmla="*/ 213 h 1244"/>
                  <a:gd name="T78" fmla="*/ 845 w 874"/>
                  <a:gd name="T79" fmla="*/ 141 h 1244"/>
                  <a:gd name="T80" fmla="*/ 805 w 874"/>
                  <a:gd name="T81" fmla="*/ 92 h 1244"/>
                  <a:gd name="T82" fmla="*/ 704 w 874"/>
                  <a:gd name="T83" fmla="*/ 42 h 1244"/>
                  <a:gd name="T84" fmla="*/ 586 w 874"/>
                  <a:gd name="T85" fmla="*/ 11 h 1244"/>
                  <a:gd name="T86" fmla="*/ 393 w 874"/>
                  <a:gd name="T87" fmla="*/ 0 h 1244"/>
                  <a:gd name="T88" fmla="*/ 254 w 874"/>
                  <a:gd name="T89" fmla="*/ 21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28">
                <a:extLst>
                  <a:ext uri="{FF2B5EF4-FFF2-40B4-BE49-F238E27FC236}">
                    <a16:creationId xmlns:a16="http://schemas.microsoft.com/office/drawing/2014/main" id="{58FD57FC-5D26-7440-90AC-DD8AFD0C1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9" y="2728"/>
                <a:ext cx="126" cy="136"/>
                <a:chOff x="2802" y="2002"/>
                <a:chExt cx="216" cy="233"/>
              </a:xfrm>
            </p:grpSpPr>
            <p:sp>
              <p:nvSpPr>
                <p:cNvPr id="31" name="Freeform 29">
                  <a:extLst>
                    <a:ext uri="{FF2B5EF4-FFF2-40B4-BE49-F238E27FC236}">
                      <a16:creationId xmlns:a16="http://schemas.microsoft.com/office/drawing/2014/main" id="{88208241-797B-5143-BEC5-22E06EA53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4 h 19"/>
                    <a:gd name="T2" fmla="*/ 39 w 431"/>
                    <a:gd name="T3" fmla="*/ 0 h 19"/>
                    <a:gd name="T4" fmla="*/ 98 w 431"/>
                    <a:gd name="T5" fmla="*/ 0 h 19"/>
                    <a:gd name="T6" fmla="*/ 151 w 431"/>
                    <a:gd name="T7" fmla="*/ 0 h 19"/>
                    <a:gd name="T8" fmla="*/ 217 w 431"/>
                    <a:gd name="T9" fmla="*/ 11 h 19"/>
                    <a:gd name="T10" fmla="*/ 292 w 431"/>
                    <a:gd name="T11" fmla="*/ 11 h 19"/>
                    <a:gd name="T12" fmla="*/ 365 w 431"/>
                    <a:gd name="T13" fmla="*/ 11 h 19"/>
                    <a:gd name="T14" fmla="*/ 431 w 431"/>
                    <a:gd name="T1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30">
                  <a:extLst>
                    <a:ext uri="{FF2B5EF4-FFF2-40B4-BE49-F238E27FC236}">
                      <a16:creationId xmlns:a16="http://schemas.microsoft.com/office/drawing/2014/main" id="{BE1269DB-7E88-CD4D-983D-654B25F34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5 h 5"/>
                    <a:gd name="T2" fmla="*/ 67 w 92"/>
                    <a:gd name="T3" fmla="*/ 0 h 5"/>
                    <a:gd name="T4" fmla="*/ 92 w 92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31">
                  <a:extLst>
                    <a:ext uri="{FF2B5EF4-FFF2-40B4-BE49-F238E27FC236}">
                      <a16:creationId xmlns:a16="http://schemas.microsoft.com/office/drawing/2014/main" id="{2043691F-1177-8843-96AF-B511EEA5C7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38 w 202"/>
                    <a:gd name="T1" fmla="*/ 0 h 309"/>
                    <a:gd name="T2" fmla="*/ 132 w 202"/>
                    <a:gd name="T3" fmla="*/ 53 h 309"/>
                    <a:gd name="T4" fmla="*/ 143 w 202"/>
                    <a:gd name="T5" fmla="*/ 104 h 309"/>
                    <a:gd name="T6" fmla="*/ 155 w 202"/>
                    <a:gd name="T7" fmla="*/ 139 h 309"/>
                    <a:gd name="T8" fmla="*/ 177 w 202"/>
                    <a:gd name="T9" fmla="*/ 190 h 309"/>
                    <a:gd name="T10" fmla="*/ 189 w 202"/>
                    <a:gd name="T11" fmla="*/ 223 h 309"/>
                    <a:gd name="T12" fmla="*/ 202 w 202"/>
                    <a:gd name="T13" fmla="*/ 264 h 309"/>
                    <a:gd name="T14" fmla="*/ 189 w 202"/>
                    <a:gd name="T15" fmla="*/ 293 h 309"/>
                    <a:gd name="T16" fmla="*/ 173 w 202"/>
                    <a:gd name="T17" fmla="*/ 303 h 309"/>
                    <a:gd name="T18" fmla="*/ 143 w 202"/>
                    <a:gd name="T19" fmla="*/ 309 h 309"/>
                    <a:gd name="T20" fmla="*/ 109 w 202"/>
                    <a:gd name="T21" fmla="*/ 293 h 309"/>
                    <a:gd name="T22" fmla="*/ 63 w 202"/>
                    <a:gd name="T23" fmla="*/ 287 h 309"/>
                    <a:gd name="T24" fmla="*/ 0 w 202"/>
                    <a:gd name="T25" fmla="*/ 297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2">
                <a:extLst>
                  <a:ext uri="{FF2B5EF4-FFF2-40B4-BE49-F238E27FC236}">
                    <a16:creationId xmlns:a16="http://schemas.microsoft.com/office/drawing/2014/main" id="{9C54553A-6084-7441-9D5F-CBED10804D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6" y="2671"/>
                <a:ext cx="168" cy="15"/>
                <a:chOff x="2780" y="1904"/>
                <a:chExt cx="287" cy="26"/>
              </a:xfrm>
            </p:grpSpPr>
            <p:sp>
              <p:nvSpPr>
                <p:cNvPr id="29" name="Freeform 33">
                  <a:extLst>
                    <a:ext uri="{FF2B5EF4-FFF2-40B4-BE49-F238E27FC236}">
                      <a16:creationId xmlns:a16="http://schemas.microsoft.com/office/drawing/2014/main" id="{D3C5FB8E-2B2A-1D49-B0D9-F0F687FD4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49 h 49"/>
                    <a:gd name="T2" fmla="*/ 33 w 232"/>
                    <a:gd name="T3" fmla="*/ 28 h 49"/>
                    <a:gd name="T4" fmla="*/ 64 w 232"/>
                    <a:gd name="T5" fmla="*/ 14 h 49"/>
                    <a:gd name="T6" fmla="*/ 98 w 232"/>
                    <a:gd name="T7" fmla="*/ 6 h 49"/>
                    <a:gd name="T8" fmla="*/ 126 w 232"/>
                    <a:gd name="T9" fmla="*/ 3 h 49"/>
                    <a:gd name="T10" fmla="*/ 148 w 232"/>
                    <a:gd name="T11" fmla="*/ 0 h 49"/>
                    <a:gd name="T12" fmla="*/ 187 w 232"/>
                    <a:gd name="T13" fmla="*/ 11 h 49"/>
                    <a:gd name="T14" fmla="*/ 232 w 232"/>
                    <a:gd name="T15" fmla="*/ 25 h 49"/>
                    <a:gd name="T16" fmla="*/ 230 w 232"/>
                    <a:gd name="T17" fmla="*/ 38 h 49"/>
                    <a:gd name="T18" fmla="*/ 211 w 232"/>
                    <a:gd name="T19" fmla="*/ 41 h 49"/>
                    <a:gd name="T20" fmla="*/ 187 w 232"/>
                    <a:gd name="T21" fmla="*/ 33 h 49"/>
                    <a:gd name="T22" fmla="*/ 146 w 232"/>
                    <a:gd name="T23" fmla="*/ 29 h 49"/>
                    <a:gd name="T24" fmla="*/ 120 w 232"/>
                    <a:gd name="T25" fmla="*/ 28 h 49"/>
                    <a:gd name="T26" fmla="*/ 96 w 232"/>
                    <a:gd name="T27" fmla="*/ 33 h 49"/>
                    <a:gd name="T28" fmla="*/ 64 w 232"/>
                    <a:gd name="T29" fmla="*/ 41 h 49"/>
                    <a:gd name="T30" fmla="*/ 36 w 232"/>
                    <a:gd name="T31" fmla="*/ 46 h 49"/>
                    <a:gd name="T32" fmla="*/ 0 w 232"/>
                    <a:gd name="T3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34">
                  <a:extLst>
                    <a:ext uri="{FF2B5EF4-FFF2-40B4-BE49-F238E27FC236}">
                      <a16:creationId xmlns:a16="http://schemas.microsoft.com/office/drawing/2014/main" id="{391544EF-9C0D-A540-8916-E7FC90BE2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226 w 226"/>
                    <a:gd name="T1" fmla="*/ 48 h 48"/>
                    <a:gd name="T2" fmla="*/ 194 w 226"/>
                    <a:gd name="T3" fmla="*/ 26 h 48"/>
                    <a:gd name="T4" fmla="*/ 162 w 226"/>
                    <a:gd name="T5" fmla="*/ 13 h 48"/>
                    <a:gd name="T6" fmla="*/ 131 w 226"/>
                    <a:gd name="T7" fmla="*/ 6 h 48"/>
                    <a:gd name="T8" fmla="*/ 104 w 226"/>
                    <a:gd name="T9" fmla="*/ 2 h 48"/>
                    <a:gd name="T10" fmla="*/ 83 w 226"/>
                    <a:gd name="T11" fmla="*/ 0 h 48"/>
                    <a:gd name="T12" fmla="*/ 45 w 226"/>
                    <a:gd name="T13" fmla="*/ 10 h 48"/>
                    <a:gd name="T14" fmla="*/ 0 w 226"/>
                    <a:gd name="T15" fmla="*/ 23 h 48"/>
                    <a:gd name="T16" fmla="*/ 3 w 226"/>
                    <a:gd name="T17" fmla="*/ 37 h 48"/>
                    <a:gd name="T18" fmla="*/ 21 w 226"/>
                    <a:gd name="T19" fmla="*/ 40 h 48"/>
                    <a:gd name="T20" fmla="*/ 45 w 226"/>
                    <a:gd name="T21" fmla="*/ 32 h 48"/>
                    <a:gd name="T22" fmla="*/ 85 w 226"/>
                    <a:gd name="T23" fmla="*/ 29 h 48"/>
                    <a:gd name="T24" fmla="*/ 110 w 226"/>
                    <a:gd name="T25" fmla="*/ 26 h 48"/>
                    <a:gd name="T26" fmla="*/ 133 w 226"/>
                    <a:gd name="T27" fmla="*/ 32 h 48"/>
                    <a:gd name="T28" fmla="*/ 162 w 226"/>
                    <a:gd name="T29" fmla="*/ 40 h 48"/>
                    <a:gd name="T30" fmla="*/ 191 w 226"/>
                    <a:gd name="T31" fmla="*/ 46 h 48"/>
                    <a:gd name="T32" fmla="*/ 226 w 226"/>
                    <a:gd name="T3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" name="Freeform 35">
                <a:extLst>
                  <a:ext uri="{FF2B5EF4-FFF2-40B4-BE49-F238E27FC236}">
                    <a16:creationId xmlns:a16="http://schemas.microsoft.com/office/drawing/2014/main" id="{32AB52E5-D7C9-CE48-89D3-24AD60ECA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2544"/>
                <a:ext cx="263" cy="171"/>
              </a:xfrm>
              <a:custGeom>
                <a:avLst/>
                <a:gdLst>
                  <a:gd name="T0" fmla="*/ 23 w 903"/>
                  <a:gd name="T1" fmla="*/ 580 h 586"/>
                  <a:gd name="T2" fmla="*/ 67 w 903"/>
                  <a:gd name="T3" fmla="*/ 586 h 586"/>
                  <a:gd name="T4" fmla="*/ 57 w 903"/>
                  <a:gd name="T5" fmla="*/ 503 h 586"/>
                  <a:gd name="T6" fmla="*/ 110 w 903"/>
                  <a:gd name="T7" fmla="*/ 428 h 586"/>
                  <a:gd name="T8" fmla="*/ 114 w 903"/>
                  <a:gd name="T9" fmla="*/ 337 h 586"/>
                  <a:gd name="T10" fmla="*/ 179 w 903"/>
                  <a:gd name="T11" fmla="*/ 286 h 586"/>
                  <a:gd name="T12" fmla="*/ 179 w 903"/>
                  <a:gd name="T13" fmla="*/ 212 h 586"/>
                  <a:gd name="T14" fmla="*/ 235 w 903"/>
                  <a:gd name="T15" fmla="*/ 207 h 586"/>
                  <a:gd name="T16" fmla="*/ 287 w 903"/>
                  <a:gd name="T17" fmla="*/ 166 h 586"/>
                  <a:gd name="T18" fmla="*/ 372 w 903"/>
                  <a:gd name="T19" fmla="*/ 217 h 586"/>
                  <a:gd name="T20" fmla="*/ 390 w 903"/>
                  <a:gd name="T21" fmla="*/ 189 h 586"/>
                  <a:gd name="T22" fmla="*/ 476 w 903"/>
                  <a:gd name="T23" fmla="*/ 217 h 586"/>
                  <a:gd name="T24" fmla="*/ 453 w 903"/>
                  <a:gd name="T25" fmla="*/ 166 h 586"/>
                  <a:gd name="T26" fmla="*/ 563 w 903"/>
                  <a:gd name="T27" fmla="*/ 229 h 586"/>
                  <a:gd name="T28" fmla="*/ 574 w 903"/>
                  <a:gd name="T29" fmla="*/ 189 h 586"/>
                  <a:gd name="T30" fmla="*/ 673 w 903"/>
                  <a:gd name="T31" fmla="*/ 252 h 586"/>
                  <a:gd name="T32" fmla="*/ 724 w 903"/>
                  <a:gd name="T33" fmla="*/ 240 h 586"/>
                  <a:gd name="T34" fmla="*/ 752 w 903"/>
                  <a:gd name="T35" fmla="*/ 303 h 586"/>
                  <a:gd name="T36" fmla="*/ 787 w 903"/>
                  <a:gd name="T37" fmla="*/ 296 h 586"/>
                  <a:gd name="T38" fmla="*/ 814 w 903"/>
                  <a:gd name="T39" fmla="*/ 341 h 586"/>
                  <a:gd name="T40" fmla="*/ 790 w 903"/>
                  <a:gd name="T41" fmla="*/ 421 h 586"/>
                  <a:gd name="T42" fmla="*/ 799 w 903"/>
                  <a:gd name="T43" fmla="*/ 488 h 586"/>
                  <a:gd name="T44" fmla="*/ 820 w 903"/>
                  <a:gd name="T45" fmla="*/ 574 h 586"/>
                  <a:gd name="T46" fmla="*/ 845 w 903"/>
                  <a:gd name="T47" fmla="*/ 574 h 586"/>
                  <a:gd name="T48" fmla="*/ 872 w 903"/>
                  <a:gd name="T49" fmla="*/ 517 h 586"/>
                  <a:gd name="T50" fmla="*/ 890 w 903"/>
                  <a:gd name="T51" fmla="*/ 463 h 586"/>
                  <a:gd name="T52" fmla="*/ 903 w 903"/>
                  <a:gd name="T53" fmla="*/ 383 h 586"/>
                  <a:gd name="T54" fmla="*/ 890 w 903"/>
                  <a:gd name="T55" fmla="*/ 264 h 586"/>
                  <a:gd name="T56" fmla="*/ 844 w 903"/>
                  <a:gd name="T57" fmla="*/ 182 h 586"/>
                  <a:gd name="T58" fmla="*/ 810 w 903"/>
                  <a:gd name="T59" fmla="*/ 132 h 586"/>
                  <a:gd name="T60" fmla="*/ 752 w 903"/>
                  <a:gd name="T61" fmla="*/ 79 h 586"/>
                  <a:gd name="T62" fmla="*/ 667 w 903"/>
                  <a:gd name="T63" fmla="*/ 40 h 586"/>
                  <a:gd name="T64" fmla="*/ 580 w 903"/>
                  <a:gd name="T65" fmla="*/ 16 h 586"/>
                  <a:gd name="T66" fmla="*/ 453 w 903"/>
                  <a:gd name="T67" fmla="*/ 0 h 586"/>
                  <a:gd name="T68" fmla="*/ 337 w 903"/>
                  <a:gd name="T69" fmla="*/ 16 h 586"/>
                  <a:gd name="T70" fmla="*/ 258 w 903"/>
                  <a:gd name="T71" fmla="*/ 22 h 586"/>
                  <a:gd name="T72" fmla="*/ 196 w 903"/>
                  <a:gd name="T73" fmla="*/ 44 h 586"/>
                  <a:gd name="T74" fmla="*/ 121 w 903"/>
                  <a:gd name="T75" fmla="*/ 90 h 586"/>
                  <a:gd name="T76" fmla="*/ 57 w 903"/>
                  <a:gd name="T77" fmla="*/ 172 h 586"/>
                  <a:gd name="T78" fmla="*/ 29 w 903"/>
                  <a:gd name="T79" fmla="*/ 223 h 586"/>
                  <a:gd name="T80" fmla="*/ 0 w 903"/>
                  <a:gd name="T81" fmla="*/ 326 h 586"/>
                  <a:gd name="T82" fmla="*/ 0 w 903"/>
                  <a:gd name="T83" fmla="*/ 440 h 586"/>
                  <a:gd name="T84" fmla="*/ 0 w 903"/>
                  <a:gd name="T85" fmla="*/ 516 h 586"/>
                  <a:gd name="T86" fmla="*/ 23 w 903"/>
                  <a:gd name="T87" fmla="*/ 58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38">
                <a:extLst>
                  <a:ext uri="{FF2B5EF4-FFF2-40B4-BE49-F238E27FC236}">
                    <a16:creationId xmlns:a16="http://schemas.microsoft.com/office/drawing/2014/main" id="{5A92ACA6-292B-1F4A-912B-F79629DF6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5" y="2692"/>
                <a:ext cx="251" cy="73"/>
                <a:chOff x="2692" y="1940"/>
                <a:chExt cx="431" cy="125"/>
              </a:xfrm>
            </p:grpSpPr>
            <p:grpSp>
              <p:nvGrpSpPr>
                <p:cNvPr id="17" name="Group 39">
                  <a:extLst>
                    <a:ext uri="{FF2B5EF4-FFF2-40B4-BE49-F238E27FC236}">
                      <a16:creationId xmlns:a16="http://schemas.microsoft.com/office/drawing/2014/main" id="{42F232E8-EB0B-2740-BC21-4C7B3E352F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24" name="Freeform 40">
                    <a:extLst>
                      <a:ext uri="{FF2B5EF4-FFF2-40B4-BE49-F238E27FC236}">
                        <a16:creationId xmlns:a16="http://schemas.microsoft.com/office/drawing/2014/main" id="{4C19C0BF-D415-4D47-B62B-9DD460255B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30 w 309"/>
                      <a:gd name="T1" fmla="*/ 13 h 246"/>
                      <a:gd name="T2" fmla="*/ 88 w 309"/>
                      <a:gd name="T3" fmla="*/ 0 h 246"/>
                      <a:gd name="T4" fmla="*/ 150 w 309"/>
                      <a:gd name="T5" fmla="*/ 0 h 246"/>
                      <a:gd name="T6" fmla="*/ 243 w 309"/>
                      <a:gd name="T7" fmla="*/ 7 h 246"/>
                      <a:gd name="T8" fmla="*/ 276 w 309"/>
                      <a:gd name="T9" fmla="*/ 13 h 246"/>
                      <a:gd name="T10" fmla="*/ 309 w 309"/>
                      <a:gd name="T11" fmla="*/ 29 h 246"/>
                      <a:gd name="T12" fmla="*/ 309 w 309"/>
                      <a:gd name="T13" fmla="*/ 65 h 246"/>
                      <a:gd name="T14" fmla="*/ 309 w 309"/>
                      <a:gd name="T15" fmla="*/ 105 h 246"/>
                      <a:gd name="T16" fmla="*/ 299 w 309"/>
                      <a:gd name="T17" fmla="*/ 142 h 246"/>
                      <a:gd name="T18" fmla="*/ 288 w 309"/>
                      <a:gd name="T19" fmla="*/ 167 h 246"/>
                      <a:gd name="T20" fmla="*/ 279 w 309"/>
                      <a:gd name="T21" fmla="*/ 190 h 246"/>
                      <a:gd name="T22" fmla="*/ 266 w 309"/>
                      <a:gd name="T23" fmla="*/ 208 h 246"/>
                      <a:gd name="T24" fmla="*/ 248 w 309"/>
                      <a:gd name="T25" fmla="*/ 225 h 246"/>
                      <a:gd name="T26" fmla="*/ 218 w 309"/>
                      <a:gd name="T27" fmla="*/ 235 h 246"/>
                      <a:gd name="T28" fmla="*/ 180 w 309"/>
                      <a:gd name="T29" fmla="*/ 242 h 246"/>
                      <a:gd name="T30" fmla="*/ 137 w 309"/>
                      <a:gd name="T31" fmla="*/ 246 h 246"/>
                      <a:gd name="T32" fmla="*/ 103 w 309"/>
                      <a:gd name="T33" fmla="*/ 242 h 246"/>
                      <a:gd name="T34" fmla="*/ 75 w 309"/>
                      <a:gd name="T35" fmla="*/ 237 h 246"/>
                      <a:gd name="T36" fmla="*/ 47 w 309"/>
                      <a:gd name="T37" fmla="*/ 225 h 246"/>
                      <a:gd name="T38" fmla="*/ 23 w 309"/>
                      <a:gd name="T39" fmla="*/ 204 h 246"/>
                      <a:gd name="T40" fmla="*/ 11 w 309"/>
                      <a:gd name="T41" fmla="*/ 184 h 246"/>
                      <a:gd name="T42" fmla="*/ 0 w 309"/>
                      <a:gd name="T43" fmla="*/ 133 h 246"/>
                      <a:gd name="T44" fmla="*/ 0 w 309"/>
                      <a:gd name="T45" fmla="*/ 87 h 246"/>
                      <a:gd name="T46" fmla="*/ 0 w 309"/>
                      <a:gd name="T47" fmla="*/ 41 h 246"/>
                      <a:gd name="T48" fmla="*/ 30 w 309"/>
                      <a:gd name="T49" fmla="*/ 13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41">
                    <a:extLst>
                      <a:ext uri="{FF2B5EF4-FFF2-40B4-BE49-F238E27FC236}">
                        <a16:creationId xmlns:a16="http://schemas.microsoft.com/office/drawing/2014/main" id="{ACAC2C9C-3B48-5F46-BEC9-36EE2FAA14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269 w 308"/>
                      <a:gd name="T1" fmla="*/ 12 h 245"/>
                      <a:gd name="T2" fmla="*/ 212 w 308"/>
                      <a:gd name="T3" fmla="*/ 2 h 245"/>
                      <a:gd name="T4" fmla="*/ 158 w 308"/>
                      <a:gd name="T5" fmla="*/ 2 h 245"/>
                      <a:gd name="T6" fmla="*/ 107 w 308"/>
                      <a:gd name="T7" fmla="*/ 0 h 245"/>
                      <a:gd name="T8" fmla="*/ 61 w 308"/>
                      <a:gd name="T9" fmla="*/ 3 h 245"/>
                      <a:gd name="T10" fmla="*/ 28 w 308"/>
                      <a:gd name="T11" fmla="*/ 12 h 245"/>
                      <a:gd name="T12" fmla="*/ 0 w 308"/>
                      <a:gd name="T13" fmla="*/ 26 h 245"/>
                      <a:gd name="T14" fmla="*/ 0 w 308"/>
                      <a:gd name="T15" fmla="*/ 107 h 245"/>
                      <a:gd name="T16" fmla="*/ 8 w 308"/>
                      <a:gd name="T17" fmla="*/ 153 h 245"/>
                      <a:gd name="T18" fmla="*/ 22 w 308"/>
                      <a:gd name="T19" fmla="*/ 185 h 245"/>
                      <a:gd name="T20" fmla="*/ 39 w 308"/>
                      <a:gd name="T21" fmla="*/ 207 h 245"/>
                      <a:gd name="T22" fmla="*/ 57 w 308"/>
                      <a:gd name="T23" fmla="*/ 220 h 245"/>
                      <a:gd name="T24" fmla="*/ 80 w 308"/>
                      <a:gd name="T25" fmla="*/ 232 h 245"/>
                      <a:gd name="T26" fmla="*/ 102 w 308"/>
                      <a:gd name="T27" fmla="*/ 239 h 245"/>
                      <a:gd name="T28" fmla="*/ 128 w 308"/>
                      <a:gd name="T29" fmla="*/ 242 h 245"/>
                      <a:gd name="T30" fmla="*/ 157 w 308"/>
                      <a:gd name="T31" fmla="*/ 245 h 245"/>
                      <a:gd name="T32" fmla="*/ 205 w 308"/>
                      <a:gd name="T33" fmla="*/ 242 h 245"/>
                      <a:gd name="T34" fmla="*/ 235 w 308"/>
                      <a:gd name="T35" fmla="*/ 235 h 245"/>
                      <a:gd name="T36" fmla="*/ 262 w 308"/>
                      <a:gd name="T37" fmla="*/ 226 h 245"/>
                      <a:gd name="T38" fmla="*/ 283 w 308"/>
                      <a:gd name="T39" fmla="*/ 200 h 245"/>
                      <a:gd name="T40" fmla="*/ 297 w 308"/>
                      <a:gd name="T41" fmla="*/ 168 h 245"/>
                      <a:gd name="T42" fmla="*/ 308 w 308"/>
                      <a:gd name="T43" fmla="*/ 134 h 245"/>
                      <a:gd name="T44" fmla="*/ 308 w 308"/>
                      <a:gd name="T45" fmla="*/ 87 h 245"/>
                      <a:gd name="T46" fmla="*/ 308 w 308"/>
                      <a:gd name="T47" fmla="*/ 42 h 245"/>
                      <a:gd name="T48" fmla="*/ 269 w 308"/>
                      <a:gd name="T49" fmla="*/ 12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42">
                    <a:extLst>
                      <a:ext uri="{FF2B5EF4-FFF2-40B4-BE49-F238E27FC236}">
                        <a16:creationId xmlns:a16="http://schemas.microsoft.com/office/drawing/2014/main" id="{AEE00A52-1F26-3848-87D4-6637A03357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10 h 33"/>
                      <a:gd name="T2" fmla="*/ 7 w 45"/>
                      <a:gd name="T3" fmla="*/ 3 h 33"/>
                      <a:gd name="T4" fmla="*/ 17 w 45"/>
                      <a:gd name="T5" fmla="*/ 0 h 33"/>
                      <a:gd name="T6" fmla="*/ 31 w 45"/>
                      <a:gd name="T7" fmla="*/ 0 h 33"/>
                      <a:gd name="T8" fmla="*/ 41 w 45"/>
                      <a:gd name="T9" fmla="*/ 6 h 33"/>
                      <a:gd name="T10" fmla="*/ 45 w 45"/>
                      <a:gd name="T11" fmla="*/ 31 h 33"/>
                      <a:gd name="T12" fmla="*/ 34 w 45"/>
                      <a:gd name="T13" fmla="*/ 29 h 33"/>
                      <a:gd name="T14" fmla="*/ 25 w 45"/>
                      <a:gd name="T15" fmla="*/ 24 h 33"/>
                      <a:gd name="T16" fmla="*/ 13 w 45"/>
                      <a:gd name="T17" fmla="*/ 29 h 33"/>
                      <a:gd name="T18" fmla="*/ 2 w 45"/>
                      <a:gd name="T19" fmla="*/ 33 h 33"/>
                      <a:gd name="T20" fmla="*/ 0 w 45"/>
                      <a:gd name="T21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43">
                    <a:extLst>
                      <a:ext uri="{FF2B5EF4-FFF2-40B4-BE49-F238E27FC236}">
                        <a16:creationId xmlns:a16="http://schemas.microsoft.com/office/drawing/2014/main" id="{AAB42F40-BB54-F04D-A3E2-754DC54A13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28 w 128"/>
                      <a:gd name="T1" fmla="*/ 17 h 52"/>
                      <a:gd name="T2" fmla="*/ 128 w 128"/>
                      <a:gd name="T3" fmla="*/ 52 h 52"/>
                      <a:gd name="T4" fmla="*/ 14 w 128"/>
                      <a:gd name="T5" fmla="*/ 20 h 52"/>
                      <a:gd name="T6" fmla="*/ 0 w 128"/>
                      <a:gd name="T7" fmla="*/ 0 h 52"/>
                      <a:gd name="T8" fmla="*/ 128 w 128"/>
                      <a:gd name="T9" fmla="*/ 17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44">
                    <a:extLst>
                      <a:ext uri="{FF2B5EF4-FFF2-40B4-BE49-F238E27FC236}">
                        <a16:creationId xmlns:a16="http://schemas.microsoft.com/office/drawing/2014/main" id="{1E3D8FB8-1E67-254C-839A-60F17C6247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29 h 54"/>
                      <a:gd name="T2" fmla="*/ 0 w 74"/>
                      <a:gd name="T3" fmla="*/ 54 h 54"/>
                      <a:gd name="T4" fmla="*/ 70 w 74"/>
                      <a:gd name="T5" fmla="*/ 22 h 54"/>
                      <a:gd name="T6" fmla="*/ 74 w 74"/>
                      <a:gd name="T7" fmla="*/ 0 h 54"/>
                      <a:gd name="T8" fmla="*/ 0 w 74"/>
                      <a:gd name="T9" fmla="*/ 2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45">
                  <a:extLst>
                    <a:ext uri="{FF2B5EF4-FFF2-40B4-BE49-F238E27FC236}">
                      <a16:creationId xmlns:a16="http://schemas.microsoft.com/office/drawing/2014/main" id="{FBD5E5F9-2E4A-5F40-AD29-C0E737A982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22" name="Oval 46">
                    <a:extLst>
                      <a:ext uri="{FF2B5EF4-FFF2-40B4-BE49-F238E27FC236}">
                        <a16:creationId xmlns:a16="http://schemas.microsoft.com/office/drawing/2014/main" id="{305D8EDD-9DDD-9842-8878-A1ADA82CEE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Oval 47">
                    <a:extLst>
                      <a:ext uri="{FF2B5EF4-FFF2-40B4-BE49-F238E27FC236}">
                        <a16:creationId xmlns:a16="http://schemas.microsoft.com/office/drawing/2014/main" id="{8DDC7D7A-BC46-984A-B243-772C7970F8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48">
                  <a:extLst>
                    <a:ext uri="{FF2B5EF4-FFF2-40B4-BE49-F238E27FC236}">
                      <a16:creationId xmlns:a16="http://schemas.microsoft.com/office/drawing/2014/main" id="{57C56E1E-7EEE-574B-93A2-98231D15F2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20" name="Oval 49">
                    <a:extLst>
                      <a:ext uri="{FF2B5EF4-FFF2-40B4-BE49-F238E27FC236}">
                        <a16:creationId xmlns:a16="http://schemas.microsoft.com/office/drawing/2014/main" id="{1C0D8871-B174-D946-A692-F736526D87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Oval 50">
                    <a:extLst>
                      <a:ext uri="{FF2B5EF4-FFF2-40B4-BE49-F238E27FC236}">
                        <a16:creationId xmlns:a16="http://schemas.microsoft.com/office/drawing/2014/main" id="{55850B47-8D42-3548-9037-0DCFB21E44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6" name="Text Box 76">
              <a:extLst>
                <a:ext uri="{FF2B5EF4-FFF2-40B4-BE49-F238E27FC236}">
                  <a16:creationId xmlns:a16="http://schemas.microsoft.com/office/drawing/2014/main" id="{204DB96A-9F21-974A-8E6D-7B8BF9508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576"/>
              <a:ext cx="446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/>
                <a:t>Lagrange </a:t>
              </a:r>
              <a:r>
                <a:rPr lang="zh-CN" altLang="en-US" sz="2400" b="1" dirty="0"/>
                <a:t>插值虽然易算，但若要增加一个节点时，全部基函数</a:t>
              </a:r>
              <a:r>
                <a:rPr lang="en-US" altLang="zh-CN" sz="2400" b="1" dirty="0"/>
                <a:t> </a:t>
              </a:r>
              <a:r>
                <a:rPr lang="en-US" altLang="zh-CN" sz="2400" b="1" i="1" dirty="0"/>
                <a:t>l</a:t>
              </a:r>
              <a:r>
                <a:rPr lang="en-US" altLang="zh-CN" sz="2400" b="1" i="1" baseline="-25000" dirty="0"/>
                <a:t>i</a:t>
              </a:r>
              <a:r>
                <a:rPr lang="en-US" altLang="zh-CN" sz="2400" b="1" dirty="0"/>
                <a:t>(</a:t>
              </a:r>
              <a:r>
                <a:rPr lang="en-US" altLang="zh-CN" sz="2400" b="1" i="1" dirty="0"/>
                <a:t>x</a:t>
              </a:r>
              <a:r>
                <a:rPr lang="en-US" altLang="zh-CN" sz="2400" b="1" dirty="0"/>
                <a:t>) </a:t>
              </a:r>
              <a:r>
                <a:rPr lang="zh-CN" altLang="en-US" sz="2400" b="1" dirty="0"/>
                <a:t>都需重新算过。</a:t>
              </a:r>
              <a:endParaRPr lang="en-US" altLang="zh-CN" sz="2400" b="1" dirty="0"/>
            </a:p>
          </p:txBody>
        </p:sp>
      </p:grpSp>
      <p:sp>
        <p:nvSpPr>
          <p:cNvPr id="38" name="Rectangle 24">
            <a:extLst>
              <a:ext uri="{FF2B5EF4-FFF2-40B4-BE49-F238E27FC236}">
                <a16:creationId xmlns:a16="http://schemas.microsoft.com/office/drawing/2014/main" id="{4A69BCC9-62D8-6743-A6E7-4AE2B7371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904" y="4794597"/>
            <a:ext cx="3276600" cy="1371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 altLang="zh-CN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69E8E2B7-0C29-A245-8E6C-6CAB76A0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14477"/>
            <a:ext cx="19812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 altLang="zh-CN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ED892B0F-3C15-8C40-8F44-855005C25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66405"/>
            <a:ext cx="1295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 altLang="zh-CN"/>
          </a:p>
        </p:txBody>
      </p:sp>
      <p:graphicFrame>
        <p:nvGraphicFramePr>
          <p:cNvPr id="41" name="Object 27">
            <a:extLst>
              <a:ext uri="{FF2B5EF4-FFF2-40B4-BE49-F238E27FC236}">
                <a16:creationId xmlns:a16="http://schemas.microsoft.com/office/drawing/2014/main" id="{33D80232-4552-5F4E-B996-07CA3C0D5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39097"/>
              </p:ext>
            </p:extLst>
          </p:nvPr>
        </p:nvGraphicFramePr>
        <p:xfrm>
          <a:off x="469900" y="2510284"/>
          <a:ext cx="62357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" name="Equation" r:id="rId5" imgW="2908080" imgH="228600" progId="Equation.DSMT4">
                  <p:embed/>
                </p:oleObj>
              </mc:Choice>
              <mc:Fallback>
                <p:oleObj name="Equation" r:id="rId5" imgW="2908080" imgH="228600" progId="Equation.DSMT4">
                  <p:embed/>
                  <p:pic>
                    <p:nvPicPr>
                      <p:cNvPr id="5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510284"/>
                        <a:ext cx="62357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8">
            <a:extLst>
              <a:ext uri="{FF2B5EF4-FFF2-40B4-BE49-F238E27FC236}">
                <a16:creationId xmlns:a16="http://schemas.microsoft.com/office/drawing/2014/main" id="{FDA7B63C-0DCF-564E-9272-7B2B16885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13906"/>
              </p:ext>
            </p:extLst>
          </p:nvPr>
        </p:nvGraphicFramePr>
        <p:xfrm>
          <a:off x="395536" y="3354437"/>
          <a:ext cx="1254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0" name="Equation" r:id="rId7" imgW="596900" imgH="215900" progId="Equation.3">
                  <p:embed/>
                </p:oleObj>
              </mc:Choice>
              <mc:Fallback>
                <p:oleObj name="Equation" r:id="rId7" imgW="596900" imgH="215900" progId="Equation.3">
                  <p:embed/>
                  <p:pic>
                    <p:nvPicPr>
                      <p:cNvPr id="5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354437"/>
                        <a:ext cx="12541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0">
            <a:extLst>
              <a:ext uri="{FF2B5EF4-FFF2-40B4-BE49-F238E27FC236}">
                <a16:creationId xmlns:a16="http://schemas.microsoft.com/office/drawing/2014/main" id="{0917279E-3058-1E42-92D9-E351D2E43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32175"/>
              </p:ext>
            </p:extLst>
          </p:nvPr>
        </p:nvGraphicFramePr>
        <p:xfrm>
          <a:off x="395536" y="4002509"/>
          <a:ext cx="27511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1" name="Equation" r:id="rId9" imgW="1308100" imgH="215900" progId="Equation.3">
                  <p:embed/>
                </p:oleObj>
              </mc:Choice>
              <mc:Fallback>
                <p:oleObj name="Equation" r:id="rId9" imgW="1308100" imgH="215900" progId="Equation.3">
                  <p:embed/>
                  <p:pic>
                    <p:nvPicPr>
                      <p:cNvPr id="5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02509"/>
                        <a:ext cx="27511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1">
            <a:extLst>
              <a:ext uri="{FF2B5EF4-FFF2-40B4-BE49-F238E27FC236}">
                <a16:creationId xmlns:a16="http://schemas.microsoft.com/office/drawing/2014/main" id="{803DF395-2367-864C-8B93-899A39048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08285"/>
              </p:ext>
            </p:extLst>
          </p:nvPr>
        </p:nvGraphicFramePr>
        <p:xfrm>
          <a:off x="6022975" y="3072755"/>
          <a:ext cx="987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11" imgW="469800" imgH="215640" progId="Equation.3">
                  <p:embed/>
                </p:oleObj>
              </mc:Choice>
              <mc:Fallback>
                <p:oleObj name="Equation" r:id="rId11" imgW="469800" imgH="215640" progId="Equation.3">
                  <p:embed/>
                  <p:pic>
                    <p:nvPicPr>
                      <p:cNvPr id="5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3072755"/>
                        <a:ext cx="9874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2">
            <a:extLst>
              <a:ext uri="{FF2B5EF4-FFF2-40B4-BE49-F238E27FC236}">
                <a16:creationId xmlns:a16="http://schemas.microsoft.com/office/drawing/2014/main" id="{336452E1-8CA2-A54F-912B-771301796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38561"/>
              </p:ext>
            </p:extLst>
          </p:nvPr>
        </p:nvGraphicFramePr>
        <p:xfrm>
          <a:off x="5992813" y="3724002"/>
          <a:ext cx="16271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Equation" r:id="rId13" imgW="774360" imgH="431640" progId="Equation.3">
                  <p:embed/>
                </p:oleObj>
              </mc:Choice>
              <mc:Fallback>
                <p:oleObj name="Equation" r:id="rId13" imgW="774360" imgH="431640" progId="Equation.3">
                  <p:embed/>
                  <p:pic>
                    <p:nvPicPr>
                      <p:cNvPr id="57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3724002"/>
                        <a:ext cx="16271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3">
            <a:extLst>
              <a:ext uri="{FF2B5EF4-FFF2-40B4-BE49-F238E27FC236}">
                <a16:creationId xmlns:a16="http://schemas.microsoft.com/office/drawing/2014/main" id="{35F98C18-EA2A-E245-BB9D-26DF68E45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79242"/>
              </p:ext>
            </p:extLst>
          </p:nvPr>
        </p:nvGraphicFramePr>
        <p:xfrm>
          <a:off x="323528" y="4794597"/>
          <a:ext cx="51546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" name="Equation" r:id="rId15" imgW="2451100" imgH="215900" progId="Equation.3">
                  <p:embed/>
                </p:oleObj>
              </mc:Choice>
              <mc:Fallback>
                <p:oleObj name="Equation" r:id="rId15" imgW="2451100" imgH="215900" progId="Equation.3">
                  <p:embed/>
                  <p:pic>
                    <p:nvPicPr>
                      <p:cNvPr id="5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94597"/>
                        <a:ext cx="51546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4">
            <a:extLst>
              <a:ext uri="{FF2B5EF4-FFF2-40B4-BE49-F238E27FC236}">
                <a16:creationId xmlns:a16="http://schemas.microsoft.com/office/drawing/2014/main" id="{2C0F89C6-DC84-9947-A528-9F1CFB86C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11976"/>
              </p:ext>
            </p:extLst>
          </p:nvPr>
        </p:nvGraphicFramePr>
        <p:xfrm>
          <a:off x="6014467" y="4794597"/>
          <a:ext cx="2941637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Equation" r:id="rId17" imgW="1396800" imgH="634680" progId="Equation.3">
                  <p:embed/>
                </p:oleObj>
              </mc:Choice>
              <mc:Fallback>
                <p:oleObj name="Equation" r:id="rId17" imgW="1396800" imgH="634680" progId="Equation.3">
                  <p:embed/>
                  <p:pic>
                    <p:nvPicPr>
                      <p:cNvPr id="59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467" y="4794597"/>
                        <a:ext cx="2941637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9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4C2763-103F-1648-BEBD-D3394D43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3" y="228600"/>
            <a:ext cx="7313571" cy="762000"/>
          </a:xfrm>
        </p:spPr>
        <p:txBody>
          <a:bodyPr>
            <a:normAutofit/>
          </a:bodyPr>
          <a:lstStyle/>
          <a:p>
            <a:pPr algn="l"/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拉格朗日插值法的不足与改进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FB547DE-1111-1440-B076-01D81E52669B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" name="Group 82">
            <a:extLst>
              <a:ext uri="{FF2B5EF4-FFF2-40B4-BE49-F238E27FC236}">
                <a16:creationId xmlns:a16="http://schemas.microsoft.com/office/drawing/2014/main" id="{DDEB8189-0328-7940-93DE-DA90FE47F71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24000"/>
            <a:ext cx="7924800" cy="822325"/>
            <a:chOff x="432" y="576"/>
            <a:chExt cx="4992" cy="518"/>
          </a:xfrm>
        </p:grpSpPr>
        <p:grpSp>
          <p:nvGrpSpPr>
            <p:cNvPr id="5" name="Group 75">
              <a:extLst>
                <a:ext uri="{FF2B5EF4-FFF2-40B4-BE49-F238E27FC236}">
                  <a16:creationId xmlns:a16="http://schemas.microsoft.com/office/drawing/2014/main" id="{FCD9FE2B-51F2-9F42-8028-22C277EA3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576"/>
              <a:ext cx="403" cy="480"/>
              <a:chOff x="4301" y="2544"/>
              <a:chExt cx="278" cy="393"/>
            </a:xfrm>
          </p:grpSpPr>
          <p:grpSp>
            <p:nvGrpSpPr>
              <p:cNvPr id="8" name="Group 11">
                <a:extLst>
                  <a:ext uri="{FF2B5EF4-FFF2-40B4-BE49-F238E27FC236}">
                    <a16:creationId xmlns:a16="http://schemas.microsoft.com/office/drawing/2014/main" id="{49162854-EEB7-3E41-9647-B198DA2EA6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8" y="2712"/>
                <a:ext cx="40" cy="34"/>
                <a:chOff x="2801" y="1975"/>
                <a:chExt cx="67" cy="57"/>
              </a:xfrm>
            </p:grpSpPr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B67F9E08-B1E8-B44A-A68D-A246BB00E7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A6E57E51-B700-4943-991C-DCF9C16185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4">
                <a:extLst>
                  <a:ext uri="{FF2B5EF4-FFF2-40B4-BE49-F238E27FC236}">
                    <a16:creationId xmlns:a16="http://schemas.microsoft.com/office/drawing/2014/main" id="{97948903-A759-F34E-9A20-1FD0250833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9" y="2715"/>
                <a:ext cx="39" cy="33"/>
                <a:chOff x="2973" y="1980"/>
                <a:chExt cx="67" cy="57"/>
              </a:xfrm>
            </p:grpSpPr>
            <p:sp>
              <p:nvSpPr>
                <p:cNvPr id="34" name="Oval 15">
                  <a:extLst>
                    <a:ext uri="{FF2B5EF4-FFF2-40B4-BE49-F238E27FC236}">
                      <a16:creationId xmlns:a16="http://schemas.microsoft.com/office/drawing/2014/main" id="{475E49C0-BEA5-334D-A7FC-62591BF4A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Oval 16">
                  <a:extLst>
                    <a:ext uri="{FF2B5EF4-FFF2-40B4-BE49-F238E27FC236}">
                      <a16:creationId xmlns:a16="http://schemas.microsoft.com/office/drawing/2014/main" id="{13460F4D-EE74-FC42-8766-EA6D67014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" name="Freeform 19">
                <a:extLst>
                  <a:ext uri="{FF2B5EF4-FFF2-40B4-BE49-F238E27FC236}">
                    <a16:creationId xmlns:a16="http://schemas.microsoft.com/office/drawing/2014/main" id="{74DCFEE8-BE0A-A248-9851-245AB530E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693"/>
                <a:ext cx="37" cy="90"/>
              </a:xfrm>
              <a:custGeom>
                <a:avLst/>
                <a:gdLst>
                  <a:gd name="T0" fmla="*/ 58 w 128"/>
                  <a:gd name="T1" fmla="*/ 18 h 311"/>
                  <a:gd name="T2" fmla="*/ 93 w 128"/>
                  <a:gd name="T3" fmla="*/ 0 h 311"/>
                  <a:gd name="T4" fmla="*/ 110 w 128"/>
                  <a:gd name="T5" fmla="*/ 18 h 311"/>
                  <a:gd name="T6" fmla="*/ 122 w 128"/>
                  <a:gd name="T7" fmla="*/ 63 h 311"/>
                  <a:gd name="T8" fmla="*/ 128 w 128"/>
                  <a:gd name="T9" fmla="*/ 126 h 311"/>
                  <a:gd name="T10" fmla="*/ 122 w 128"/>
                  <a:gd name="T11" fmla="*/ 195 h 311"/>
                  <a:gd name="T12" fmla="*/ 104 w 128"/>
                  <a:gd name="T13" fmla="*/ 259 h 311"/>
                  <a:gd name="T14" fmla="*/ 75 w 128"/>
                  <a:gd name="T15" fmla="*/ 305 h 311"/>
                  <a:gd name="T16" fmla="*/ 35 w 128"/>
                  <a:gd name="T17" fmla="*/ 311 h 311"/>
                  <a:gd name="T18" fmla="*/ 0 w 128"/>
                  <a:gd name="T19" fmla="*/ 218 h 311"/>
                  <a:gd name="T20" fmla="*/ 58 w 128"/>
                  <a:gd name="T21" fmla="*/ 1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20">
                <a:extLst>
                  <a:ext uri="{FF2B5EF4-FFF2-40B4-BE49-F238E27FC236}">
                    <a16:creationId xmlns:a16="http://schemas.microsoft.com/office/drawing/2014/main" id="{9F6B7F81-485C-8A43-A4AF-10A03B368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2695"/>
                <a:ext cx="36" cy="90"/>
              </a:xfrm>
              <a:custGeom>
                <a:avLst/>
                <a:gdLst>
                  <a:gd name="T0" fmla="*/ 69 w 126"/>
                  <a:gd name="T1" fmla="*/ 16 h 311"/>
                  <a:gd name="T2" fmla="*/ 33 w 126"/>
                  <a:gd name="T3" fmla="*/ 0 h 311"/>
                  <a:gd name="T4" fmla="*/ 17 w 126"/>
                  <a:gd name="T5" fmla="*/ 16 h 311"/>
                  <a:gd name="T6" fmla="*/ 5 w 126"/>
                  <a:gd name="T7" fmla="*/ 62 h 311"/>
                  <a:gd name="T8" fmla="*/ 0 w 126"/>
                  <a:gd name="T9" fmla="*/ 126 h 311"/>
                  <a:gd name="T10" fmla="*/ 5 w 126"/>
                  <a:gd name="T11" fmla="*/ 195 h 311"/>
                  <a:gd name="T12" fmla="*/ 23 w 126"/>
                  <a:gd name="T13" fmla="*/ 259 h 311"/>
                  <a:gd name="T14" fmla="*/ 51 w 126"/>
                  <a:gd name="T15" fmla="*/ 305 h 311"/>
                  <a:gd name="T16" fmla="*/ 91 w 126"/>
                  <a:gd name="T17" fmla="*/ 311 h 311"/>
                  <a:gd name="T18" fmla="*/ 126 w 126"/>
                  <a:gd name="T19" fmla="*/ 218 h 311"/>
                  <a:gd name="T20" fmla="*/ 69 w 126"/>
                  <a:gd name="T21" fmla="*/ 16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27">
                <a:extLst>
                  <a:ext uri="{FF2B5EF4-FFF2-40B4-BE49-F238E27FC236}">
                    <a16:creationId xmlns:a16="http://schemas.microsoft.com/office/drawing/2014/main" id="{4F5C3B81-8E86-D240-BACF-011C24E21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9" y="2575"/>
                <a:ext cx="255" cy="362"/>
              </a:xfrm>
              <a:custGeom>
                <a:avLst/>
                <a:gdLst>
                  <a:gd name="T0" fmla="*/ 254 w 874"/>
                  <a:gd name="T1" fmla="*/ 21 h 1244"/>
                  <a:gd name="T2" fmla="*/ 192 w 874"/>
                  <a:gd name="T3" fmla="*/ 64 h 1244"/>
                  <a:gd name="T4" fmla="*/ 149 w 874"/>
                  <a:gd name="T5" fmla="*/ 101 h 1244"/>
                  <a:gd name="T6" fmla="*/ 118 w 874"/>
                  <a:gd name="T7" fmla="*/ 150 h 1244"/>
                  <a:gd name="T8" fmla="*/ 80 w 874"/>
                  <a:gd name="T9" fmla="*/ 203 h 1244"/>
                  <a:gd name="T10" fmla="*/ 63 w 874"/>
                  <a:gd name="T11" fmla="*/ 277 h 1244"/>
                  <a:gd name="T12" fmla="*/ 46 w 874"/>
                  <a:gd name="T13" fmla="*/ 335 h 1244"/>
                  <a:gd name="T14" fmla="*/ 46 w 874"/>
                  <a:gd name="T15" fmla="*/ 405 h 1244"/>
                  <a:gd name="T16" fmla="*/ 63 w 874"/>
                  <a:gd name="T17" fmla="*/ 501 h 1244"/>
                  <a:gd name="T18" fmla="*/ 67 w 874"/>
                  <a:gd name="T19" fmla="*/ 590 h 1244"/>
                  <a:gd name="T20" fmla="*/ 43 w 874"/>
                  <a:gd name="T21" fmla="*/ 683 h 1244"/>
                  <a:gd name="T22" fmla="*/ 17 w 874"/>
                  <a:gd name="T23" fmla="*/ 772 h 1244"/>
                  <a:gd name="T24" fmla="*/ 0 w 874"/>
                  <a:gd name="T25" fmla="*/ 853 h 1244"/>
                  <a:gd name="T26" fmla="*/ 0 w 874"/>
                  <a:gd name="T27" fmla="*/ 922 h 1244"/>
                  <a:gd name="T28" fmla="*/ 5 w 874"/>
                  <a:gd name="T29" fmla="*/ 985 h 1244"/>
                  <a:gd name="T30" fmla="*/ 17 w 874"/>
                  <a:gd name="T31" fmla="*/ 1036 h 1244"/>
                  <a:gd name="T32" fmla="*/ 41 w 874"/>
                  <a:gd name="T33" fmla="*/ 1089 h 1244"/>
                  <a:gd name="T34" fmla="*/ 74 w 874"/>
                  <a:gd name="T35" fmla="*/ 1128 h 1244"/>
                  <a:gd name="T36" fmla="*/ 115 w 874"/>
                  <a:gd name="T37" fmla="*/ 1157 h 1244"/>
                  <a:gd name="T38" fmla="*/ 196 w 874"/>
                  <a:gd name="T39" fmla="*/ 1207 h 1244"/>
                  <a:gd name="T40" fmla="*/ 286 w 874"/>
                  <a:gd name="T41" fmla="*/ 1230 h 1244"/>
                  <a:gd name="T42" fmla="*/ 378 w 874"/>
                  <a:gd name="T43" fmla="*/ 1244 h 1244"/>
                  <a:gd name="T44" fmla="*/ 465 w 874"/>
                  <a:gd name="T45" fmla="*/ 1232 h 1244"/>
                  <a:gd name="T46" fmla="*/ 540 w 874"/>
                  <a:gd name="T47" fmla="*/ 1218 h 1244"/>
                  <a:gd name="T48" fmla="*/ 621 w 874"/>
                  <a:gd name="T49" fmla="*/ 1183 h 1244"/>
                  <a:gd name="T50" fmla="*/ 690 w 874"/>
                  <a:gd name="T51" fmla="*/ 1149 h 1244"/>
                  <a:gd name="T52" fmla="*/ 747 w 874"/>
                  <a:gd name="T53" fmla="*/ 1103 h 1244"/>
                  <a:gd name="T54" fmla="*/ 816 w 874"/>
                  <a:gd name="T55" fmla="*/ 1022 h 1244"/>
                  <a:gd name="T56" fmla="*/ 845 w 874"/>
                  <a:gd name="T57" fmla="*/ 979 h 1244"/>
                  <a:gd name="T58" fmla="*/ 862 w 874"/>
                  <a:gd name="T59" fmla="*/ 922 h 1244"/>
                  <a:gd name="T60" fmla="*/ 873 w 874"/>
                  <a:gd name="T61" fmla="*/ 864 h 1244"/>
                  <a:gd name="T62" fmla="*/ 874 w 874"/>
                  <a:gd name="T63" fmla="*/ 811 h 1244"/>
                  <a:gd name="T64" fmla="*/ 864 w 874"/>
                  <a:gd name="T65" fmla="*/ 745 h 1244"/>
                  <a:gd name="T66" fmla="*/ 853 w 874"/>
                  <a:gd name="T67" fmla="*/ 683 h 1244"/>
                  <a:gd name="T68" fmla="*/ 837 w 874"/>
                  <a:gd name="T69" fmla="*/ 563 h 1244"/>
                  <a:gd name="T70" fmla="*/ 845 w 874"/>
                  <a:gd name="T71" fmla="*/ 503 h 1244"/>
                  <a:gd name="T72" fmla="*/ 864 w 874"/>
                  <a:gd name="T73" fmla="*/ 437 h 1244"/>
                  <a:gd name="T74" fmla="*/ 873 w 874"/>
                  <a:gd name="T75" fmla="*/ 319 h 1244"/>
                  <a:gd name="T76" fmla="*/ 864 w 874"/>
                  <a:gd name="T77" fmla="*/ 213 h 1244"/>
                  <a:gd name="T78" fmla="*/ 845 w 874"/>
                  <a:gd name="T79" fmla="*/ 141 h 1244"/>
                  <a:gd name="T80" fmla="*/ 805 w 874"/>
                  <a:gd name="T81" fmla="*/ 92 h 1244"/>
                  <a:gd name="T82" fmla="*/ 704 w 874"/>
                  <a:gd name="T83" fmla="*/ 42 h 1244"/>
                  <a:gd name="T84" fmla="*/ 586 w 874"/>
                  <a:gd name="T85" fmla="*/ 11 h 1244"/>
                  <a:gd name="T86" fmla="*/ 393 w 874"/>
                  <a:gd name="T87" fmla="*/ 0 h 1244"/>
                  <a:gd name="T88" fmla="*/ 254 w 874"/>
                  <a:gd name="T89" fmla="*/ 21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28">
                <a:extLst>
                  <a:ext uri="{FF2B5EF4-FFF2-40B4-BE49-F238E27FC236}">
                    <a16:creationId xmlns:a16="http://schemas.microsoft.com/office/drawing/2014/main" id="{58FD57FC-5D26-7440-90AC-DD8AFD0C1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9" y="2728"/>
                <a:ext cx="126" cy="136"/>
                <a:chOff x="2802" y="2002"/>
                <a:chExt cx="216" cy="233"/>
              </a:xfrm>
            </p:grpSpPr>
            <p:sp>
              <p:nvSpPr>
                <p:cNvPr id="31" name="Freeform 29">
                  <a:extLst>
                    <a:ext uri="{FF2B5EF4-FFF2-40B4-BE49-F238E27FC236}">
                      <a16:creationId xmlns:a16="http://schemas.microsoft.com/office/drawing/2014/main" id="{88208241-797B-5143-BEC5-22E06EA53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4 h 19"/>
                    <a:gd name="T2" fmla="*/ 39 w 431"/>
                    <a:gd name="T3" fmla="*/ 0 h 19"/>
                    <a:gd name="T4" fmla="*/ 98 w 431"/>
                    <a:gd name="T5" fmla="*/ 0 h 19"/>
                    <a:gd name="T6" fmla="*/ 151 w 431"/>
                    <a:gd name="T7" fmla="*/ 0 h 19"/>
                    <a:gd name="T8" fmla="*/ 217 w 431"/>
                    <a:gd name="T9" fmla="*/ 11 h 19"/>
                    <a:gd name="T10" fmla="*/ 292 w 431"/>
                    <a:gd name="T11" fmla="*/ 11 h 19"/>
                    <a:gd name="T12" fmla="*/ 365 w 431"/>
                    <a:gd name="T13" fmla="*/ 11 h 19"/>
                    <a:gd name="T14" fmla="*/ 431 w 431"/>
                    <a:gd name="T1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30">
                  <a:extLst>
                    <a:ext uri="{FF2B5EF4-FFF2-40B4-BE49-F238E27FC236}">
                      <a16:creationId xmlns:a16="http://schemas.microsoft.com/office/drawing/2014/main" id="{BE1269DB-7E88-CD4D-983D-654B25F34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5 h 5"/>
                    <a:gd name="T2" fmla="*/ 67 w 92"/>
                    <a:gd name="T3" fmla="*/ 0 h 5"/>
                    <a:gd name="T4" fmla="*/ 92 w 92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31">
                  <a:extLst>
                    <a:ext uri="{FF2B5EF4-FFF2-40B4-BE49-F238E27FC236}">
                      <a16:creationId xmlns:a16="http://schemas.microsoft.com/office/drawing/2014/main" id="{2043691F-1177-8843-96AF-B511EEA5C7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38 w 202"/>
                    <a:gd name="T1" fmla="*/ 0 h 309"/>
                    <a:gd name="T2" fmla="*/ 132 w 202"/>
                    <a:gd name="T3" fmla="*/ 53 h 309"/>
                    <a:gd name="T4" fmla="*/ 143 w 202"/>
                    <a:gd name="T5" fmla="*/ 104 h 309"/>
                    <a:gd name="T6" fmla="*/ 155 w 202"/>
                    <a:gd name="T7" fmla="*/ 139 h 309"/>
                    <a:gd name="T8" fmla="*/ 177 w 202"/>
                    <a:gd name="T9" fmla="*/ 190 h 309"/>
                    <a:gd name="T10" fmla="*/ 189 w 202"/>
                    <a:gd name="T11" fmla="*/ 223 h 309"/>
                    <a:gd name="T12" fmla="*/ 202 w 202"/>
                    <a:gd name="T13" fmla="*/ 264 h 309"/>
                    <a:gd name="T14" fmla="*/ 189 w 202"/>
                    <a:gd name="T15" fmla="*/ 293 h 309"/>
                    <a:gd name="T16" fmla="*/ 173 w 202"/>
                    <a:gd name="T17" fmla="*/ 303 h 309"/>
                    <a:gd name="T18" fmla="*/ 143 w 202"/>
                    <a:gd name="T19" fmla="*/ 309 h 309"/>
                    <a:gd name="T20" fmla="*/ 109 w 202"/>
                    <a:gd name="T21" fmla="*/ 293 h 309"/>
                    <a:gd name="T22" fmla="*/ 63 w 202"/>
                    <a:gd name="T23" fmla="*/ 287 h 309"/>
                    <a:gd name="T24" fmla="*/ 0 w 202"/>
                    <a:gd name="T25" fmla="*/ 297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2">
                <a:extLst>
                  <a:ext uri="{FF2B5EF4-FFF2-40B4-BE49-F238E27FC236}">
                    <a16:creationId xmlns:a16="http://schemas.microsoft.com/office/drawing/2014/main" id="{9C54553A-6084-7441-9D5F-CBED10804D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6" y="2671"/>
                <a:ext cx="168" cy="15"/>
                <a:chOff x="2780" y="1904"/>
                <a:chExt cx="287" cy="26"/>
              </a:xfrm>
            </p:grpSpPr>
            <p:sp>
              <p:nvSpPr>
                <p:cNvPr id="29" name="Freeform 33">
                  <a:extLst>
                    <a:ext uri="{FF2B5EF4-FFF2-40B4-BE49-F238E27FC236}">
                      <a16:creationId xmlns:a16="http://schemas.microsoft.com/office/drawing/2014/main" id="{D3C5FB8E-2B2A-1D49-B0D9-F0F687FD4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49 h 49"/>
                    <a:gd name="T2" fmla="*/ 33 w 232"/>
                    <a:gd name="T3" fmla="*/ 28 h 49"/>
                    <a:gd name="T4" fmla="*/ 64 w 232"/>
                    <a:gd name="T5" fmla="*/ 14 h 49"/>
                    <a:gd name="T6" fmla="*/ 98 w 232"/>
                    <a:gd name="T7" fmla="*/ 6 h 49"/>
                    <a:gd name="T8" fmla="*/ 126 w 232"/>
                    <a:gd name="T9" fmla="*/ 3 h 49"/>
                    <a:gd name="T10" fmla="*/ 148 w 232"/>
                    <a:gd name="T11" fmla="*/ 0 h 49"/>
                    <a:gd name="T12" fmla="*/ 187 w 232"/>
                    <a:gd name="T13" fmla="*/ 11 h 49"/>
                    <a:gd name="T14" fmla="*/ 232 w 232"/>
                    <a:gd name="T15" fmla="*/ 25 h 49"/>
                    <a:gd name="T16" fmla="*/ 230 w 232"/>
                    <a:gd name="T17" fmla="*/ 38 h 49"/>
                    <a:gd name="T18" fmla="*/ 211 w 232"/>
                    <a:gd name="T19" fmla="*/ 41 h 49"/>
                    <a:gd name="T20" fmla="*/ 187 w 232"/>
                    <a:gd name="T21" fmla="*/ 33 h 49"/>
                    <a:gd name="T22" fmla="*/ 146 w 232"/>
                    <a:gd name="T23" fmla="*/ 29 h 49"/>
                    <a:gd name="T24" fmla="*/ 120 w 232"/>
                    <a:gd name="T25" fmla="*/ 28 h 49"/>
                    <a:gd name="T26" fmla="*/ 96 w 232"/>
                    <a:gd name="T27" fmla="*/ 33 h 49"/>
                    <a:gd name="T28" fmla="*/ 64 w 232"/>
                    <a:gd name="T29" fmla="*/ 41 h 49"/>
                    <a:gd name="T30" fmla="*/ 36 w 232"/>
                    <a:gd name="T31" fmla="*/ 46 h 49"/>
                    <a:gd name="T32" fmla="*/ 0 w 232"/>
                    <a:gd name="T3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34">
                  <a:extLst>
                    <a:ext uri="{FF2B5EF4-FFF2-40B4-BE49-F238E27FC236}">
                      <a16:creationId xmlns:a16="http://schemas.microsoft.com/office/drawing/2014/main" id="{391544EF-9C0D-A540-8916-E7FC90BE2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226 w 226"/>
                    <a:gd name="T1" fmla="*/ 48 h 48"/>
                    <a:gd name="T2" fmla="*/ 194 w 226"/>
                    <a:gd name="T3" fmla="*/ 26 h 48"/>
                    <a:gd name="T4" fmla="*/ 162 w 226"/>
                    <a:gd name="T5" fmla="*/ 13 h 48"/>
                    <a:gd name="T6" fmla="*/ 131 w 226"/>
                    <a:gd name="T7" fmla="*/ 6 h 48"/>
                    <a:gd name="T8" fmla="*/ 104 w 226"/>
                    <a:gd name="T9" fmla="*/ 2 h 48"/>
                    <a:gd name="T10" fmla="*/ 83 w 226"/>
                    <a:gd name="T11" fmla="*/ 0 h 48"/>
                    <a:gd name="T12" fmla="*/ 45 w 226"/>
                    <a:gd name="T13" fmla="*/ 10 h 48"/>
                    <a:gd name="T14" fmla="*/ 0 w 226"/>
                    <a:gd name="T15" fmla="*/ 23 h 48"/>
                    <a:gd name="T16" fmla="*/ 3 w 226"/>
                    <a:gd name="T17" fmla="*/ 37 h 48"/>
                    <a:gd name="T18" fmla="*/ 21 w 226"/>
                    <a:gd name="T19" fmla="*/ 40 h 48"/>
                    <a:gd name="T20" fmla="*/ 45 w 226"/>
                    <a:gd name="T21" fmla="*/ 32 h 48"/>
                    <a:gd name="T22" fmla="*/ 85 w 226"/>
                    <a:gd name="T23" fmla="*/ 29 h 48"/>
                    <a:gd name="T24" fmla="*/ 110 w 226"/>
                    <a:gd name="T25" fmla="*/ 26 h 48"/>
                    <a:gd name="T26" fmla="*/ 133 w 226"/>
                    <a:gd name="T27" fmla="*/ 32 h 48"/>
                    <a:gd name="T28" fmla="*/ 162 w 226"/>
                    <a:gd name="T29" fmla="*/ 40 h 48"/>
                    <a:gd name="T30" fmla="*/ 191 w 226"/>
                    <a:gd name="T31" fmla="*/ 46 h 48"/>
                    <a:gd name="T32" fmla="*/ 226 w 226"/>
                    <a:gd name="T3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" name="Freeform 35">
                <a:extLst>
                  <a:ext uri="{FF2B5EF4-FFF2-40B4-BE49-F238E27FC236}">
                    <a16:creationId xmlns:a16="http://schemas.microsoft.com/office/drawing/2014/main" id="{32AB52E5-D7C9-CE48-89D3-24AD60ECA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2544"/>
                <a:ext cx="263" cy="171"/>
              </a:xfrm>
              <a:custGeom>
                <a:avLst/>
                <a:gdLst>
                  <a:gd name="T0" fmla="*/ 23 w 903"/>
                  <a:gd name="T1" fmla="*/ 580 h 586"/>
                  <a:gd name="T2" fmla="*/ 67 w 903"/>
                  <a:gd name="T3" fmla="*/ 586 h 586"/>
                  <a:gd name="T4" fmla="*/ 57 w 903"/>
                  <a:gd name="T5" fmla="*/ 503 h 586"/>
                  <a:gd name="T6" fmla="*/ 110 w 903"/>
                  <a:gd name="T7" fmla="*/ 428 h 586"/>
                  <a:gd name="T8" fmla="*/ 114 w 903"/>
                  <a:gd name="T9" fmla="*/ 337 h 586"/>
                  <a:gd name="T10" fmla="*/ 179 w 903"/>
                  <a:gd name="T11" fmla="*/ 286 h 586"/>
                  <a:gd name="T12" fmla="*/ 179 w 903"/>
                  <a:gd name="T13" fmla="*/ 212 h 586"/>
                  <a:gd name="T14" fmla="*/ 235 w 903"/>
                  <a:gd name="T15" fmla="*/ 207 h 586"/>
                  <a:gd name="T16" fmla="*/ 287 w 903"/>
                  <a:gd name="T17" fmla="*/ 166 h 586"/>
                  <a:gd name="T18" fmla="*/ 372 w 903"/>
                  <a:gd name="T19" fmla="*/ 217 h 586"/>
                  <a:gd name="T20" fmla="*/ 390 w 903"/>
                  <a:gd name="T21" fmla="*/ 189 h 586"/>
                  <a:gd name="T22" fmla="*/ 476 w 903"/>
                  <a:gd name="T23" fmla="*/ 217 h 586"/>
                  <a:gd name="T24" fmla="*/ 453 w 903"/>
                  <a:gd name="T25" fmla="*/ 166 h 586"/>
                  <a:gd name="T26" fmla="*/ 563 w 903"/>
                  <a:gd name="T27" fmla="*/ 229 h 586"/>
                  <a:gd name="T28" fmla="*/ 574 w 903"/>
                  <a:gd name="T29" fmla="*/ 189 h 586"/>
                  <a:gd name="T30" fmla="*/ 673 w 903"/>
                  <a:gd name="T31" fmla="*/ 252 h 586"/>
                  <a:gd name="T32" fmla="*/ 724 w 903"/>
                  <a:gd name="T33" fmla="*/ 240 h 586"/>
                  <a:gd name="T34" fmla="*/ 752 w 903"/>
                  <a:gd name="T35" fmla="*/ 303 h 586"/>
                  <a:gd name="T36" fmla="*/ 787 w 903"/>
                  <a:gd name="T37" fmla="*/ 296 h 586"/>
                  <a:gd name="T38" fmla="*/ 814 w 903"/>
                  <a:gd name="T39" fmla="*/ 341 h 586"/>
                  <a:gd name="T40" fmla="*/ 790 w 903"/>
                  <a:gd name="T41" fmla="*/ 421 h 586"/>
                  <a:gd name="T42" fmla="*/ 799 w 903"/>
                  <a:gd name="T43" fmla="*/ 488 h 586"/>
                  <a:gd name="T44" fmla="*/ 820 w 903"/>
                  <a:gd name="T45" fmla="*/ 574 h 586"/>
                  <a:gd name="T46" fmla="*/ 845 w 903"/>
                  <a:gd name="T47" fmla="*/ 574 h 586"/>
                  <a:gd name="T48" fmla="*/ 872 w 903"/>
                  <a:gd name="T49" fmla="*/ 517 h 586"/>
                  <a:gd name="T50" fmla="*/ 890 w 903"/>
                  <a:gd name="T51" fmla="*/ 463 h 586"/>
                  <a:gd name="T52" fmla="*/ 903 w 903"/>
                  <a:gd name="T53" fmla="*/ 383 h 586"/>
                  <a:gd name="T54" fmla="*/ 890 w 903"/>
                  <a:gd name="T55" fmla="*/ 264 h 586"/>
                  <a:gd name="T56" fmla="*/ 844 w 903"/>
                  <a:gd name="T57" fmla="*/ 182 h 586"/>
                  <a:gd name="T58" fmla="*/ 810 w 903"/>
                  <a:gd name="T59" fmla="*/ 132 h 586"/>
                  <a:gd name="T60" fmla="*/ 752 w 903"/>
                  <a:gd name="T61" fmla="*/ 79 h 586"/>
                  <a:gd name="T62" fmla="*/ 667 w 903"/>
                  <a:gd name="T63" fmla="*/ 40 h 586"/>
                  <a:gd name="T64" fmla="*/ 580 w 903"/>
                  <a:gd name="T65" fmla="*/ 16 h 586"/>
                  <a:gd name="T66" fmla="*/ 453 w 903"/>
                  <a:gd name="T67" fmla="*/ 0 h 586"/>
                  <a:gd name="T68" fmla="*/ 337 w 903"/>
                  <a:gd name="T69" fmla="*/ 16 h 586"/>
                  <a:gd name="T70" fmla="*/ 258 w 903"/>
                  <a:gd name="T71" fmla="*/ 22 h 586"/>
                  <a:gd name="T72" fmla="*/ 196 w 903"/>
                  <a:gd name="T73" fmla="*/ 44 h 586"/>
                  <a:gd name="T74" fmla="*/ 121 w 903"/>
                  <a:gd name="T75" fmla="*/ 90 h 586"/>
                  <a:gd name="T76" fmla="*/ 57 w 903"/>
                  <a:gd name="T77" fmla="*/ 172 h 586"/>
                  <a:gd name="T78" fmla="*/ 29 w 903"/>
                  <a:gd name="T79" fmla="*/ 223 h 586"/>
                  <a:gd name="T80" fmla="*/ 0 w 903"/>
                  <a:gd name="T81" fmla="*/ 326 h 586"/>
                  <a:gd name="T82" fmla="*/ 0 w 903"/>
                  <a:gd name="T83" fmla="*/ 440 h 586"/>
                  <a:gd name="T84" fmla="*/ 0 w 903"/>
                  <a:gd name="T85" fmla="*/ 516 h 586"/>
                  <a:gd name="T86" fmla="*/ 23 w 903"/>
                  <a:gd name="T87" fmla="*/ 58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38">
                <a:extLst>
                  <a:ext uri="{FF2B5EF4-FFF2-40B4-BE49-F238E27FC236}">
                    <a16:creationId xmlns:a16="http://schemas.microsoft.com/office/drawing/2014/main" id="{5A92ACA6-292B-1F4A-912B-F79629DF6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5" y="2692"/>
                <a:ext cx="251" cy="73"/>
                <a:chOff x="2692" y="1940"/>
                <a:chExt cx="431" cy="125"/>
              </a:xfrm>
            </p:grpSpPr>
            <p:grpSp>
              <p:nvGrpSpPr>
                <p:cNvPr id="17" name="Group 39">
                  <a:extLst>
                    <a:ext uri="{FF2B5EF4-FFF2-40B4-BE49-F238E27FC236}">
                      <a16:creationId xmlns:a16="http://schemas.microsoft.com/office/drawing/2014/main" id="{42F232E8-EB0B-2740-BC21-4C7B3E352F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24" name="Freeform 40">
                    <a:extLst>
                      <a:ext uri="{FF2B5EF4-FFF2-40B4-BE49-F238E27FC236}">
                        <a16:creationId xmlns:a16="http://schemas.microsoft.com/office/drawing/2014/main" id="{4C19C0BF-D415-4D47-B62B-9DD460255B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30 w 309"/>
                      <a:gd name="T1" fmla="*/ 13 h 246"/>
                      <a:gd name="T2" fmla="*/ 88 w 309"/>
                      <a:gd name="T3" fmla="*/ 0 h 246"/>
                      <a:gd name="T4" fmla="*/ 150 w 309"/>
                      <a:gd name="T5" fmla="*/ 0 h 246"/>
                      <a:gd name="T6" fmla="*/ 243 w 309"/>
                      <a:gd name="T7" fmla="*/ 7 h 246"/>
                      <a:gd name="T8" fmla="*/ 276 w 309"/>
                      <a:gd name="T9" fmla="*/ 13 h 246"/>
                      <a:gd name="T10" fmla="*/ 309 w 309"/>
                      <a:gd name="T11" fmla="*/ 29 h 246"/>
                      <a:gd name="T12" fmla="*/ 309 w 309"/>
                      <a:gd name="T13" fmla="*/ 65 h 246"/>
                      <a:gd name="T14" fmla="*/ 309 w 309"/>
                      <a:gd name="T15" fmla="*/ 105 h 246"/>
                      <a:gd name="T16" fmla="*/ 299 w 309"/>
                      <a:gd name="T17" fmla="*/ 142 h 246"/>
                      <a:gd name="T18" fmla="*/ 288 w 309"/>
                      <a:gd name="T19" fmla="*/ 167 h 246"/>
                      <a:gd name="T20" fmla="*/ 279 w 309"/>
                      <a:gd name="T21" fmla="*/ 190 h 246"/>
                      <a:gd name="T22" fmla="*/ 266 w 309"/>
                      <a:gd name="T23" fmla="*/ 208 h 246"/>
                      <a:gd name="T24" fmla="*/ 248 w 309"/>
                      <a:gd name="T25" fmla="*/ 225 h 246"/>
                      <a:gd name="T26" fmla="*/ 218 w 309"/>
                      <a:gd name="T27" fmla="*/ 235 h 246"/>
                      <a:gd name="T28" fmla="*/ 180 w 309"/>
                      <a:gd name="T29" fmla="*/ 242 h 246"/>
                      <a:gd name="T30" fmla="*/ 137 w 309"/>
                      <a:gd name="T31" fmla="*/ 246 h 246"/>
                      <a:gd name="T32" fmla="*/ 103 w 309"/>
                      <a:gd name="T33" fmla="*/ 242 h 246"/>
                      <a:gd name="T34" fmla="*/ 75 w 309"/>
                      <a:gd name="T35" fmla="*/ 237 h 246"/>
                      <a:gd name="T36" fmla="*/ 47 w 309"/>
                      <a:gd name="T37" fmla="*/ 225 h 246"/>
                      <a:gd name="T38" fmla="*/ 23 w 309"/>
                      <a:gd name="T39" fmla="*/ 204 h 246"/>
                      <a:gd name="T40" fmla="*/ 11 w 309"/>
                      <a:gd name="T41" fmla="*/ 184 h 246"/>
                      <a:gd name="T42" fmla="*/ 0 w 309"/>
                      <a:gd name="T43" fmla="*/ 133 h 246"/>
                      <a:gd name="T44" fmla="*/ 0 w 309"/>
                      <a:gd name="T45" fmla="*/ 87 h 246"/>
                      <a:gd name="T46" fmla="*/ 0 w 309"/>
                      <a:gd name="T47" fmla="*/ 41 h 246"/>
                      <a:gd name="T48" fmla="*/ 30 w 309"/>
                      <a:gd name="T49" fmla="*/ 13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41">
                    <a:extLst>
                      <a:ext uri="{FF2B5EF4-FFF2-40B4-BE49-F238E27FC236}">
                        <a16:creationId xmlns:a16="http://schemas.microsoft.com/office/drawing/2014/main" id="{ACAC2C9C-3B48-5F46-BEC9-36EE2FAA14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269 w 308"/>
                      <a:gd name="T1" fmla="*/ 12 h 245"/>
                      <a:gd name="T2" fmla="*/ 212 w 308"/>
                      <a:gd name="T3" fmla="*/ 2 h 245"/>
                      <a:gd name="T4" fmla="*/ 158 w 308"/>
                      <a:gd name="T5" fmla="*/ 2 h 245"/>
                      <a:gd name="T6" fmla="*/ 107 w 308"/>
                      <a:gd name="T7" fmla="*/ 0 h 245"/>
                      <a:gd name="T8" fmla="*/ 61 w 308"/>
                      <a:gd name="T9" fmla="*/ 3 h 245"/>
                      <a:gd name="T10" fmla="*/ 28 w 308"/>
                      <a:gd name="T11" fmla="*/ 12 h 245"/>
                      <a:gd name="T12" fmla="*/ 0 w 308"/>
                      <a:gd name="T13" fmla="*/ 26 h 245"/>
                      <a:gd name="T14" fmla="*/ 0 w 308"/>
                      <a:gd name="T15" fmla="*/ 107 h 245"/>
                      <a:gd name="T16" fmla="*/ 8 w 308"/>
                      <a:gd name="T17" fmla="*/ 153 h 245"/>
                      <a:gd name="T18" fmla="*/ 22 w 308"/>
                      <a:gd name="T19" fmla="*/ 185 h 245"/>
                      <a:gd name="T20" fmla="*/ 39 w 308"/>
                      <a:gd name="T21" fmla="*/ 207 h 245"/>
                      <a:gd name="T22" fmla="*/ 57 w 308"/>
                      <a:gd name="T23" fmla="*/ 220 h 245"/>
                      <a:gd name="T24" fmla="*/ 80 w 308"/>
                      <a:gd name="T25" fmla="*/ 232 h 245"/>
                      <a:gd name="T26" fmla="*/ 102 w 308"/>
                      <a:gd name="T27" fmla="*/ 239 h 245"/>
                      <a:gd name="T28" fmla="*/ 128 w 308"/>
                      <a:gd name="T29" fmla="*/ 242 h 245"/>
                      <a:gd name="T30" fmla="*/ 157 w 308"/>
                      <a:gd name="T31" fmla="*/ 245 h 245"/>
                      <a:gd name="T32" fmla="*/ 205 w 308"/>
                      <a:gd name="T33" fmla="*/ 242 h 245"/>
                      <a:gd name="T34" fmla="*/ 235 w 308"/>
                      <a:gd name="T35" fmla="*/ 235 h 245"/>
                      <a:gd name="T36" fmla="*/ 262 w 308"/>
                      <a:gd name="T37" fmla="*/ 226 h 245"/>
                      <a:gd name="T38" fmla="*/ 283 w 308"/>
                      <a:gd name="T39" fmla="*/ 200 h 245"/>
                      <a:gd name="T40" fmla="*/ 297 w 308"/>
                      <a:gd name="T41" fmla="*/ 168 h 245"/>
                      <a:gd name="T42" fmla="*/ 308 w 308"/>
                      <a:gd name="T43" fmla="*/ 134 h 245"/>
                      <a:gd name="T44" fmla="*/ 308 w 308"/>
                      <a:gd name="T45" fmla="*/ 87 h 245"/>
                      <a:gd name="T46" fmla="*/ 308 w 308"/>
                      <a:gd name="T47" fmla="*/ 42 h 245"/>
                      <a:gd name="T48" fmla="*/ 269 w 308"/>
                      <a:gd name="T49" fmla="*/ 12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42">
                    <a:extLst>
                      <a:ext uri="{FF2B5EF4-FFF2-40B4-BE49-F238E27FC236}">
                        <a16:creationId xmlns:a16="http://schemas.microsoft.com/office/drawing/2014/main" id="{AEE00A52-1F26-3848-87D4-6637A03357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10 h 33"/>
                      <a:gd name="T2" fmla="*/ 7 w 45"/>
                      <a:gd name="T3" fmla="*/ 3 h 33"/>
                      <a:gd name="T4" fmla="*/ 17 w 45"/>
                      <a:gd name="T5" fmla="*/ 0 h 33"/>
                      <a:gd name="T6" fmla="*/ 31 w 45"/>
                      <a:gd name="T7" fmla="*/ 0 h 33"/>
                      <a:gd name="T8" fmla="*/ 41 w 45"/>
                      <a:gd name="T9" fmla="*/ 6 h 33"/>
                      <a:gd name="T10" fmla="*/ 45 w 45"/>
                      <a:gd name="T11" fmla="*/ 31 h 33"/>
                      <a:gd name="T12" fmla="*/ 34 w 45"/>
                      <a:gd name="T13" fmla="*/ 29 h 33"/>
                      <a:gd name="T14" fmla="*/ 25 w 45"/>
                      <a:gd name="T15" fmla="*/ 24 h 33"/>
                      <a:gd name="T16" fmla="*/ 13 w 45"/>
                      <a:gd name="T17" fmla="*/ 29 h 33"/>
                      <a:gd name="T18" fmla="*/ 2 w 45"/>
                      <a:gd name="T19" fmla="*/ 33 h 33"/>
                      <a:gd name="T20" fmla="*/ 0 w 45"/>
                      <a:gd name="T21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43">
                    <a:extLst>
                      <a:ext uri="{FF2B5EF4-FFF2-40B4-BE49-F238E27FC236}">
                        <a16:creationId xmlns:a16="http://schemas.microsoft.com/office/drawing/2014/main" id="{AAB42F40-BB54-F04D-A3E2-754DC54A13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28 w 128"/>
                      <a:gd name="T1" fmla="*/ 17 h 52"/>
                      <a:gd name="T2" fmla="*/ 128 w 128"/>
                      <a:gd name="T3" fmla="*/ 52 h 52"/>
                      <a:gd name="T4" fmla="*/ 14 w 128"/>
                      <a:gd name="T5" fmla="*/ 20 h 52"/>
                      <a:gd name="T6" fmla="*/ 0 w 128"/>
                      <a:gd name="T7" fmla="*/ 0 h 52"/>
                      <a:gd name="T8" fmla="*/ 128 w 128"/>
                      <a:gd name="T9" fmla="*/ 17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44">
                    <a:extLst>
                      <a:ext uri="{FF2B5EF4-FFF2-40B4-BE49-F238E27FC236}">
                        <a16:creationId xmlns:a16="http://schemas.microsoft.com/office/drawing/2014/main" id="{1E3D8FB8-1E67-254C-839A-60F17C6247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29 h 54"/>
                      <a:gd name="T2" fmla="*/ 0 w 74"/>
                      <a:gd name="T3" fmla="*/ 54 h 54"/>
                      <a:gd name="T4" fmla="*/ 70 w 74"/>
                      <a:gd name="T5" fmla="*/ 22 h 54"/>
                      <a:gd name="T6" fmla="*/ 74 w 74"/>
                      <a:gd name="T7" fmla="*/ 0 h 54"/>
                      <a:gd name="T8" fmla="*/ 0 w 74"/>
                      <a:gd name="T9" fmla="*/ 2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45">
                  <a:extLst>
                    <a:ext uri="{FF2B5EF4-FFF2-40B4-BE49-F238E27FC236}">
                      <a16:creationId xmlns:a16="http://schemas.microsoft.com/office/drawing/2014/main" id="{FBD5E5F9-2E4A-5F40-AD29-C0E737A982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22" name="Oval 46">
                    <a:extLst>
                      <a:ext uri="{FF2B5EF4-FFF2-40B4-BE49-F238E27FC236}">
                        <a16:creationId xmlns:a16="http://schemas.microsoft.com/office/drawing/2014/main" id="{305D8EDD-9DDD-9842-8878-A1ADA82CEE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Oval 47">
                    <a:extLst>
                      <a:ext uri="{FF2B5EF4-FFF2-40B4-BE49-F238E27FC236}">
                        <a16:creationId xmlns:a16="http://schemas.microsoft.com/office/drawing/2014/main" id="{8DDC7D7A-BC46-984A-B243-772C7970F8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48">
                  <a:extLst>
                    <a:ext uri="{FF2B5EF4-FFF2-40B4-BE49-F238E27FC236}">
                      <a16:creationId xmlns:a16="http://schemas.microsoft.com/office/drawing/2014/main" id="{57C56E1E-7EEE-574B-93A2-98231D15F2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20" name="Oval 49">
                    <a:extLst>
                      <a:ext uri="{FF2B5EF4-FFF2-40B4-BE49-F238E27FC236}">
                        <a16:creationId xmlns:a16="http://schemas.microsoft.com/office/drawing/2014/main" id="{1C0D8871-B174-D946-A692-F736526D87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Oval 50">
                    <a:extLst>
                      <a:ext uri="{FF2B5EF4-FFF2-40B4-BE49-F238E27FC236}">
                        <a16:creationId xmlns:a16="http://schemas.microsoft.com/office/drawing/2014/main" id="{55850B47-8D42-3548-9037-0DCFB21E44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6" name="Text Box 76">
              <a:extLst>
                <a:ext uri="{FF2B5EF4-FFF2-40B4-BE49-F238E27FC236}">
                  <a16:creationId xmlns:a16="http://schemas.microsoft.com/office/drawing/2014/main" id="{204DB96A-9F21-974A-8E6D-7B8BF9508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576"/>
              <a:ext cx="446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/>
                <a:t>Lagrange </a:t>
              </a:r>
              <a:r>
                <a:rPr lang="zh-CN" altLang="en-US" sz="2400" b="1" dirty="0"/>
                <a:t>插值虽然易算，但若要增加一个节点时，全部基函数</a:t>
              </a:r>
              <a:r>
                <a:rPr lang="en-US" altLang="zh-CN" sz="2400" b="1" dirty="0"/>
                <a:t> </a:t>
              </a:r>
              <a:r>
                <a:rPr lang="en-US" altLang="zh-CN" sz="2400" b="1" i="1" dirty="0"/>
                <a:t>l</a:t>
              </a:r>
              <a:r>
                <a:rPr lang="en-US" altLang="zh-CN" sz="2400" b="1" i="1" baseline="-25000" dirty="0"/>
                <a:t>i</a:t>
              </a:r>
              <a:r>
                <a:rPr lang="en-US" altLang="zh-CN" sz="2400" b="1" dirty="0"/>
                <a:t>(</a:t>
              </a:r>
              <a:r>
                <a:rPr lang="en-US" altLang="zh-CN" sz="2400" b="1" i="1" dirty="0"/>
                <a:t>x</a:t>
              </a:r>
              <a:r>
                <a:rPr lang="en-US" altLang="zh-CN" sz="2400" b="1" dirty="0"/>
                <a:t>) </a:t>
              </a:r>
              <a:r>
                <a:rPr lang="zh-CN" altLang="en-US" sz="2400" b="1" dirty="0"/>
                <a:t>都需重新算过。</a:t>
              </a:r>
              <a:endParaRPr lang="en-US" altLang="zh-CN" sz="2400" b="1" dirty="0"/>
            </a:p>
          </p:txBody>
        </p:sp>
      </p:grpSp>
      <p:grpSp>
        <p:nvGrpSpPr>
          <p:cNvPr id="81" name="Group 100">
            <a:extLst>
              <a:ext uri="{FF2B5EF4-FFF2-40B4-BE49-F238E27FC236}">
                <a16:creationId xmlns:a16="http://schemas.microsoft.com/office/drawing/2014/main" id="{36FC1630-75E0-F34F-99F7-B60185B7D96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57600"/>
            <a:ext cx="8207375" cy="1371600"/>
            <a:chOff x="432" y="1200"/>
            <a:chExt cx="5170" cy="864"/>
          </a:xfrm>
        </p:grpSpPr>
        <p:pic>
          <p:nvPicPr>
            <p:cNvPr id="82" name="Picture 4" descr="KEY">
              <a:extLst>
                <a:ext uri="{FF2B5EF4-FFF2-40B4-BE49-F238E27FC236}">
                  <a16:creationId xmlns:a16="http://schemas.microsoft.com/office/drawing/2014/main" id="{6020394D-657E-BC44-93B7-A3F8B5C09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200"/>
              <a:ext cx="455" cy="81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 Box 77">
              <a:extLst>
                <a:ext uri="{FF2B5EF4-FFF2-40B4-BE49-F238E27FC236}">
                  <a16:creationId xmlns:a16="http://schemas.microsoft.com/office/drawing/2014/main" id="{B42140E3-76EF-7B4D-B5E8-6F720FD91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200"/>
              <a:ext cx="16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将</a:t>
              </a:r>
              <a:r>
                <a:rPr lang="en-US" altLang="zh-CN" sz="2400" b="1"/>
                <a:t> </a:t>
              </a:r>
              <a:r>
                <a:rPr lang="en-US" altLang="zh-CN" sz="2400" b="1" i="1"/>
                <a:t>L</a:t>
              </a:r>
              <a:r>
                <a:rPr lang="en-US" altLang="zh-CN" sz="2400" b="1" i="1" baseline="-25000"/>
                <a:t>n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 </a:t>
              </a:r>
              <a:r>
                <a:rPr lang="zh-CN" altLang="en-US" sz="2400" b="1"/>
                <a:t>改写成</a:t>
              </a:r>
              <a:endParaRPr lang="en-US" altLang="zh-CN" sz="2400" b="1"/>
            </a:p>
          </p:txBody>
        </p:sp>
        <p:graphicFrame>
          <p:nvGraphicFramePr>
            <p:cNvPr id="84" name="Object 78">
              <a:extLst>
                <a:ext uri="{FF2B5EF4-FFF2-40B4-BE49-F238E27FC236}">
                  <a16:creationId xmlns:a16="http://schemas.microsoft.com/office/drawing/2014/main" id="{CDA7F910-5F6E-3440-ACF9-9FC491E449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4" y="1200"/>
            <a:ext cx="275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3" name="Equation" r:id="rId6" imgW="2450880" imgH="228600" progId="Equation.3">
                    <p:embed/>
                  </p:oleObj>
                </mc:Choice>
                <mc:Fallback>
                  <p:oleObj name="Equation" r:id="rId6" imgW="2450880" imgH="228600" progId="Equation.3">
                    <p:embed/>
                    <p:pic>
                      <p:nvPicPr>
                        <p:cNvPr id="46158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1200"/>
                          <a:ext cx="275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79">
              <a:extLst>
                <a:ext uri="{FF2B5EF4-FFF2-40B4-BE49-F238E27FC236}">
                  <a16:creationId xmlns:a16="http://schemas.microsoft.com/office/drawing/2014/main" id="{FC331ABE-1F50-3441-A201-952F2D0417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4" y="1488"/>
            <a:ext cx="168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4" name="Equation" r:id="rId8" imgW="1511280" imgH="228600" progId="Equation.3">
                    <p:embed/>
                  </p:oleObj>
                </mc:Choice>
                <mc:Fallback>
                  <p:oleObj name="Equation" r:id="rId8" imgW="1511280" imgH="228600" progId="Equation.3">
                    <p:embed/>
                    <p:pic>
                      <p:nvPicPr>
                        <p:cNvPr id="4615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1488"/>
                          <a:ext cx="168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 Box 80">
              <a:extLst>
                <a:ext uri="{FF2B5EF4-FFF2-40B4-BE49-F238E27FC236}">
                  <a16:creationId xmlns:a16="http://schemas.microsoft.com/office/drawing/2014/main" id="{7FA7120C-2B72-A84A-A450-9CB185E75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" y="1488"/>
              <a:ext cx="28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的形式，希望每加一个节点时，</a:t>
              </a:r>
              <a:endParaRPr lang="en-US" altLang="zh-CN" sz="2400" b="1"/>
            </a:p>
          </p:txBody>
        </p:sp>
        <p:sp>
          <p:nvSpPr>
            <p:cNvPr id="87" name="Text Box 81">
              <a:extLst>
                <a:ext uri="{FF2B5EF4-FFF2-40B4-BE49-F238E27FC236}">
                  <a16:creationId xmlns:a16="http://schemas.microsoft.com/office/drawing/2014/main" id="{E4231D16-9254-AE40-BED8-8AA7C0B40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776"/>
              <a:ext cx="2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只附加一项</a:t>
              </a:r>
              <a:r>
                <a:rPr lang="zh-CN" altLang="en-US" sz="2400" b="1"/>
                <a:t>上去即可。</a:t>
              </a:r>
              <a:endParaRPr lang="en-US" altLang="zh-CN" sz="2400" b="1"/>
            </a:p>
          </p:txBody>
        </p:sp>
      </p:grpSp>
      <p:grpSp>
        <p:nvGrpSpPr>
          <p:cNvPr id="88" name="Group 88">
            <a:extLst>
              <a:ext uri="{FF2B5EF4-FFF2-40B4-BE49-F238E27FC236}">
                <a16:creationId xmlns:a16="http://schemas.microsoft.com/office/drawing/2014/main" id="{821FCC7F-A4CB-4B4D-9610-914461CC6A2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73462"/>
            <a:ext cx="4078288" cy="854075"/>
            <a:chOff x="1200" y="1152"/>
            <a:chExt cx="2569" cy="538"/>
          </a:xfrm>
        </p:grpSpPr>
        <p:sp>
          <p:nvSpPr>
            <p:cNvPr id="89" name="Text Box 84">
              <a:extLst>
                <a:ext uri="{FF2B5EF4-FFF2-40B4-BE49-F238E27FC236}">
                  <a16:creationId xmlns:a16="http://schemas.microsoft.com/office/drawing/2014/main" id="{54A18037-ABB9-3A44-BD2B-41D68333A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15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?</a:t>
              </a:r>
            </a:p>
          </p:txBody>
        </p:sp>
        <p:sp>
          <p:nvSpPr>
            <p:cNvPr id="90" name="Text Box 85">
              <a:extLst>
                <a:ext uri="{FF2B5EF4-FFF2-40B4-BE49-F238E27FC236}">
                  <a16:creationId xmlns:a16="http://schemas.microsoft.com/office/drawing/2014/main" id="{6E03B6A7-E3A7-D44A-97A9-9B4224C52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115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?</a:t>
              </a:r>
            </a:p>
          </p:txBody>
        </p:sp>
        <p:sp>
          <p:nvSpPr>
            <p:cNvPr id="91" name="Text Box 86">
              <a:extLst>
                <a:ext uri="{FF2B5EF4-FFF2-40B4-BE49-F238E27FC236}">
                  <a16:creationId xmlns:a16="http://schemas.microsoft.com/office/drawing/2014/main" id="{C59788E1-1D40-A548-B816-EF0C48529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15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?</a:t>
              </a:r>
            </a:p>
          </p:txBody>
        </p:sp>
        <p:sp>
          <p:nvSpPr>
            <p:cNvPr id="92" name="Text Box 87">
              <a:extLst>
                <a:ext uri="{FF2B5EF4-FFF2-40B4-BE49-F238E27FC236}">
                  <a16:creationId xmlns:a16="http://schemas.microsoft.com/office/drawing/2014/main" id="{EFEB3786-6C42-9C49-8562-70FB54C05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79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4C2763-103F-1648-BEBD-D3394D43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3" y="228600"/>
            <a:ext cx="7313571" cy="762000"/>
          </a:xfrm>
        </p:spPr>
        <p:txBody>
          <a:bodyPr>
            <a:normAutofit/>
          </a:bodyPr>
          <a:lstStyle/>
          <a:p>
            <a:pPr algn="l"/>
            <a:r>
              <a:rPr lang="zh-CN" altLang="en-CN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差</a:t>
            </a:r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商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FB547DE-1111-1440-B076-01D81E52669B}"/>
              </a:ext>
            </a:extLst>
          </p:cNvPr>
          <p:cNvSpPr/>
          <p:nvPr/>
        </p:nvSpPr>
        <p:spPr>
          <a:xfrm>
            <a:off x="330743" y="9906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9" name="Group 5">
            <a:extLst>
              <a:ext uri="{FF2B5EF4-FFF2-40B4-BE49-F238E27FC236}">
                <a16:creationId xmlns:a16="http://schemas.microsoft.com/office/drawing/2014/main" id="{6C29643B-DE16-0B40-90AF-A530ACD9B04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262187"/>
            <a:ext cx="4800600" cy="914400"/>
            <a:chOff x="1056" y="2640"/>
            <a:chExt cx="3024" cy="576"/>
          </a:xfrm>
        </p:grpSpPr>
        <p:sp>
          <p:nvSpPr>
            <p:cNvPr id="50" name="AutoShape 6" descr="再生纸">
              <a:extLst>
                <a:ext uri="{FF2B5EF4-FFF2-40B4-BE49-F238E27FC236}">
                  <a16:creationId xmlns:a16="http://schemas.microsoft.com/office/drawing/2014/main" id="{2A26C3AA-6D0D-9746-B961-4629BD398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40"/>
              <a:ext cx="3024" cy="576"/>
            </a:xfrm>
            <a:prstGeom prst="bevel">
              <a:avLst>
                <a:gd name="adj" fmla="val 6398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altLang="zh-CN"/>
            </a:p>
          </p:txBody>
        </p:sp>
        <p:graphicFrame>
          <p:nvGraphicFramePr>
            <p:cNvPr id="51" name="Object 7">
              <a:extLst>
                <a:ext uri="{FF2B5EF4-FFF2-40B4-BE49-F238E27FC236}">
                  <a16:creationId xmlns:a16="http://schemas.microsoft.com/office/drawing/2014/main" id="{AB6DD6E0-C77D-EE4E-AC10-7CE7F5EB54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706"/>
            <a:ext cx="2832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7" name="Equation" r:id="rId7" imgW="2806560" imgH="457200" progId="Equation.3">
                    <p:embed/>
                  </p:oleObj>
                </mc:Choice>
                <mc:Fallback>
                  <p:oleObj name="Equation" r:id="rId7" imgW="2806560" imgH="457200" progId="Equation.3">
                    <p:embed/>
                    <p:pic>
                      <p:nvPicPr>
                        <p:cNvPr id="717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06"/>
                          <a:ext cx="2832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Text Box 8">
            <a:extLst>
              <a:ext uri="{FF2B5EF4-FFF2-40B4-BE49-F238E27FC236}">
                <a16:creationId xmlns:a16="http://schemas.microsoft.com/office/drawing/2014/main" id="{86C12A14-98C2-6744-B8C4-BDC20FBE7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2185987"/>
            <a:ext cx="304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1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阶差商</a:t>
            </a:r>
            <a:r>
              <a:rPr kumimoji="1" lang="zh-CN" altLang="en-US" sz="2400" b="1" dirty="0"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kumimoji="1" lang="en-US" altLang="zh-CN" sz="2000" b="1" dirty="0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/* the 1st divided difference of  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charset="0"/>
                <a:ea typeface="楷体_GB2312" charset="0"/>
                <a:cs typeface="楷体_GB2312" charset="0"/>
              </a:rPr>
              <a:t>f</a:t>
            </a:r>
            <a:r>
              <a:rPr kumimoji="1" lang="en-US" altLang="zh-CN" sz="2000" b="1" dirty="0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  </a:t>
            </a:r>
            <a:r>
              <a:rPr kumimoji="1" lang="en-US" altLang="zh-CN" sz="2000" b="1" dirty="0" err="1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w.r.t.</a:t>
            </a:r>
            <a:r>
              <a:rPr kumimoji="1" lang="en-US" altLang="zh-CN" sz="2000" b="1" dirty="0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 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charset="0"/>
                <a:ea typeface="楷体_GB2312" charset="0"/>
                <a:cs typeface="楷体_GB2312" charset="0"/>
              </a:rPr>
              <a:t>x</a:t>
            </a:r>
            <a:r>
              <a:rPr kumimoji="1" lang="en-US" altLang="zh-CN" sz="2000" b="1" i="1" baseline="-25000" dirty="0">
                <a:solidFill>
                  <a:srgbClr val="008000"/>
                </a:solidFill>
                <a:latin typeface="Times New Roman" charset="0"/>
                <a:ea typeface="楷体_GB2312" charset="0"/>
                <a:cs typeface="楷体_GB2312" charset="0"/>
              </a:rPr>
              <a:t>i</a:t>
            </a:r>
            <a:r>
              <a:rPr kumimoji="1" lang="en-US" altLang="zh-CN" sz="2000" b="1" dirty="0">
                <a:solidFill>
                  <a:srgbClr val="008000"/>
                </a:solidFill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kumimoji="1" lang="en-US" altLang="zh-CN" sz="2000" b="1" dirty="0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and </a:t>
            </a:r>
            <a:r>
              <a:rPr kumimoji="1" lang="en-US" altLang="zh-CN" sz="2000" b="1" i="1" dirty="0" err="1">
                <a:solidFill>
                  <a:srgbClr val="008000"/>
                </a:solidFill>
                <a:latin typeface="Times New Roman" charset="0"/>
                <a:ea typeface="楷体_GB2312" charset="0"/>
                <a:cs typeface="楷体_GB2312" charset="0"/>
              </a:rPr>
              <a:t>x</a:t>
            </a:r>
            <a:r>
              <a:rPr kumimoji="1" lang="en-US" altLang="zh-CN" sz="2000" b="1" i="1" baseline="-25000" dirty="0" err="1">
                <a:solidFill>
                  <a:srgbClr val="008000"/>
                </a:solidFill>
                <a:latin typeface="Times New Roman" charset="0"/>
                <a:ea typeface="楷体_GB2312" charset="0"/>
                <a:cs typeface="楷体_GB2312" charset="0"/>
              </a:rPr>
              <a:t>j</a:t>
            </a:r>
            <a:r>
              <a:rPr kumimoji="1" lang="en-US" altLang="zh-CN" sz="2000" b="1" dirty="0">
                <a:solidFill>
                  <a:srgbClr val="008000"/>
                </a:solidFill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kumimoji="1" lang="en-US" altLang="zh-CN" sz="2000" b="1" dirty="0">
                <a:solidFill>
                  <a:srgbClr val="008000"/>
                </a:solidFill>
                <a:latin typeface="Arial" charset="0"/>
                <a:ea typeface="楷体_GB2312" charset="0"/>
                <a:cs typeface="楷体_GB2312" charset="0"/>
              </a:rPr>
              <a:t>*/</a:t>
            </a:r>
            <a:endParaRPr kumimoji="1" lang="en-US" altLang="zh-CN" sz="2000" b="1" i="1" dirty="0">
              <a:solidFill>
                <a:srgbClr val="008000"/>
              </a:solidFill>
              <a:latin typeface="Arial" charset="0"/>
              <a:ea typeface="楷体_GB2312" charset="0"/>
              <a:cs typeface="楷体_GB2312" charset="0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77D85315-3804-0E45-BCB5-55D2879843A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405187"/>
            <a:ext cx="4953000" cy="954088"/>
            <a:chOff x="432" y="3216"/>
            <a:chExt cx="3120" cy="601"/>
          </a:xfrm>
        </p:grpSpPr>
        <p:sp>
          <p:nvSpPr>
            <p:cNvPr id="54" name="AutoShape 10" descr="再生纸">
              <a:extLst>
                <a:ext uri="{FF2B5EF4-FFF2-40B4-BE49-F238E27FC236}">
                  <a16:creationId xmlns:a16="http://schemas.microsoft.com/office/drawing/2014/main" id="{4865B773-7F0D-2543-B12D-88561462C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216"/>
              <a:ext cx="3120" cy="601"/>
            </a:xfrm>
            <a:prstGeom prst="bevel">
              <a:avLst>
                <a:gd name="adj" fmla="val 6773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altLang="zh-CN"/>
            </a:p>
          </p:txBody>
        </p:sp>
        <p:graphicFrame>
          <p:nvGraphicFramePr>
            <p:cNvPr id="55" name="Object 11">
              <a:extLst>
                <a:ext uri="{FF2B5EF4-FFF2-40B4-BE49-F238E27FC236}">
                  <a16:creationId xmlns:a16="http://schemas.microsoft.com/office/drawing/2014/main" id="{DB1CD039-3375-3B4F-B129-CEC911906A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3289"/>
            <a:ext cx="292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8" name="Equation" r:id="rId9" imgW="2997000" imgH="431640" progId="Equation.3">
                    <p:embed/>
                  </p:oleObj>
                </mc:Choice>
                <mc:Fallback>
                  <p:oleObj name="Equation" r:id="rId9" imgW="2997000" imgH="431640" progId="Equation.3">
                    <p:embed/>
                    <p:pic>
                      <p:nvPicPr>
                        <p:cNvPr id="717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289"/>
                          <a:ext cx="2928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 Box 12">
            <a:extLst>
              <a:ext uri="{FF2B5EF4-FFF2-40B4-BE49-F238E27FC236}">
                <a16:creationId xmlns:a16="http://schemas.microsoft.com/office/drawing/2014/main" id="{E899A645-BDA3-CF4B-A098-36C8DEFFF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633787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2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阶差商</a:t>
            </a:r>
            <a:endParaRPr kumimoji="1" lang="zh-CN" altLang="en-US" sz="2000" b="1" i="1" dirty="0">
              <a:solidFill>
                <a:srgbClr val="008000"/>
              </a:solidFill>
              <a:latin typeface="Arial" charset="0"/>
              <a:ea typeface="楷体_GB2312" charset="0"/>
              <a:cs typeface="楷体_GB2312" charset="0"/>
            </a:endParaRPr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88C8B83F-6F4B-8943-8C73-C86D11A2F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996083" cy="52540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2800" b="1" dirty="0">
                <a:solidFill>
                  <a:srgbClr val="FFFFCC"/>
                </a:solidFill>
                <a:latin typeface="楷体_GB2312" charset="0"/>
                <a:ea typeface="楷体_GB2312" charset="0"/>
                <a:cs typeface="楷体_GB2312" charset="0"/>
              </a:rPr>
              <a:t>定义</a:t>
            </a:r>
            <a:r>
              <a:rPr lang="en-US" altLang="zh-CN" sz="2800" b="1" dirty="0">
                <a:solidFill>
                  <a:srgbClr val="FFFFCC"/>
                </a:solidFill>
                <a:latin typeface="楷体_GB2312" charset="0"/>
                <a:ea typeface="楷体_GB2312" charset="0"/>
                <a:cs typeface="楷体_GB2312" charset="0"/>
              </a:rPr>
              <a:t>.</a:t>
            </a:r>
          </a:p>
        </p:txBody>
      </p:sp>
      <p:graphicFrame>
        <p:nvGraphicFramePr>
          <p:cNvPr id="58" name="Object 14">
            <a:extLst>
              <a:ext uri="{FF2B5EF4-FFF2-40B4-BE49-F238E27FC236}">
                <a16:creationId xmlns:a16="http://schemas.microsoft.com/office/drawing/2014/main" id="{AA0ABC42-601E-E84F-9519-103FEB8BE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783485"/>
              </p:ext>
            </p:extLst>
          </p:nvPr>
        </p:nvGraphicFramePr>
        <p:xfrm>
          <a:off x="1476375" y="1589087"/>
          <a:ext cx="7391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11" imgW="3365280" imgH="228600" progId="Equation.3">
                  <p:embed/>
                </p:oleObj>
              </mc:Choice>
              <mc:Fallback>
                <p:oleObj name="Equation" r:id="rId11" imgW="3365280" imgH="228600" progId="Equation.3">
                  <p:embed/>
                  <p:pic>
                    <p:nvPicPr>
                      <p:cNvPr id="11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589087"/>
                        <a:ext cx="7391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15">
            <a:extLst>
              <a:ext uri="{FF2B5EF4-FFF2-40B4-BE49-F238E27FC236}">
                <a16:creationId xmlns:a16="http://schemas.microsoft.com/office/drawing/2014/main" id="{4676CD92-2738-3344-BBEE-5484316E98E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491037"/>
            <a:ext cx="7696200" cy="1905000"/>
            <a:chOff x="336" y="528"/>
            <a:chExt cx="4848" cy="1200"/>
          </a:xfrm>
        </p:grpSpPr>
        <p:sp>
          <p:nvSpPr>
            <p:cNvPr id="60" name="AutoShape 16" descr="再生纸">
              <a:extLst>
                <a:ext uri="{FF2B5EF4-FFF2-40B4-BE49-F238E27FC236}">
                  <a16:creationId xmlns:a16="http://schemas.microsoft.com/office/drawing/2014/main" id="{6CA44746-60B6-944F-B954-DA09C4024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528"/>
              <a:ext cx="4848" cy="1200"/>
            </a:xfrm>
            <a:prstGeom prst="bevel">
              <a:avLst>
                <a:gd name="adj" fmla="val 4917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altLang="zh-CN"/>
            </a:p>
          </p:txBody>
        </p:sp>
        <p:grpSp>
          <p:nvGrpSpPr>
            <p:cNvPr id="61" name="Group 17">
              <a:extLst>
                <a:ext uri="{FF2B5EF4-FFF2-40B4-BE49-F238E27FC236}">
                  <a16:creationId xmlns:a16="http://schemas.microsoft.com/office/drawing/2014/main" id="{C5036B11-FA64-6543-98A7-8328889842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624"/>
              <a:ext cx="4271" cy="989"/>
              <a:chOff x="576" y="624"/>
              <a:chExt cx="4271" cy="989"/>
            </a:xfrm>
          </p:grpSpPr>
          <p:sp>
            <p:nvSpPr>
              <p:cNvPr id="62" name="Line 18">
                <a:extLst>
                  <a:ext uri="{FF2B5EF4-FFF2-40B4-BE49-F238E27FC236}">
                    <a16:creationId xmlns:a16="http://schemas.microsoft.com/office/drawing/2014/main" id="{7504FE36-25AC-9F46-AA76-B99D523D6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3" y="885"/>
                <a:ext cx="27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19">
                <a:extLst>
                  <a:ext uri="{FF2B5EF4-FFF2-40B4-BE49-F238E27FC236}">
                    <a16:creationId xmlns:a16="http://schemas.microsoft.com/office/drawing/2014/main" id="{1F051BBD-AD8E-5447-94DC-9F12F1936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3" y="1361"/>
                <a:ext cx="3019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20">
                <a:extLst>
                  <a:ext uri="{FF2B5EF4-FFF2-40B4-BE49-F238E27FC236}">
                    <a16:creationId xmlns:a16="http://schemas.microsoft.com/office/drawing/2014/main" id="{6BEA648D-BCE6-374B-9FB5-63CD8EC70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1478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1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65" name="Rectangle 21">
                <a:extLst>
                  <a:ext uri="{FF2B5EF4-FFF2-40B4-BE49-F238E27FC236}">
                    <a16:creationId xmlns:a16="http://schemas.microsoft.com/office/drawing/2014/main" id="{4397CE66-C260-8146-9924-1DC86263A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123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1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66" name="Rectangle 22">
                <a:extLst>
                  <a:ext uri="{FF2B5EF4-FFF2-40B4-BE49-F238E27FC236}">
                    <a16:creationId xmlns:a16="http://schemas.microsoft.com/office/drawing/2014/main" id="{BE918B3A-F256-5147-8930-5BE9D74EB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123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1</a:t>
                </a:r>
                <a:endParaRPr kumimoji="1" lang="en-US" altLang="zh-CN" sz="2800" dirty="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67" name="Rectangle 23">
                <a:extLst>
                  <a:ext uri="{FF2B5EF4-FFF2-40B4-BE49-F238E27FC236}">
                    <a16:creationId xmlns:a16="http://schemas.microsoft.com/office/drawing/2014/main" id="{228DD72A-DB46-6748-BAE3-68B598ECD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1" y="123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0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50E75E37-46EC-5446-98F6-0D2CDCAF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23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1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58D1B864-4222-F04B-809C-2BE0E8E29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123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0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EBCEDEE-D020-0E41-9EDA-22957384D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1003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1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489E738F-0426-0C4A-8AFC-8DFAAEC45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003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0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72" name="Rectangle 28">
                <a:extLst>
                  <a:ext uri="{FF2B5EF4-FFF2-40B4-BE49-F238E27FC236}">
                    <a16:creationId xmlns:a16="http://schemas.microsoft.com/office/drawing/2014/main" id="{512608D7-8E2E-9346-9E19-E0B40083C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5" y="76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1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73" name="Rectangle 29">
                <a:extLst>
                  <a:ext uri="{FF2B5EF4-FFF2-40B4-BE49-F238E27FC236}">
                    <a16:creationId xmlns:a16="http://schemas.microsoft.com/office/drawing/2014/main" id="{367E660E-18DD-3E4B-8034-239721D22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76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1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74" name="Rectangle 30">
                <a:extLst>
                  <a:ext uri="{FF2B5EF4-FFF2-40B4-BE49-F238E27FC236}">
                    <a16:creationId xmlns:a16="http://schemas.microsoft.com/office/drawing/2014/main" id="{A6B86C10-6E5C-5149-911D-2A7CA0912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3" y="76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1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75" name="Rectangle 31">
                <a:extLst>
                  <a:ext uri="{FF2B5EF4-FFF2-40B4-BE49-F238E27FC236}">
                    <a16:creationId xmlns:a16="http://schemas.microsoft.com/office/drawing/2014/main" id="{6CA18D9B-E7F9-1B45-AB29-EBC05AB85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76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0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76" name="Rectangle 32">
                <a:extLst>
                  <a:ext uri="{FF2B5EF4-FFF2-40B4-BE49-F238E27FC236}">
                    <a16:creationId xmlns:a16="http://schemas.microsoft.com/office/drawing/2014/main" id="{330D6AC8-F65D-7347-A421-AA4AA168E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87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1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77" name="Rectangle 33">
                <a:extLst>
                  <a:ext uri="{FF2B5EF4-FFF2-40B4-BE49-F238E27FC236}">
                    <a16:creationId xmlns:a16="http://schemas.microsoft.com/office/drawing/2014/main" id="{58E7E6DA-ABA6-3547-AFE0-0DE3A22E0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" y="87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0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78" name="Rectangle 34">
                <a:extLst>
                  <a:ext uri="{FF2B5EF4-FFF2-40B4-BE49-F238E27FC236}">
                    <a16:creationId xmlns:a16="http://schemas.microsoft.com/office/drawing/2014/main" id="{F50AD41F-C1CE-3D40-99E7-0739F8F72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3" y="1121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]</a:t>
                </a:r>
                <a:endParaRPr kumimoji="1" lang="en-US" altLang="zh-CN" sz="2800" dirty="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79" name="Rectangle 35">
                <a:extLst>
                  <a:ext uri="{FF2B5EF4-FFF2-40B4-BE49-F238E27FC236}">
                    <a16:creationId xmlns:a16="http://schemas.microsoft.com/office/drawing/2014/main" id="{383519B1-28FC-1C47-848A-03413AF41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12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80" name="Rectangle 36">
                <a:extLst>
                  <a:ext uri="{FF2B5EF4-FFF2-40B4-BE49-F238E27FC236}">
                    <a16:creationId xmlns:a16="http://schemas.microsoft.com/office/drawing/2014/main" id="{A93376B1-E6D1-FF4D-B0E5-900FDE9AD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" y="112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93" name="Rectangle 37">
                <a:extLst>
                  <a:ext uri="{FF2B5EF4-FFF2-40B4-BE49-F238E27FC236}">
                    <a16:creationId xmlns:a16="http://schemas.microsoft.com/office/drawing/2014/main" id="{5CD25263-3B8D-094D-9EEA-C099875F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9" y="1121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...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94" name="Rectangle 38">
                <a:extLst>
                  <a:ext uri="{FF2B5EF4-FFF2-40B4-BE49-F238E27FC236}">
                    <a16:creationId xmlns:a16="http://schemas.microsoft.com/office/drawing/2014/main" id="{8C891428-1B2B-1443-90CF-2CB68F506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12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95" name="Rectangle 39">
                <a:extLst>
                  <a:ext uri="{FF2B5EF4-FFF2-40B4-BE49-F238E27FC236}">
                    <a16:creationId xmlns:a16="http://schemas.microsoft.com/office/drawing/2014/main" id="{EE92CCAE-B82D-7149-B091-E98CFCE78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1121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[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96" name="Rectangle 40">
                <a:extLst>
                  <a:ext uri="{FF2B5EF4-FFF2-40B4-BE49-F238E27FC236}">
                    <a16:creationId xmlns:a16="http://schemas.microsoft.com/office/drawing/2014/main" id="{0A728D8B-BDA8-EA4A-A2FB-1E42C68B2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1121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]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97" name="Rectangle 41">
                <a:extLst>
                  <a:ext uri="{FF2B5EF4-FFF2-40B4-BE49-F238E27FC236}">
                    <a16:creationId xmlns:a16="http://schemas.microsoft.com/office/drawing/2014/main" id="{B1526400-37F6-4647-911E-C677E0CD7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112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98" name="Rectangle 42">
                <a:extLst>
                  <a:ext uri="{FF2B5EF4-FFF2-40B4-BE49-F238E27FC236}">
                    <a16:creationId xmlns:a16="http://schemas.microsoft.com/office/drawing/2014/main" id="{CFB31568-1A65-C74C-9D16-F835F1F57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" y="112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99" name="Rectangle 43">
                <a:extLst>
                  <a:ext uri="{FF2B5EF4-FFF2-40B4-BE49-F238E27FC236}">
                    <a16:creationId xmlns:a16="http://schemas.microsoft.com/office/drawing/2014/main" id="{84946D85-38AC-284D-8B1A-22E6F2C38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1121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...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0" name="Rectangle 44">
                <a:extLst>
                  <a:ext uri="{FF2B5EF4-FFF2-40B4-BE49-F238E27FC236}">
                    <a16:creationId xmlns:a16="http://schemas.microsoft.com/office/drawing/2014/main" id="{68EF6169-479E-1D4E-A55C-82CCA67BF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112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1" name="Rectangle 45">
                <a:extLst>
                  <a:ext uri="{FF2B5EF4-FFF2-40B4-BE49-F238E27FC236}">
                    <a16:creationId xmlns:a16="http://schemas.microsoft.com/office/drawing/2014/main" id="{6BF59716-FCC2-7940-BDF8-3A4AA7D07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121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[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2" name="Rectangle 46">
                <a:extLst>
                  <a:ext uri="{FF2B5EF4-FFF2-40B4-BE49-F238E27FC236}">
                    <a16:creationId xmlns:a16="http://schemas.microsoft.com/office/drawing/2014/main" id="{1C0F7C35-97F3-734B-BA90-263FD3910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8" y="645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]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3" name="Rectangle 47">
                <a:extLst>
                  <a:ext uri="{FF2B5EF4-FFF2-40B4-BE49-F238E27FC236}">
                    <a16:creationId xmlns:a16="http://schemas.microsoft.com/office/drawing/2014/main" id="{E9017DDC-B9CB-C041-9B81-D5CEDCF87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645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4" name="Rectangle 48">
                <a:extLst>
                  <a:ext uri="{FF2B5EF4-FFF2-40B4-BE49-F238E27FC236}">
                    <a16:creationId xmlns:a16="http://schemas.microsoft.com/office/drawing/2014/main" id="{7A362C52-0E78-5743-8ABE-2EF0EC58B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8" y="645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5" name="Rectangle 49">
                <a:extLst>
                  <a:ext uri="{FF2B5EF4-FFF2-40B4-BE49-F238E27FC236}">
                    <a16:creationId xmlns:a16="http://schemas.microsoft.com/office/drawing/2014/main" id="{C76A38A7-128C-9A42-9141-A3A18D281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2" y="645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...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6" name="Rectangle 50">
                <a:extLst>
                  <a:ext uri="{FF2B5EF4-FFF2-40B4-BE49-F238E27FC236}">
                    <a16:creationId xmlns:a16="http://schemas.microsoft.com/office/drawing/2014/main" id="{1CF24A1D-9050-844E-A53A-765E5FEA5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645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7" name="Rectangle 51">
                <a:extLst>
                  <a:ext uri="{FF2B5EF4-FFF2-40B4-BE49-F238E27FC236}">
                    <a16:creationId xmlns:a16="http://schemas.microsoft.com/office/drawing/2014/main" id="{43729CD9-BF86-7B47-91B2-8F6955E8F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645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[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8" name="Rectangle 52">
                <a:extLst>
                  <a:ext uri="{FF2B5EF4-FFF2-40B4-BE49-F238E27FC236}">
                    <a16:creationId xmlns:a16="http://schemas.microsoft.com/office/drawing/2014/main" id="{AED1B5C0-27A1-C04E-935D-9FA283F62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7" y="645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]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09" name="Rectangle 53">
                <a:extLst>
                  <a:ext uri="{FF2B5EF4-FFF2-40B4-BE49-F238E27FC236}">
                    <a16:creationId xmlns:a16="http://schemas.microsoft.com/office/drawing/2014/main" id="{BBEF69B6-DBBF-D541-8F40-40ECD5306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645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10" name="Rectangle 54">
                <a:extLst>
                  <a:ext uri="{FF2B5EF4-FFF2-40B4-BE49-F238E27FC236}">
                    <a16:creationId xmlns:a16="http://schemas.microsoft.com/office/drawing/2014/main" id="{984738AA-73DE-FF49-84B8-A8654531F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645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...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11" name="Rectangle 55">
                <a:extLst>
                  <a:ext uri="{FF2B5EF4-FFF2-40B4-BE49-F238E27FC236}">
                    <a16:creationId xmlns:a16="http://schemas.microsoft.com/office/drawing/2014/main" id="{CA29E8A3-05A3-2340-827A-AE12CF42A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5" y="645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12" name="Rectangle 56">
                <a:extLst>
                  <a:ext uri="{FF2B5EF4-FFF2-40B4-BE49-F238E27FC236}">
                    <a16:creationId xmlns:a16="http://schemas.microsoft.com/office/drawing/2014/main" id="{315E3622-D5CF-B74E-A5BF-74D2A9983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645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13" name="Rectangle 57">
                <a:extLst>
                  <a:ext uri="{FF2B5EF4-FFF2-40B4-BE49-F238E27FC236}">
                    <a16:creationId xmlns:a16="http://schemas.microsoft.com/office/drawing/2014/main" id="{4A316E37-DB5E-2F42-BBCE-493B3E40D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645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[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14" name="Rectangle 58">
                <a:extLst>
                  <a:ext uri="{FF2B5EF4-FFF2-40B4-BE49-F238E27FC236}">
                    <a16:creationId xmlns:a16="http://schemas.microsoft.com/office/drawing/2014/main" id="{F6E731DD-A7BF-D046-A50A-541F2FB67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764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]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15" name="Rectangle 59">
                <a:extLst>
                  <a:ext uri="{FF2B5EF4-FFF2-40B4-BE49-F238E27FC236}">
                    <a16:creationId xmlns:a16="http://schemas.microsoft.com/office/drawing/2014/main" id="{55F6A7A4-012F-9046-9986-607E71158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764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16" name="Rectangle 60">
                <a:extLst>
                  <a:ext uri="{FF2B5EF4-FFF2-40B4-BE49-F238E27FC236}">
                    <a16:creationId xmlns:a16="http://schemas.microsoft.com/office/drawing/2014/main" id="{B5CEA894-EADB-874A-B871-F3B74B0A3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" y="764"/>
                <a:ext cx="1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...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17" name="Rectangle 61">
                <a:extLst>
                  <a:ext uri="{FF2B5EF4-FFF2-40B4-BE49-F238E27FC236}">
                    <a16:creationId xmlns:a16="http://schemas.microsoft.com/office/drawing/2014/main" id="{8D8DB5E9-5E83-2F4D-9E59-3254EFEC1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" y="764"/>
                <a:ext cx="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,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18" name="Rectangle 62">
                <a:extLst>
                  <a:ext uri="{FF2B5EF4-FFF2-40B4-BE49-F238E27FC236}">
                    <a16:creationId xmlns:a16="http://schemas.microsoft.com/office/drawing/2014/main" id="{B8120255-8E63-434C-9993-2135C7C2C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764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[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19" name="Rectangle 63">
                <a:extLst>
                  <a:ext uri="{FF2B5EF4-FFF2-40B4-BE49-F238E27FC236}">
                    <a16:creationId xmlns:a16="http://schemas.microsoft.com/office/drawing/2014/main" id="{1D178716-EBCE-EE45-8504-5F1F7551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" y="1468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chemeClr val="accent2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+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20" name="Rectangle 64">
                <a:extLst>
                  <a:ext uri="{FF2B5EF4-FFF2-40B4-BE49-F238E27FC236}">
                    <a16:creationId xmlns:a16="http://schemas.microsoft.com/office/drawing/2014/main" id="{5BE31EC6-27ED-F44A-A900-036F59F3F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122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chemeClr val="accent2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+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21" name="Rectangle 65">
                <a:extLst>
                  <a:ext uri="{FF2B5EF4-FFF2-40B4-BE49-F238E27FC236}">
                    <a16:creationId xmlns:a16="http://schemas.microsoft.com/office/drawing/2014/main" id="{16FF4DEC-8EFB-EF49-BD29-D13FB84F8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122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rgbClr val="000000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-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22" name="Rectangle 66">
                <a:extLst>
                  <a:ext uri="{FF2B5EF4-FFF2-40B4-BE49-F238E27FC236}">
                    <a16:creationId xmlns:a16="http://schemas.microsoft.com/office/drawing/2014/main" id="{73752856-369E-3E44-96C5-2A7C30998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122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rgbClr val="000000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-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23" name="Rectangle 67">
                <a:extLst>
                  <a:ext uri="{FF2B5EF4-FFF2-40B4-BE49-F238E27FC236}">
                    <a16:creationId xmlns:a16="http://schemas.microsoft.com/office/drawing/2014/main" id="{066C7949-8D83-6A47-B8CD-E82392586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99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chemeClr val="accent2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+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24" name="Rectangle 68">
                <a:extLst>
                  <a:ext uri="{FF2B5EF4-FFF2-40B4-BE49-F238E27FC236}">
                    <a16:creationId xmlns:a16="http://schemas.microsoft.com/office/drawing/2014/main" id="{A3A2C11B-CEC1-2C44-A847-7336DBF8E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750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chemeClr val="accent2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+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25" name="Rectangle 69">
                <a:extLst>
                  <a:ext uri="{FF2B5EF4-FFF2-40B4-BE49-F238E27FC236}">
                    <a16:creationId xmlns:a16="http://schemas.microsoft.com/office/drawing/2014/main" id="{15DE58FC-C6EF-1844-861D-C276611F3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86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>
                    <a:solidFill>
                      <a:srgbClr val="000000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+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26" name="Rectangle 70">
                <a:extLst>
                  <a:ext uri="{FF2B5EF4-FFF2-40B4-BE49-F238E27FC236}">
                    <a16:creationId xmlns:a16="http://schemas.microsoft.com/office/drawing/2014/main" id="{8DE18FD0-D5AF-554F-9E59-D86967994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342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-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27" name="Rectangle 71">
                <a:extLst>
                  <a:ext uri="{FF2B5EF4-FFF2-40B4-BE49-F238E27FC236}">
                    <a16:creationId xmlns:a16="http://schemas.microsoft.com/office/drawing/2014/main" id="{DBA04978-6169-6E42-AD6C-B30EA055F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1100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-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28" name="Rectangle 72">
                <a:extLst>
                  <a:ext uri="{FF2B5EF4-FFF2-40B4-BE49-F238E27FC236}">
                    <a16:creationId xmlns:a16="http://schemas.microsoft.com/office/drawing/2014/main" id="{8740B0F8-EDD3-3949-873D-CA9728E7D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1219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=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29" name="Rectangle 73">
                <a:extLst>
                  <a:ext uri="{FF2B5EF4-FFF2-40B4-BE49-F238E27FC236}">
                    <a16:creationId xmlns:a16="http://schemas.microsoft.com/office/drawing/2014/main" id="{F5CFC8E9-EF44-3448-A392-BBDCFE7F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867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-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30" name="Rectangle 74">
                <a:extLst>
                  <a:ext uri="{FF2B5EF4-FFF2-40B4-BE49-F238E27FC236}">
                    <a16:creationId xmlns:a16="http://schemas.microsoft.com/office/drawing/2014/main" id="{C5928E20-149E-544D-90BF-904AE9A21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624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-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31" name="Rectangle 75">
                <a:extLst>
                  <a:ext uri="{FF2B5EF4-FFF2-40B4-BE49-F238E27FC236}">
                    <a16:creationId xmlns:a16="http://schemas.microsoft.com/office/drawing/2014/main" id="{AE9487C3-0868-024D-A251-2E0B8DC94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743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>
                    <a:solidFill>
                      <a:srgbClr val="000000"/>
                    </a:solidFill>
                    <a:latin typeface="Symbol" charset="0"/>
                    <a:ea typeface="楷体_GB2312" charset="0"/>
                    <a:cs typeface="楷体_GB2312" charset="0"/>
                  </a:rPr>
                  <a:t>=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32" name="Rectangle 76">
                <a:extLst>
                  <a:ext uri="{FF2B5EF4-FFF2-40B4-BE49-F238E27FC236}">
                    <a16:creationId xmlns:a16="http://schemas.microsoft.com/office/drawing/2014/main" id="{79C9A449-C625-014D-ACDB-1BC85471D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4" y="147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k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33" name="Rectangle 77">
                <a:extLst>
                  <a:ext uri="{FF2B5EF4-FFF2-40B4-BE49-F238E27FC236}">
                    <a16:creationId xmlns:a16="http://schemas.microsoft.com/office/drawing/2014/main" id="{EF0FC2D5-39F5-EC4A-8D72-5584DDAA5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147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k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34" name="Rectangle 78">
                <a:extLst>
                  <a:ext uri="{FF2B5EF4-FFF2-40B4-BE49-F238E27FC236}">
                    <a16:creationId xmlns:a16="http://schemas.microsoft.com/office/drawing/2014/main" id="{248042E7-0ADC-DB4F-9DD4-EE3AC0601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9" y="123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i="1" dirty="0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k</a:t>
                </a:r>
                <a:endParaRPr kumimoji="1" lang="en-US" altLang="zh-CN" sz="2800" dirty="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35" name="Rectangle 79">
                <a:extLst>
                  <a:ext uri="{FF2B5EF4-FFF2-40B4-BE49-F238E27FC236}">
                    <a16:creationId xmlns:a16="http://schemas.microsoft.com/office/drawing/2014/main" id="{886A04D2-C6EB-E945-851F-85B65406F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" y="123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k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36" name="Rectangle 80">
                <a:extLst>
                  <a:ext uri="{FF2B5EF4-FFF2-40B4-BE49-F238E27FC236}">
                    <a16:creationId xmlns:a16="http://schemas.microsoft.com/office/drawing/2014/main" id="{81169B10-E1CC-E04B-8463-51128CA9E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123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k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37" name="Rectangle 81">
                <a:extLst>
                  <a:ext uri="{FF2B5EF4-FFF2-40B4-BE49-F238E27FC236}">
                    <a16:creationId xmlns:a16="http://schemas.microsoft.com/office/drawing/2014/main" id="{E421BF78-BC2A-DD48-8040-8D54130B4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" y="123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k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38" name="Rectangle 82">
                <a:extLst>
                  <a:ext uri="{FF2B5EF4-FFF2-40B4-BE49-F238E27FC236}">
                    <a16:creationId xmlns:a16="http://schemas.microsoft.com/office/drawing/2014/main" id="{345C9CBF-7E0B-1949-8E20-D65CDD0AB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100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k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39" name="Rectangle 83">
                <a:extLst>
                  <a:ext uri="{FF2B5EF4-FFF2-40B4-BE49-F238E27FC236}">
                    <a16:creationId xmlns:a16="http://schemas.microsoft.com/office/drawing/2014/main" id="{6E54F94C-7F4A-0D44-9244-BEE749737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761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k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40" name="Rectangle 84">
                <a:extLst>
                  <a:ext uri="{FF2B5EF4-FFF2-40B4-BE49-F238E27FC236}">
                    <a16:creationId xmlns:a16="http://schemas.microsoft.com/office/drawing/2014/main" id="{6DC32564-4D93-8D45-BEC0-DBFE40440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761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k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41" name="Rectangle 85">
                <a:extLst>
                  <a:ext uri="{FF2B5EF4-FFF2-40B4-BE49-F238E27FC236}">
                    <a16:creationId xmlns:a16="http://schemas.microsoft.com/office/drawing/2014/main" id="{9E868E67-0412-4643-82B9-7E8305709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61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k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42" name="Rectangle 86">
                <a:extLst>
                  <a:ext uri="{FF2B5EF4-FFF2-40B4-BE49-F238E27FC236}">
                    <a16:creationId xmlns:a16="http://schemas.microsoft.com/office/drawing/2014/main" id="{9E0F10A2-E8DB-BF48-9DDA-CF3F4C696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" y="88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k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43" name="Rectangle 87">
                <a:extLst>
                  <a:ext uri="{FF2B5EF4-FFF2-40B4-BE49-F238E27FC236}">
                    <a16:creationId xmlns:a16="http://schemas.microsoft.com/office/drawing/2014/main" id="{49CE3011-4A9B-1D45-9084-451750A6D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4" y="1363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44" name="Rectangle 88">
                <a:extLst>
                  <a:ext uri="{FF2B5EF4-FFF2-40B4-BE49-F238E27FC236}">
                    <a16:creationId xmlns:a16="http://schemas.microsoft.com/office/drawing/2014/main" id="{6EA2A2C0-2A87-2E45-93EA-495CE25B1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7" y="1363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45" name="Rectangle 89">
                <a:extLst>
                  <a:ext uri="{FF2B5EF4-FFF2-40B4-BE49-F238E27FC236}">
                    <a16:creationId xmlns:a16="http://schemas.microsoft.com/office/drawing/2014/main" id="{0064331C-5238-9142-BE2C-5CFCFCD45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" y="11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 dirty="0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 dirty="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46" name="Rectangle 90">
                <a:extLst>
                  <a:ext uri="{FF2B5EF4-FFF2-40B4-BE49-F238E27FC236}">
                    <a16:creationId xmlns:a16="http://schemas.microsoft.com/office/drawing/2014/main" id="{CCC3B23B-90C2-CA4A-8009-3303AC895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11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47" name="Rectangle 91">
                <a:extLst>
                  <a:ext uri="{FF2B5EF4-FFF2-40B4-BE49-F238E27FC236}">
                    <a16:creationId xmlns:a16="http://schemas.microsoft.com/office/drawing/2014/main" id="{61F02E92-EDD9-C44C-A6E3-D38366DEE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11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48" name="Rectangle 92">
                <a:extLst>
                  <a:ext uri="{FF2B5EF4-FFF2-40B4-BE49-F238E27FC236}">
                    <a16:creationId xmlns:a16="http://schemas.microsoft.com/office/drawing/2014/main" id="{97E285FC-B6B5-8948-9B8F-507630C2D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" y="1121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f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49" name="Rectangle 93">
                <a:extLst>
                  <a:ext uri="{FF2B5EF4-FFF2-40B4-BE49-F238E27FC236}">
                    <a16:creationId xmlns:a16="http://schemas.microsoft.com/office/drawing/2014/main" id="{21E117C4-7E31-FC44-9C19-92497D6B9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11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50" name="Rectangle 94">
                <a:extLst>
                  <a:ext uri="{FF2B5EF4-FFF2-40B4-BE49-F238E27FC236}">
                    <a16:creationId xmlns:a16="http://schemas.microsoft.com/office/drawing/2014/main" id="{6B5A2C56-035F-CE46-AADF-22F01CECB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1" y="11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51" name="Rectangle 95">
                <a:extLst>
                  <a:ext uri="{FF2B5EF4-FFF2-40B4-BE49-F238E27FC236}">
                    <a16:creationId xmlns:a16="http://schemas.microsoft.com/office/drawing/2014/main" id="{39FDCD19-D38C-1149-98A3-BCA7D759A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11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52" name="Rectangle 96">
                <a:extLst>
                  <a:ext uri="{FF2B5EF4-FFF2-40B4-BE49-F238E27FC236}">
                    <a16:creationId xmlns:a16="http://schemas.microsoft.com/office/drawing/2014/main" id="{04CE88C3-D229-F546-B970-1D0D20BC9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121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f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53" name="Rectangle 97">
                <a:extLst>
                  <a:ext uri="{FF2B5EF4-FFF2-40B4-BE49-F238E27FC236}">
                    <a16:creationId xmlns:a16="http://schemas.microsoft.com/office/drawing/2014/main" id="{BF41D1F3-AB89-1A4F-B29B-070DAE10D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" y="88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54" name="Rectangle 98">
                <a:extLst>
                  <a:ext uri="{FF2B5EF4-FFF2-40B4-BE49-F238E27FC236}">
                    <a16:creationId xmlns:a16="http://schemas.microsoft.com/office/drawing/2014/main" id="{CB81D4C7-B439-9445-8436-2D66C3F4D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" y="88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55" name="Rectangle 99">
                <a:extLst>
                  <a:ext uri="{FF2B5EF4-FFF2-40B4-BE49-F238E27FC236}">
                    <a16:creationId xmlns:a16="http://schemas.microsoft.com/office/drawing/2014/main" id="{FD99A454-2BFB-6E42-AB78-67BA2C5A4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64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56" name="Rectangle 100">
                <a:extLst>
                  <a:ext uri="{FF2B5EF4-FFF2-40B4-BE49-F238E27FC236}">
                    <a16:creationId xmlns:a16="http://schemas.microsoft.com/office/drawing/2014/main" id="{F2014B70-AAE6-4542-BE79-4108A5985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64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57" name="Rectangle 101">
                <a:extLst>
                  <a:ext uri="{FF2B5EF4-FFF2-40B4-BE49-F238E27FC236}">
                    <a16:creationId xmlns:a16="http://schemas.microsoft.com/office/drawing/2014/main" id="{64D572EF-1588-5C41-8314-A11A6183C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64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58" name="Rectangle 102">
                <a:extLst>
                  <a:ext uri="{FF2B5EF4-FFF2-40B4-BE49-F238E27FC236}">
                    <a16:creationId xmlns:a16="http://schemas.microsoft.com/office/drawing/2014/main" id="{7325AC02-6046-A94E-B4BB-5491BECDB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645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f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59" name="Rectangle 103">
                <a:extLst>
                  <a:ext uri="{FF2B5EF4-FFF2-40B4-BE49-F238E27FC236}">
                    <a16:creationId xmlns:a16="http://schemas.microsoft.com/office/drawing/2014/main" id="{9E44E8F0-3094-A843-B3BE-0433B8FF4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" y="64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60" name="Rectangle 104">
                <a:extLst>
                  <a:ext uri="{FF2B5EF4-FFF2-40B4-BE49-F238E27FC236}">
                    <a16:creationId xmlns:a16="http://schemas.microsoft.com/office/drawing/2014/main" id="{1C54D2D6-2B6E-2D4E-8965-E560C75A6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64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61" name="Rectangle 105">
                <a:extLst>
                  <a:ext uri="{FF2B5EF4-FFF2-40B4-BE49-F238E27FC236}">
                    <a16:creationId xmlns:a16="http://schemas.microsoft.com/office/drawing/2014/main" id="{AE61AE47-F9CA-A04B-87AB-FF3944F20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64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solidFill>
                    <a:schemeClr val="accent2"/>
                  </a:solidFill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62" name="Rectangle 106">
                <a:extLst>
                  <a:ext uri="{FF2B5EF4-FFF2-40B4-BE49-F238E27FC236}">
                    <a16:creationId xmlns:a16="http://schemas.microsoft.com/office/drawing/2014/main" id="{13E99104-7ADD-BA4C-9CC2-6D2619608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645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f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63" name="Rectangle 107">
                <a:extLst>
                  <a:ext uri="{FF2B5EF4-FFF2-40B4-BE49-F238E27FC236}">
                    <a16:creationId xmlns:a16="http://schemas.microsoft.com/office/drawing/2014/main" id="{3DDDFC15-A918-1641-BA5A-D0EDE6834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76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64" name="Rectangle 108">
                <a:extLst>
                  <a:ext uri="{FF2B5EF4-FFF2-40B4-BE49-F238E27FC236}">
                    <a16:creationId xmlns:a16="http://schemas.microsoft.com/office/drawing/2014/main" id="{341F2457-8C50-3C45-B745-4751BD4C3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76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x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165" name="Rectangle 109">
                <a:extLst>
                  <a:ext uri="{FF2B5EF4-FFF2-40B4-BE49-F238E27FC236}">
                    <a16:creationId xmlns:a16="http://schemas.microsoft.com/office/drawing/2014/main" id="{40445D10-814C-E34D-9546-D5B65DA94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764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0000"/>
                    </a:solidFill>
                    <a:latin typeface="Times New Roman" charset="0"/>
                    <a:ea typeface="楷体_GB2312" charset="0"/>
                    <a:cs typeface="楷体_GB2312" charset="0"/>
                  </a:rPr>
                  <a:t>f</a:t>
                </a:r>
                <a:endParaRPr kumimoji="1" lang="en-US" altLang="zh-CN" sz="2800">
                  <a:latin typeface="Times New Roman" charset="0"/>
                  <a:ea typeface="楷体_GB2312" charset="0"/>
                  <a:cs typeface="楷体_GB2312" charset="0"/>
                </a:endParaRPr>
              </a:p>
            </p:txBody>
          </p:sp>
        </p:grpSp>
      </p:grpSp>
      <p:sp>
        <p:nvSpPr>
          <p:cNvPr id="166" name="Text Box 110">
            <a:extLst>
              <a:ext uri="{FF2B5EF4-FFF2-40B4-BE49-F238E27FC236}">
                <a16:creationId xmlns:a16="http://schemas.microsoft.com/office/drawing/2014/main" id="{DCB97369-4087-3348-9907-03ED14FE2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275137"/>
            <a:ext cx="9366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(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k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+1)</a:t>
            </a:r>
          </a:p>
          <a:p>
            <a:pPr eaLnBrk="1" hangingPunct="1"/>
            <a:r>
              <a:rPr kumimoji="1" lang="zh-CN" altLang="en-US" sz="2400" b="1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阶</a:t>
            </a:r>
          </a:p>
          <a:p>
            <a:pPr eaLnBrk="1" hangingPunct="1"/>
            <a:r>
              <a:rPr kumimoji="1" lang="zh-CN" altLang="en-US" sz="2400" b="1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差</a:t>
            </a:r>
          </a:p>
          <a:p>
            <a:pPr eaLnBrk="1" hangingPunct="1"/>
            <a:r>
              <a:rPr kumimoji="1" lang="zh-CN" altLang="en-US" sz="2400" b="1">
                <a:solidFill>
                  <a:schemeClr val="accent2"/>
                </a:solidFill>
                <a:latin typeface="Times New Roman" charset="0"/>
                <a:ea typeface="楷体_GB2312" charset="0"/>
                <a:cs typeface="楷体_GB2312" charset="0"/>
              </a:rPr>
              <a:t>商</a:t>
            </a:r>
          </a:p>
        </p:txBody>
      </p:sp>
    </p:spTree>
    <p:extLst>
      <p:ext uri="{BB962C8B-B14F-4D97-AF65-F5344CB8AC3E}">
        <p14:creationId xmlns:p14="http://schemas.microsoft.com/office/powerpoint/2010/main" val="18757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utoUpdateAnimBg="0"/>
      <p:bldP spid="56" grpId="0" autoUpdateAnimBg="0"/>
      <p:bldP spid="57" grpId="0" animBg="1" autoUpdateAnimBg="0"/>
      <p:bldP spid="16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990600"/>
            <a:ext cx="8839200" cy="5029200"/>
            <a:chOff x="144" y="816"/>
            <a:chExt cx="5568" cy="3168"/>
          </a:xfrm>
        </p:grpSpPr>
        <p:graphicFrame>
          <p:nvGraphicFramePr>
            <p:cNvPr id="8204" name="Object 5"/>
            <p:cNvGraphicFramePr>
              <a:graphicFrameLocks noChangeAspect="1"/>
            </p:cNvGraphicFramePr>
            <p:nvPr/>
          </p:nvGraphicFramePr>
          <p:xfrm>
            <a:off x="231" y="864"/>
            <a:ext cx="5363" cy="3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2" name="公式" r:id="rId3" imgW="3962160" imgH="2311200" progId="Equation.3">
                    <p:embed/>
                  </p:oleObj>
                </mc:Choice>
                <mc:Fallback>
                  <p:oleObj name="公式" r:id="rId3" imgW="3962160" imgH="2311200" progId="Equation.3">
                    <p:embed/>
                    <p:pic>
                      <p:nvPicPr>
                        <p:cNvPr id="820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" y="864"/>
                          <a:ext cx="5363" cy="3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0" name="Line 6"/>
            <p:cNvSpPr>
              <a:spLocks noChangeShapeType="1"/>
            </p:cNvSpPr>
            <p:nvPr/>
          </p:nvSpPr>
          <p:spPr bwMode="auto">
            <a:xfrm>
              <a:off x="144" y="816"/>
              <a:ext cx="5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41" name="Line 7"/>
            <p:cNvSpPr>
              <a:spLocks noChangeShapeType="1"/>
            </p:cNvSpPr>
            <p:nvPr/>
          </p:nvSpPr>
          <p:spPr bwMode="auto">
            <a:xfrm>
              <a:off x="144" y="1200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42" name="Line 8"/>
            <p:cNvSpPr>
              <a:spLocks noChangeShapeType="1"/>
            </p:cNvSpPr>
            <p:nvPr/>
          </p:nvSpPr>
          <p:spPr bwMode="auto">
            <a:xfrm>
              <a:off x="144" y="3984"/>
              <a:ext cx="55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43" name="Line 9"/>
            <p:cNvSpPr>
              <a:spLocks noChangeShapeType="1"/>
            </p:cNvSpPr>
            <p:nvPr/>
          </p:nvSpPr>
          <p:spPr bwMode="auto">
            <a:xfrm>
              <a:off x="480" y="816"/>
              <a:ext cx="0" cy="316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44" name="Line 10"/>
            <p:cNvSpPr>
              <a:spLocks noChangeShapeType="1"/>
            </p:cNvSpPr>
            <p:nvPr/>
          </p:nvSpPr>
          <p:spPr bwMode="auto">
            <a:xfrm>
              <a:off x="1104" y="816"/>
              <a:ext cx="0" cy="316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257175"/>
            <a:ext cx="4291013" cy="519113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lIns="90000" tIns="46800" rIns="90000" bIns="4680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差商的计算方法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(</a:t>
            </a:r>
            <a:r>
              <a:rPr kumimoji="1" lang="zh-CN" altLang="en-US" sz="2800" b="1">
                <a:latin typeface="楷体_GB2312" charset="0"/>
                <a:ea typeface="楷体_GB2312" charset="0"/>
                <a:cs typeface="楷体_GB2312" charset="0"/>
              </a:rPr>
              <a:t>表格法</a:t>
            </a:r>
            <a:r>
              <a:rPr kumimoji="1" lang="en-US" altLang="zh-CN" sz="2800" b="1">
                <a:latin typeface="楷体_GB2312" charset="0"/>
                <a:ea typeface="楷体_GB2312" charset="0"/>
                <a:cs typeface="楷体_GB2312" charset="0"/>
              </a:rPr>
              <a:t>):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828800" y="2139950"/>
          <a:ext cx="10239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公式" r:id="rId5" imgW="571320" imgH="215640" progId="Equation.3">
                  <p:embed/>
                </p:oleObj>
              </mc:Choice>
              <mc:Fallback>
                <p:oleObj name="公式" r:id="rId5" imgW="571320" imgH="215640" progId="Equation.3">
                  <p:embed/>
                  <p:pic>
                    <p:nvPicPr>
                      <p:cNvPr id="12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9950"/>
                        <a:ext cx="10239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828800" y="3054350"/>
          <a:ext cx="10239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公式" r:id="rId7" imgW="571320" imgH="203040" progId="Equation.3">
                  <p:embed/>
                </p:oleObj>
              </mc:Choice>
              <mc:Fallback>
                <p:oleObj name="公式" r:id="rId7" imgW="571320" imgH="203040" progId="Equation.3">
                  <p:embed/>
                  <p:pic>
                    <p:nvPicPr>
                      <p:cNvPr id="12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54350"/>
                        <a:ext cx="10239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828800" y="4106863"/>
          <a:ext cx="10239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公式" r:id="rId9" imgW="571320" imgH="215640" progId="Equation.3">
                  <p:embed/>
                </p:oleObj>
              </mc:Choice>
              <mc:Fallback>
                <p:oleObj name="公式" r:id="rId9" imgW="571320" imgH="215640" progId="Equation.3">
                  <p:embed/>
                  <p:pic>
                    <p:nvPicPr>
                      <p:cNvPr id="123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06863"/>
                        <a:ext cx="102393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1828800" y="5103813"/>
          <a:ext cx="10239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公式" r:id="rId11" imgW="571320" imgH="215640" progId="Equation.3">
                  <p:embed/>
                </p:oleObj>
              </mc:Choice>
              <mc:Fallback>
                <p:oleObj name="公式" r:id="rId11" imgW="571320" imgH="215640" progId="Equation.3">
                  <p:embed/>
                  <p:pic>
                    <p:nvPicPr>
                      <p:cNvPr id="12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3813"/>
                        <a:ext cx="102393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3429000" y="2589213"/>
          <a:ext cx="13652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公式" r:id="rId13" imgW="761760" imgH="215640" progId="Equation.3">
                  <p:embed/>
                </p:oleObj>
              </mc:Choice>
              <mc:Fallback>
                <p:oleObj name="公式" r:id="rId13" imgW="761760" imgH="215640" progId="Equation.3">
                  <p:embed/>
                  <p:pic>
                    <p:nvPicPr>
                      <p:cNvPr id="12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89213"/>
                        <a:ext cx="13652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3429000" y="3656013"/>
          <a:ext cx="13652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公式" r:id="rId15" imgW="761760" imgH="215640" progId="Equation.3">
                  <p:embed/>
                </p:oleObj>
              </mc:Choice>
              <mc:Fallback>
                <p:oleObj name="公式" r:id="rId15" imgW="761760" imgH="215640" progId="Equation.3">
                  <p:embed/>
                  <p:pic>
                    <p:nvPicPr>
                      <p:cNvPr id="123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6013"/>
                        <a:ext cx="13652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3429000" y="4646613"/>
          <a:ext cx="13858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公式" r:id="rId17" imgW="774360" imgH="215640" progId="Equation.3">
                  <p:embed/>
                </p:oleObj>
              </mc:Choice>
              <mc:Fallback>
                <p:oleObj name="公式" r:id="rId17" imgW="774360" imgH="215640" progId="Equation.3">
                  <p:embed/>
                  <p:pic>
                    <p:nvPicPr>
                      <p:cNvPr id="123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6613"/>
                        <a:ext cx="138588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5280025" y="2970213"/>
          <a:ext cx="17303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公式" r:id="rId19" imgW="965160" imgH="215640" progId="Equation.3">
                  <p:embed/>
                </p:oleObj>
              </mc:Choice>
              <mc:Fallback>
                <p:oleObj name="公式" r:id="rId19" imgW="965160" imgH="215640" progId="Equation.3">
                  <p:embed/>
                  <p:pic>
                    <p:nvPicPr>
                      <p:cNvPr id="123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2970213"/>
                        <a:ext cx="17303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5356225" y="4259263"/>
          <a:ext cx="17303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公式" r:id="rId21" imgW="965160" imgH="215640" progId="Equation.3">
                  <p:embed/>
                </p:oleObj>
              </mc:Choice>
              <mc:Fallback>
                <p:oleObj name="公式" r:id="rId21" imgW="965160" imgH="215640" progId="Equation.3">
                  <p:embed/>
                  <p:pic>
                    <p:nvPicPr>
                      <p:cNvPr id="123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225" y="4259263"/>
                        <a:ext cx="17303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7337425" y="3581400"/>
          <a:ext cx="17303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23" imgW="965160" imgH="215640" progId="Equation.3">
                  <p:embed/>
                </p:oleObj>
              </mc:Choice>
              <mc:Fallback>
                <p:oleObj name="Equation" r:id="rId23" imgW="965160" imgH="215640" progId="Equation.3">
                  <p:embed/>
                  <p:pic>
                    <p:nvPicPr>
                      <p:cNvPr id="123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3581400"/>
                        <a:ext cx="17303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00200" y="1905000"/>
            <a:ext cx="304800" cy="838200"/>
            <a:chOff x="1008" y="1200"/>
            <a:chExt cx="192" cy="528"/>
          </a:xfrm>
        </p:grpSpPr>
        <p:sp>
          <p:nvSpPr>
            <p:cNvPr id="8238" name="Line 23"/>
            <p:cNvSpPr>
              <a:spLocks noChangeShapeType="1"/>
            </p:cNvSpPr>
            <p:nvPr/>
          </p:nvSpPr>
          <p:spPr bwMode="auto">
            <a:xfrm>
              <a:off x="1008" y="120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39" name="Line 24"/>
            <p:cNvSpPr>
              <a:spLocks noChangeShapeType="1"/>
            </p:cNvSpPr>
            <p:nvPr/>
          </p:nvSpPr>
          <p:spPr bwMode="auto">
            <a:xfrm flipV="1">
              <a:off x="1008" y="1488"/>
              <a:ext cx="19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600200" y="2895600"/>
            <a:ext cx="304800" cy="762000"/>
            <a:chOff x="1008" y="1824"/>
            <a:chExt cx="192" cy="480"/>
          </a:xfrm>
        </p:grpSpPr>
        <p:sp>
          <p:nvSpPr>
            <p:cNvPr id="8236" name="Line 26"/>
            <p:cNvSpPr>
              <a:spLocks noChangeShapeType="1"/>
            </p:cNvSpPr>
            <p:nvPr/>
          </p:nvSpPr>
          <p:spPr bwMode="auto">
            <a:xfrm>
              <a:off x="1008" y="1824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37" name="Line 27"/>
            <p:cNvSpPr>
              <a:spLocks noChangeShapeType="1"/>
            </p:cNvSpPr>
            <p:nvPr/>
          </p:nvSpPr>
          <p:spPr bwMode="auto">
            <a:xfrm flipV="1">
              <a:off x="1008" y="2064"/>
              <a:ext cx="19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600200" y="3886200"/>
            <a:ext cx="304800" cy="914400"/>
            <a:chOff x="1008" y="2448"/>
            <a:chExt cx="192" cy="576"/>
          </a:xfrm>
        </p:grpSpPr>
        <p:sp>
          <p:nvSpPr>
            <p:cNvPr id="8234" name="Line 29"/>
            <p:cNvSpPr>
              <a:spLocks noChangeShapeType="1"/>
            </p:cNvSpPr>
            <p:nvPr/>
          </p:nvSpPr>
          <p:spPr bwMode="auto">
            <a:xfrm>
              <a:off x="1008" y="2448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35" name="Line 30"/>
            <p:cNvSpPr>
              <a:spLocks noChangeShapeType="1"/>
            </p:cNvSpPr>
            <p:nvPr/>
          </p:nvSpPr>
          <p:spPr bwMode="auto">
            <a:xfrm flipV="1">
              <a:off x="1008" y="2784"/>
              <a:ext cx="19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895600" y="2438400"/>
            <a:ext cx="533400" cy="838200"/>
            <a:chOff x="1824" y="1536"/>
            <a:chExt cx="336" cy="528"/>
          </a:xfrm>
        </p:grpSpPr>
        <p:sp>
          <p:nvSpPr>
            <p:cNvPr id="8232" name="Line 32"/>
            <p:cNvSpPr>
              <a:spLocks noChangeShapeType="1"/>
            </p:cNvSpPr>
            <p:nvPr/>
          </p:nvSpPr>
          <p:spPr bwMode="auto">
            <a:xfrm>
              <a:off x="1872" y="153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33" name="Line 33"/>
            <p:cNvSpPr>
              <a:spLocks noChangeShapeType="1"/>
            </p:cNvSpPr>
            <p:nvPr/>
          </p:nvSpPr>
          <p:spPr bwMode="auto">
            <a:xfrm flipV="1">
              <a:off x="1824" y="1776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895600" y="3429000"/>
            <a:ext cx="533400" cy="838200"/>
            <a:chOff x="1824" y="2160"/>
            <a:chExt cx="336" cy="528"/>
          </a:xfrm>
        </p:grpSpPr>
        <p:sp>
          <p:nvSpPr>
            <p:cNvPr id="8230" name="Line 35"/>
            <p:cNvSpPr>
              <a:spLocks noChangeShapeType="1"/>
            </p:cNvSpPr>
            <p:nvPr/>
          </p:nvSpPr>
          <p:spPr bwMode="auto">
            <a:xfrm>
              <a:off x="1872" y="2160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31" name="Line 36"/>
            <p:cNvSpPr>
              <a:spLocks noChangeShapeType="1"/>
            </p:cNvSpPr>
            <p:nvPr/>
          </p:nvSpPr>
          <p:spPr bwMode="auto">
            <a:xfrm flipV="1">
              <a:off x="1824" y="2400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800600" y="2819400"/>
            <a:ext cx="533400" cy="914400"/>
            <a:chOff x="3024" y="1776"/>
            <a:chExt cx="336" cy="576"/>
          </a:xfrm>
        </p:grpSpPr>
        <p:sp>
          <p:nvSpPr>
            <p:cNvPr id="8228" name="Line 38"/>
            <p:cNvSpPr>
              <a:spLocks noChangeShapeType="1"/>
            </p:cNvSpPr>
            <p:nvPr/>
          </p:nvSpPr>
          <p:spPr bwMode="auto">
            <a:xfrm>
              <a:off x="3072" y="177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29" name="Line 39"/>
            <p:cNvSpPr>
              <a:spLocks noChangeShapeType="1"/>
            </p:cNvSpPr>
            <p:nvPr/>
          </p:nvSpPr>
          <p:spPr bwMode="auto">
            <a:xfrm flipV="1">
              <a:off x="3024" y="2064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4876800" y="3962400"/>
            <a:ext cx="533400" cy="838200"/>
            <a:chOff x="3072" y="2496"/>
            <a:chExt cx="336" cy="528"/>
          </a:xfrm>
        </p:grpSpPr>
        <p:sp>
          <p:nvSpPr>
            <p:cNvPr id="8226" name="Line 41"/>
            <p:cNvSpPr>
              <a:spLocks noChangeShapeType="1"/>
            </p:cNvSpPr>
            <p:nvPr/>
          </p:nvSpPr>
          <p:spPr bwMode="auto">
            <a:xfrm>
              <a:off x="3072" y="2496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27" name="Line 42"/>
            <p:cNvSpPr>
              <a:spLocks noChangeShapeType="1"/>
            </p:cNvSpPr>
            <p:nvPr/>
          </p:nvSpPr>
          <p:spPr bwMode="auto">
            <a:xfrm flipV="1">
              <a:off x="3072" y="2736"/>
              <a:ext cx="336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7010400" y="3276600"/>
            <a:ext cx="381000" cy="1143000"/>
            <a:chOff x="4416" y="2064"/>
            <a:chExt cx="240" cy="720"/>
          </a:xfrm>
        </p:grpSpPr>
        <p:sp>
          <p:nvSpPr>
            <p:cNvPr id="8224" name="Line 44"/>
            <p:cNvSpPr>
              <a:spLocks noChangeShapeType="1"/>
            </p:cNvSpPr>
            <p:nvPr/>
          </p:nvSpPr>
          <p:spPr bwMode="auto">
            <a:xfrm>
              <a:off x="4416" y="2064"/>
              <a:ext cx="192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25" name="Line 45"/>
            <p:cNvSpPr>
              <a:spLocks noChangeShapeType="1"/>
            </p:cNvSpPr>
            <p:nvPr/>
          </p:nvSpPr>
          <p:spPr bwMode="auto">
            <a:xfrm flipV="1">
              <a:off x="4464" y="2400"/>
              <a:ext cx="192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2514600" y="6146800"/>
            <a:ext cx="3752850" cy="5191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charset="0"/>
                <a:ea typeface="楷体_GB2312" charset="0"/>
                <a:cs typeface="楷体_GB2312" charset="0"/>
              </a:rPr>
              <a:t>规定函数值为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  <a:ea typeface="楷体_GB2312" charset="0"/>
                <a:cs typeface="楷体_GB2312" charset="0"/>
              </a:rPr>
              <a:t>零阶差商</a:t>
            </a:r>
          </a:p>
        </p:txBody>
      </p:sp>
      <p:sp>
        <p:nvSpPr>
          <p:cNvPr id="12335" name="Line 47"/>
          <p:cNvSpPr>
            <a:spLocks noChangeShapeType="1"/>
          </p:cNvSpPr>
          <p:nvPr/>
        </p:nvSpPr>
        <p:spPr bwMode="auto">
          <a:xfrm>
            <a:off x="1295400" y="6019800"/>
            <a:ext cx="1219200" cy="4572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5091113" y="323850"/>
            <a:ext cx="1252537" cy="519113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charset="0"/>
                <a:ea typeface="楷体_GB2312" charset="0"/>
                <a:cs typeface="楷体_GB2312" charset="0"/>
              </a:rPr>
              <a:t>差商表</a:t>
            </a:r>
          </a:p>
        </p:txBody>
      </p: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1600200" y="4800600"/>
            <a:ext cx="304800" cy="838200"/>
            <a:chOff x="1008" y="3024"/>
            <a:chExt cx="192" cy="528"/>
          </a:xfrm>
        </p:grpSpPr>
        <p:sp>
          <p:nvSpPr>
            <p:cNvPr id="8222" name="Line 50"/>
            <p:cNvSpPr>
              <a:spLocks noChangeShapeType="1"/>
            </p:cNvSpPr>
            <p:nvPr/>
          </p:nvSpPr>
          <p:spPr bwMode="auto">
            <a:xfrm>
              <a:off x="1008" y="3024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23" name="Line 51"/>
            <p:cNvSpPr>
              <a:spLocks noChangeShapeType="1"/>
            </p:cNvSpPr>
            <p:nvPr/>
          </p:nvSpPr>
          <p:spPr bwMode="auto">
            <a:xfrm flipV="1">
              <a:off x="1008" y="3264"/>
              <a:ext cx="192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2819400" y="4419600"/>
            <a:ext cx="609600" cy="762000"/>
            <a:chOff x="1776" y="2784"/>
            <a:chExt cx="384" cy="480"/>
          </a:xfrm>
        </p:grpSpPr>
        <p:sp>
          <p:nvSpPr>
            <p:cNvPr id="8220" name="Line 53"/>
            <p:cNvSpPr>
              <a:spLocks noChangeShapeType="1"/>
            </p:cNvSpPr>
            <p:nvPr/>
          </p:nvSpPr>
          <p:spPr bwMode="auto">
            <a:xfrm>
              <a:off x="1872" y="2784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21" name="Line 54"/>
            <p:cNvSpPr>
              <a:spLocks noChangeShapeType="1"/>
            </p:cNvSpPr>
            <p:nvPr/>
          </p:nvSpPr>
          <p:spPr bwMode="auto">
            <a:xfrm flipV="1">
              <a:off x="1776" y="3024"/>
              <a:ext cx="38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79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nimBg="1" autoUpdateAnimBg="0"/>
      <p:bldP spid="12334" grpId="0" animBg="1" autoUpdateAnimBg="0"/>
      <p:bldP spid="12335" grpId="0" animBg="1"/>
      <p:bldP spid="1233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925" y="368300"/>
            <a:ext cx="9039225" cy="2009775"/>
            <a:chOff x="18" y="96"/>
            <a:chExt cx="5694" cy="1266"/>
          </a:xfrm>
        </p:grpSpPr>
        <p:pic>
          <p:nvPicPr>
            <p:cNvPr id="30724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" y="96"/>
              <a:ext cx="5694" cy="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5" name="Rectangle 6"/>
            <p:cNvSpPr>
              <a:spLocks noChangeArrowheads="1"/>
            </p:cNvSpPr>
            <p:nvPr/>
          </p:nvSpPr>
          <p:spPr bwMode="auto">
            <a:xfrm>
              <a:off x="276" y="192"/>
              <a:ext cx="192" cy="19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altLang="zh-CN"/>
            </a:p>
          </p:txBody>
        </p:sp>
      </p:grp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959100"/>
            <a:ext cx="83820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8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39750" y="836613"/>
            <a:ext cx="4751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差商具有如下性质</a:t>
            </a:r>
            <a:r>
              <a:rPr kumimoji="1" lang="en-US" altLang="zh-CN" sz="3600" b="1">
                <a:solidFill>
                  <a:srgbClr val="800000"/>
                </a:solidFill>
                <a:latin typeface="楷体_GB2312" charset="0"/>
                <a:ea typeface="楷体_GB2312" charset="0"/>
                <a:cs typeface="楷体_GB2312" charset="0"/>
              </a:rPr>
              <a:t>: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38175" y="1741488"/>
          <a:ext cx="67373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公式" r:id="rId5" imgW="3200400" imgH="482400" progId="Equation.3">
                  <p:embed/>
                </p:oleObj>
              </mc:Choice>
              <mc:Fallback>
                <p:oleObj name="公式" r:id="rId5" imgW="3200400" imgH="482400" progId="Equation.3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741488"/>
                        <a:ext cx="67373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28600" y="2774950"/>
            <a:ext cx="8153400" cy="1828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GB" altLang="zh-CN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411163" y="2906713"/>
          <a:ext cx="29194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公式" r:id="rId7" imgW="1269720" imgH="215640" progId="Equation.3">
                  <p:embed/>
                </p:oleObj>
              </mc:Choice>
              <mc:Fallback>
                <p:oleObj name="公式" r:id="rId7" imgW="1269720" imgH="215640" progId="Equation.3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906713"/>
                        <a:ext cx="29194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816100" y="3400425"/>
          <a:ext cx="65373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9" imgW="2844720" imgH="444240" progId="Equation.3">
                  <p:embed/>
                </p:oleObj>
              </mc:Choice>
              <mc:Fallback>
                <p:oleObj name="Equation" r:id="rId9" imgW="2844720" imgH="444240" progId="Equation.3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400425"/>
                        <a:ext cx="653732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79950"/>
            <a:ext cx="7667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464300" y="5168900"/>
            <a:ext cx="2384425" cy="1543050"/>
            <a:chOff x="1303" y="1686"/>
            <a:chExt cx="2573" cy="1669"/>
          </a:xfrm>
        </p:grpSpPr>
        <p:grpSp>
          <p:nvGrpSpPr>
            <p:cNvPr id="9230" name="Group 11"/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9296" name="Freeform 12"/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785 w 5145"/>
                  <a:gd name="T1" fmla="*/ 0 h 963"/>
                  <a:gd name="T2" fmla="*/ 2573 w 5145"/>
                  <a:gd name="T3" fmla="*/ 0 h 963"/>
                  <a:gd name="T4" fmla="*/ 2091 w 5145"/>
                  <a:gd name="T5" fmla="*/ 481 h 963"/>
                  <a:gd name="T6" fmla="*/ 0 w 5145"/>
                  <a:gd name="T7" fmla="*/ 481 h 963"/>
                  <a:gd name="T8" fmla="*/ 785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7" name="Rectangle 13"/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altLang="zh-CN"/>
              </a:p>
            </p:txBody>
          </p:sp>
          <p:sp>
            <p:nvSpPr>
              <p:cNvPr id="9298" name="Freeform 14"/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482 w 963"/>
                  <a:gd name="T1" fmla="*/ 0 h 1192"/>
                  <a:gd name="T2" fmla="*/ 0 w 963"/>
                  <a:gd name="T3" fmla="*/ 481 h 1192"/>
                  <a:gd name="T4" fmla="*/ 0 w 963"/>
                  <a:gd name="T5" fmla="*/ 595 h 1192"/>
                  <a:gd name="T6" fmla="*/ 482 w 963"/>
                  <a:gd name="T7" fmla="*/ 111 h 1192"/>
                  <a:gd name="T8" fmla="*/ 482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1" name="Freeform 15"/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15 h 95"/>
                <a:gd name="T2" fmla="*/ 6 w 39"/>
                <a:gd name="T3" fmla="*/ 8 h 95"/>
                <a:gd name="T4" fmla="*/ 20 w 39"/>
                <a:gd name="T5" fmla="*/ 0 h 95"/>
                <a:gd name="T6" fmla="*/ 19 w 39"/>
                <a:gd name="T7" fmla="*/ 48 h 95"/>
                <a:gd name="T8" fmla="*/ 15 w 39"/>
                <a:gd name="T9" fmla="*/ 42 h 95"/>
                <a:gd name="T10" fmla="*/ 11 w 39"/>
                <a:gd name="T11" fmla="*/ 35 h 95"/>
                <a:gd name="T12" fmla="*/ 4 w 39"/>
                <a:gd name="T13" fmla="*/ 25 h 95"/>
                <a:gd name="T14" fmla="*/ 0 w 39"/>
                <a:gd name="T15" fmla="*/ 15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32" name="Group 16"/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9294" name="Oval 17"/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altLang="zh-CN"/>
              </a:p>
            </p:txBody>
          </p:sp>
          <p:sp>
            <p:nvSpPr>
              <p:cNvPr id="9295" name="Oval 18"/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altLang="zh-CN"/>
              </a:p>
            </p:txBody>
          </p:sp>
        </p:grpSp>
        <p:grpSp>
          <p:nvGrpSpPr>
            <p:cNvPr id="9233" name="Group 19"/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9292" name="Oval 20"/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altLang="zh-CN"/>
              </a:p>
            </p:txBody>
          </p:sp>
          <p:sp>
            <p:nvSpPr>
              <p:cNvPr id="9293" name="Oval 21"/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altLang="zh-CN"/>
              </a:p>
            </p:txBody>
          </p:sp>
        </p:grpSp>
        <p:grpSp>
          <p:nvGrpSpPr>
            <p:cNvPr id="9234" name="Group 22"/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9272" name="Group 23"/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9275" name="Freeform 24"/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29 w 128"/>
                    <a:gd name="T1" fmla="*/ 9 h 311"/>
                    <a:gd name="T2" fmla="*/ 46 w 128"/>
                    <a:gd name="T3" fmla="*/ 0 h 311"/>
                    <a:gd name="T4" fmla="*/ 55 w 128"/>
                    <a:gd name="T5" fmla="*/ 9 h 311"/>
                    <a:gd name="T6" fmla="*/ 61 w 128"/>
                    <a:gd name="T7" fmla="*/ 31 h 311"/>
                    <a:gd name="T8" fmla="*/ 64 w 128"/>
                    <a:gd name="T9" fmla="*/ 63 h 311"/>
                    <a:gd name="T10" fmla="*/ 61 w 128"/>
                    <a:gd name="T11" fmla="*/ 97 h 311"/>
                    <a:gd name="T12" fmla="*/ 52 w 128"/>
                    <a:gd name="T13" fmla="*/ 129 h 311"/>
                    <a:gd name="T14" fmla="*/ 37 w 128"/>
                    <a:gd name="T15" fmla="*/ 152 h 311"/>
                    <a:gd name="T16" fmla="*/ 17 w 128"/>
                    <a:gd name="T17" fmla="*/ 155 h 311"/>
                    <a:gd name="T18" fmla="*/ 0 w 128"/>
                    <a:gd name="T19" fmla="*/ 109 h 311"/>
                    <a:gd name="T20" fmla="*/ 29 w 128"/>
                    <a:gd name="T21" fmla="*/ 9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6" name="Freeform 25"/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35 w 126"/>
                    <a:gd name="T1" fmla="*/ 8 h 311"/>
                    <a:gd name="T2" fmla="*/ 17 w 126"/>
                    <a:gd name="T3" fmla="*/ 0 h 311"/>
                    <a:gd name="T4" fmla="*/ 9 w 126"/>
                    <a:gd name="T5" fmla="*/ 8 h 311"/>
                    <a:gd name="T6" fmla="*/ 3 w 126"/>
                    <a:gd name="T7" fmla="*/ 31 h 311"/>
                    <a:gd name="T8" fmla="*/ 0 w 126"/>
                    <a:gd name="T9" fmla="*/ 63 h 311"/>
                    <a:gd name="T10" fmla="*/ 3 w 126"/>
                    <a:gd name="T11" fmla="*/ 97 h 311"/>
                    <a:gd name="T12" fmla="*/ 12 w 126"/>
                    <a:gd name="T13" fmla="*/ 129 h 311"/>
                    <a:gd name="T14" fmla="*/ 26 w 126"/>
                    <a:gd name="T15" fmla="*/ 152 h 311"/>
                    <a:gd name="T16" fmla="*/ 46 w 126"/>
                    <a:gd name="T17" fmla="*/ 155 h 311"/>
                    <a:gd name="T18" fmla="*/ 63 w 126"/>
                    <a:gd name="T19" fmla="*/ 109 h 311"/>
                    <a:gd name="T20" fmla="*/ 35 w 126"/>
                    <a:gd name="T21" fmla="*/ 8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277" name="Group 26"/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9288" name="Freeform 27"/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278 w 2472"/>
                      <a:gd name="T1" fmla="*/ 655 h 1310"/>
                      <a:gd name="T2" fmla="*/ 277 w 2472"/>
                      <a:gd name="T3" fmla="*/ 632 h 1310"/>
                      <a:gd name="T4" fmla="*/ 278 w 2472"/>
                      <a:gd name="T5" fmla="*/ 590 h 1310"/>
                      <a:gd name="T6" fmla="*/ 283 w 2472"/>
                      <a:gd name="T7" fmla="*/ 547 h 1310"/>
                      <a:gd name="T8" fmla="*/ 255 w 2472"/>
                      <a:gd name="T9" fmla="*/ 564 h 1310"/>
                      <a:gd name="T10" fmla="*/ 230 w 2472"/>
                      <a:gd name="T11" fmla="*/ 580 h 1310"/>
                      <a:gd name="T12" fmla="*/ 179 w 2472"/>
                      <a:gd name="T13" fmla="*/ 597 h 1310"/>
                      <a:gd name="T14" fmla="*/ 134 w 2472"/>
                      <a:gd name="T15" fmla="*/ 603 h 1310"/>
                      <a:gd name="T16" fmla="*/ 103 w 2472"/>
                      <a:gd name="T17" fmla="*/ 602 h 1310"/>
                      <a:gd name="T18" fmla="*/ 82 w 2472"/>
                      <a:gd name="T19" fmla="*/ 592 h 1310"/>
                      <a:gd name="T20" fmla="*/ 58 w 2472"/>
                      <a:gd name="T21" fmla="*/ 562 h 1310"/>
                      <a:gd name="T22" fmla="*/ 33 w 2472"/>
                      <a:gd name="T23" fmla="*/ 516 h 1310"/>
                      <a:gd name="T24" fmla="*/ 19 w 2472"/>
                      <a:gd name="T25" fmla="*/ 477 h 1310"/>
                      <a:gd name="T26" fmla="*/ 12 w 2472"/>
                      <a:gd name="T27" fmla="*/ 445 h 1310"/>
                      <a:gd name="T28" fmla="*/ 5 w 2472"/>
                      <a:gd name="T29" fmla="*/ 414 h 1310"/>
                      <a:gd name="T30" fmla="*/ 2 w 2472"/>
                      <a:gd name="T31" fmla="*/ 386 h 1310"/>
                      <a:gd name="T32" fmla="*/ 0 w 2472"/>
                      <a:gd name="T33" fmla="*/ 352 h 1310"/>
                      <a:gd name="T34" fmla="*/ 0 w 2472"/>
                      <a:gd name="T35" fmla="*/ 311 h 1310"/>
                      <a:gd name="T36" fmla="*/ 1 w 2472"/>
                      <a:gd name="T37" fmla="*/ 273 h 1310"/>
                      <a:gd name="T38" fmla="*/ 7 w 2472"/>
                      <a:gd name="T39" fmla="*/ 237 h 1310"/>
                      <a:gd name="T40" fmla="*/ 12 w 2472"/>
                      <a:gd name="T41" fmla="*/ 201 h 1310"/>
                      <a:gd name="T42" fmla="*/ 19 w 2472"/>
                      <a:gd name="T43" fmla="*/ 168 h 1310"/>
                      <a:gd name="T44" fmla="*/ 28 w 2472"/>
                      <a:gd name="T45" fmla="*/ 136 h 1310"/>
                      <a:gd name="T46" fmla="*/ 41 w 2472"/>
                      <a:gd name="T47" fmla="*/ 91 h 1310"/>
                      <a:gd name="T48" fmla="*/ 56 w 2472"/>
                      <a:gd name="T49" fmla="*/ 67 h 1310"/>
                      <a:gd name="T50" fmla="*/ 71 w 2472"/>
                      <a:gd name="T51" fmla="*/ 40 h 1310"/>
                      <a:gd name="T52" fmla="*/ 82 w 2472"/>
                      <a:gd name="T53" fmla="*/ 57 h 1310"/>
                      <a:gd name="T54" fmla="*/ 94 w 2472"/>
                      <a:gd name="T55" fmla="*/ 76 h 1310"/>
                      <a:gd name="T56" fmla="*/ 117 w 2472"/>
                      <a:gd name="T57" fmla="*/ 101 h 1310"/>
                      <a:gd name="T58" fmla="*/ 136 w 2472"/>
                      <a:gd name="T59" fmla="*/ 112 h 1310"/>
                      <a:gd name="T60" fmla="*/ 157 w 2472"/>
                      <a:gd name="T61" fmla="*/ 118 h 1310"/>
                      <a:gd name="T62" fmla="*/ 196 w 2472"/>
                      <a:gd name="T63" fmla="*/ 109 h 1310"/>
                      <a:gd name="T64" fmla="*/ 239 w 2472"/>
                      <a:gd name="T65" fmla="*/ 88 h 1310"/>
                      <a:gd name="T66" fmla="*/ 242 w 2472"/>
                      <a:gd name="T67" fmla="*/ 138 h 1310"/>
                      <a:gd name="T68" fmla="*/ 259 w 2472"/>
                      <a:gd name="T69" fmla="*/ 252 h 1310"/>
                      <a:gd name="T70" fmla="*/ 253 w 2472"/>
                      <a:gd name="T71" fmla="*/ 311 h 1310"/>
                      <a:gd name="T72" fmla="*/ 294 w 2472"/>
                      <a:gd name="T73" fmla="*/ 230 h 1310"/>
                      <a:gd name="T74" fmla="*/ 328 w 2472"/>
                      <a:gd name="T75" fmla="*/ 172 h 1310"/>
                      <a:gd name="T76" fmla="*/ 363 w 2472"/>
                      <a:gd name="T77" fmla="*/ 133 h 1310"/>
                      <a:gd name="T78" fmla="*/ 409 w 2472"/>
                      <a:gd name="T79" fmla="*/ 86 h 1310"/>
                      <a:gd name="T80" fmla="*/ 449 w 2472"/>
                      <a:gd name="T81" fmla="*/ 51 h 1310"/>
                      <a:gd name="T82" fmla="*/ 530 w 2472"/>
                      <a:gd name="T83" fmla="*/ 17 h 1310"/>
                      <a:gd name="T84" fmla="*/ 622 w 2472"/>
                      <a:gd name="T85" fmla="*/ 0 h 1310"/>
                      <a:gd name="T86" fmla="*/ 730 w 2472"/>
                      <a:gd name="T87" fmla="*/ 0 h 1310"/>
                      <a:gd name="T88" fmla="*/ 915 w 2472"/>
                      <a:gd name="T89" fmla="*/ 28 h 1310"/>
                      <a:gd name="T90" fmla="*/ 1036 w 2472"/>
                      <a:gd name="T91" fmla="*/ 81 h 1310"/>
                      <a:gd name="T92" fmla="*/ 1110 w 2472"/>
                      <a:gd name="T93" fmla="*/ 144 h 1310"/>
                      <a:gd name="T94" fmla="*/ 1162 w 2472"/>
                      <a:gd name="T95" fmla="*/ 219 h 1310"/>
                      <a:gd name="T96" fmla="*/ 1208 w 2472"/>
                      <a:gd name="T97" fmla="*/ 294 h 1310"/>
                      <a:gd name="T98" fmla="*/ 1231 w 2472"/>
                      <a:gd name="T99" fmla="*/ 368 h 1310"/>
                      <a:gd name="T100" fmla="*/ 1236 w 2472"/>
                      <a:gd name="T101" fmla="*/ 530 h 1310"/>
                      <a:gd name="T102" fmla="*/ 1231 w 2472"/>
                      <a:gd name="T103" fmla="*/ 655 h 1310"/>
                      <a:gd name="T104" fmla="*/ 278 w 2472"/>
                      <a:gd name="T105" fmla="*/ 655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289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9290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12 w 896"/>
                        <a:gd name="T1" fmla="*/ 81 h 808"/>
                        <a:gd name="T2" fmla="*/ 0 w 896"/>
                        <a:gd name="T3" fmla="*/ 150 h 808"/>
                        <a:gd name="T4" fmla="*/ 18 w 896"/>
                        <a:gd name="T5" fmla="*/ 224 h 808"/>
                        <a:gd name="T6" fmla="*/ 23 w 896"/>
                        <a:gd name="T7" fmla="*/ 271 h 808"/>
                        <a:gd name="T8" fmla="*/ 26 w 896"/>
                        <a:gd name="T9" fmla="*/ 289 h 808"/>
                        <a:gd name="T10" fmla="*/ 36 w 896"/>
                        <a:gd name="T11" fmla="*/ 316 h 808"/>
                        <a:gd name="T12" fmla="*/ 45 w 896"/>
                        <a:gd name="T13" fmla="*/ 339 h 808"/>
                        <a:gd name="T14" fmla="*/ 67 w 896"/>
                        <a:gd name="T15" fmla="*/ 366 h 808"/>
                        <a:gd name="T16" fmla="*/ 82 w 896"/>
                        <a:gd name="T17" fmla="*/ 385 h 808"/>
                        <a:gd name="T18" fmla="*/ 104 w 896"/>
                        <a:gd name="T19" fmla="*/ 403 h 808"/>
                        <a:gd name="T20" fmla="*/ 196 w 896"/>
                        <a:gd name="T21" fmla="*/ 294 h 808"/>
                        <a:gd name="T22" fmla="*/ 298 w 896"/>
                        <a:gd name="T23" fmla="*/ 404 h 808"/>
                        <a:gd name="T24" fmla="*/ 321 w 896"/>
                        <a:gd name="T25" fmla="*/ 383 h 808"/>
                        <a:gd name="T26" fmla="*/ 341 w 896"/>
                        <a:gd name="T27" fmla="*/ 358 h 808"/>
                        <a:gd name="T28" fmla="*/ 358 w 896"/>
                        <a:gd name="T29" fmla="*/ 327 h 808"/>
                        <a:gd name="T30" fmla="*/ 380 w 896"/>
                        <a:gd name="T31" fmla="*/ 294 h 808"/>
                        <a:gd name="T32" fmla="*/ 414 w 896"/>
                        <a:gd name="T33" fmla="*/ 224 h 808"/>
                        <a:gd name="T34" fmla="*/ 437 w 896"/>
                        <a:gd name="T35" fmla="*/ 121 h 808"/>
                        <a:gd name="T36" fmla="*/ 449 w 896"/>
                        <a:gd name="T37" fmla="*/ 69 h 808"/>
                        <a:gd name="T38" fmla="*/ 374 w 896"/>
                        <a:gd name="T39" fmla="*/ 24 h 808"/>
                        <a:gd name="T40" fmla="*/ 294 w 896"/>
                        <a:gd name="T41" fmla="*/ 0 h 808"/>
                        <a:gd name="T42" fmla="*/ 166 w 896"/>
                        <a:gd name="T43" fmla="*/ 6 h 808"/>
                        <a:gd name="T44" fmla="*/ 75 w 896"/>
                        <a:gd name="T45" fmla="*/ 29 h 808"/>
                        <a:gd name="T46" fmla="*/ 12 w 896"/>
                        <a:gd name="T47" fmla="*/ 8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91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127 w 553"/>
                        <a:gd name="T1" fmla="*/ 0 h 1424"/>
                        <a:gd name="T2" fmla="*/ 60 w 553"/>
                        <a:gd name="T3" fmla="*/ 80 h 1424"/>
                        <a:gd name="T4" fmla="*/ 86 w 553"/>
                        <a:gd name="T5" fmla="*/ 144 h 1424"/>
                        <a:gd name="T6" fmla="*/ 41 w 553"/>
                        <a:gd name="T7" fmla="*/ 230 h 1424"/>
                        <a:gd name="T8" fmla="*/ 12 w 553"/>
                        <a:gd name="T9" fmla="*/ 350 h 1424"/>
                        <a:gd name="T10" fmla="*/ 0 w 553"/>
                        <a:gd name="T11" fmla="*/ 431 h 1424"/>
                        <a:gd name="T12" fmla="*/ 12 w 553"/>
                        <a:gd name="T13" fmla="*/ 506 h 1424"/>
                        <a:gd name="T14" fmla="*/ 35 w 553"/>
                        <a:gd name="T15" fmla="*/ 598 h 1424"/>
                        <a:gd name="T16" fmla="*/ 144 w 553"/>
                        <a:gd name="T17" fmla="*/ 713 h 1424"/>
                        <a:gd name="T18" fmla="*/ 253 w 553"/>
                        <a:gd name="T19" fmla="*/ 575 h 1424"/>
                        <a:gd name="T20" fmla="*/ 276 w 553"/>
                        <a:gd name="T21" fmla="*/ 448 h 1424"/>
                        <a:gd name="T22" fmla="*/ 259 w 553"/>
                        <a:gd name="T23" fmla="*/ 327 h 1424"/>
                        <a:gd name="T24" fmla="*/ 230 w 553"/>
                        <a:gd name="T25" fmla="*/ 224 h 1424"/>
                        <a:gd name="T26" fmla="*/ 184 w 553"/>
                        <a:gd name="T27" fmla="*/ 138 h 1424"/>
                        <a:gd name="T28" fmla="*/ 218 w 553"/>
                        <a:gd name="T29" fmla="*/ 98 h 1424"/>
                        <a:gd name="T30" fmla="*/ 127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9278" name="Freeform 31"/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166 w 693"/>
                    <a:gd name="T1" fmla="*/ 19 h 873"/>
                    <a:gd name="T2" fmla="*/ 176 w 693"/>
                    <a:gd name="T3" fmla="*/ 5 h 873"/>
                    <a:gd name="T4" fmla="*/ 194 w 693"/>
                    <a:gd name="T5" fmla="*/ 0 h 873"/>
                    <a:gd name="T6" fmla="*/ 206 w 693"/>
                    <a:gd name="T7" fmla="*/ 1 h 873"/>
                    <a:gd name="T8" fmla="*/ 211 w 693"/>
                    <a:gd name="T9" fmla="*/ 9 h 873"/>
                    <a:gd name="T10" fmla="*/ 218 w 693"/>
                    <a:gd name="T11" fmla="*/ 25 h 873"/>
                    <a:gd name="T12" fmla="*/ 220 w 693"/>
                    <a:gd name="T13" fmla="*/ 57 h 873"/>
                    <a:gd name="T14" fmla="*/ 217 w 693"/>
                    <a:gd name="T15" fmla="*/ 87 h 873"/>
                    <a:gd name="T16" fmla="*/ 216 w 693"/>
                    <a:gd name="T17" fmla="*/ 106 h 873"/>
                    <a:gd name="T18" fmla="*/ 222 w 693"/>
                    <a:gd name="T19" fmla="*/ 150 h 873"/>
                    <a:gd name="T20" fmla="*/ 230 w 693"/>
                    <a:gd name="T21" fmla="*/ 183 h 873"/>
                    <a:gd name="T22" fmla="*/ 234 w 693"/>
                    <a:gd name="T23" fmla="*/ 194 h 873"/>
                    <a:gd name="T24" fmla="*/ 245 w 693"/>
                    <a:gd name="T25" fmla="*/ 214 h 873"/>
                    <a:gd name="T26" fmla="*/ 266 w 693"/>
                    <a:gd name="T27" fmla="*/ 280 h 873"/>
                    <a:gd name="T28" fmla="*/ 282 w 693"/>
                    <a:gd name="T29" fmla="*/ 298 h 873"/>
                    <a:gd name="T30" fmla="*/ 309 w 693"/>
                    <a:gd name="T31" fmla="*/ 326 h 873"/>
                    <a:gd name="T32" fmla="*/ 347 w 693"/>
                    <a:gd name="T33" fmla="*/ 363 h 873"/>
                    <a:gd name="T34" fmla="*/ 211 w 693"/>
                    <a:gd name="T35" fmla="*/ 436 h 873"/>
                    <a:gd name="T36" fmla="*/ 130 w 693"/>
                    <a:gd name="T37" fmla="*/ 344 h 873"/>
                    <a:gd name="T38" fmla="*/ 98 w 693"/>
                    <a:gd name="T39" fmla="*/ 358 h 873"/>
                    <a:gd name="T40" fmla="*/ 48 w 693"/>
                    <a:gd name="T41" fmla="*/ 368 h 873"/>
                    <a:gd name="T42" fmla="*/ 16 w 693"/>
                    <a:gd name="T43" fmla="*/ 363 h 873"/>
                    <a:gd name="T44" fmla="*/ 0 w 693"/>
                    <a:gd name="T45" fmla="*/ 349 h 873"/>
                    <a:gd name="T46" fmla="*/ 0 w 693"/>
                    <a:gd name="T47" fmla="*/ 335 h 873"/>
                    <a:gd name="T48" fmla="*/ 9 w 693"/>
                    <a:gd name="T49" fmla="*/ 316 h 873"/>
                    <a:gd name="T50" fmla="*/ 39 w 693"/>
                    <a:gd name="T51" fmla="*/ 306 h 873"/>
                    <a:gd name="T52" fmla="*/ 79 w 693"/>
                    <a:gd name="T53" fmla="*/ 297 h 873"/>
                    <a:gd name="T54" fmla="*/ 107 w 693"/>
                    <a:gd name="T55" fmla="*/ 287 h 873"/>
                    <a:gd name="T56" fmla="*/ 121 w 693"/>
                    <a:gd name="T57" fmla="*/ 273 h 873"/>
                    <a:gd name="T58" fmla="*/ 140 w 693"/>
                    <a:gd name="T59" fmla="*/ 254 h 873"/>
                    <a:gd name="T60" fmla="*/ 152 w 693"/>
                    <a:gd name="T61" fmla="*/ 242 h 873"/>
                    <a:gd name="T62" fmla="*/ 163 w 693"/>
                    <a:gd name="T63" fmla="*/ 225 h 873"/>
                    <a:gd name="T64" fmla="*/ 163 w 693"/>
                    <a:gd name="T65" fmla="*/ 189 h 873"/>
                    <a:gd name="T66" fmla="*/ 160 w 693"/>
                    <a:gd name="T67" fmla="*/ 151 h 873"/>
                    <a:gd name="T68" fmla="*/ 152 w 693"/>
                    <a:gd name="T69" fmla="*/ 109 h 873"/>
                    <a:gd name="T70" fmla="*/ 158 w 693"/>
                    <a:gd name="T71" fmla="*/ 50 h 873"/>
                    <a:gd name="T72" fmla="*/ 166 w 693"/>
                    <a:gd name="T73" fmla="*/ 19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9" name="Freeform 32"/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127 w 874"/>
                    <a:gd name="T1" fmla="*/ 10 h 1244"/>
                    <a:gd name="T2" fmla="*/ 96 w 874"/>
                    <a:gd name="T3" fmla="*/ 32 h 1244"/>
                    <a:gd name="T4" fmla="*/ 75 w 874"/>
                    <a:gd name="T5" fmla="*/ 50 h 1244"/>
                    <a:gd name="T6" fmla="*/ 59 w 874"/>
                    <a:gd name="T7" fmla="*/ 75 h 1244"/>
                    <a:gd name="T8" fmla="*/ 40 w 874"/>
                    <a:gd name="T9" fmla="*/ 101 h 1244"/>
                    <a:gd name="T10" fmla="*/ 32 w 874"/>
                    <a:gd name="T11" fmla="*/ 138 h 1244"/>
                    <a:gd name="T12" fmla="*/ 23 w 874"/>
                    <a:gd name="T13" fmla="*/ 167 h 1244"/>
                    <a:gd name="T14" fmla="*/ 23 w 874"/>
                    <a:gd name="T15" fmla="*/ 202 h 1244"/>
                    <a:gd name="T16" fmla="*/ 32 w 874"/>
                    <a:gd name="T17" fmla="*/ 250 h 1244"/>
                    <a:gd name="T18" fmla="*/ 34 w 874"/>
                    <a:gd name="T19" fmla="*/ 295 h 1244"/>
                    <a:gd name="T20" fmla="*/ 22 w 874"/>
                    <a:gd name="T21" fmla="*/ 341 h 1244"/>
                    <a:gd name="T22" fmla="*/ 9 w 874"/>
                    <a:gd name="T23" fmla="*/ 385 h 1244"/>
                    <a:gd name="T24" fmla="*/ 0 w 874"/>
                    <a:gd name="T25" fmla="*/ 426 h 1244"/>
                    <a:gd name="T26" fmla="*/ 0 w 874"/>
                    <a:gd name="T27" fmla="*/ 460 h 1244"/>
                    <a:gd name="T28" fmla="*/ 3 w 874"/>
                    <a:gd name="T29" fmla="*/ 492 h 1244"/>
                    <a:gd name="T30" fmla="*/ 9 w 874"/>
                    <a:gd name="T31" fmla="*/ 517 h 1244"/>
                    <a:gd name="T32" fmla="*/ 21 w 874"/>
                    <a:gd name="T33" fmla="*/ 544 h 1244"/>
                    <a:gd name="T34" fmla="*/ 37 w 874"/>
                    <a:gd name="T35" fmla="*/ 563 h 1244"/>
                    <a:gd name="T36" fmla="*/ 58 w 874"/>
                    <a:gd name="T37" fmla="*/ 578 h 1244"/>
                    <a:gd name="T38" fmla="*/ 98 w 874"/>
                    <a:gd name="T39" fmla="*/ 603 h 1244"/>
                    <a:gd name="T40" fmla="*/ 143 w 874"/>
                    <a:gd name="T41" fmla="*/ 614 h 1244"/>
                    <a:gd name="T42" fmla="*/ 189 w 874"/>
                    <a:gd name="T43" fmla="*/ 621 h 1244"/>
                    <a:gd name="T44" fmla="*/ 233 w 874"/>
                    <a:gd name="T45" fmla="*/ 615 h 1244"/>
                    <a:gd name="T46" fmla="*/ 271 w 874"/>
                    <a:gd name="T47" fmla="*/ 608 h 1244"/>
                    <a:gd name="T48" fmla="*/ 311 w 874"/>
                    <a:gd name="T49" fmla="*/ 591 h 1244"/>
                    <a:gd name="T50" fmla="*/ 346 w 874"/>
                    <a:gd name="T51" fmla="*/ 574 h 1244"/>
                    <a:gd name="T52" fmla="*/ 374 w 874"/>
                    <a:gd name="T53" fmla="*/ 551 h 1244"/>
                    <a:gd name="T54" fmla="*/ 409 w 874"/>
                    <a:gd name="T55" fmla="*/ 510 h 1244"/>
                    <a:gd name="T56" fmla="*/ 423 w 874"/>
                    <a:gd name="T57" fmla="*/ 489 h 1244"/>
                    <a:gd name="T58" fmla="*/ 432 w 874"/>
                    <a:gd name="T59" fmla="*/ 460 h 1244"/>
                    <a:gd name="T60" fmla="*/ 437 w 874"/>
                    <a:gd name="T61" fmla="*/ 431 h 1244"/>
                    <a:gd name="T62" fmla="*/ 438 w 874"/>
                    <a:gd name="T63" fmla="*/ 405 h 1244"/>
                    <a:gd name="T64" fmla="*/ 433 w 874"/>
                    <a:gd name="T65" fmla="*/ 372 h 1244"/>
                    <a:gd name="T66" fmla="*/ 427 w 874"/>
                    <a:gd name="T67" fmla="*/ 341 h 1244"/>
                    <a:gd name="T68" fmla="*/ 419 w 874"/>
                    <a:gd name="T69" fmla="*/ 281 h 1244"/>
                    <a:gd name="T70" fmla="*/ 423 w 874"/>
                    <a:gd name="T71" fmla="*/ 251 h 1244"/>
                    <a:gd name="T72" fmla="*/ 433 w 874"/>
                    <a:gd name="T73" fmla="*/ 218 h 1244"/>
                    <a:gd name="T74" fmla="*/ 437 w 874"/>
                    <a:gd name="T75" fmla="*/ 159 h 1244"/>
                    <a:gd name="T76" fmla="*/ 433 w 874"/>
                    <a:gd name="T77" fmla="*/ 106 h 1244"/>
                    <a:gd name="T78" fmla="*/ 423 w 874"/>
                    <a:gd name="T79" fmla="*/ 70 h 1244"/>
                    <a:gd name="T80" fmla="*/ 403 w 874"/>
                    <a:gd name="T81" fmla="*/ 46 h 1244"/>
                    <a:gd name="T82" fmla="*/ 353 w 874"/>
                    <a:gd name="T83" fmla="*/ 21 h 1244"/>
                    <a:gd name="T84" fmla="*/ 294 w 874"/>
                    <a:gd name="T85" fmla="*/ 5 h 1244"/>
                    <a:gd name="T86" fmla="*/ 197 w 874"/>
                    <a:gd name="T87" fmla="*/ 0 h 1244"/>
                    <a:gd name="T88" fmla="*/ 127 w 874"/>
                    <a:gd name="T89" fmla="*/ 10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280" name="Group 33"/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9285" name="Freeform 34"/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2 h 19"/>
                      <a:gd name="T2" fmla="*/ 20 w 431"/>
                      <a:gd name="T3" fmla="*/ 0 h 19"/>
                      <a:gd name="T4" fmla="*/ 49 w 431"/>
                      <a:gd name="T5" fmla="*/ 0 h 19"/>
                      <a:gd name="T6" fmla="*/ 76 w 431"/>
                      <a:gd name="T7" fmla="*/ 0 h 19"/>
                      <a:gd name="T8" fmla="*/ 109 w 431"/>
                      <a:gd name="T9" fmla="*/ 5 h 19"/>
                      <a:gd name="T10" fmla="*/ 146 w 431"/>
                      <a:gd name="T11" fmla="*/ 5 h 19"/>
                      <a:gd name="T12" fmla="*/ 183 w 431"/>
                      <a:gd name="T13" fmla="*/ 5 h 19"/>
                      <a:gd name="T14" fmla="*/ 216 w 431"/>
                      <a:gd name="T15" fmla="*/ 9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86" name="Freeform 35"/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3 h 5"/>
                      <a:gd name="T2" fmla="*/ 34 w 92"/>
                      <a:gd name="T3" fmla="*/ 0 h 5"/>
                      <a:gd name="T4" fmla="*/ 46 w 92"/>
                      <a:gd name="T5" fmla="*/ 3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87" name="Freeform 36"/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69 w 202"/>
                      <a:gd name="T1" fmla="*/ 0 h 309"/>
                      <a:gd name="T2" fmla="*/ 66 w 202"/>
                      <a:gd name="T3" fmla="*/ 27 h 309"/>
                      <a:gd name="T4" fmla="*/ 72 w 202"/>
                      <a:gd name="T5" fmla="*/ 52 h 309"/>
                      <a:gd name="T6" fmla="*/ 78 w 202"/>
                      <a:gd name="T7" fmla="*/ 70 h 309"/>
                      <a:gd name="T8" fmla="*/ 89 w 202"/>
                      <a:gd name="T9" fmla="*/ 95 h 309"/>
                      <a:gd name="T10" fmla="*/ 95 w 202"/>
                      <a:gd name="T11" fmla="*/ 112 h 309"/>
                      <a:gd name="T12" fmla="*/ 101 w 202"/>
                      <a:gd name="T13" fmla="*/ 132 h 309"/>
                      <a:gd name="T14" fmla="*/ 95 w 202"/>
                      <a:gd name="T15" fmla="*/ 147 h 309"/>
                      <a:gd name="T16" fmla="*/ 87 w 202"/>
                      <a:gd name="T17" fmla="*/ 152 h 309"/>
                      <a:gd name="T18" fmla="*/ 72 w 202"/>
                      <a:gd name="T19" fmla="*/ 155 h 309"/>
                      <a:gd name="T20" fmla="*/ 54 w 202"/>
                      <a:gd name="T21" fmla="*/ 147 h 309"/>
                      <a:gd name="T22" fmla="*/ 31 w 202"/>
                      <a:gd name="T23" fmla="*/ 144 h 309"/>
                      <a:gd name="T24" fmla="*/ 0 w 202"/>
                      <a:gd name="T25" fmla="*/ 149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281" name="Group 37"/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9283" name="Freeform 38"/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24 h 49"/>
                      <a:gd name="T2" fmla="*/ 17 w 232"/>
                      <a:gd name="T3" fmla="*/ 14 h 49"/>
                      <a:gd name="T4" fmla="*/ 32 w 232"/>
                      <a:gd name="T5" fmla="*/ 7 h 49"/>
                      <a:gd name="T6" fmla="*/ 49 w 232"/>
                      <a:gd name="T7" fmla="*/ 3 h 49"/>
                      <a:gd name="T8" fmla="*/ 63 w 232"/>
                      <a:gd name="T9" fmla="*/ 1 h 49"/>
                      <a:gd name="T10" fmla="*/ 74 w 232"/>
                      <a:gd name="T11" fmla="*/ 0 h 49"/>
                      <a:gd name="T12" fmla="*/ 94 w 232"/>
                      <a:gd name="T13" fmla="*/ 5 h 49"/>
                      <a:gd name="T14" fmla="*/ 116 w 232"/>
                      <a:gd name="T15" fmla="*/ 12 h 49"/>
                      <a:gd name="T16" fmla="*/ 115 w 232"/>
                      <a:gd name="T17" fmla="*/ 19 h 49"/>
                      <a:gd name="T18" fmla="*/ 106 w 232"/>
                      <a:gd name="T19" fmla="*/ 20 h 49"/>
                      <a:gd name="T20" fmla="*/ 94 w 232"/>
                      <a:gd name="T21" fmla="*/ 16 h 49"/>
                      <a:gd name="T22" fmla="*/ 73 w 232"/>
                      <a:gd name="T23" fmla="*/ 14 h 49"/>
                      <a:gd name="T24" fmla="*/ 60 w 232"/>
                      <a:gd name="T25" fmla="*/ 14 h 49"/>
                      <a:gd name="T26" fmla="*/ 48 w 232"/>
                      <a:gd name="T27" fmla="*/ 16 h 49"/>
                      <a:gd name="T28" fmla="*/ 32 w 232"/>
                      <a:gd name="T29" fmla="*/ 20 h 49"/>
                      <a:gd name="T30" fmla="*/ 18 w 232"/>
                      <a:gd name="T31" fmla="*/ 23 h 49"/>
                      <a:gd name="T32" fmla="*/ 0 w 232"/>
                      <a:gd name="T33" fmla="*/ 24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84" name="Freeform 39"/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113 w 226"/>
                      <a:gd name="T1" fmla="*/ 24 h 48"/>
                      <a:gd name="T2" fmla="*/ 97 w 226"/>
                      <a:gd name="T3" fmla="*/ 13 h 48"/>
                      <a:gd name="T4" fmla="*/ 81 w 226"/>
                      <a:gd name="T5" fmla="*/ 6 h 48"/>
                      <a:gd name="T6" fmla="*/ 66 w 226"/>
                      <a:gd name="T7" fmla="*/ 3 h 48"/>
                      <a:gd name="T8" fmla="*/ 52 w 226"/>
                      <a:gd name="T9" fmla="*/ 1 h 48"/>
                      <a:gd name="T10" fmla="*/ 42 w 226"/>
                      <a:gd name="T11" fmla="*/ 0 h 48"/>
                      <a:gd name="T12" fmla="*/ 23 w 226"/>
                      <a:gd name="T13" fmla="*/ 5 h 48"/>
                      <a:gd name="T14" fmla="*/ 0 w 226"/>
                      <a:gd name="T15" fmla="*/ 12 h 48"/>
                      <a:gd name="T16" fmla="*/ 2 w 226"/>
                      <a:gd name="T17" fmla="*/ 19 h 48"/>
                      <a:gd name="T18" fmla="*/ 11 w 226"/>
                      <a:gd name="T19" fmla="*/ 20 h 48"/>
                      <a:gd name="T20" fmla="*/ 23 w 226"/>
                      <a:gd name="T21" fmla="*/ 16 h 48"/>
                      <a:gd name="T22" fmla="*/ 43 w 226"/>
                      <a:gd name="T23" fmla="*/ 14 h 48"/>
                      <a:gd name="T24" fmla="*/ 55 w 226"/>
                      <a:gd name="T25" fmla="*/ 13 h 48"/>
                      <a:gd name="T26" fmla="*/ 67 w 226"/>
                      <a:gd name="T27" fmla="*/ 16 h 48"/>
                      <a:gd name="T28" fmla="*/ 81 w 226"/>
                      <a:gd name="T29" fmla="*/ 20 h 48"/>
                      <a:gd name="T30" fmla="*/ 96 w 226"/>
                      <a:gd name="T31" fmla="*/ 23 h 48"/>
                      <a:gd name="T32" fmla="*/ 113 w 226"/>
                      <a:gd name="T33" fmla="*/ 24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82" name="Freeform 40"/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11 w 903"/>
                    <a:gd name="T1" fmla="*/ 291 h 586"/>
                    <a:gd name="T2" fmla="*/ 33 w 903"/>
                    <a:gd name="T3" fmla="*/ 294 h 586"/>
                    <a:gd name="T4" fmla="*/ 28 w 903"/>
                    <a:gd name="T5" fmla="*/ 252 h 586"/>
                    <a:gd name="T6" fmla="*/ 55 w 903"/>
                    <a:gd name="T7" fmla="*/ 215 h 586"/>
                    <a:gd name="T8" fmla="*/ 57 w 903"/>
                    <a:gd name="T9" fmla="*/ 169 h 586"/>
                    <a:gd name="T10" fmla="*/ 89 w 903"/>
                    <a:gd name="T11" fmla="*/ 143 h 586"/>
                    <a:gd name="T12" fmla="*/ 89 w 903"/>
                    <a:gd name="T13" fmla="*/ 106 h 586"/>
                    <a:gd name="T14" fmla="*/ 117 w 903"/>
                    <a:gd name="T15" fmla="*/ 104 h 586"/>
                    <a:gd name="T16" fmla="*/ 143 w 903"/>
                    <a:gd name="T17" fmla="*/ 83 h 586"/>
                    <a:gd name="T18" fmla="*/ 186 w 903"/>
                    <a:gd name="T19" fmla="*/ 109 h 586"/>
                    <a:gd name="T20" fmla="*/ 195 w 903"/>
                    <a:gd name="T21" fmla="*/ 95 h 586"/>
                    <a:gd name="T22" fmla="*/ 238 w 903"/>
                    <a:gd name="T23" fmla="*/ 109 h 586"/>
                    <a:gd name="T24" fmla="*/ 226 w 903"/>
                    <a:gd name="T25" fmla="*/ 83 h 586"/>
                    <a:gd name="T26" fmla="*/ 281 w 903"/>
                    <a:gd name="T27" fmla="*/ 115 h 586"/>
                    <a:gd name="T28" fmla="*/ 287 w 903"/>
                    <a:gd name="T29" fmla="*/ 95 h 586"/>
                    <a:gd name="T30" fmla="*/ 336 w 903"/>
                    <a:gd name="T31" fmla="*/ 126 h 586"/>
                    <a:gd name="T32" fmla="*/ 362 w 903"/>
                    <a:gd name="T33" fmla="*/ 120 h 586"/>
                    <a:gd name="T34" fmla="*/ 376 w 903"/>
                    <a:gd name="T35" fmla="*/ 152 h 586"/>
                    <a:gd name="T36" fmla="*/ 393 w 903"/>
                    <a:gd name="T37" fmla="*/ 149 h 586"/>
                    <a:gd name="T38" fmla="*/ 407 w 903"/>
                    <a:gd name="T39" fmla="*/ 171 h 586"/>
                    <a:gd name="T40" fmla="*/ 395 w 903"/>
                    <a:gd name="T41" fmla="*/ 211 h 586"/>
                    <a:gd name="T42" fmla="*/ 399 w 903"/>
                    <a:gd name="T43" fmla="*/ 245 h 586"/>
                    <a:gd name="T44" fmla="*/ 410 w 903"/>
                    <a:gd name="T45" fmla="*/ 288 h 586"/>
                    <a:gd name="T46" fmla="*/ 422 w 903"/>
                    <a:gd name="T47" fmla="*/ 288 h 586"/>
                    <a:gd name="T48" fmla="*/ 436 w 903"/>
                    <a:gd name="T49" fmla="*/ 259 h 586"/>
                    <a:gd name="T50" fmla="*/ 445 w 903"/>
                    <a:gd name="T51" fmla="*/ 232 h 586"/>
                    <a:gd name="T52" fmla="*/ 451 w 903"/>
                    <a:gd name="T53" fmla="*/ 192 h 586"/>
                    <a:gd name="T54" fmla="*/ 445 w 903"/>
                    <a:gd name="T55" fmla="*/ 132 h 586"/>
                    <a:gd name="T56" fmla="*/ 422 w 903"/>
                    <a:gd name="T57" fmla="*/ 91 h 586"/>
                    <a:gd name="T58" fmla="*/ 405 w 903"/>
                    <a:gd name="T59" fmla="*/ 66 h 586"/>
                    <a:gd name="T60" fmla="*/ 376 w 903"/>
                    <a:gd name="T61" fmla="*/ 40 h 586"/>
                    <a:gd name="T62" fmla="*/ 333 w 903"/>
                    <a:gd name="T63" fmla="*/ 20 h 586"/>
                    <a:gd name="T64" fmla="*/ 290 w 903"/>
                    <a:gd name="T65" fmla="*/ 8 h 586"/>
                    <a:gd name="T66" fmla="*/ 226 w 903"/>
                    <a:gd name="T67" fmla="*/ 0 h 586"/>
                    <a:gd name="T68" fmla="*/ 168 w 903"/>
                    <a:gd name="T69" fmla="*/ 8 h 586"/>
                    <a:gd name="T70" fmla="*/ 129 w 903"/>
                    <a:gd name="T71" fmla="*/ 11 h 586"/>
                    <a:gd name="T72" fmla="*/ 98 w 903"/>
                    <a:gd name="T73" fmla="*/ 22 h 586"/>
                    <a:gd name="T74" fmla="*/ 60 w 903"/>
                    <a:gd name="T75" fmla="*/ 45 h 586"/>
                    <a:gd name="T76" fmla="*/ 28 w 903"/>
                    <a:gd name="T77" fmla="*/ 86 h 586"/>
                    <a:gd name="T78" fmla="*/ 14 w 903"/>
                    <a:gd name="T79" fmla="*/ 112 h 586"/>
                    <a:gd name="T80" fmla="*/ 0 w 903"/>
                    <a:gd name="T81" fmla="*/ 164 h 586"/>
                    <a:gd name="T82" fmla="*/ 0 w 903"/>
                    <a:gd name="T83" fmla="*/ 221 h 586"/>
                    <a:gd name="T84" fmla="*/ 0 w 903"/>
                    <a:gd name="T85" fmla="*/ 259 h 586"/>
                    <a:gd name="T86" fmla="*/ 11 w 903"/>
                    <a:gd name="T87" fmla="*/ 291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73" name="Freeform 41"/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33 w 954"/>
                  <a:gd name="T1" fmla="*/ 70 h 1017"/>
                  <a:gd name="T2" fmla="*/ 108 w 954"/>
                  <a:gd name="T3" fmla="*/ 54 h 1017"/>
                  <a:gd name="T4" fmla="*/ 145 w 954"/>
                  <a:gd name="T5" fmla="*/ 27 h 1017"/>
                  <a:gd name="T6" fmla="*/ 172 w 954"/>
                  <a:gd name="T7" fmla="*/ 0 h 1017"/>
                  <a:gd name="T8" fmla="*/ 235 w 954"/>
                  <a:gd name="T9" fmla="*/ 59 h 1017"/>
                  <a:gd name="T10" fmla="*/ 311 w 954"/>
                  <a:gd name="T11" fmla="*/ 129 h 1017"/>
                  <a:gd name="T12" fmla="*/ 375 w 954"/>
                  <a:gd name="T13" fmla="*/ 192 h 1017"/>
                  <a:gd name="T14" fmla="*/ 398 w 954"/>
                  <a:gd name="T15" fmla="*/ 221 h 1017"/>
                  <a:gd name="T16" fmla="*/ 413 w 954"/>
                  <a:gd name="T17" fmla="*/ 242 h 1017"/>
                  <a:gd name="T18" fmla="*/ 433 w 954"/>
                  <a:gd name="T19" fmla="*/ 267 h 1017"/>
                  <a:gd name="T20" fmla="*/ 451 w 954"/>
                  <a:gd name="T21" fmla="*/ 299 h 1017"/>
                  <a:gd name="T22" fmla="*/ 461 w 954"/>
                  <a:gd name="T23" fmla="*/ 324 h 1017"/>
                  <a:gd name="T24" fmla="*/ 471 w 954"/>
                  <a:gd name="T25" fmla="*/ 352 h 1017"/>
                  <a:gd name="T26" fmla="*/ 477 w 954"/>
                  <a:gd name="T27" fmla="*/ 401 h 1017"/>
                  <a:gd name="T28" fmla="*/ 472 w 954"/>
                  <a:gd name="T29" fmla="*/ 429 h 1017"/>
                  <a:gd name="T30" fmla="*/ 461 w 954"/>
                  <a:gd name="T31" fmla="*/ 455 h 1017"/>
                  <a:gd name="T32" fmla="*/ 430 w 954"/>
                  <a:gd name="T33" fmla="*/ 477 h 1017"/>
                  <a:gd name="T34" fmla="*/ 402 w 954"/>
                  <a:gd name="T35" fmla="*/ 492 h 1017"/>
                  <a:gd name="T36" fmla="*/ 363 w 954"/>
                  <a:gd name="T37" fmla="*/ 502 h 1017"/>
                  <a:gd name="T38" fmla="*/ 332 w 954"/>
                  <a:gd name="T39" fmla="*/ 509 h 1017"/>
                  <a:gd name="T40" fmla="*/ 302 w 954"/>
                  <a:gd name="T41" fmla="*/ 506 h 1017"/>
                  <a:gd name="T42" fmla="*/ 279 w 954"/>
                  <a:gd name="T43" fmla="*/ 504 h 1017"/>
                  <a:gd name="T44" fmla="*/ 254 w 954"/>
                  <a:gd name="T45" fmla="*/ 498 h 1017"/>
                  <a:gd name="T46" fmla="*/ 231 w 954"/>
                  <a:gd name="T47" fmla="*/ 487 h 1017"/>
                  <a:gd name="T48" fmla="*/ 206 w 954"/>
                  <a:gd name="T49" fmla="*/ 472 h 1017"/>
                  <a:gd name="T50" fmla="*/ 188 w 954"/>
                  <a:gd name="T51" fmla="*/ 455 h 1017"/>
                  <a:gd name="T52" fmla="*/ 168 w 954"/>
                  <a:gd name="T53" fmla="*/ 426 h 1017"/>
                  <a:gd name="T54" fmla="*/ 156 w 954"/>
                  <a:gd name="T55" fmla="*/ 407 h 1017"/>
                  <a:gd name="T56" fmla="*/ 126 w 954"/>
                  <a:gd name="T57" fmla="*/ 344 h 1017"/>
                  <a:gd name="T58" fmla="*/ 91 w 954"/>
                  <a:gd name="T59" fmla="*/ 262 h 1017"/>
                  <a:gd name="T60" fmla="*/ 65 w 954"/>
                  <a:gd name="T61" fmla="*/ 198 h 1017"/>
                  <a:gd name="T62" fmla="*/ 22 w 954"/>
                  <a:gd name="T63" fmla="*/ 123 h 1017"/>
                  <a:gd name="T64" fmla="*/ 0 w 954"/>
                  <a:gd name="T65" fmla="*/ 80 h 1017"/>
                  <a:gd name="T66" fmla="*/ 33 w 954"/>
                  <a:gd name="T67" fmla="*/ 70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4" name="Freeform 42"/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86 h 486"/>
                  <a:gd name="T2" fmla="*/ 21 w 581"/>
                  <a:gd name="T3" fmla="*/ 86 h 486"/>
                  <a:gd name="T4" fmla="*/ 48 w 581"/>
                  <a:gd name="T5" fmla="*/ 80 h 486"/>
                  <a:gd name="T6" fmla="*/ 77 w 581"/>
                  <a:gd name="T7" fmla="*/ 75 h 486"/>
                  <a:gd name="T8" fmla="*/ 96 w 581"/>
                  <a:gd name="T9" fmla="*/ 69 h 486"/>
                  <a:gd name="T10" fmla="*/ 134 w 581"/>
                  <a:gd name="T11" fmla="*/ 52 h 486"/>
                  <a:gd name="T12" fmla="*/ 168 w 581"/>
                  <a:gd name="T13" fmla="*/ 23 h 486"/>
                  <a:gd name="T14" fmla="*/ 185 w 581"/>
                  <a:gd name="T15" fmla="*/ 0 h 486"/>
                  <a:gd name="T16" fmla="*/ 291 w 581"/>
                  <a:gd name="T17" fmla="*/ 107 h 486"/>
                  <a:gd name="T18" fmla="*/ 289 w 581"/>
                  <a:gd name="T19" fmla="*/ 124 h 486"/>
                  <a:gd name="T20" fmla="*/ 282 w 581"/>
                  <a:gd name="T21" fmla="*/ 144 h 486"/>
                  <a:gd name="T22" fmla="*/ 264 w 581"/>
                  <a:gd name="T23" fmla="*/ 162 h 486"/>
                  <a:gd name="T24" fmla="*/ 248 w 581"/>
                  <a:gd name="T25" fmla="*/ 179 h 486"/>
                  <a:gd name="T26" fmla="*/ 228 w 581"/>
                  <a:gd name="T27" fmla="*/ 191 h 486"/>
                  <a:gd name="T28" fmla="*/ 199 w 581"/>
                  <a:gd name="T29" fmla="*/ 205 h 486"/>
                  <a:gd name="T30" fmla="*/ 167 w 581"/>
                  <a:gd name="T31" fmla="*/ 218 h 486"/>
                  <a:gd name="T32" fmla="*/ 127 w 581"/>
                  <a:gd name="T33" fmla="*/ 230 h 486"/>
                  <a:gd name="T34" fmla="*/ 94 w 581"/>
                  <a:gd name="T35" fmla="*/ 237 h 486"/>
                  <a:gd name="T36" fmla="*/ 71 w 581"/>
                  <a:gd name="T37" fmla="*/ 243 h 486"/>
                  <a:gd name="T38" fmla="*/ 0 w 581"/>
                  <a:gd name="T39" fmla="*/ 86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5" name="Group 43"/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9260" name="Group 44"/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9267" name="Freeform 45"/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15 w 309"/>
                    <a:gd name="T1" fmla="*/ 7 h 246"/>
                    <a:gd name="T2" fmla="*/ 44 w 309"/>
                    <a:gd name="T3" fmla="*/ 0 h 246"/>
                    <a:gd name="T4" fmla="*/ 75 w 309"/>
                    <a:gd name="T5" fmla="*/ 0 h 246"/>
                    <a:gd name="T6" fmla="*/ 122 w 309"/>
                    <a:gd name="T7" fmla="*/ 4 h 246"/>
                    <a:gd name="T8" fmla="*/ 138 w 309"/>
                    <a:gd name="T9" fmla="*/ 7 h 246"/>
                    <a:gd name="T10" fmla="*/ 155 w 309"/>
                    <a:gd name="T11" fmla="*/ 15 h 246"/>
                    <a:gd name="T12" fmla="*/ 155 w 309"/>
                    <a:gd name="T13" fmla="*/ 33 h 246"/>
                    <a:gd name="T14" fmla="*/ 155 w 309"/>
                    <a:gd name="T15" fmla="*/ 53 h 246"/>
                    <a:gd name="T16" fmla="*/ 150 w 309"/>
                    <a:gd name="T17" fmla="*/ 72 h 246"/>
                    <a:gd name="T18" fmla="*/ 144 w 309"/>
                    <a:gd name="T19" fmla="*/ 84 h 246"/>
                    <a:gd name="T20" fmla="*/ 140 w 309"/>
                    <a:gd name="T21" fmla="*/ 96 h 246"/>
                    <a:gd name="T22" fmla="*/ 133 w 309"/>
                    <a:gd name="T23" fmla="*/ 105 h 246"/>
                    <a:gd name="T24" fmla="*/ 124 w 309"/>
                    <a:gd name="T25" fmla="*/ 113 h 246"/>
                    <a:gd name="T26" fmla="*/ 109 w 309"/>
                    <a:gd name="T27" fmla="*/ 118 h 246"/>
                    <a:gd name="T28" fmla="*/ 90 w 309"/>
                    <a:gd name="T29" fmla="*/ 122 h 246"/>
                    <a:gd name="T30" fmla="*/ 69 w 309"/>
                    <a:gd name="T31" fmla="*/ 124 h 246"/>
                    <a:gd name="T32" fmla="*/ 52 w 309"/>
                    <a:gd name="T33" fmla="*/ 122 h 246"/>
                    <a:gd name="T34" fmla="*/ 38 w 309"/>
                    <a:gd name="T35" fmla="*/ 119 h 246"/>
                    <a:gd name="T36" fmla="*/ 24 w 309"/>
                    <a:gd name="T37" fmla="*/ 113 h 246"/>
                    <a:gd name="T38" fmla="*/ 12 w 309"/>
                    <a:gd name="T39" fmla="*/ 103 h 246"/>
                    <a:gd name="T40" fmla="*/ 6 w 309"/>
                    <a:gd name="T41" fmla="*/ 93 h 246"/>
                    <a:gd name="T42" fmla="*/ 0 w 309"/>
                    <a:gd name="T43" fmla="*/ 67 h 246"/>
                    <a:gd name="T44" fmla="*/ 0 w 309"/>
                    <a:gd name="T45" fmla="*/ 44 h 246"/>
                    <a:gd name="T46" fmla="*/ 0 w 309"/>
                    <a:gd name="T47" fmla="*/ 21 h 246"/>
                    <a:gd name="T48" fmla="*/ 15 w 309"/>
                    <a:gd name="T49" fmla="*/ 7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8" name="Freeform 46"/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135 w 308"/>
                    <a:gd name="T1" fmla="*/ 6 h 245"/>
                    <a:gd name="T2" fmla="*/ 106 w 308"/>
                    <a:gd name="T3" fmla="*/ 1 h 245"/>
                    <a:gd name="T4" fmla="*/ 79 w 308"/>
                    <a:gd name="T5" fmla="*/ 1 h 245"/>
                    <a:gd name="T6" fmla="*/ 53 w 308"/>
                    <a:gd name="T7" fmla="*/ 0 h 245"/>
                    <a:gd name="T8" fmla="*/ 30 w 308"/>
                    <a:gd name="T9" fmla="*/ 1 h 245"/>
                    <a:gd name="T10" fmla="*/ 14 w 308"/>
                    <a:gd name="T11" fmla="*/ 6 h 245"/>
                    <a:gd name="T12" fmla="*/ 0 w 308"/>
                    <a:gd name="T13" fmla="*/ 13 h 245"/>
                    <a:gd name="T14" fmla="*/ 0 w 308"/>
                    <a:gd name="T15" fmla="*/ 53 h 245"/>
                    <a:gd name="T16" fmla="*/ 4 w 308"/>
                    <a:gd name="T17" fmla="*/ 76 h 245"/>
                    <a:gd name="T18" fmla="*/ 11 w 308"/>
                    <a:gd name="T19" fmla="*/ 92 h 245"/>
                    <a:gd name="T20" fmla="*/ 19 w 308"/>
                    <a:gd name="T21" fmla="*/ 103 h 245"/>
                    <a:gd name="T22" fmla="*/ 28 w 308"/>
                    <a:gd name="T23" fmla="*/ 110 h 245"/>
                    <a:gd name="T24" fmla="*/ 40 w 308"/>
                    <a:gd name="T25" fmla="*/ 116 h 245"/>
                    <a:gd name="T26" fmla="*/ 51 w 308"/>
                    <a:gd name="T27" fmla="*/ 119 h 245"/>
                    <a:gd name="T28" fmla="*/ 64 w 308"/>
                    <a:gd name="T29" fmla="*/ 121 h 245"/>
                    <a:gd name="T30" fmla="*/ 78 w 308"/>
                    <a:gd name="T31" fmla="*/ 122 h 245"/>
                    <a:gd name="T32" fmla="*/ 102 w 308"/>
                    <a:gd name="T33" fmla="*/ 121 h 245"/>
                    <a:gd name="T34" fmla="*/ 117 w 308"/>
                    <a:gd name="T35" fmla="*/ 117 h 245"/>
                    <a:gd name="T36" fmla="*/ 131 w 308"/>
                    <a:gd name="T37" fmla="*/ 113 h 245"/>
                    <a:gd name="T38" fmla="*/ 142 w 308"/>
                    <a:gd name="T39" fmla="*/ 100 h 245"/>
                    <a:gd name="T40" fmla="*/ 149 w 308"/>
                    <a:gd name="T41" fmla="*/ 84 h 245"/>
                    <a:gd name="T42" fmla="*/ 154 w 308"/>
                    <a:gd name="T43" fmla="*/ 67 h 245"/>
                    <a:gd name="T44" fmla="*/ 154 w 308"/>
                    <a:gd name="T45" fmla="*/ 43 h 245"/>
                    <a:gd name="T46" fmla="*/ 154 w 308"/>
                    <a:gd name="T47" fmla="*/ 21 h 245"/>
                    <a:gd name="T48" fmla="*/ 135 w 308"/>
                    <a:gd name="T49" fmla="*/ 6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9" name="Freeform 47"/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5 h 33"/>
                    <a:gd name="T2" fmla="*/ 3 w 45"/>
                    <a:gd name="T3" fmla="*/ 1 h 33"/>
                    <a:gd name="T4" fmla="*/ 8 w 45"/>
                    <a:gd name="T5" fmla="*/ 0 h 33"/>
                    <a:gd name="T6" fmla="*/ 15 w 45"/>
                    <a:gd name="T7" fmla="*/ 0 h 33"/>
                    <a:gd name="T8" fmla="*/ 20 w 45"/>
                    <a:gd name="T9" fmla="*/ 3 h 33"/>
                    <a:gd name="T10" fmla="*/ 22 w 45"/>
                    <a:gd name="T11" fmla="*/ 15 h 33"/>
                    <a:gd name="T12" fmla="*/ 17 w 45"/>
                    <a:gd name="T13" fmla="*/ 14 h 33"/>
                    <a:gd name="T14" fmla="*/ 12 w 45"/>
                    <a:gd name="T15" fmla="*/ 12 h 33"/>
                    <a:gd name="T16" fmla="*/ 6 w 45"/>
                    <a:gd name="T17" fmla="*/ 14 h 33"/>
                    <a:gd name="T18" fmla="*/ 1 w 45"/>
                    <a:gd name="T19" fmla="*/ 16 h 33"/>
                    <a:gd name="T20" fmla="*/ 0 w 45"/>
                    <a:gd name="T21" fmla="*/ 5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0" name="Freeform 48"/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65 w 128"/>
                    <a:gd name="T1" fmla="*/ 9 h 52"/>
                    <a:gd name="T2" fmla="*/ 65 w 128"/>
                    <a:gd name="T3" fmla="*/ 26 h 52"/>
                    <a:gd name="T4" fmla="*/ 7 w 128"/>
                    <a:gd name="T5" fmla="*/ 10 h 52"/>
                    <a:gd name="T6" fmla="*/ 0 w 128"/>
                    <a:gd name="T7" fmla="*/ 0 h 52"/>
                    <a:gd name="T8" fmla="*/ 65 w 128"/>
                    <a:gd name="T9" fmla="*/ 9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1" name="Freeform 49"/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4 h 54"/>
                    <a:gd name="T2" fmla="*/ 0 w 74"/>
                    <a:gd name="T3" fmla="*/ 27 h 54"/>
                    <a:gd name="T4" fmla="*/ 36 w 74"/>
                    <a:gd name="T5" fmla="*/ 11 h 54"/>
                    <a:gd name="T6" fmla="*/ 38 w 74"/>
                    <a:gd name="T7" fmla="*/ 0 h 54"/>
                    <a:gd name="T8" fmla="*/ 0 w 74"/>
                    <a:gd name="T9" fmla="*/ 14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61" name="Group 50"/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9265" name="Oval 51"/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altLang="zh-CN"/>
                </a:p>
              </p:txBody>
            </p:sp>
            <p:sp>
              <p:nvSpPr>
                <p:cNvPr id="9266" name="Oval 52"/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altLang="zh-CN"/>
                </a:p>
              </p:txBody>
            </p:sp>
          </p:grpSp>
          <p:grpSp>
            <p:nvGrpSpPr>
              <p:cNvPr id="9262" name="Group 53"/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9263" name="Oval 54"/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altLang="zh-CN"/>
                </a:p>
              </p:txBody>
            </p:sp>
            <p:sp>
              <p:nvSpPr>
                <p:cNvPr id="9264" name="Oval 55"/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 altLang="zh-CN"/>
                </a:p>
              </p:txBody>
            </p:sp>
          </p:grpSp>
        </p:grpSp>
        <p:sp>
          <p:nvSpPr>
            <p:cNvPr id="9236" name="Freeform 56"/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37 w 487"/>
                <a:gd name="T1" fmla="*/ 0 h 424"/>
                <a:gd name="T2" fmla="*/ 45 w 487"/>
                <a:gd name="T3" fmla="*/ 16 h 424"/>
                <a:gd name="T4" fmla="*/ 49 w 487"/>
                <a:gd name="T5" fmla="*/ 23 h 424"/>
                <a:gd name="T6" fmla="*/ 56 w 487"/>
                <a:gd name="T7" fmla="*/ 38 h 424"/>
                <a:gd name="T8" fmla="*/ 62 w 487"/>
                <a:gd name="T9" fmla="*/ 48 h 424"/>
                <a:gd name="T10" fmla="*/ 69 w 487"/>
                <a:gd name="T11" fmla="*/ 55 h 424"/>
                <a:gd name="T12" fmla="*/ 79 w 487"/>
                <a:gd name="T13" fmla="*/ 65 h 424"/>
                <a:gd name="T14" fmla="*/ 97 w 487"/>
                <a:gd name="T15" fmla="*/ 75 h 424"/>
                <a:gd name="T16" fmla="*/ 114 w 487"/>
                <a:gd name="T17" fmla="*/ 75 h 424"/>
                <a:gd name="T18" fmla="*/ 129 w 487"/>
                <a:gd name="T19" fmla="*/ 73 h 424"/>
                <a:gd name="T20" fmla="*/ 148 w 487"/>
                <a:gd name="T21" fmla="*/ 65 h 424"/>
                <a:gd name="T22" fmla="*/ 173 w 487"/>
                <a:gd name="T23" fmla="*/ 52 h 424"/>
                <a:gd name="T24" fmla="*/ 176 w 487"/>
                <a:gd name="T25" fmla="*/ 62 h 424"/>
                <a:gd name="T26" fmla="*/ 188 w 487"/>
                <a:gd name="T27" fmla="*/ 138 h 424"/>
                <a:gd name="T28" fmla="*/ 192 w 487"/>
                <a:gd name="T29" fmla="*/ 176 h 424"/>
                <a:gd name="T30" fmla="*/ 164 w 487"/>
                <a:gd name="T31" fmla="*/ 187 h 424"/>
                <a:gd name="T32" fmla="*/ 129 w 487"/>
                <a:gd name="T33" fmla="*/ 189 h 424"/>
                <a:gd name="T34" fmla="*/ 108 w 487"/>
                <a:gd name="T35" fmla="*/ 192 h 424"/>
                <a:gd name="T36" fmla="*/ 73 w 487"/>
                <a:gd name="T37" fmla="*/ 181 h 424"/>
                <a:gd name="T38" fmla="*/ 47 w 487"/>
                <a:gd name="T39" fmla="*/ 165 h 424"/>
                <a:gd name="T40" fmla="*/ 28 w 487"/>
                <a:gd name="T41" fmla="*/ 145 h 424"/>
                <a:gd name="T42" fmla="*/ 11 w 487"/>
                <a:gd name="T43" fmla="*/ 125 h 424"/>
                <a:gd name="T44" fmla="*/ 0 w 487"/>
                <a:gd name="T45" fmla="*/ 101 h 424"/>
                <a:gd name="T46" fmla="*/ 4 w 487"/>
                <a:gd name="T47" fmla="*/ 79 h 424"/>
                <a:gd name="T48" fmla="*/ 14 w 487"/>
                <a:gd name="T49" fmla="*/ 49 h 424"/>
                <a:gd name="T50" fmla="*/ 23 w 487"/>
                <a:gd name="T51" fmla="*/ 30 h 424"/>
                <a:gd name="T52" fmla="*/ 37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37" name="Group 57"/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9238" name="Freeform 58"/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243 w 3311"/>
                  <a:gd name="T1" fmla="*/ 32 h 2423"/>
                  <a:gd name="T2" fmla="*/ 416 w 3311"/>
                  <a:gd name="T3" fmla="*/ 0 h 2423"/>
                  <a:gd name="T4" fmla="*/ 558 w 3311"/>
                  <a:gd name="T5" fmla="*/ 26 h 2423"/>
                  <a:gd name="T6" fmla="*/ 705 w 3311"/>
                  <a:gd name="T7" fmla="*/ 90 h 2423"/>
                  <a:gd name="T8" fmla="*/ 838 w 3311"/>
                  <a:gd name="T9" fmla="*/ 148 h 2423"/>
                  <a:gd name="T10" fmla="*/ 958 w 3311"/>
                  <a:gd name="T11" fmla="*/ 195 h 2423"/>
                  <a:gd name="T12" fmla="*/ 989 w 3311"/>
                  <a:gd name="T13" fmla="*/ 221 h 2423"/>
                  <a:gd name="T14" fmla="*/ 991 w 3311"/>
                  <a:gd name="T15" fmla="*/ 276 h 2423"/>
                  <a:gd name="T16" fmla="*/ 958 w 3311"/>
                  <a:gd name="T17" fmla="*/ 303 h 2423"/>
                  <a:gd name="T18" fmla="*/ 903 w 3311"/>
                  <a:gd name="T19" fmla="*/ 313 h 2423"/>
                  <a:gd name="T20" fmla="*/ 858 w 3311"/>
                  <a:gd name="T21" fmla="*/ 310 h 2423"/>
                  <a:gd name="T22" fmla="*/ 808 w 3311"/>
                  <a:gd name="T23" fmla="*/ 300 h 2423"/>
                  <a:gd name="T24" fmla="*/ 826 w 3311"/>
                  <a:gd name="T25" fmla="*/ 327 h 2423"/>
                  <a:gd name="T26" fmla="*/ 842 w 3311"/>
                  <a:gd name="T27" fmla="*/ 349 h 2423"/>
                  <a:gd name="T28" fmla="*/ 919 w 3311"/>
                  <a:gd name="T29" fmla="*/ 398 h 2423"/>
                  <a:gd name="T30" fmla="*/ 958 w 3311"/>
                  <a:gd name="T31" fmla="*/ 437 h 2423"/>
                  <a:gd name="T32" fmla="*/ 995 w 3311"/>
                  <a:gd name="T33" fmla="*/ 474 h 2423"/>
                  <a:gd name="T34" fmla="*/ 1053 w 3311"/>
                  <a:gd name="T35" fmla="*/ 524 h 2423"/>
                  <a:gd name="T36" fmla="*/ 1083 w 3311"/>
                  <a:gd name="T37" fmla="*/ 559 h 2423"/>
                  <a:gd name="T38" fmla="*/ 1100 w 3311"/>
                  <a:gd name="T39" fmla="*/ 592 h 2423"/>
                  <a:gd name="T40" fmla="*/ 1103 w 3311"/>
                  <a:gd name="T41" fmla="*/ 627 h 2423"/>
                  <a:gd name="T42" fmla="*/ 1080 w 3311"/>
                  <a:gd name="T43" fmla="*/ 657 h 2423"/>
                  <a:gd name="T44" fmla="*/ 1076 w 3311"/>
                  <a:gd name="T45" fmla="*/ 684 h 2423"/>
                  <a:gd name="T46" fmla="*/ 1079 w 3311"/>
                  <a:gd name="T47" fmla="*/ 711 h 2423"/>
                  <a:gd name="T48" fmla="*/ 1073 w 3311"/>
                  <a:gd name="T49" fmla="*/ 734 h 2423"/>
                  <a:gd name="T50" fmla="*/ 1062 w 3311"/>
                  <a:gd name="T51" fmla="*/ 748 h 2423"/>
                  <a:gd name="T52" fmla="*/ 1039 w 3311"/>
                  <a:gd name="T53" fmla="*/ 758 h 2423"/>
                  <a:gd name="T54" fmla="*/ 1001 w 3311"/>
                  <a:gd name="T55" fmla="*/ 756 h 2423"/>
                  <a:gd name="T56" fmla="*/ 980 w 3311"/>
                  <a:gd name="T57" fmla="*/ 764 h 2423"/>
                  <a:gd name="T58" fmla="*/ 975 w 3311"/>
                  <a:gd name="T59" fmla="*/ 790 h 2423"/>
                  <a:gd name="T60" fmla="*/ 964 w 3311"/>
                  <a:gd name="T61" fmla="*/ 804 h 2423"/>
                  <a:gd name="T62" fmla="*/ 948 w 3311"/>
                  <a:gd name="T63" fmla="*/ 808 h 2423"/>
                  <a:gd name="T64" fmla="*/ 923 w 3311"/>
                  <a:gd name="T65" fmla="*/ 807 h 2423"/>
                  <a:gd name="T66" fmla="*/ 877 w 3311"/>
                  <a:gd name="T67" fmla="*/ 791 h 2423"/>
                  <a:gd name="T68" fmla="*/ 779 w 3311"/>
                  <a:gd name="T69" fmla="*/ 741 h 2423"/>
                  <a:gd name="T70" fmla="*/ 726 w 3311"/>
                  <a:gd name="T71" fmla="*/ 725 h 2423"/>
                  <a:gd name="T72" fmla="*/ 671 w 3311"/>
                  <a:gd name="T73" fmla="*/ 716 h 2423"/>
                  <a:gd name="T74" fmla="*/ 547 w 3311"/>
                  <a:gd name="T75" fmla="*/ 668 h 2423"/>
                  <a:gd name="T76" fmla="*/ 455 w 3311"/>
                  <a:gd name="T77" fmla="*/ 618 h 2423"/>
                  <a:gd name="T78" fmla="*/ 386 w 3311"/>
                  <a:gd name="T79" fmla="*/ 589 h 2423"/>
                  <a:gd name="T80" fmla="*/ 332 w 3311"/>
                  <a:gd name="T81" fmla="*/ 563 h 2423"/>
                  <a:gd name="T82" fmla="*/ 274 w 3311"/>
                  <a:gd name="T83" fmla="*/ 521 h 2423"/>
                  <a:gd name="T84" fmla="*/ 90 w 3311"/>
                  <a:gd name="T85" fmla="*/ 353 h 2423"/>
                  <a:gd name="T86" fmla="*/ 69 w 3311"/>
                  <a:gd name="T87" fmla="*/ 69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9" name="Freeform 59"/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320 w 1008"/>
                  <a:gd name="T1" fmla="*/ 224 h 673"/>
                  <a:gd name="T2" fmla="*/ 332 w 1008"/>
                  <a:gd name="T3" fmla="*/ 208 h 673"/>
                  <a:gd name="T4" fmla="*/ 336 w 1008"/>
                  <a:gd name="T5" fmla="*/ 190 h 673"/>
                  <a:gd name="T6" fmla="*/ 335 w 1008"/>
                  <a:gd name="T7" fmla="*/ 176 h 673"/>
                  <a:gd name="T8" fmla="*/ 323 w 1008"/>
                  <a:gd name="T9" fmla="*/ 156 h 673"/>
                  <a:gd name="T10" fmla="*/ 305 w 1008"/>
                  <a:gd name="T11" fmla="*/ 140 h 673"/>
                  <a:gd name="T12" fmla="*/ 282 w 1008"/>
                  <a:gd name="T13" fmla="*/ 124 h 673"/>
                  <a:gd name="T14" fmla="*/ 254 w 1008"/>
                  <a:gd name="T15" fmla="*/ 111 h 673"/>
                  <a:gd name="T16" fmla="*/ 226 w 1008"/>
                  <a:gd name="T17" fmla="*/ 103 h 673"/>
                  <a:gd name="T18" fmla="*/ 200 w 1008"/>
                  <a:gd name="T19" fmla="*/ 97 h 673"/>
                  <a:gd name="T20" fmla="*/ 186 w 1008"/>
                  <a:gd name="T21" fmla="*/ 83 h 673"/>
                  <a:gd name="T22" fmla="*/ 171 w 1008"/>
                  <a:gd name="T23" fmla="*/ 69 h 673"/>
                  <a:gd name="T24" fmla="*/ 151 w 1008"/>
                  <a:gd name="T25" fmla="*/ 54 h 673"/>
                  <a:gd name="T26" fmla="*/ 135 w 1008"/>
                  <a:gd name="T27" fmla="*/ 43 h 673"/>
                  <a:gd name="T28" fmla="*/ 111 w 1008"/>
                  <a:gd name="T29" fmla="*/ 31 h 673"/>
                  <a:gd name="T30" fmla="*/ 97 w 1008"/>
                  <a:gd name="T31" fmla="*/ 25 h 673"/>
                  <a:gd name="T32" fmla="*/ 73 w 1008"/>
                  <a:gd name="T33" fmla="*/ 11 h 673"/>
                  <a:gd name="T34" fmla="*/ 47 w 1008"/>
                  <a:gd name="T35" fmla="*/ 3 h 673"/>
                  <a:gd name="T36" fmla="*/ 18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Freeform 60"/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359 w 1077"/>
                  <a:gd name="T1" fmla="*/ 279 h 838"/>
                  <a:gd name="T2" fmla="*/ 356 w 1077"/>
                  <a:gd name="T3" fmla="*/ 268 h 838"/>
                  <a:gd name="T4" fmla="*/ 352 w 1077"/>
                  <a:gd name="T5" fmla="*/ 256 h 838"/>
                  <a:gd name="T6" fmla="*/ 345 w 1077"/>
                  <a:gd name="T7" fmla="*/ 244 h 838"/>
                  <a:gd name="T8" fmla="*/ 339 w 1077"/>
                  <a:gd name="T9" fmla="*/ 234 h 838"/>
                  <a:gd name="T10" fmla="*/ 330 w 1077"/>
                  <a:gd name="T11" fmla="*/ 225 h 838"/>
                  <a:gd name="T12" fmla="*/ 303 w 1077"/>
                  <a:gd name="T13" fmla="*/ 203 h 838"/>
                  <a:gd name="T14" fmla="*/ 271 w 1077"/>
                  <a:gd name="T15" fmla="*/ 182 h 838"/>
                  <a:gd name="T16" fmla="*/ 245 w 1077"/>
                  <a:gd name="T17" fmla="*/ 171 h 838"/>
                  <a:gd name="T18" fmla="*/ 212 w 1077"/>
                  <a:gd name="T19" fmla="*/ 161 h 838"/>
                  <a:gd name="T20" fmla="*/ 182 w 1077"/>
                  <a:gd name="T21" fmla="*/ 138 h 838"/>
                  <a:gd name="T22" fmla="*/ 156 w 1077"/>
                  <a:gd name="T23" fmla="*/ 113 h 838"/>
                  <a:gd name="T24" fmla="*/ 129 w 1077"/>
                  <a:gd name="T25" fmla="*/ 92 h 838"/>
                  <a:gd name="T26" fmla="*/ 95 w 1077"/>
                  <a:gd name="T27" fmla="*/ 71 h 838"/>
                  <a:gd name="T28" fmla="*/ 66 w 1077"/>
                  <a:gd name="T29" fmla="*/ 53 h 838"/>
                  <a:gd name="T30" fmla="*/ 40 w 1077"/>
                  <a:gd name="T31" fmla="*/ 24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Freeform 61"/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356 w 1069"/>
                  <a:gd name="T1" fmla="*/ 276 h 828"/>
                  <a:gd name="T2" fmla="*/ 342 w 1069"/>
                  <a:gd name="T3" fmla="*/ 257 h 828"/>
                  <a:gd name="T4" fmla="*/ 329 w 1069"/>
                  <a:gd name="T5" fmla="*/ 243 h 828"/>
                  <a:gd name="T6" fmla="*/ 315 w 1069"/>
                  <a:gd name="T7" fmla="*/ 231 h 828"/>
                  <a:gd name="T8" fmla="*/ 265 w 1069"/>
                  <a:gd name="T9" fmla="*/ 198 h 828"/>
                  <a:gd name="T10" fmla="*/ 232 w 1069"/>
                  <a:gd name="T11" fmla="*/ 180 h 828"/>
                  <a:gd name="T12" fmla="*/ 208 w 1069"/>
                  <a:gd name="T13" fmla="*/ 154 h 828"/>
                  <a:gd name="T14" fmla="*/ 179 w 1069"/>
                  <a:gd name="T15" fmla="*/ 131 h 828"/>
                  <a:gd name="T16" fmla="*/ 153 w 1069"/>
                  <a:gd name="T17" fmla="*/ 111 h 828"/>
                  <a:gd name="T18" fmla="*/ 124 w 1069"/>
                  <a:gd name="T19" fmla="*/ 93 h 828"/>
                  <a:gd name="T20" fmla="*/ 107 w 1069"/>
                  <a:gd name="T21" fmla="*/ 81 h 828"/>
                  <a:gd name="T22" fmla="*/ 74 w 1069"/>
                  <a:gd name="T23" fmla="*/ 63 h 828"/>
                  <a:gd name="T24" fmla="*/ 42 w 1069"/>
                  <a:gd name="T25" fmla="*/ 27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" name="Freeform 62"/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7 w 36"/>
                  <a:gd name="T1" fmla="*/ 104 h 313"/>
                  <a:gd name="T2" fmla="*/ 1 w 36"/>
                  <a:gd name="T3" fmla="*/ 72 h 313"/>
                  <a:gd name="T4" fmla="*/ 0 w 36"/>
                  <a:gd name="T5" fmla="*/ 51 h 313"/>
                  <a:gd name="T6" fmla="*/ 5 w 36"/>
                  <a:gd name="T7" fmla="*/ 22 h 313"/>
                  <a:gd name="T8" fmla="*/ 12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Freeform 63"/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59 w 177"/>
                  <a:gd name="T1" fmla="*/ 0 h 175"/>
                  <a:gd name="T2" fmla="*/ 44 w 177"/>
                  <a:gd name="T3" fmla="*/ 3 h 175"/>
                  <a:gd name="T4" fmla="*/ 28 w 177"/>
                  <a:gd name="T5" fmla="*/ 11 h 175"/>
                  <a:gd name="T6" fmla="*/ 14 w 177"/>
                  <a:gd name="T7" fmla="*/ 24 h 175"/>
                  <a:gd name="T8" fmla="*/ 7 w 177"/>
                  <a:gd name="T9" fmla="*/ 36 h 175"/>
                  <a:gd name="T10" fmla="*/ 0 w 177"/>
                  <a:gd name="T11" fmla="*/ 59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Freeform 64"/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94 w 281"/>
                  <a:gd name="T1" fmla="*/ 1 h 123"/>
                  <a:gd name="T2" fmla="*/ 77 w 281"/>
                  <a:gd name="T3" fmla="*/ 0 h 123"/>
                  <a:gd name="T4" fmla="*/ 53 w 281"/>
                  <a:gd name="T5" fmla="*/ 4 h 123"/>
                  <a:gd name="T6" fmla="*/ 29 w 281"/>
                  <a:gd name="T7" fmla="*/ 11 h 123"/>
                  <a:gd name="T8" fmla="*/ 17 w 281"/>
                  <a:gd name="T9" fmla="*/ 20 h 123"/>
                  <a:gd name="T10" fmla="*/ 0 w 281"/>
                  <a:gd name="T11" fmla="*/ 41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5" name="Freeform 65"/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106 w 319"/>
                  <a:gd name="T1" fmla="*/ 2 h 68"/>
                  <a:gd name="T2" fmla="*/ 82 w 319"/>
                  <a:gd name="T3" fmla="*/ 0 h 68"/>
                  <a:gd name="T4" fmla="*/ 57 w 319"/>
                  <a:gd name="T5" fmla="*/ 1 h 68"/>
                  <a:gd name="T6" fmla="*/ 36 w 319"/>
                  <a:gd name="T7" fmla="*/ 7 h 68"/>
                  <a:gd name="T8" fmla="*/ 14 w 319"/>
                  <a:gd name="T9" fmla="*/ 13 h 68"/>
                  <a:gd name="T10" fmla="*/ 0 w 319"/>
                  <a:gd name="T11" fmla="*/ 22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6" name="Freeform 66"/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50 w 150"/>
                  <a:gd name="T1" fmla="*/ 0 h 103"/>
                  <a:gd name="T2" fmla="*/ 32 w 150"/>
                  <a:gd name="T3" fmla="*/ 4 h 103"/>
                  <a:gd name="T4" fmla="*/ 15 w 150"/>
                  <a:gd name="T5" fmla="*/ 14 h 103"/>
                  <a:gd name="T6" fmla="*/ 0 w 150"/>
                  <a:gd name="T7" fmla="*/ 35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7" name="Freeform 67"/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81 w 242"/>
                  <a:gd name="T1" fmla="*/ 1 h 124"/>
                  <a:gd name="T2" fmla="*/ 55 w 242"/>
                  <a:gd name="T3" fmla="*/ 0 h 124"/>
                  <a:gd name="T4" fmla="*/ 38 w 242"/>
                  <a:gd name="T5" fmla="*/ 6 h 124"/>
                  <a:gd name="T6" fmla="*/ 20 w 242"/>
                  <a:gd name="T7" fmla="*/ 19 h 124"/>
                  <a:gd name="T8" fmla="*/ 0 w 242"/>
                  <a:gd name="T9" fmla="*/ 42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8" name="Freeform 68"/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68 w 205"/>
                  <a:gd name="T1" fmla="*/ 0 h 95"/>
                  <a:gd name="T2" fmla="*/ 51 w 205"/>
                  <a:gd name="T3" fmla="*/ 0 h 95"/>
                  <a:gd name="T4" fmla="*/ 34 w 205"/>
                  <a:gd name="T5" fmla="*/ 5 h 95"/>
                  <a:gd name="T6" fmla="*/ 15 w 205"/>
                  <a:gd name="T7" fmla="*/ 16 h 95"/>
                  <a:gd name="T8" fmla="*/ 0 w 205"/>
                  <a:gd name="T9" fmla="*/ 32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9" name="Freeform 69"/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66 w 199"/>
                  <a:gd name="T1" fmla="*/ 0 h 101"/>
                  <a:gd name="T2" fmla="*/ 42 w 199"/>
                  <a:gd name="T3" fmla="*/ 5 h 101"/>
                  <a:gd name="T4" fmla="*/ 27 w 199"/>
                  <a:gd name="T5" fmla="*/ 10 h 101"/>
                  <a:gd name="T6" fmla="*/ 12 w 199"/>
                  <a:gd name="T7" fmla="*/ 22 h 101"/>
                  <a:gd name="T8" fmla="*/ 0 w 199"/>
                  <a:gd name="T9" fmla="*/ 33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0" name="Freeform 70"/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85 h 253"/>
                  <a:gd name="T2" fmla="*/ 21 w 296"/>
                  <a:gd name="T3" fmla="*/ 69 h 253"/>
                  <a:gd name="T4" fmla="*/ 48 w 296"/>
                  <a:gd name="T5" fmla="*/ 48 h 253"/>
                  <a:gd name="T6" fmla="*/ 76 w 296"/>
                  <a:gd name="T7" fmla="*/ 24 h 253"/>
                  <a:gd name="T8" fmla="*/ 98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1" name="Freeform 71"/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79 w 237"/>
                  <a:gd name="T1" fmla="*/ 0 h 96"/>
                  <a:gd name="T2" fmla="*/ 51 w 237"/>
                  <a:gd name="T3" fmla="*/ 2 h 96"/>
                  <a:gd name="T4" fmla="*/ 29 w 237"/>
                  <a:gd name="T5" fmla="*/ 8 h 96"/>
                  <a:gd name="T6" fmla="*/ 14 w 237"/>
                  <a:gd name="T7" fmla="*/ 18 h 96"/>
                  <a:gd name="T8" fmla="*/ 0 w 237"/>
                  <a:gd name="T9" fmla="*/ 3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2" name="Freeform 72"/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66 w 198"/>
                  <a:gd name="T1" fmla="*/ 5 h 79"/>
                  <a:gd name="T2" fmla="*/ 48 w 198"/>
                  <a:gd name="T3" fmla="*/ 0 h 79"/>
                  <a:gd name="T4" fmla="*/ 32 w 198"/>
                  <a:gd name="T5" fmla="*/ 1 h 79"/>
                  <a:gd name="T6" fmla="*/ 16 w 198"/>
                  <a:gd name="T7" fmla="*/ 9 h 79"/>
                  <a:gd name="T8" fmla="*/ 5 w 198"/>
                  <a:gd name="T9" fmla="*/ 16 h 79"/>
                  <a:gd name="T10" fmla="*/ 0 w 198"/>
                  <a:gd name="T11" fmla="*/ 27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3" name="Freeform 73"/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61 w 184"/>
                  <a:gd name="T1" fmla="*/ 0 h 72"/>
                  <a:gd name="T2" fmla="*/ 51 w 184"/>
                  <a:gd name="T3" fmla="*/ 0 h 72"/>
                  <a:gd name="T4" fmla="*/ 34 w 184"/>
                  <a:gd name="T5" fmla="*/ 2 h 72"/>
                  <a:gd name="T6" fmla="*/ 21 w 184"/>
                  <a:gd name="T7" fmla="*/ 6 h 72"/>
                  <a:gd name="T8" fmla="*/ 13 w 184"/>
                  <a:gd name="T9" fmla="*/ 11 h 72"/>
                  <a:gd name="T10" fmla="*/ 5 w 184"/>
                  <a:gd name="T11" fmla="*/ 18 h 72"/>
                  <a:gd name="T12" fmla="*/ 0 w 184"/>
                  <a:gd name="T13" fmla="*/ 24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4" name="Freeform 74"/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26 h 78"/>
                  <a:gd name="T2" fmla="*/ 4 w 38"/>
                  <a:gd name="T3" fmla="*/ 11 h 78"/>
                  <a:gd name="T4" fmla="*/ 9 w 38"/>
                  <a:gd name="T5" fmla="*/ 3 h 78"/>
                  <a:gd name="T6" fmla="*/ 12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5" name="Freeform 75"/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53 w 1027"/>
                  <a:gd name="T3" fmla="*/ 47 h 266"/>
                  <a:gd name="T4" fmla="*/ 90 w 1027"/>
                  <a:gd name="T5" fmla="*/ 68 h 266"/>
                  <a:gd name="T6" fmla="*/ 126 w 1027"/>
                  <a:gd name="T7" fmla="*/ 84 h 266"/>
                  <a:gd name="T8" fmla="*/ 242 w 1027"/>
                  <a:gd name="T9" fmla="*/ 89 h 266"/>
                  <a:gd name="T10" fmla="*/ 289 w 1027"/>
                  <a:gd name="T11" fmla="*/ 79 h 266"/>
                  <a:gd name="T12" fmla="*/ 316 w 1027"/>
                  <a:gd name="T13" fmla="*/ 68 h 266"/>
                  <a:gd name="T14" fmla="*/ 342 w 1027"/>
                  <a:gd name="T15" fmla="*/ 68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6" name="Freeform 76"/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27 w 174"/>
                  <a:gd name="T3" fmla="*/ 37 h 396"/>
                  <a:gd name="T4" fmla="*/ 42 w 174"/>
                  <a:gd name="T5" fmla="*/ 74 h 396"/>
                  <a:gd name="T6" fmla="*/ 48 w 174"/>
                  <a:gd name="T7" fmla="*/ 95 h 396"/>
                  <a:gd name="T8" fmla="*/ 58 w 174"/>
                  <a:gd name="T9" fmla="*/ 132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" name="Freeform 77"/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331 w 992"/>
                  <a:gd name="T1" fmla="*/ 0 h 425"/>
                  <a:gd name="T2" fmla="*/ 268 w 992"/>
                  <a:gd name="T3" fmla="*/ 37 h 425"/>
                  <a:gd name="T4" fmla="*/ 226 w 992"/>
                  <a:gd name="T5" fmla="*/ 47 h 425"/>
                  <a:gd name="T6" fmla="*/ 168 w 992"/>
                  <a:gd name="T7" fmla="*/ 68 h 425"/>
                  <a:gd name="T8" fmla="*/ 110 w 992"/>
                  <a:gd name="T9" fmla="*/ 85 h 425"/>
                  <a:gd name="T10" fmla="*/ 57 w 992"/>
                  <a:gd name="T11" fmla="*/ 105 h 425"/>
                  <a:gd name="T12" fmla="*/ 5 w 992"/>
                  <a:gd name="T13" fmla="*/ 132 h 425"/>
                  <a:gd name="T14" fmla="*/ 0 w 992"/>
                  <a:gd name="T15" fmla="*/ 142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" name="Freeform 78"/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6 w 27"/>
                  <a:gd name="T1" fmla="*/ 39 h 116"/>
                  <a:gd name="T2" fmla="*/ 9 w 27"/>
                  <a:gd name="T3" fmla="*/ 29 h 116"/>
                  <a:gd name="T4" fmla="*/ 0 w 27"/>
                  <a:gd name="T5" fmla="*/ 1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9" name="Freeform 79"/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18 w 204"/>
                  <a:gd name="T3" fmla="*/ 15 h 149"/>
                  <a:gd name="T4" fmla="*/ 36 w 204"/>
                  <a:gd name="T5" fmla="*/ 28 h 149"/>
                  <a:gd name="T6" fmla="*/ 68 w 204"/>
                  <a:gd name="T7" fmla="*/ 49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416" name="AutoShape 80"/>
          <p:cNvSpPr>
            <a:spLocks noChangeArrowheads="1"/>
          </p:cNvSpPr>
          <p:nvPr/>
        </p:nvSpPr>
        <p:spPr bwMode="auto">
          <a:xfrm>
            <a:off x="444500" y="5016500"/>
            <a:ext cx="5943600" cy="1371600"/>
          </a:xfrm>
          <a:prstGeom prst="cloudCallout">
            <a:avLst>
              <a:gd name="adj1" fmla="val 70060"/>
              <a:gd name="adj2" fmla="val -6944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kumimoji="1" lang="en-US" altLang="zh-CN" sz="2400" b="1">
                <a:latin typeface="Times New Roman" charset="0"/>
                <a:ea typeface="楷体_GB2312" charset="0"/>
                <a:cs typeface="楷体_GB2312" charset="0"/>
              </a:rPr>
              <a:t>           Warning: my head is exploding…</a:t>
            </a:r>
          </a:p>
          <a:p>
            <a:pPr algn="ctr"/>
            <a:r>
              <a:rPr kumimoji="1" lang="en-US" altLang="zh-CN" sz="2400" b="1">
                <a:latin typeface="Times New Roman" charset="0"/>
                <a:ea typeface="楷体_GB2312" charset="0"/>
                <a:cs typeface="楷体_GB2312" charset="0"/>
              </a:rPr>
              <a:t>What is the point of this formula?</a:t>
            </a:r>
          </a:p>
        </p:txBody>
      </p:sp>
      <p:sp>
        <p:nvSpPr>
          <p:cNvPr id="14417" name="AutoShape 81" descr="棕色大理石"/>
          <p:cNvSpPr>
            <a:spLocks noChangeArrowheads="1"/>
          </p:cNvSpPr>
          <p:nvPr/>
        </p:nvSpPr>
        <p:spPr bwMode="auto">
          <a:xfrm>
            <a:off x="825500" y="5168900"/>
            <a:ext cx="5410200" cy="1066800"/>
          </a:xfrm>
          <a:prstGeom prst="roundRect">
            <a:avLst>
              <a:gd name="adj" fmla="val 16667"/>
            </a:avLst>
          </a:prstGeom>
          <a:blipFill dpi="0" rotWithShape="0">
            <a:blip r:embed="rId1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rgbClr val="FFFFCC"/>
                </a:solidFill>
                <a:latin typeface="Times New Roman" charset="0"/>
                <a:ea typeface="楷体_GB2312" charset="0"/>
                <a:cs typeface="楷体_GB2312" charset="0"/>
              </a:rPr>
              <a:t>差商的值与 </a:t>
            </a:r>
            <a:r>
              <a:rPr kumimoji="1" lang="en-US" altLang="zh-CN" sz="2800" b="1" i="1">
                <a:solidFill>
                  <a:srgbClr val="FFFFCC"/>
                </a:solidFill>
                <a:latin typeface="Times New Roman" charset="0"/>
                <a:ea typeface="楷体_GB2312" charset="0"/>
                <a:cs typeface="楷体_GB2312" charset="0"/>
              </a:rPr>
              <a:t>x</a:t>
            </a:r>
            <a:r>
              <a:rPr kumimoji="1" lang="en-US" altLang="zh-CN" sz="2800" b="1" i="1" baseline="-25000">
                <a:solidFill>
                  <a:srgbClr val="FFFFCC"/>
                </a:solidFill>
                <a:latin typeface="Times New Roman" charset="0"/>
                <a:ea typeface="楷体_GB2312" charset="0"/>
                <a:cs typeface="楷体_GB2312" charset="0"/>
              </a:rPr>
              <a:t>i</a:t>
            </a:r>
            <a:r>
              <a:rPr kumimoji="1" lang="en-US" altLang="zh-CN" sz="2800" b="1">
                <a:solidFill>
                  <a:srgbClr val="FFFFCC"/>
                </a:solidFill>
                <a:latin typeface="Times New Roman" charset="0"/>
                <a:ea typeface="楷体_GB2312" charset="0"/>
                <a:cs typeface="楷体_GB2312" charset="0"/>
              </a:rPr>
              <a:t> </a:t>
            </a:r>
            <a:r>
              <a:rPr kumimoji="1" lang="zh-CN" altLang="en-US" sz="2800" b="1">
                <a:solidFill>
                  <a:srgbClr val="FFFFCC"/>
                </a:solidFill>
                <a:latin typeface="Times New Roman" charset="0"/>
                <a:ea typeface="楷体_GB2312" charset="0"/>
                <a:cs typeface="楷体_GB2312" charset="0"/>
              </a:rPr>
              <a:t>的顺序无关！</a:t>
            </a:r>
          </a:p>
        </p:txBody>
      </p:sp>
      <p:grpSp>
        <p:nvGrpSpPr>
          <p:cNvPr id="17" name="Group 84"/>
          <p:cNvGrpSpPr>
            <a:grpSpLocks/>
          </p:cNvGrpSpPr>
          <p:nvPr/>
        </p:nvGrpSpPr>
        <p:grpSpPr bwMode="auto">
          <a:xfrm>
            <a:off x="179388" y="3284538"/>
            <a:ext cx="8534400" cy="1035050"/>
            <a:chOff x="113" y="2069"/>
            <a:chExt cx="5376" cy="652"/>
          </a:xfrm>
        </p:grpSpPr>
        <p:pic>
          <p:nvPicPr>
            <p:cNvPr id="9228" name="Picture 8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2069"/>
              <a:ext cx="5376" cy="652"/>
            </a:xfrm>
            <a:prstGeom prst="rect">
              <a:avLst/>
            </a:prstGeom>
            <a:noFill/>
            <a:ln w="57150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29" name="Rectangle 83"/>
            <p:cNvSpPr>
              <a:spLocks noChangeArrowheads="1"/>
            </p:cNvSpPr>
            <p:nvPr/>
          </p:nvSpPr>
          <p:spPr bwMode="auto">
            <a:xfrm>
              <a:off x="113" y="2069"/>
              <a:ext cx="227" cy="22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128363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2" grpId="0" animBg="1"/>
      <p:bldP spid="14416" grpId="0" animBg="1" autoUpdateAnimBg="0"/>
      <p:bldP spid="1441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914400" y="1676400"/>
          <a:ext cx="3657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Equation" r:id="rId8" imgW="2031840" imgH="228600" progId="Equation.3">
                  <p:embed/>
                </p:oleObj>
              </mc:Choice>
              <mc:Fallback>
                <p:oleObj name="Equation" r:id="rId8" imgW="2031840" imgH="228600" progId="Equation.3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3657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914400" y="2133600"/>
          <a:ext cx="48656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10" imgW="2616120" imgH="228600" progId="Equation.3">
                  <p:embed/>
                </p:oleObj>
              </mc:Choice>
              <mc:Fallback>
                <p:oleObj name="Equation" r:id="rId10" imgW="2616120" imgH="228600" progId="Equation.3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48656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914400" y="3048000"/>
          <a:ext cx="6684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12" imgW="3606480" imgH="228600" progId="Equation.3">
                  <p:embed/>
                </p:oleObj>
              </mc:Choice>
              <mc:Fallback>
                <p:oleObj name="Equation" r:id="rId12" imgW="3606480" imgH="228600" progId="Equation.3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66849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AutoShape 9"/>
          <p:cNvSpPr>
            <a:spLocks/>
          </p:cNvSpPr>
          <p:nvPr/>
        </p:nvSpPr>
        <p:spPr bwMode="auto">
          <a:xfrm>
            <a:off x="685800" y="18288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55" name="Group 27"/>
          <p:cNvGrpSpPr>
            <a:grpSpLocks/>
          </p:cNvGrpSpPr>
          <p:nvPr/>
        </p:nvGrpSpPr>
        <p:grpSpPr bwMode="auto">
          <a:xfrm>
            <a:off x="457200" y="990600"/>
            <a:ext cx="8232775" cy="609600"/>
            <a:chOff x="288" y="624"/>
            <a:chExt cx="5186" cy="384"/>
          </a:xfrm>
        </p:grpSpPr>
        <p:pic>
          <p:nvPicPr>
            <p:cNvPr id="48143" name="Picture 15" descr="DARTS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624"/>
              <a:ext cx="384" cy="38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48147" name="Object 19"/>
            <p:cNvGraphicFramePr>
              <a:graphicFrameLocks noChangeAspect="1"/>
            </p:cNvGraphicFramePr>
            <p:nvPr/>
          </p:nvGraphicFramePr>
          <p:xfrm>
            <a:off x="720" y="672"/>
            <a:ext cx="475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5" name="Equation" r:id="rId15" imgW="4495680" imgH="228600" progId="Equation.3">
                    <p:embed/>
                  </p:oleObj>
                </mc:Choice>
                <mc:Fallback>
                  <p:oleObj name="Equation" r:id="rId15" imgW="4495680" imgH="228600" progId="Equation.3">
                    <p:embed/>
                    <p:pic>
                      <p:nvPicPr>
                        <p:cNvPr id="4814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72"/>
                          <a:ext cx="475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4800600" y="1752600"/>
            <a:ext cx="3733800" cy="304800"/>
            <a:chOff x="3072" y="1104"/>
            <a:chExt cx="1920" cy="192"/>
          </a:xfrm>
        </p:grpSpPr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>
              <a:off x="3072" y="1200"/>
              <a:ext cx="168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Oval 25"/>
            <p:cNvSpPr>
              <a:spLocks noChangeArrowheads="1"/>
            </p:cNvSpPr>
            <p:nvPr/>
          </p:nvSpPr>
          <p:spPr bwMode="auto">
            <a:xfrm>
              <a:off x="4800" y="11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1</a:t>
              </a:r>
            </a:p>
          </p:txBody>
        </p:sp>
      </p:grpSp>
      <p:grpSp>
        <p:nvGrpSpPr>
          <p:cNvPr id="48160" name="Group 32"/>
          <p:cNvGrpSpPr>
            <a:grpSpLocks/>
          </p:cNvGrpSpPr>
          <p:nvPr/>
        </p:nvGrpSpPr>
        <p:grpSpPr bwMode="auto">
          <a:xfrm>
            <a:off x="6172200" y="2209800"/>
            <a:ext cx="2362200" cy="304800"/>
            <a:chOff x="3840" y="1488"/>
            <a:chExt cx="1152" cy="192"/>
          </a:xfrm>
        </p:grpSpPr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3840" y="1584"/>
              <a:ext cx="912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Oval 30"/>
            <p:cNvSpPr>
              <a:spLocks noChangeArrowheads="1"/>
            </p:cNvSpPr>
            <p:nvPr/>
          </p:nvSpPr>
          <p:spPr bwMode="auto">
            <a:xfrm>
              <a:off x="4800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2</a:t>
              </a:r>
            </a:p>
          </p:txBody>
        </p:sp>
      </p:grp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1447800" y="25146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… … … …</a:t>
            </a:r>
          </a:p>
        </p:txBody>
      </p:sp>
      <p:grpSp>
        <p:nvGrpSpPr>
          <p:cNvPr id="48165" name="Group 37"/>
          <p:cNvGrpSpPr>
            <a:grpSpLocks/>
          </p:cNvGrpSpPr>
          <p:nvPr/>
        </p:nvGrpSpPr>
        <p:grpSpPr bwMode="auto">
          <a:xfrm>
            <a:off x="7696200" y="3124200"/>
            <a:ext cx="990600" cy="304800"/>
            <a:chOff x="4896" y="1968"/>
            <a:chExt cx="624" cy="192"/>
          </a:xfrm>
        </p:grpSpPr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4896" y="2064"/>
              <a:ext cx="192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Oval 36"/>
            <p:cNvSpPr>
              <a:spLocks noChangeArrowheads="1"/>
            </p:cNvSpPr>
            <p:nvPr/>
          </p:nvSpPr>
          <p:spPr bwMode="auto">
            <a:xfrm>
              <a:off x="5136" y="1968"/>
              <a:ext cx="384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 i="1"/>
                <a:t>n</a:t>
              </a:r>
              <a:r>
                <a:rPr lang="en-US" altLang="zh-CN" sz="1800" b="1">
                  <a:sym typeface="Symbol" charset="0"/>
                </a:rPr>
                <a:t></a:t>
              </a:r>
              <a:r>
                <a:rPr lang="en-US" altLang="zh-CN" sz="1800" b="1"/>
                <a:t>1</a:t>
              </a:r>
            </a:p>
          </p:txBody>
        </p:sp>
      </p:grpSp>
      <p:grpSp>
        <p:nvGrpSpPr>
          <p:cNvPr id="48185" name="Group 57"/>
          <p:cNvGrpSpPr>
            <a:grpSpLocks/>
          </p:cNvGrpSpPr>
          <p:nvPr/>
        </p:nvGrpSpPr>
        <p:grpSpPr bwMode="auto">
          <a:xfrm>
            <a:off x="762000" y="4114800"/>
            <a:ext cx="7935913" cy="1335088"/>
            <a:chOff x="480" y="2592"/>
            <a:chExt cx="4999" cy="841"/>
          </a:xfrm>
        </p:grpSpPr>
        <p:graphicFrame>
          <p:nvGraphicFramePr>
            <p:cNvPr id="48175" name="Object 47"/>
            <p:cNvGraphicFramePr>
              <a:graphicFrameLocks noChangeAspect="1"/>
            </p:cNvGraphicFramePr>
            <p:nvPr/>
          </p:nvGraphicFramePr>
          <p:xfrm>
            <a:off x="768" y="2592"/>
            <a:ext cx="471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6" name="Equation" r:id="rId17" imgW="4241520" imgH="228600" progId="Equation.3">
                    <p:embed/>
                  </p:oleObj>
                </mc:Choice>
                <mc:Fallback>
                  <p:oleObj name="Equation" r:id="rId17" imgW="4241520" imgH="228600" progId="Equation.3">
                    <p:embed/>
                    <p:pic>
                      <p:nvPicPr>
                        <p:cNvPr id="48175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592"/>
                          <a:ext cx="471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76" name="Object 48"/>
            <p:cNvGraphicFramePr>
              <a:graphicFrameLocks noChangeAspect="1"/>
            </p:cNvGraphicFramePr>
            <p:nvPr/>
          </p:nvGraphicFramePr>
          <p:xfrm>
            <a:off x="1296" y="2880"/>
            <a:ext cx="254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7" name="Equation" r:id="rId19" imgW="2158920" imgH="228600" progId="Equation.3">
                    <p:embed/>
                  </p:oleObj>
                </mc:Choice>
                <mc:Fallback>
                  <p:oleObj name="Equation" r:id="rId19" imgW="2158920" imgH="228600" progId="Equation.3">
                    <p:embed/>
                    <p:pic>
                      <p:nvPicPr>
                        <p:cNvPr id="48176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80"/>
                          <a:ext cx="254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80" name="Object 52"/>
            <p:cNvGraphicFramePr>
              <a:graphicFrameLocks noChangeAspect="1"/>
            </p:cNvGraphicFramePr>
            <p:nvPr/>
          </p:nvGraphicFramePr>
          <p:xfrm>
            <a:off x="1296" y="3168"/>
            <a:ext cx="322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" name="Equation" r:id="rId21" imgW="2819160" imgH="228600" progId="Equation.3">
                    <p:embed/>
                  </p:oleObj>
                </mc:Choice>
                <mc:Fallback>
                  <p:oleObj name="Equation" r:id="rId21" imgW="2819160" imgH="228600" progId="Equation.3">
                    <p:embed/>
                    <p:pic>
                      <p:nvPicPr>
                        <p:cNvPr id="4818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168"/>
                          <a:ext cx="322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4" name="AutoShape 56"/>
            <p:cNvSpPr>
              <a:spLocks noChangeArrowheads="1"/>
            </p:cNvSpPr>
            <p:nvPr/>
          </p:nvSpPr>
          <p:spPr bwMode="auto">
            <a:xfrm>
              <a:off x="480" y="264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86" name="AutoShape 58"/>
          <p:cNvSpPr>
            <a:spLocks noChangeArrowheads="1"/>
          </p:cNvSpPr>
          <p:nvPr/>
        </p:nvSpPr>
        <p:spPr bwMode="auto">
          <a:xfrm>
            <a:off x="2057400" y="4114800"/>
            <a:ext cx="6629400" cy="838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7" name="AutoShape 59"/>
          <p:cNvSpPr>
            <a:spLocks noChangeArrowheads="1"/>
          </p:cNvSpPr>
          <p:nvPr/>
        </p:nvSpPr>
        <p:spPr bwMode="auto">
          <a:xfrm>
            <a:off x="533400" y="5562600"/>
            <a:ext cx="1371600" cy="685800"/>
          </a:xfrm>
          <a:prstGeom prst="wedgeEllipseCallout">
            <a:avLst>
              <a:gd name="adj1" fmla="val 69213"/>
              <a:gd name="adj2" fmla="val -19675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N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sp>
        <p:nvSpPr>
          <p:cNvPr id="48188" name="AutoShape 60"/>
          <p:cNvSpPr>
            <a:spLocks noChangeArrowheads="1"/>
          </p:cNvSpPr>
          <p:nvPr/>
        </p:nvSpPr>
        <p:spPr bwMode="auto">
          <a:xfrm>
            <a:off x="2057400" y="4987925"/>
            <a:ext cx="51054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9" name="AutoShape 61"/>
          <p:cNvSpPr>
            <a:spLocks noChangeArrowheads="1"/>
          </p:cNvSpPr>
          <p:nvPr/>
        </p:nvSpPr>
        <p:spPr bwMode="auto">
          <a:xfrm>
            <a:off x="7239000" y="5791200"/>
            <a:ext cx="1447800" cy="609600"/>
          </a:xfrm>
          <a:prstGeom prst="wedgeEllipseCallout">
            <a:avLst>
              <a:gd name="adj1" fmla="val -81468"/>
              <a:gd name="adj2" fmla="val -109898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</a:rPr>
              <a:t>x</a:t>
            </a:r>
            <a:r>
              <a:rPr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8190" name="Text Box 62"/>
          <p:cNvSpPr txBox="1">
            <a:spLocks noChangeArrowheads="1"/>
          </p:cNvSpPr>
          <p:nvPr/>
        </p:nvSpPr>
        <p:spPr bwMode="auto">
          <a:xfrm>
            <a:off x="3124200" y="5638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 i="1" baseline="-25000">
                <a:solidFill>
                  <a:schemeClr val="accent2"/>
                </a:solidFill>
              </a:rPr>
              <a:t>i</a:t>
            </a:r>
            <a:r>
              <a:rPr lang="en-US" altLang="zh-CN" b="1">
                <a:solidFill>
                  <a:schemeClr val="accent2"/>
                </a:solidFill>
              </a:rPr>
              <a:t> =</a:t>
            </a:r>
            <a:endParaRPr lang="en-US" altLang="zh-CN" b="1" i="1">
              <a:solidFill>
                <a:schemeClr val="accent2"/>
              </a:solidFill>
            </a:endParaRPr>
          </a:p>
        </p:txBody>
      </p:sp>
      <p:sp>
        <p:nvSpPr>
          <p:cNvPr id="48191" name="Text Box 63"/>
          <p:cNvSpPr txBox="1">
            <a:spLocks noChangeArrowheads="1"/>
          </p:cNvSpPr>
          <p:nvPr/>
        </p:nvSpPr>
        <p:spPr bwMode="auto">
          <a:xfrm>
            <a:off x="3733800" y="56388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 </a:t>
            </a:r>
            <a:r>
              <a:rPr lang="en-US" altLang="zh-CN" b="1" i="1">
                <a:solidFill>
                  <a:schemeClr val="accent2"/>
                </a:solidFill>
              </a:rPr>
              <a:t>f </a:t>
            </a:r>
            <a:r>
              <a:rPr lang="en-US" altLang="zh-CN" b="1">
                <a:solidFill>
                  <a:schemeClr val="accent2"/>
                </a:solidFill>
              </a:rPr>
              <a:t>[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25000">
                <a:solidFill>
                  <a:schemeClr val="accent2"/>
                </a:solidFill>
              </a:rPr>
              <a:t>0</a:t>
            </a:r>
            <a:r>
              <a:rPr lang="en-US" altLang="zh-CN" b="1">
                <a:solidFill>
                  <a:schemeClr val="accent2"/>
                </a:solidFill>
              </a:rPr>
              <a:t>, …,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i="1" baseline="-25000">
                <a:solidFill>
                  <a:schemeClr val="accent2"/>
                </a:solidFill>
              </a:rPr>
              <a:t>i</a:t>
            </a:r>
            <a:r>
              <a:rPr lang="en-US" altLang="zh-CN" b="1">
                <a:solidFill>
                  <a:schemeClr val="accent2"/>
                </a:solidFill>
              </a:rPr>
              <a:t> ]</a:t>
            </a:r>
            <a:endParaRPr lang="en-US" altLang="zh-CN" b="1" i="1">
              <a:solidFill>
                <a:schemeClr val="accent2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C31C1517-3F4A-064B-9085-DAAAC31E1E5F}"/>
              </a:ext>
            </a:extLst>
          </p:cNvPr>
          <p:cNvSpPr txBox="1">
            <a:spLocks/>
          </p:cNvSpPr>
          <p:nvPr/>
        </p:nvSpPr>
        <p:spPr>
          <a:xfrm>
            <a:off x="330743" y="76200"/>
            <a:ext cx="7313571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8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牛顿插值</a:t>
            </a:r>
            <a:endParaRPr lang="en-US" sz="38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8FBACE37-E160-484E-AEA7-AE776E37A5C0}"/>
              </a:ext>
            </a:extLst>
          </p:cNvPr>
          <p:cNvSpPr/>
          <p:nvPr/>
        </p:nvSpPr>
        <p:spPr>
          <a:xfrm>
            <a:off x="330743" y="838200"/>
            <a:ext cx="8482514" cy="45719"/>
          </a:xfrm>
          <a:prstGeom prst="flowChartProcess">
            <a:avLst/>
          </a:prstGeom>
          <a:gradFill flip="none" rotWithShape="1">
            <a:gsLst>
              <a:gs pos="70000">
                <a:schemeClr val="accent1"/>
              </a:gs>
              <a:gs pos="0">
                <a:schemeClr val="accent1">
                  <a:lumMod val="40000"/>
                  <a:lumOff val="60000"/>
                  <a:alpha val="22000"/>
                </a:schemeClr>
              </a:gs>
              <a:gs pos="19000">
                <a:schemeClr val="accent1">
                  <a:lumMod val="95000"/>
                  <a:lumOff val="5000"/>
                </a:schemeClr>
              </a:gs>
              <a:gs pos="33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48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8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8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nimBg="1"/>
      <p:bldP spid="48161" grpId="0" autoUpdateAnimBg="0"/>
      <p:bldP spid="48186" grpId="0" animBg="1"/>
      <p:bldP spid="48187" grpId="0" animBg="1" autoUpdateAnimBg="0"/>
      <p:bldP spid="48188" grpId="0" animBg="1"/>
      <p:bldP spid="48189" grpId="0" animBg="1" autoUpdateAnimBg="0"/>
      <p:bldP spid="48190" grpId="0" autoUpdateAnimBg="0"/>
      <p:bldP spid="481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1313" y="1717675"/>
            <a:ext cx="8229600" cy="4724400"/>
            <a:chOff x="288" y="1056"/>
            <a:chExt cx="5184" cy="2976"/>
          </a:xfrm>
        </p:grpSpPr>
        <p:sp>
          <p:nvSpPr>
            <p:cNvPr id="11297" name="Rectangle 5"/>
            <p:cNvSpPr>
              <a:spLocks noChangeArrowheads="1"/>
            </p:cNvSpPr>
            <p:nvPr/>
          </p:nvSpPr>
          <p:spPr bwMode="auto">
            <a:xfrm>
              <a:off x="2400" y="1623"/>
              <a:ext cx="1392" cy="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endParaRPr lang="zh-CN" sz="2600"/>
            </a:p>
          </p:txBody>
        </p:sp>
        <p:sp>
          <p:nvSpPr>
            <p:cNvPr id="11298" name="Rectangle 6"/>
            <p:cNvSpPr>
              <a:spLocks noChangeArrowheads="1"/>
            </p:cNvSpPr>
            <p:nvPr/>
          </p:nvSpPr>
          <p:spPr bwMode="auto">
            <a:xfrm>
              <a:off x="2400" y="1056"/>
              <a:ext cx="139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endParaRPr lang="zh-CN" sz="2600"/>
            </a:p>
          </p:txBody>
        </p:sp>
        <p:sp>
          <p:nvSpPr>
            <p:cNvPr id="11299" name="Rectangle 7"/>
            <p:cNvSpPr>
              <a:spLocks noChangeArrowheads="1"/>
            </p:cNvSpPr>
            <p:nvPr/>
          </p:nvSpPr>
          <p:spPr bwMode="auto">
            <a:xfrm>
              <a:off x="3792" y="1623"/>
              <a:ext cx="1680" cy="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endParaRPr lang="zh-CN" sz="2600"/>
            </a:p>
          </p:txBody>
        </p:sp>
        <p:sp>
          <p:nvSpPr>
            <p:cNvPr id="11300" name="Rectangle 8"/>
            <p:cNvSpPr>
              <a:spLocks noChangeArrowheads="1"/>
            </p:cNvSpPr>
            <p:nvPr/>
          </p:nvSpPr>
          <p:spPr bwMode="auto">
            <a:xfrm>
              <a:off x="1344" y="1623"/>
              <a:ext cx="1056" cy="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endParaRPr lang="zh-CN" sz="2600"/>
            </a:p>
          </p:txBody>
        </p:sp>
        <p:sp>
          <p:nvSpPr>
            <p:cNvPr id="11301" name="Rectangle 9"/>
            <p:cNvSpPr>
              <a:spLocks noChangeArrowheads="1"/>
            </p:cNvSpPr>
            <p:nvPr/>
          </p:nvSpPr>
          <p:spPr bwMode="auto">
            <a:xfrm>
              <a:off x="672" y="1623"/>
              <a:ext cx="672" cy="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endParaRPr lang="zh-CN" sz="2600"/>
            </a:p>
          </p:txBody>
        </p:sp>
        <p:sp>
          <p:nvSpPr>
            <p:cNvPr id="11302" name="Rectangle 10"/>
            <p:cNvSpPr>
              <a:spLocks noChangeArrowheads="1"/>
            </p:cNvSpPr>
            <p:nvPr/>
          </p:nvSpPr>
          <p:spPr bwMode="auto">
            <a:xfrm>
              <a:off x="288" y="1623"/>
              <a:ext cx="384" cy="2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endParaRPr lang="zh-CN" sz="2600"/>
            </a:p>
          </p:txBody>
        </p:sp>
        <p:sp>
          <p:nvSpPr>
            <p:cNvPr id="11303" name="Rectangle 11"/>
            <p:cNvSpPr>
              <a:spLocks noChangeArrowheads="1"/>
            </p:cNvSpPr>
            <p:nvPr/>
          </p:nvSpPr>
          <p:spPr bwMode="auto">
            <a:xfrm>
              <a:off x="3792" y="1056"/>
              <a:ext cx="1680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endParaRPr lang="zh-CN" sz="2600"/>
            </a:p>
          </p:txBody>
        </p:sp>
        <p:sp>
          <p:nvSpPr>
            <p:cNvPr id="11304" name="Rectangle 12"/>
            <p:cNvSpPr>
              <a:spLocks noChangeArrowheads="1"/>
            </p:cNvSpPr>
            <p:nvPr/>
          </p:nvSpPr>
          <p:spPr bwMode="auto">
            <a:xfrm>
              <a:off x="1344" y="1056"/>
              <a:ext cx="105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endParaRPr lang="zh-CN" sz="2600"/>
            </a:p>
          </p:txBody>
        </p:sp>
        <p:sp>
          <p:nvSpPr>
            <p:cNvPr id="11305" name="Rectangle 13"/>
            <p:cNvSpPr>
              <a:spLocks noChangeArrowheads="1"/>
            </p:cNvSpPr>
            <p:nvPr/>
          </p:nvSpPr>
          <p:spPr bwMode="auto">
            <a:xfrm>
              <a:off x="672" y="1056"/>
              <a:ext cx="67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endParaRPr lang="zh-CN" sz="2600"/>
            </a:p>
          </p:txBody>
        </p:sp>
        <p:sp>
          <p:nvSpPr>
            <p:cNvPr id="11306" name="Rectangle 14"/>
            <p:cNvSpPr>
              <a:spLocks noChangeArrowheads="1"/>
            </p:cNvSpPr>
            <p:nvPr/>
          </p:nvSpPr>
          <p:spPr bwMode="auto">
            <a:xfrm>
              <a:off x="288" y="1056"/>
              <a:ext cx="384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endParaRPr lang="zh-CN" sz="2600"/>
            </a:p>
          </p:txBody>
        </p:sp>
        <p:sp>
          <p:nvSpPr>
            <p:cNvPr id="11307" name="Line 15"/>
            <p:cNvSpPr>
              <a:spLocks noChangeShapeType="1"/>
            </p:cNvSpPr>
            <p:nvPr/>
          </p:nvSpPr>
          <p:spPr bwMode="auto">
            <a:xfrm>
              <a:off x="288" y="1056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16"/>
            <p:cNvSpPr>
              <a:spLocks noChangeShapeType="1"/>
            </p:cNvSpPr>
            <p:nvPr/>
          </p:nvSpPr>
          <p:spPr bwMode="auto">
            <a:xfrm>
              <a:off x="288" y="1623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Line 17"/>
            <p:cNvSpPr>
              <a:spLocks noChangeShapeType="1"/>
            </p:cNvSpPr>
            <p:nvPr/>
          </p:nvSpPr>
          <p:spPr bwMode="auto">
            <a:xfrm>
              <a:off x="288" y="4032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18"/>
            <p:cNvSpPr>
              <a:spLocks noChangeShapeType="1"/>
            </p:cNvSpPr>
            <p:nvPr/>
          </p:nvSpPr>
          <p:spPr bwMode="auto">
            <a:xfrm>
              <a:off x="288" y="1056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19"/>
            <p:cNvSpPr>
              <a:spLocks noChangeShapeType="1"/>
            </p:cNvSpPr>
            <p:nvPr/>
          </p:nvSpPr>
          <p:spPr bwMode="auto">
            <a:xfrm>
              <a:off x="672" y="1056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20"/>
            <p:cNvSpPr>
              <a:spLocks noChangeShapeType="1"/>
            </p:cNvSpPr>
            <p:nvPr/>
          </p:nvSpPr>
          <p:spPr bwMode="auto">
            <a:xfrm>
              <a:off x="1344" y="1056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Line 21"/>
            <p:cNvSpPr>
              <a:spLocks noChangeShapeType="1"/>
            </p:cNvSpPr>
            <p:nvPr/>
          </p:nvSpPr>
          <p:spPr bwMode="auto">
            <a:xfrm>
              <a:off x="2400" y="1056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22"/>
            <p:cNvSpPr>
              <a:spLocks noChangeShapeType="1"/>
            </p:cNvSpPr>
            <p:nvPr/>
          </p:nvSpPr>
          <p:spPr bwMode="auto">
            <a:xfrm>
              <a:off x="5472" y="1056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Line 23"/>
            <p:cNvSpPr>
              <a:spLocks noChangeShapeType="1"/>
            </p:cNvSpPr>
            <p:nvPr/>
          </p:nvSpPr>
          <p:spPr bwMode="auto">
            <a:xfrm>
              <a:off x="3792" y="1056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267" name="Object 24"/>
            <p:cNvGraphicFramePr>
              <a:graphicFrameLocks noChangeAspect="1"/>
            </p:cNvGraphicFramePr>
            <p:nvPr/>
          </p:nvGraphicFramePr>
          <p:xfrm>
            <a:off x="346" y="1152"/>
            <a:ext cx="263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2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1126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1152"/>
                          <a:ext cx="263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25"/>
            <p:cNvGraphicFramePr>
              <a:graphicFrameLocks noChangeAspect="1"/>
            </p:cNvGraphicFramePr>
            <p:nvPr/>
          </p:nvGraphicFramePr>
          <p:xfrm>
            <a:off x="336" y="1747"/>
            <a:ext cx="283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3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11268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47"/>
                          <a:ext cx="283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26"/>
            <p:cNvGraphicFramePr>
              <a:graphicFrameLocks noChangeAspect="1"/>
            </p:cNvGraphicFramePr>
            <p:nvPr/>
          </p:nvGraphicFramePr>
          <p:xfrm>
            <a:off x="346" y="2179"/>
            <a:ext cx="263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4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11269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2179"/>
                          <a:ext cx="263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27"/>
            <p:cNvGraphicFramePr>
              <a:graphicFrameLocks noChangeAspect="1"/>
            </p:cNvGraphicFramePr>
            <p:nvPr/>
          </p:nvGraphicFramePr>
          <p:xfrm>
            <a:off x="351" y="2611"/>
            <a:ext cx="30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5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1127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" y="2611"/>
                          <a:ext cx="30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28"/>
            <p:cNvGraphicFramePr>
              <a:graphicFrameLocks noChangeAspect="1"/>
            </p:cNvGraphicFramePr>
            <p:nvPr/>
          </p:nvGraphicFramePr>
          <p:xfrm>
            <a:off x="346" y="3091"/>
            <a:ext cx="28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6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1127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3091"/>
                          <a:ext cx="28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29"/>
            <p:cNvGraphicFramePr>
              <a:graphicFrameLocks noChangeAspect="1"/>
            </p:cNvGraphicFramePr>
            <p:nvPr/>
          </p:nvGraphicFramePr>
          <p:xfrm>
            <a:off x="350" y="3648"/>
            <a:ext cx="28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7" name="Equation" r:id="rId13" imgW="177480" imgH="101520" progId="Equation.DSMT4">
                    <p:embed/>
                  </p:oleObj>
                </mc:Choice>
                <mc:Fallback>
                  <p:oleObj name="Equation" r:id="rId13" imgW="177480" imgH="101520" progId="Equation.DSMT4">
                    <p:embed/>
                    <p:pic>
                      <p:nvPicPr>
                        <p:cNvPr id="11272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" y="3648"/>
                          <a:ext cx="28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30"/>
            <p:cNvGraphicFramePr>
              <a:graphicFrameLocks noChangeAspect="1"/>
            </p:cNvGraphicFramePr>
            <p:nvPr/>
          </p:nvGraphicFramePr>
          <p:xfrm>
            <a:off x="672" y="1152"/>
            <a:ext cx="61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8" name="Equation" r:id="rId15" imgW="393480" imgH="228600" progId="Equation.DSMT4">
                    <p:embed/>
                  </p:oleObj>
                </mc:Choice>
                <mc:Fallback>
                  <p:oleObj name="Equation" r:id="rId15" imgW="393480" imgH="228600" progId="Equation.DSMT4">
                    <p:embed/>
                    <p:pic>
                      <p:nvPicPr>
                        <p:cNvPr id="11273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613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31"/>
            <p:cNvGraphicFramePr>
              <a:graphicFrameLocks noChangeAspect="1"/>
            </p:cNvGraphicFramePr>
            <p:nvPr/>
          </p:nvGraphicFramePr>
          <p:xfrm>
            <a:off x="641" y="1777"/>
            <a:ext cx="66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9" name="Equation" r:id="rId17" imgW="419040" imgH="228600" progId="Equation.DSMT4">
                    <p:embed/>
                  </p:oleObj>
                </mc:Choice>
                <mc:Fallback>
                  <p:oleObj name="Equation" r:id="rId17" imgW="419040" imgH="228600" progId="Equation.DSMT4">
                    <p:embed/>
                    <p:pic>
                      <p:nvPicPr>
                        <p:cNvPr id="11274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1777"/>
                          <a:ext cx="66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32"/>
            <p:cNvGraphicFramePr>
              <a:graphicFrameLocks noChangeAspect="1"/>
            </p:cNvGraphicFramePr>
            <p:nvPr/>
          </p:nvGraphicFramePr>
          <p:xfrm>
            <a:off x="651" y="2209"/>
            <a:ext cx="64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0" name="Equation" r:id="rId19" imgW="406080" imgH="228600" progId="Equation.DSMT4">
                    <p:embed/>
                  </p:oleObj>
                </mc:Choice>
                <mc:Fallback>
                  <p:oleObj name="Equation" r:id="rId19" imgW="406080" imgH="228600" progId="Equation.DSMT4">
                    <p:embed/>
                    <p:pic>
                      <p:nvPicPr>
                        <p:cNvPr id="11275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2209"/>
                          <a:ext cx="64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33"/>
            <p:cNvGraphicFramePr>
              <a:graphicFrameLocks noChangeAspect="1"/>
            </p:cNvGraphicFramePr>
            <p:nvPr/>
          </p:nvGraphicFramePr>
          <p:xfrm>
            <a:off x="624" y="2641"/>
            <a:ext cx="66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1" name="Equation" r:id="rId21" imgW="419040" imgH="228600" progId="Equation.DSMT4">
                    <p:embed/>
                  </p:oleObj>
                </mc:Choice>
                <mc:Fallback>
                  <p:oleObj name="Equation" r:id="rId21" imgW="419040" imgH="228600" progId="Equation.DSMT4">
                    <p:embed/>
                    <p:pic>
                      <p:nvPicPr>
                        <p:cNvPr id="11276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641"/>
                          <a:ext cx="66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34"/>
            <p:cNvGraphicFramePr>
              <a:graphicFrameLocks noChangeAspect="1"/>
            </p:cNvGraphicFramePr>
            <p:nvPr/>
          </p:nvGraphicFramePr>
          <p:xfrm>
            <a:off x="624" y="3121"/>
            <a:ext cx="67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2" name="Equation" r:id="rId23" imgW="419040" imgH="228600" progId="Equation.DSMT4">
                    <p:embed/>
                  </p:oleObj>
                </mc:Choice>
                <mc:Fallback>
                  <p:oleObj name="Equation" r:id="rId23" imgW="419040" imgH="228600" progId="Equation.DSMT4">
                    <p:embed/>
                    <p:pic>
                      <p:nvPicPr>
                        <p:cNvPr id="11277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121"/>
                          <a:ext cx="670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35"/>
            <p:cNvGraphicFramePr>
              <a:graphicFrameLocks noChangeAspect="1"/>
            </p:cNvGraphicFramePr>
            <p:nvPr/>
          </p:nvGraphicFramePr>
          <p:xfrm>
            <a:off x="847" y="3678"/>
            <a:ext cx="28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3" name="Equation" r:id="rId25" imgW="177480" imgH="101520" progId="Equation.DSMT4">
                    <p:embed/>
                  </p:oleObj>
                </mc:Choice>
                <mc:Fallback>
                  <p:oleObj name="Equation" r:id="rId25" imgW="177480" imgH="101520" progId="Equation.DSMT4">
                    <p:embed/>
                    <p:pic>
                      <p:nvPicPr>
                        <p:cNvPr id="11278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3678"/>
                          <a:ext cx="28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36"/>
            <p:cNvGraphicFramePr>
              <a:graphicFrameLocks noChangeAspect="1"/>
            </p:cNvGraphicFramePr>
            <p:nvPr/>
          </p:nvGraphicFramePr>
          <p:xfrm>
            <a:off x="1344" y="1152"/>
            <a:ext cx="104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4" name="Equation" r:id="rId26" imgW="672840" imgH="228600" progId="Equation.DSMT4">
                    <p:embed/>
                  </p:oleObj>
                </mc:Choice>
                <mc:Fallback>
                  <p:oleObj name="Equation" r:id="rId26" imgW="672840" imgH="228600" progId="Equation.DSMT4">
                    <p:embed/>
                    <p:pic>
                      <p:nvPicPr>
                        <p:cNvPr id="11279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52"/>
                          <a:ext cx="104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37"/>
            <p:cNvGraphicFramePr>
              <a:graphicFrameLocks noChangeAspect="1"/>
            </p:cNvGraphicFramePr>
            <p:nvPr/>
          </p:nvGraphicFramePr>
          <p:xfrm>
            <a:off x="1406" y="1996"/>
            <a:ext cx="93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5" name="Equation" r:id="rId28" imgW="596880" imgH="228600" progId="Equation.DSMT4">
                    <p:embed/>
                  </p:oleObj>
                </mc:Choice>
                <mc:Fallback>
                  <p:oleObj name="Equation" r:id="rId28" imgW="596880" imgH="228600" progId="Equation.DSMT4">
                    <p:embed/>
                    <p:pic>
                      <p:nvPicPr>
                        <p:cNvPr id="1128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1996"/>
                          <a:ext cx="93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38"/>
            <p:cNvGraphicFramePr>
              <a:graphicFrameLocks noChangeAspect="1"/>
            </p:cNvGraphicFramePr>
            <p:nvPr/>
          </p:nvGraphicFramePr>
          <p:xfrm>
            <a:off x="1388" y="2476"/>
            <a:ext cx="93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6" name="Equation" r:id="rId30" imgW="596880" imgH="228600" progId="Equation.DSMT4">
                    <p:embed/>
                  </p:oleObj>
                </mc:Choice>
                <mc:Fallback>
                  <p:oleObj name="Equation" r:id="rId30" imgW="596880" imgH="228600" progId="Equation.DSMT4">
                    <p:embed/>
                    <p:pic>
                      <p:nvPicPr>
                        <p:cNvPr id="11281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476"/>
                          <a:ext cx="93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39"/>
            <p:cNvGraphicFramePr>
              <a:graphicFrameLocks noChangeAspect="1"/>
            </p:cNvGraphicFramePr>
            <p:nvPr/>
          </p:nvGraphicFramePr>
          <p:xfrm>
            <a:off x="1379" y="2956"/>
            <a:ext cx="94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7" name="Equation" r:id="rId32" imgW="609480" imgH="228600" progId="Equation.DSMT4">
                    <p:embed/>
                  </p:oleObj>
                </mc:Choice>
                <mc:Fallback>
                  <p:oleObj name="Equation" r:id="rId32" imgW="609480" imgH="228600" progId="Equation.DSMT4">
                    <p:embed/>
                    <p:pic>
                      <p:nvPicPr>
                        <p:cNvPr id="11282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2956"/>
                          <a:ext cx="94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40"/>
            <p:cNvGraphicFramePr>
              <a:graphicFrameLocks noChangeAspect="1"/>
            </p:cNvGraphicFramePr>
            <p:nvPr/>
          </p:nvGraphicFramePr>
          <p:xfrm>
            <a:off x="1780" y="3504"/>
            <a:ext cx="28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8" name="Equation" r:id="rId34" imgW="177480" imgH="101520" progId="Equation.DSMT4">
                    <p:embed/>
                  </p:oleObj>
                </mc:Choice>
                <mc:Fallback>
                  <p:oleObj name="Equation" r:id="rId34" imgW="177480" imgH="101520" progId="Equation.DSMT4">
                    <p:embed/>
                    <p:pic>
                      <p:nvPicPr>
                        <p:cNvPr id="11283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3504"/>
                          <a:ext cx="28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41"/>
            <p:cNvGraphicFramePr>
              <a:graphicFrameLocks noChangeAspect="1"/>
            </p:cNvGraphicFramePr>
            <p:nvPr/>
          </p:nvGraphicFramePr>
          <p:xfrm>
            <a:off x="2400" y="1179"/>
            <a:ext cx="139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9" name="Equation" r:id="rId35" imgW="977760" imgH="228600" progId="Equation.DSMT4">
                    <p:embed/>
                  </p:oleObj>
                </mc:Choice>
                <mc:Fallback>
                  <p:oleObj name="Equation" r:id="rId35" imgW="977760" imgH="228600" progId="Equation.DSMT4">
                    <p:embed/>
                    <p:pic>
                      <p:nvPicPr>
                        <p:cNvPr id="11284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79"/>
                          <a:ext cx="139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42"/>
            <p:cNvGraphicFramePr>
              <a:graphicFrameLocks noChangeAspect="1"/>
            </p:cNvGraphicFramePr>
            <p:nvPr/>
          </p:nvGraphicFramePr>
          <p:xfrm>
            <a:off x="2448" y="2256"/>
            <a:ext cx="124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0" name="Equation" r:id="rId37" imgW="799920" imgH="228600" progId="Equation.DSMT4">
                    <p:embed/>
                  </p:oleObj>
                </mc:Choice>
                <mc:Fallback>
                  <p:oleObj name="Equation" r:id="rId37" imgW="799920" imgH="228600" progId="Equation.DSMT4">
                    <p:embed/>
                    <p:pic>
                      <p:nvPicPr>
                        <p:cNvPr id="11285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256"/>
                          <a:ext cx="124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43"/>
            <p:cNvGraphicFramePr>
              <a:graphicFrameLocks noChangeAspect="1"/>
            </p:cNvGraphicFramePr>
            <p:nvPr/>
          </p:nvGraphicFramePr>
          <p:xfrm>
            <a:off x="2448" y="2736"/>
            <a:ext cx="124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1" name="Equation" r:id="rId39" imgW="799920" imgH="228600" progId="Equation.DSMT4">
                    <p:embed/>
                  </p:oleObj>
                </mc:Choice>
                <mc:Fallback>
                  <p:oleObj name="Equation" r:id="rId39" imgW="799920" imgH="228600" progId="Equation.DSMT4">
                    <p:embed/>
                    <p:pic>
                      <p:nvPicPr>
                        <p:cNvPr id="11286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36"/>
                          <a:ext cx="124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44"/>
            <p:cNvGraphicFramePr>
              <a:graphicFrameLocks noChangeAspect="1"/>
            </p:cNvGraphicFramePr>
            <p:nvPr/>
          </p:nvGraphicFramePr>
          <p:xfrm>
            <a:off x="2935" y="3294"/>
            <a:ext cx="28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2" name="Equation" r:id="rId41" imgW="177480" imgH="101520" progId="Equation.DSMT4">
                    <p:embed/>
                  </p:oleObj>
                </mc:Choice>
                <mc:Fallback>
                  <p:oleObj name="Equation" r:id="rId41" imgW="177480" imgH="101520" progId="Equation.DSMT4">
                    <p:embed/>
                    <p:pic>
                      <p:nvPicPr>
                        <p:cNvPr id="11287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3294"/>
                          <a:ext cx="28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45"/>
            <p:cNvGraphicFramePr>
              <a:graphicFrameLocks noChangeAspect="1"/>
            </p:cNvGraphicFramePr>
            <p:nvPr/>
          </p:nvGraphicFramePr>
          <p:xfrm>
            <a:off x="3792" y="1200"/>
            <a:ext cx="164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3" name="Equation" r:id="rId42" imgW="1269720" imgH="228600" progId="Equation.DSMT4">
                    <p:embed/>
                  </p:oleObj>
                </mc:Choice>
                <mc:Fallback>
                  <p:oleObj name="Equation" r:id="rId42" imgW="1269720" imgH="228600" progId="Equation.DSMT4">
                    <p:embed/>
                    <p:pic>
                      <p:nvPicPr>
                        <p:cNvPr id="11288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200"/>
                          <a:ext cx="164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46"/>
            <p:cNvGraphicFramePr>
              <a:graphicFrameLocks noChangeAspect="1"/>
            </p:cNvGraphicFramePr>
            <p:nvPr/>
          </p:nvGraphicFramePr>
          <p:xfrm>
            <a:off x="3826" y="2544"/>
            <a:ext cx="156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4" name="Equation" r:id="rId44" imgW="1002960" imgH="228600" progId="Equation.DSMT4">
                    <p:embed/>
                  </p:oleObj>
                </mc:Choice>
                <mc:Fallback>
                  <p:oleObj name="Equation" r:id="rId44" imgW="1002960" imgH="228600" progId="Equation.DSMT4">
                    <p:embed/>
                    <p:pic>
                      <p:nvPicPr>
                        <p:cNvPr id="11289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6" y="2544"/>
                          <a:ext cx="1563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47"/>
            <p:cNvGraphicFramePr>
              <a:graphicFrameLocks noChangeAspect="1"/>
            </p:cNvGraphicFramePr>
            <p:nvPr/>
          </p:nvGraphicFramePr>
          <p:xfrm>
            <a:off x="4464" y="3150"/>
            <a:ext cx="28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5" name="Equation" r:id="rId46" imgW="177480" imgH="101520" progId="Equation.DSMT4">
                    <p:embed/>
                  </p:oleObj>
                </mc:Choice>
                <mc:Fallback>
                  <p:oleObj name="Equation" r:id="rId46" imgW="177480" imgH="101520" progId="Equation.DSMT4">
                    <p:embed/>
                    <p:pic>
                      <p:nvPicPr>
                        <p:cNvPr id="1129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150"/>
                          <a:ext cx="28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6" name="Object 48"/>
          <p:cNvGraphicFramePr>
            <a:graphicFrameLocks noChangeAspect="1"/>
          </p:cNvGraphicFramePr>
          <p:nvPr/>
        </p:nvGraphicFramePr>
        <p:xfrm>
          <a:off x="133350" y="465138"/>
          <a:ext cx="86423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6" name="Equation" r:id="rId47" imgW="3886200" imgH="533400" progId="Equation.3">
                  <p:embed/>
                </p:oleObj>
              </mc:Choice>
              <mc:Fallback>
                <p:oleObj name="Equation" r:id="rId47" imgW="3886200" imgH="533400" progId="Equation.3">
                  <p:embed/>
                  <p:pic>
                    <p:nvPicPr>
                      <p:cNvPr id="1126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465138"/>
                        <a:ext cx="864235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7" name="AutoShape 49"/>
          <p:cNvSpPr>
            <a:spLocks noChangeArrowheads="1"/>
          </p:cNvSpPr>
          <p:nvPr/>
        </p:nvSpPr>
        <p:spPr bwMode="auto">
          <a:xfrm rot="673275">
            <a:off x="969963" y="3336925"/>
            <a:ext cx="8054975" cy="1143000"/>
          </a:xfrm>
          <a:prstGeom prst="rightArrow">
            <a:avLst>
              <a:gd name="adj1" fmla="val 50000"/>
              <a:gd name="adj2" fmla="val 176181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 altLang="zh-CN"/>
          </a:p>
        </p:txBody>
      </p: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1179513" y="574675"/>
            <a:ext cx="914400" cy="4572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 altLang="zh-CN"/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3465513" y="574675"/>
            <a:ext cx="1219200" cy="4572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 altLang="zh-CN"/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7123113" y="574675"/>
            <a:ext cx="1752600" cy="4572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 altLang="zh-CN"/>
          </a:p>
        </p:txBody>
      </p:sp>
      <p:sp>
        <p:nvSpPr>
          <p:cNvPr id="32821" name="Rectangle 53"/>
          <p:cNvSpPr>
            <a:spLocks noChangeArrowheads="1"/>
          </p:cNvSpPr>
          <p:nvPr/>
        </p:nvSpPr>
        <p:spPr bwMode="auto">
          <a:xfrm>
            <a:off x="5903913" y="1108075"/>
            <a:ext cx="2209800" cy="4572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586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7" grpId="0" animBg="1"/>
      <p:bldP spid="32818" grpId="0" animBg="1"/>
      <p:bldP spid="32819" grpId="0" animBg="1"/>
      <p:bldP spid="32820" grpId="0" animBg="1"/>
      <p:bldP spid="328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13064</TotalTime>
  <Words>875</Words>
  <Application>Microsoft Macintosh PowerPoint</Application>
  <PresentationFormat>On-screen Show (4:3)</PresentationFormat>
  <Paragraphs>326</Paragraphs>
  <Slides>16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楷体_GB2312</vt:lpstr>
      <vt:lpstr>SimSun</vt:lpstr>
      <vt:lpstr>Arial</vt:lpstr>
      <vt:lpstr>Calibri</vt:lpstr>
      <vt:lpstr>Symbol</vt:lpstr>
      <vt:lpstr>Times New Roman</vt:lpstr>
      <vt:lpstr>Verdana</vt:lpstr>
      <vt:lpstr>Wingdings</vt:lpstr>
      <vt:lpstr>Office Theme</vt:lpstr>
      <vt:lpstr>Equation</vt:lpstr>
      <vt:lpstr>公式</vt:lpstr>
      <vt:lpstr>牛顿插值法 Newton’s Interpolation</vt:lpstr>
      <vt:lpstr>拉格朗日插值法的不足与改进</vt:lpstr>
      <vt:lpstr>拉格朗日插值法的不足与改进</vt:lpstr>
      <vt:lpstr>差商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牛顿插值的不足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name of your demo] Preparation Plan for 3rd-year Review</dc:title>
  <dc:creator>Frank</dc:creator>
  <cp:lastModifiedBy>Liu Xueming</cp:lastModifiedBy>
  <cp:revision>1755</cp:revision>
  <dcterms:created xsi:type="dcterms:W3CDTF">2006-08-16T00:00:00Z</dcterms:created>
  <dcterms:modified xsi:type="dcterms:W3CDTF">2020-11-18T08:04:58Z</dcterms:modified>
</cp:coreProperties>
</file>