
<file path=[Content_Types].xml><?xml version="1.0" encoding="utf-8"?>
<Types xmlns="http://schemas.openxmlformats.org/package/2006/content-types">
  <Default Extension="bin" ContentType="audio/unknown"/>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68" r:id="rId2"/>
    <p:sldId id="369" r:id="rId3"/>
    <p:sldId id="307" r:id="rId4"/>
    <p:sldId id="308" r:id="rId5"/>
    <p:sldId id="309" r:id="rId6"/>
    <p:sldId id="310" r:id="rId7"/>
    <p:sldId id="311" r:id="rId8"/>
    <p:sldId id="312" r:id="rId9"/>
    <p:sldId id="302" r:id="rId10"/>
    <p:sldId id="370"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12"/>
    <p:restoredTop sz="90524"/>
  </p:normalViewPr>
  <p:slideViewPr>
    <p:cSldViewPr>
      <p:cViewPr varScale="1">
        <p:scale>
          <a:sx n="101" d="100"/>
          <a:sy n="101" d="100"/>
        </p:scale>
        <p:origin x="1032" y="18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9.emf"/><Relationship Id="rId18" Type="http://schemas.openxmlformats.org/officeDocument/2006/relationships/image" Target="../media/image24.emf"/><Relationship Id="rId3" Type="http://schemas.openxmlformats.org/officeDocument/2006/relationships/image" Target="../media/image9.emf"/><Relationship Id="rId21" Type="http://schemas.openxmlformats.org/officeDocument/2006/relationships/image" Target="../media/image27.emf"/><Relationship Id="rId7" Type="http://schemas.openxmlformats.org/officeDocument/2006/relationships/image" Target="../media/image13.emf"/><Relationship Id="rId12" Type="http://schemas.openxmlformats.org/officeDocument/2006/relationships/image" Target="../media/image18.emf"/><Relationship Id="rId17" Type="http://schemas.openxmlformats.org/officeDocument/2006/relationships/image" Target="../media/image23.emf"/><Relationship Id="rId2" Type="http://schemas.openxmlformats.org/officeDocument/2006/relationships/image" Target="../media/image8.emf"/><Relationship Id="rId16" Type="http://schemas.openxmlformats.org/officeDocument/2006/relationships/image" Target="../media/image22.emf"/><Relationship Id="rId20" Type="http://schemas.openxmlformats.org/officeDocument/2006/relationships/image" Target="../media/image26.emf"/><Relationship Id="rId1" Type="http://schemas.openxmlformats.org/officeDocument/2006/relationships/image" Target="../media/image7.emf"/><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5" Type="http://schemas.openxmlformats.org/officeDocument/2006/relationships/image" Target="../media/image21.emf"/><Relationship Id="rId10" Type="http://schemas.openxmlformats.org/officeDocument/2006/relationships/image" Target="../media/image16.emf"/><Relationship Id="rId19" Type="http://schemas.openxmlformats.org/officeDocument/2006/relationships/image" Target="../media/image25.emf"/><Relationship Id="rId4" Type="http://schemas.openxmlformats.org/officeDocument/2006/relationships/image" Target="../media/image10.emf"/><Relationship Id="rId9" Type="http://schemas.openxmlformats.org/officeDocument/2006/relationships/image" Target="../media/image15.emf"/><Relationship Id="rId14"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image" Target="../media/image40.emf"/><Relationship Id="rId1" Type="http://schemas.openxmlformats.org/officeDocument/2006/relationships/image" Target="../media/image39.emf"/><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 Id="rId5" Type="http://schemas.openxmlformats.org/officeDocument/2006/relationships/image" Target="../media/image50.emf"/><Relationship Id="rId4" Type="http://schemas.openxmlformats.org/officeDocument/2006/relationships/image" Target="../media/image4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 Id="rId4" Type="http://schemas.openxmlformats.org/officeDocument/2006/relationships/image" Target="../media/image5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emf"/><Relationship Id="rId5" Type="http://schemas.openxmlformats.org/officeDocument/2006/relationships/image" Target="../media/image59.emf"/><Relationship Id="rId4" Type="http://schemas.openxmlformats.org/officeDocument/2006/relationships/image" Target="../media/image5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0EE2C-B419-45DE-BFFD-ED88C3BCD1A5}" type="datetimeFigureOut">
              <a:rPr lang="zh-CN" altLang="en-US" smtClean="0"/>
              <a:t>2020/12/10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9922F-842D-4D55-B456-071B03B210C3}" type="slidenum">
              <a:rPr lang="zh-CN" altLang="en-US" smtClean="0"/>
              <a:t>‹#›</a:t>
            </a:fld>
            <a:endParaRPr lang="zh-CN" altLang="en-US"/>
          </a:p>
        </p:txBody>
      </p:sp>
    </p:spTree>
    <p:extLst>
      <p:ext uri="{BB962C8B-B14F-4D97-AF65-F5344CB8AC3E}">
        <p14:creationId xmlns:p14="http://schemas.microsoft.com/office/powerpoint/2010/main" val="479283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C5D9922F-842D-4D55-B456-071B03B210C3}" type="slidenum">
              <a:rPr lang="zh-CN" altLang="en-US" smtClean="0"/>
              <a:t>1</a:t>
            </a:fld>
            <a:endParaRPr lang="zh-CN" altLang="en-US"/>
          </a:p>
        </p:txBody>
      </p:sp>
    </p:spTree>
    <p:extLst>
      <p:ext uri="{BB962C8B-B14F-4D97-AF65-F5344CB8AC3E}">
        <p14:creationId xmlns:p14="http://schemas.microsoft.com/office/powerpoint/2010/main" val="1831161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audio" Target="../media/audio3.bin"/><Relationship Id="rId7" Type="http://schemas.openxmlformats.org/officeDocument/2006/relationships/image" Target="../media/image62.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audio" Target="../media/audio9.bin"/><Relationship Id="rId5" Type="http://schemas.openxmlformats.org/officeDocument/2006/relationships/audio" Target="../media/audio1.bin"/><Relationship Id="rId4" Type="http://schemas.openxmlformats.org/officeDocument/2006/relationships/audio" Target="../media/audio8.bin"/><Relationship Id="rId9" Type="http://schemas.openxmlformats.org/officeDocument/2006/relationships/image" Target="../media/image61.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audio" Target="../media/audio4.bin"/><Relationship Id="rId7" Type="http://schemas.openxmlformats.org/officeDocument/2006/relationships/image" Target="../media/image62.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audio" Target="../media/audio7.bin"/><Relationship Id="rId5" Type="http://schemas.openxmlformats.org/officeDocument/2006/relationships/audio" Target="../media/audio8.bin"/><Relationship Id="rId4" Type="http://schemas.openxmlformats.org/officeDocument/2006/relationships/audio" Target="../media/audio3.bin"/><Relationship Id="rId9" Type="http://schemas.openxmlformats.org/officeDocument/2006/relationships/image" Target="../media/image63.emf"/></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3.emf"/><Relationship Id="rId3" Type="http://schemas.openxmlformats.org/officeDocument/2006/relationships/audio" Target="../media/audio1.bin"/><Relationship Id="rId7" Type="http://schemas.openxmlformats.org/officeDocument/2006/relationships/audio" Target="../media/audio5.bin"/><Relationship Id="rId12"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audio" Target="../media/audio4.bin"/><Relationship Id="rId11" Type="http://schemas.openxmlformats.org/officeDocument/2006/relationships/image" Target="../media/image2.emf"/><Relationship Id="rId5" Type="http://schemas.openxmlformats.org/officeDocument/2006/relationships/audio" Target="../media/audio3.bin"/><Relationship Id="rId15" Type="http://schemas.openxmlformats.org/officeDocument/2006/relationships/image" Target="../media/image4.emf"/><Relationship Id="rId10" Type="http://schemas.openxmlformats.org/officeDocument/2006/relationships/oleObject" Target="../embeddings/oleObject1.bin"/><Relationship Id="rId4" Type="http://schemas.openxmlformats.org/officeDocument/2006/relationships/audio" Target="../media/audio2.bin"/><Relationship Id="rId9" Type="http://schemas.openxmlformats.org/officeDocument/2006/relationships/image" Target="../media/image6.png"/><Relationship Id="rId1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13" Type="http://schemas.openxmlformats.org/officeDocument/2006/relationships/image" Target="../media/image11.emf"/><Relationship Id="rId18" Type="http://schemas.openxmlformats.org/officeDocument/2006/relationships/oleObject" Target="../embeddings/oleObject11.bin"/><Relationship Id="rId26" Type="http://schemas.openxmlformats.org/officeDocument/2006/relationships/oleObject" Target="../embeddings/oleObject15.bin"/><Relationship Id="rId39" Type="http://schemas.openxmlformats.org/officeDocument/2006/relationships/image" Target="../media/image24.emf"/><Relationship Id="rId21" Type="http://schemas.openxmlformats.org/officeDocument/2006/relationships/image" Target="../media/image15.emf"/><Relationship Id="rId34" Type="http://schemas.openxmlformats.org/officeDocument/2006/relationships/oleObject" Target="../embeddings/oleObject19.bin"/><Relationship Id="rId42" Type="http://schemas.openxmlformats.org/officeDocument/2006/relationships/oleObject" Target="../embeddings/oleObject23.bin"/><Relationship Id="rId7" Type="http://schemas.openxmlformats.org/officeDocument/2006/relationships/image" Target="../media/image8.emf"/><Relationship Id="rId2" Type="http://schemas.openxmlformats.org/officeDocument/2006/relationships/slideLayout" Target="../slideLayouts/slideLayout7.xml"/><Relationship Id="rId16" Type="http://schemas.openxmlformats.org/officeDocument/2006/relationships/oleObject" Target="../embeddings/oleObject10.bin"/><Relationship Id="rId29" Type="http://schemas.openxmlformats.org/officeDocument/2006/relationships/image" Target="../media/image19.emf"/><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0.emf"/><Relationship Id="rId24" Type="http://schemas.openxmlformats.org/officeDocument/2006/relationships/oleObject" Target="../embeddings/oleObject14.bin"/><Relationship Id="rId32" Type="http://schemas.openxmlformats.org/officeDocument/2006/relationships/oleObject" Target="../embeddings/oleObject18.bin"/><Relationship Id="rId37" Type="http://schemas.openxmlformats.org/officeDocument/2006/relationships/image" Target="../media/image23.emf"/><Relationship Id="rId40" Type="http://schemas.openxmlformats.org/officeDocument/2006/relationships/oleObject" Target="../embeddings/oleObject22.bin"/><Relationship Id="rId45" Type="http://schemas.openxmlformats.org/officeDocument/2006/relationships/image" Target="../media/image27.emf"/><Relationship Id="rId5" Type="http://schemas.openxmlformats.org/officeDocument/2006/relationships/image" Target="../media/image28.png"/><Relationship Id="rId15" Type="http://schemas.openxmlformats.org/officeDocument/2006/relationships/image" Target="../media/image12.emf"/><Relationship Id="rId23" Type="http://schemas.openxmlformats.org/officeDocument/2006/relationships/image" Target="../media/image16.emf"/><Relationship Id="rId28" Type="http://schemas.openxmlformats.org/officeDocument/2006/relationships/oleObject" Target="../embeddings/oleObject16.bin"/><Relationship Id="rId36" Type="http://schemas.openxmlformats.org/officeDocument/2006/relationships/oleObject" Target="../embeddings/oleObject20.bin"/><Relationship Id="rId10" Type="http://schemas.openxmlformats.org/officeDocument/2006/relationships/oleObject" Target="../embeddings/oleObject7.bin"/><Relationship Id="rId19" Type="http://schemas.openxmlformats.org/officeDocument/2006/relationships/image" Target="../media/image14.emf"/><Relationship Id="rId31" Type="http://schemas.openxmlformats.org/officeDocument/2006/relationships/image" Target="../media/image20.emf"/><Relationship Id="rId44" Type="http://schemas.openxmlformats.org/officeDocument/2006/relationships/oleObject" Target="../embeddings/oleObject24.bin"/><Relationship Id="rId4" Type="http://schemas.openxmlformats.org/officeDocument/2006/relationships/image" Target="../media/image7.emf"/><Relationship Id="rId9" Type="http://schemas.openxmlformats.org/officeDocument/2006/relationships/image" Target="../media/image9.emf"/><Relationship Id="rId14" Type="http://schemas.openxmlformats.org/officeDocument/2006/relationships/oleObject" Target="../embeddings/oleObject9.bin"/><Relationship Id="rId22" Type="http://schemas.openxmlformats.org/officeDocument/2006/relationships/oleObject" Target="../embeddings/oleObject13.bin"/><Relationship Id="rId27" Type="http://schemas.openxmlformats.org/officeDocument/2006/relationships/image" Target="../media/image18.emf"/><Relationship Id="rId30" Type="http://schemas.openxmlformats.org/officeDocument/2006/relationships/oleObject" Target="../embeddings/oleObject17.bin"/><Relationship Id="rId35" Type="http://schemas.openxmlformats.org/officeDocument/2006/relationships/image" Target="../media/image22.emf"/><Relationship Id="rId43" Type="http://schemas.openxmlformats.org/officeDocument/2006/relationships/image" Target="../media/image26.emf"/><Relationship Id="rId8" Type="http://schemas.openxmlformats.org/officeDocument/2006/relationships/oleObject" Target="../embeddings/oleObject6.bin"/><Relationship Id="rId3" Type="http://schemas.openxmlformats.org/officeDocument/2006/relationships/oleObject" Target="../embeddings/oleObject4.bin"/><Relationship Id="rId12" Type="http://schemas.openxmlformats.org/officeDocument/2006/relationships/oleObject" Target="../embeddings/oleObject8.bin"/><Relationship Id="rId17" Type="http://schemas.openxmlformats.org/officeDocument/2006/relationships/image" Target="../media/image13.emf"/><Relationship Id="rId25" Type="http://schemas.openxmlformats.org/officeDocument/2006/relationships/image" Target="../media/image17.emf"/><Relationship Id="rId33" Type="http://schemas.openxmlformats.org/officeDocument/2006/relationships/image" Target="../media/image21.emf"/><Relationship Id="rId38" Type="http://schemas.openxmlformats.org/officeDocument/2006/relationships/oleObject" Target="../embeddings/oleObject21.bin"/><Relationship Id="rId20" Type="http://schemas.openxmlformats.org/officeDocument/2006/relationships/oleObject" Target="../embeddings/oleObject12.bin"/><Relationship Id="rId41" Type="http://schemas.openxmlformats.org/officeDocument/2006/relationships/image" Target="../media/image25.emf"/></Relationships>
</file>

<file path=ppt/slides/_rels/slide4.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0.emf"/><Relationship Id="rId5" Type="http://schemas.openxmlformats.org/officeDocument/2006/relationships/oleObject" Target="../embeddings/oleObject26.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7.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4.e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6.emf"/><Relationship Id="rId4" Type="http://schemas.openxmlformats.org/officeDocument/2006/relationships/image" Target="../media/image33.emf"/><Relationship Id="rId9" Type="http://schemas.openxmlformats.org/officeDocument/2006/relationships/oleObject" Target="../embeddings/oleObject32.bin"/><Relationship Id="rId14" Type="http://schemas.openxmlformats.org/officeDocument/2006/relationships/image" Target="../media/image38.emf"/></Relationships>
</file>

<file path=ppt/slides/_rels/slide6.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3.emf"/><Relationship Id="rId2" Type="http://schemas.openxmlformats.org/officeDocument/2006/relationships/slideLayout" Target="../slideLayouts/slideLayout7.xml"/><Relationship Id="rId16" Type="http://schemas.openxmlformats.org/officeDocument/2006/relationships/image" Target="../media/image45.emf"/><Relationship Id="rId1" Type="http://schemas.openxmlformats.org/officeDocument/2006/relationships/vmlDrawing" Target="../drawings/vmlDrawing5.vml"/><Relationship Id="rId6" Type="http://schemas.openxmlformats.org/officeDocument/2006/relationships/image" Target="../media/image40.e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42.emf"/><Relationship Id="rId4" Type="http://schemas.openxmlformats.org/officeDocument/2006/relationships/image" Target="../media/image39.emf"/><Relationship Id="rId9" Type="http://schemas.openxmlformats.org/officeDocument/2006/relationships/oleObject" Target="../embeddings/oleObject38.bin"/><Relationship Id="rId14" Type="http://schemas.openxmlformats.org/officeDocument/2006/relationships/image" Target="../media/image44.emf"/></Relationships>
</file>

<file path=ppt/slides/_rels/slide7.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50.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7.e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49.emf"/><Relationship Id="rId4" Type="http://schemas.openxmlformats.org/officeDocument/2006/relationships/image" Target="../media/image46.emf"/><Relationship Id="rId9" Type="http://schemas.openxmlformats.org/officeDocument/2006/relationships/oleObject" Target="../embeddings/oleObject45.bin"/></Relationships>
</file>

<file path=ppt/slides/_rels/slide8.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2.emf"/><Relationship Id="rId5" Type="http://schemas.openxmlformats.org/officeDocument/2006/relationships/oleObject" Target="../embeddings/oleObject48.bin"/><Relationship Id="rId10" Type="http://schemas.openxmlformats.org/officeDocument/2006/relationships/image" Target="../media/image54.emf"/><Relationship Id="rId4" Type="http://schemas.openxmlformats.org/officeDocument/2006/relationships/image" Target="../media/image51.emf"/><Relationship Id="rId9" Type="http://schemas.openxmlformats.org/officeDocument/2006/relationships/oleObject" Target="../embeddings/oleObject50.bin"/></Relationships>
</file>

<file path=ppt/slides/_rels/slide9.xml.rels><?xml version="1.0" encoding="UTF-8" standalone="yes"?>
<Relationships xmlns="http://schemas.openxmlformats.org/package/2006/relationships"><Relationship Id="rId8" Type="http://schemas.openxmlformats.org/officeDocument/2006/relationships/audio" Target="../media/audio8.bin"/><Relationship Id="rId13" Type="http://schemas.openxmlformats.org/officeDocument/2006/relationships/image" Target="../media/image56.emf"/><Relationship Id="rId18" Type="http://schemas.openxmlformats.org/officeDocument/2006/relationships/image" Target="../media/image58.emf"/><Relationship Id="rId3" Type="http://schemas.openxmlformats.org/officeDocument/2006/relationships/audio" Target="../media/audio6.bin"/><Relationship Id="rId7" Type="http://schemas.openxmlformats.org/officeDocument/2006/relationships/audio" Target="../media/audio3.bin"/><Relationship Id="rId12" Type="http://schemas.openxmlformats.org/officeDocument/2006/relationships/oleObject" Target="../embeddings/oleObject52.bin"/><Relationship Id="rId17" Type="http://schemas.openxmlformats.org/officeDocument/2006/relationships/oleObject" Target="../embeddings/oleObject54.bin"/><Relationship Id="rId2" Type="http://schemas.openxmlformats.org/officeDocument/2006/relationships/slideLayout" Target="../slideLayouts/slideLayout7.xml"/><Relationship Id="rId16" Type="http://schemas.openxmlformats.org/officeDocument/2006/relationships/image" Target="../media/image57.emf"/><Relationship Id="rId20" Type="http://schemas.openxmlformats.org/officeDocument/2006/relationships/image" Target="../media/image59.emf"/><Relationship Id="rId1" Type="http://schemas.openxmlformats.org/officeDocument/2006/relationships/vmlDrawing" Target="../drawings/vmlDrawing8.vml"/><Relationship Id="rId6" Type="http://schemas.openxmlformats.org/officeDocument/2006/relationships/audio" Target="../media/audio4.bin"/><Relationship Id="rId11" Type="http://schemas.openxmlformats.org/officeDocument/2006/relationships/image" Target="../media/image55.emf"/><Relationship Id="rId5" Type="http://schemas.openxmlformats.org/officeDocument/2006/relationships/audio" Target="../media/audio7.bin"/><Relationship Id="rId15" Type="http://schemas.openxmlformats.org/officeDocument/2006/relationships/oleObject" Target="../embeddings/oleObject53.bin"/><Relationship Id="rId10" Type="http://schemas.openxmlformats.org/officeDocument/2006/relationships/oleObject" Target="../embeddings/oleObject51.bin"/><Relationship Id="rId19" Type="http://schemas.openxmlformats.org/officeDocument/2006/relationships/oleObject" Target="../embeddings/oleObject55.bin"/><Relationship Id="rId4" Type="http://schemas.openxmlformats.org/officeDocument/2006/relationships/audio" Target="../media/audio1.bin"/><Relationship Id="rId9" Type="http://schemas.openxmlformats.org/officeDocument/2006/relationships/image" Target="../media/image5.emf"/><Relationship Id="rId14" Type="http://schemas.openxmlformats.org/officeDocument/2006/relationships/image" Target="../media/image6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73" y="1142331"/>
            <a:ext cx="8991600" cy="2762251"/>
          </a:xfrm>
        </p:spPr>
        <p:txBody>
          <a:bodyPr>
            <a:normAutofit/>
          </a:bodyPr>
          <a:lstStyle/>
          <a:p>
            <a:pPr>
              <a:lnSpc>
                <a:spcPct val="150000"/>
              </a:lnSpc>
            </a:pPr>
            <a:r>
              <a:rPr lang="zh-CN" altLang="en-US" sz="6000" b="1" dirty="0">
                <a:latin typeface="楷体_GB2312" charset="0"/>
              </a:rPr>
              <a:t>曲线拟合与函数逼近</a:t>
            </a:r>
            <a:br>
              <a:rPr lang="en-US" altLang="zh-CN" sz="6000" b="1" dirty="0">
                <a:latin typeface="楷体_GB2312" charset="0"/>
              </a:rPr>
            </a:br>
            <a:r>
              <a:rPr lang="en-US" altLang="zh-CN" sz="4000" b="1" dirty="0">
                <a:solidFill>
                  <a:srgbClr val="008000"/>
                </a:solidFill>
                <a:latin typeface="Arial" panose="020B0604020202020204" pitchFamily="34" charset="0"/>
              </a:rPr>
              <a:t>/* Approximation Theory */</a:t>
            </a:r>
            <a:endParaRPr lang="en-US" sz="4000" b="1" dirty="0">
              <a:latin typeface="SimSun" panose="02010600030101010101" pitchFamily="2" charset="-122"/>
              <a:ea typeface="SimSun" panose="02010600030101010101" pitchFamily="2" charset="-122"/>
            </a:endParaRPr>
          </a:p>
        </p:txBody>
      </p:sp>
      <p:sp>
        <p:nvSpPr>
          <p:cNvPr id="3" name="Subtitle 2"/>
          <p:cNvSpPr>
            <a:spLocks noGrp="1"/>
          </p:cNvSpPr>
          <p:nvPr>
            <p:ph type="subTitle" idx="1"/>
          </p:nvPr>
        </p:nvSpPr>
        <p:spPr>
          <a:xfrm>
            <a:off x="1457031" y="3651231"/>
            <a:ext cx="6477000" cy="2148102"/>
          </a:xfrm>
        </p:spPr>
        <p:txBody>
          <a:bodyPr>
            <a:normAutofit/>
          </a:bodyPr>
          <a:lstStyle/>
          <a:p>
            <a:endParaRPr lang="en-US" altLang="zh-CN" sz="2800" b="1" dirty="0">
              <a:solidFill>
                <a:schemeClr val="tx1"/>
              </a:solidFill>
              <a:latin typeface="SimSun" panose="02010600030101010101" pitchFamily="2" charset="-122"/>
              <a:ea typeface="SimSun" panose="02010600030101010101" pitchFamily="2" charset="-122"/>
            </a:endParaRPr>
          </a:p>
          <a:p>
            <a:r>
              <a:rPr lang="zh-CN" altLang="en-US" sz="2800" b="1" dirty="0">
                <a:solidFill>
                  <a:schemeClr val="tx1"/>
                </a:solidFill>
                <a:latin typeface="SimSun" panose="02010600030101010101" pitchFamily="2" charset="-122"/>
                <a:ea typeface="SimSun" panose="02010600030101010101" pitchFamily="2" charset="-122"/>
              </a:rPr>
              <a:t>人工智能与</a:t>
            </a:r>
            <a:r>
              <a:rPr lang="zh-CN" altLang="en-CN" sz="2800" b="1" dirty="0">
                <a:solidFill>
                  <a:schemeClr val="tx1"/>
                </a:solidFill>
                <a:latin typeface="SimSun" panose="02010600030101010101" pitchFamily="2" charset="-122"/>
                <a:ea typeface="SimSun" panose="02010600030101010101" pitchFamily="2" charset="-122"/>
              </a:rPr>
              <a:t>自动化学院</a:t>
            </a:r>
            <a:endParaRPr lang="en-US" altLang="zh-CN" sz="2800" b="1" dirty="0">
              <a:solidFill>
                <a:schemeClr val="tx1"/>
              </a:solidFill>
              <a:latin typeface="SimSun" panose="02010600030101010101" pitchFamily="2" charset="-122"/>
              <a:ea typeface="SimSun" panose="02010600030101010101" pitchFamily="2" charset="-122"/>
            </a:endParaRPr>
          </a:p>
          <a:p>
            <a:r>
              <a:rPr lang="zh-CN" altLang="en-CN" sz="2800" b="1" dirty="0">
                <a:solidFill>
                  <a:schemeClr val="tx1"/>
                </a:solidFill>
                <a:latin typeface="SimSun" panose="02010600030101010101" pitchFamily="2" charset="-122"/>
                <a:ea typeface="SimSun" panose="02010600030101010101" pitchFamily="2" charset="-122"/>
              </a:rPr>
              <a:t>刘雪明</a:t>
            </a:r>
            <a:endParaRPr lang="en-US" altLang="zh-CN" sz="2800" b="1" dirty="0">
              <a:solidFill>
                <a:schemeClr val="tx1"/>
              </a:solidFill>
              <a:latin typeface="SimSun" panose="02010600030101010101" pitchFamily="2" charset="-122"/>
              <a:ea typeface="SimSun" panose="02010600030101010101" pitchFamily="2" charset="-122"/>
            </a:endParaRPr>
          </a:p>
          <a:p>
            <a:pPr>
              <a:lnSpc>
                <a:spcPct val="125000"/>
              </a:lnSpc>
            </a:pPr>
            <a:r>
              <a:rPr lang="en-US" altLang="zh-CN" sz="2800" b="1" i="1" dirty="0" err="1">
                <a:solidFill>
                  <a:srgbClr val="0000FF"/>
                </a:solidFill>
                <a:latin typeface="SimSun" panose="02010600030101010101" pitchFamily="2" charset="-122"/>
                <a:ea typeface="SimSun" panose="02010600030101010101" pitchFamily="2" charset="-122"/>
              </a:rPr>
              <a:t>xm_liu@hust.edu.cn</a:t>
            </a:r>
            <a:endParaRPr lang="en-US" sz="2800" b="1" i="1" dirty="0">
              <a:solidFill>
                <a:srgbClr val="0000FF"/>
              </a:solidFill>
              <a:latin typeface="SimSun" panose="02010600030101010101" pitchFamily="2" charset="-122"/>
              <a:ea typeface="SimSun" panose="02010600030101010101" pitchFamily="2" charset="-122"/>
            </a:endParaRPr>
          </a:p>
        </p:txBody>
      </p:sp>
      <p:pic>
        <p:nvPicPr>
          <p:cNvPr id="1027" name="Picture 3" descr="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3"/>
            <a:ext cx="9113597" cy="128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p:cNvSpPr txBox="1">
            <a:spLocks noChangeArrowheads="1"/>
          </p:cNvSpPr>
          <p:nvPr/>
        </p:nvSpPr>
        <p:spPr bwMode="auto">
          <a:xfrm>
            <a:off x="342899" y="0"/>
            <a:ext cx="2857501"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zh-CN" b="1" i="0" u="none" strike="noStrike" cap="none" normalizeH="0" baseline="0" dirty="0" err="1">
                <a:ln>
                  <a:noFill/>
                </a:ln>
                <a:solidFill>
                  <a:srgbClr val="01416E"/>
                </a:solidFill>
                <a:effectLst/>
                <a:latin typeface="Arial" panose="020B0604020202020204" pitchFamily="34" charset="0"/>
                <a:ea typeface="SimSun" panose="02010600030101010101" pitchFamily="2" charset="-122"/>
              </a:rPr>
              <a:t>Huazhong</a:t>
            </a:r>
            <a:r>
              <a:rPr kumimoji="0" lang="en-US" altLang="zh-CN" b="1" i="0" u="none" strike="noStrike" cap="none" normalizeH="0" baseline="0" dirty="0">
                <a:ln>
                  <a:noFill/>
                </a:ln>
                <a:solidFill>
                  <a:srgbClr val="01416E"/>
                </a:solidFill>
                <a:effectLst/>
                <a:latin typeface="Arial" panose="020B0604020202020204" pitchFamily="34" charset="0"/>
                <a:ea typeface="SimSun" panose="02010600030101010101" pitchFamily="2" charset="-122"/>
              </a:rPr>
              <a:t> University of</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zh-CN" b="1" i="0" u="none" strike="noStrike" cap="none" normalizeH="0" baseline="0" dirty="0">
                <a:ln>
                  <a:noFill/>
                </a:ln>
                <a:solidFill>
                  <a:srgbClr val="01416E"/>
                </a:solidFill>
                <a:effectLst/>
                <a:latin typeface="Arial" panose="020B0604020202020204" pitchFamily="34" charset="0"/>
                <a:ea typeface="SimSun" panose="02010600030101010101" pitchFamily="2" charset="-122"/>
              </a:rPr>
              <a:t>Science and Technology</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722C9CC3-A950-934A-B9E2-43A3708EEC93}"/>
              </a:ext>
            </a:extLst>
          </p:cNvPr>
          <p:cNvSpPr/>
          <p:nvPr/>
        </p:nvSpPr>
        <p:spPr>
          <a:xfrm>
            <a:off x="6533876" y="6274713"/>
            <a:ext cx="2457724" cy="430887"/>
          </a:xfrm>
          <a:prstGeom prst="rect">
            <a:avLst/>
          </a:prstGeom>
        </p:spPr>
        <p:txBody>
          <a:bodyPr wrap="none">
            <a:spAutoFit/>
          </a:bodyPr>
          <a:lstStyle/>
          <a:p>
            <a:pPr algn="r">
              <a:spcBef>
                <a:spcPct val="0"/>
              </a:spcBef>
            </a:pPr>
            <a:r>
              <a:rPr lang="en-US" altLang="en-CN" sz="2200" b="1" dirty="0">
                <a:solidFill>
                  <a:srgbClr val="002060"/>
                </a:solidFill>
                <a:latin typeface="SimSun" panose="02010600030101010101" pitchFamily="2" charset="-122"/>
                <a:ea typeface="SimSun" panose="02010600030101010101" pitchFamily="2" charset="-122"/>
              </a:rPr>
              <a:t>&lt;&lt;</a:t>
            </a:r>
            <a:r>
              <a:rPr lang="zh-CN" altLang="en-US" sz="2200" b="1" dirty="0">
                <a:solidFill>
                  <a:srgbClr val="002060"/>
                </a:solidFill>
                <a:latin typeface="SimSun" panose="02010600030101010101" pitchFamily="2" charset="-122"/>
                <a:ea typeface="SimSun" panose="02010600030101010101" pitchFamily="2" charset="-122"/>
              </a:rPr>
              <a:t>计算方法</a:t>
            </a:r>
            <a:r>
              <a:rPr lang="en-US" altLang="en-CN" sz="2200" b="1" dirty="0">
                <a:solidFill>
                  <a:srgbClr val="002060"/>
                </a:solidFill>
                <a:latin typeface="SimSun" panose="02010600030101010101" pitchFamily="2" charset="-122"/>
                <a:ea typeface="SimSun" panose="02010600030101010101" pitchFamily="2" charset="-122"/>
              </a:rPr>
              <a:t>&gt;&gt;</a:t>
            </a:r>
            <a:r>
              <a:rPr lang="en-US" altLang="en-CN" sz="2200" b="1" dirty="0" err="1">
                <a:solidFill>
                  <a:srgbClr val="002060"/>
                </a:solidFill>
                <a:latin typeface="SimSun" panose="02010600030101010101" pitchFamily="2" charset="-122"/>
                <a:ea typeface="SimSun" panose="02010600030101010101" pitchFamily="2" charset="-122"/>
              </a:rPr>
              <a:t>课程</a:t>
            </a:r>
            <a:endParaRPr lang="en-US" altLang="en-CN" sz="2200" b="1" dirty="0">
              <a:solidFill>
                <a:srgbClr val="00206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697478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EC84CBED-63A9-374C-9634-5A9D4F7E71EC}"/>
              </a:ext>
            </a:extLst>
          </p:cNvPr>
          <p:cNvSpPr>
            <a:spLocks noChangeArrowheads="1"/>
          </p:cNvSpPr>
          <p:nvPr/>
        </p:nvSpPr>
        <p:spPr bwMode="auto">
          <a:xfrm>
            <a:off x="4876800" y="0"/>
            <a:ext cx="42672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algn="r" eaLnBrk="1" hangingPunct="1"/>
            <a:r>
              <a:rPr lang="en-US" altLang="zh-CN" sz="1800" b="1">
                <a:ea typeface="宋体" panose="02010600030101010101" pitchFamily="2" charset="-122"/>
              </a:rPr>
              <a:t>§1  L-S Approximating Polynomials</a:t>
            </a:r>
          </a:p>
        </p:txBody>
      </p:sp>
      <p:sp>
        <p:nvSpPr>
          <p:cNvPr id="56323" name="Text Box 3">
            <a:extLst>
              <a:ext uri="{FF2B5EF4-FFF2-40B4-BE49-F238E27FC236}">
                <a16:creationId xmlns:a16="http://schemas.microsoft.com/office/drawing/2014/main" id="{55E70A12-9431-CC4C-A675-19EC35F71323}"/>
              </a:ext>
            </a:extLst>
          </p:cNvPr>
          <p:cNvSpPr txBox="1">
            <a:spLocks noChangeArrowheads="1"/>
          </p:cNvSpPr>
          <p:nvPr/>
        </p:nvSpPr>
        <p:spPr bwMode="auto">
          <a:xfrm>
            <a:off x="533400" y="381000"/>
            <a:ext cx="1066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zh-CN" altLang="en-US" sz="2400" b="1">
                <a:solidFill>
                  <a:schemeClr val="accent2"/>
                </a:solidFill>
                <a:ea typeface="宋体" panose="02010600030101010101" pitchFamily="2" charset="-122"/>
              </a:rPr>
              <a:t>例：</a:t>
            </a:r>
            <a:endParaRPr lang="en-US" altLang="zh-CN" sz="2400" b="1">
              <a:solidFill>
                <a:schemeClr val="accent2"/>
              </a:solidFill>
              <a:ea typeface="宋体" panose="02010600030101010101" pitchFamily="2" charset="-122"/>
            </a:endParaRPr>
          </a:p>
        </p:txBody>
      </p:sp>
      <p:sp>
        <p:nvSpPr>
          <p:cNvPr id="56328" name="Line 8">
            <a:extLst>
              <a:ext uri="{FF2B5EF4-FFF2-40B4-BE49-F238E27FC236}">
                <a16:creationId xmlns:a16="http://schemas.microsoft.com/office/drawing/2014/main" id="{BEB6C1A3-D9F5-C34A-82E2-655F72D8D87D}"/>
              </a:ext>
            </a:extLst>
          </p:cNvPr>
          <p:cNvSpPr>
            <a:spLocks noChangeShapeType="1"/>
          </p:cNvSpPr>
          <p:nvPr/>
        </p:nvSpPr>
        <p:spPr bwMode="auto">
          <a:xfrm>
            <a:off x="1524000" y="912813"/>
            <a:ext cx="2819400" cy="0"/>
          </a:xfrm>
          <a:prstGeom prst="line">
            <a:avLst/>
          </a:prstGeom>
          <a:noFill/>
          <a:ln w="19050">
            <a:solidFill>
              <a:schemeClr val="tx1"/>
            </a:solidFill>
            <a:prstDash val="dash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56329" name="Freeform 9">
            <a:extLst>
              <a:ext uri="{FF2B5EF4-FFF2-40B4-BE49-F238E27FC236}">
                <a16:creationId xmlns:a16="http://schemas.microsoft.com/office/drawing/2014/main" id="{9C676A82-25E3-CA48-9B0C-4AE2447A53F0}"/>
              </a:ext>
            </a:extLst>
          </p:cNvPr>
          <p:cNvSpPr>
            <a:spLocks/>
          </p:cNvSpPr>
          <p:nvPr/>
        </p:nvSpPr>
        <p:spPr bwMode="auto">
          <a:xfrm>
            <a:off x="1524000" y="989013"/>
            <a:ext cx="2743200" cy="1066800"/>
          </a:xfrm>
          <a:custGeom>
            <a:avLst/>
            <a:gdLst>
              <a:gd name="T0" fmla="*/ 0 w 1728"/>
              <a:gd name="T1" fmla="*/ 1066800 h 672"/>
              <a:gd name="T2" fmla="*/ 76200 w 1728"/>
              <a:gd name="T3" fmla="*/ 914400 h 672"/>
              <a:gd name="T4" fmla="*/ 381000 w 1728"/>
              <a:gd name="T5" fmla="*/ 533400 h 672"/>
              <a:gd name="T6" fmla="*/ 685800 w 1728"/>
              <a:gd name="T7" fmla="*/ 304800 h 672"/>
              <a:gd name="T8" fmla="*/ 1066800 w 1728"/>
              <a:gd name="T9" fmla="*/ 152400 h 672"/>
              <a:gd name="T10" fmla="*/ 1524000 w 1728"/>
              <a:gd name="T11" fmla="*/ 76200 h 672"/>
              <a:gd name="T12" fmla="*/ 2743200 w 1728"/>
              <a:gd name="T13" fmla="*/ 0 h 6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672">
                <a:moveTo>
                  <a:pt x="0" y="672"/>
                </a:moveTo>
                <a:cubicBezTo>
                  <a:pt x="4" y="652"/>
                  <a:pt x="8" y="632"/>
                  <a:pt x="48" y="576"/>
                </a:cubicBezTo>
                <a:cubicBezTo>
                  <a:pt x="88" y="520"/>
                  <a:pt x="176" y="400"/>
                  <a:pt x="240" y="336"/>
                </a:cubicBezTo>
                <a:cubicBezTo>
                  <a:pt x="304" y="272"/>
                  <a:pt x="360" y="232"/>
                  <a:pt x="432" y="192"/>
                </a:cubicBezTo>
                <a:cubicBezTo>
                  <a:pt x="504" y="152"/>
                  <a:pt x="584" y="120"/>
                  <a:pt x="672" y="96"/>
                </a:cubicBezTo>
                <a:cubicBezTo>
                  <a:pt x="760" y="72"/>
                  <a:pt x="784" y="64"/>
                  <a:pt x="960" y="48"/>
                </a:cubicBezTo>
                <a:cubicBezTo>
                  <a:pt x="1136" y="32"/>
                  <a:pt x="1432" y="16"/>
                  <a:pt x="1728" y="0"/>
                </a:cubicBezTo>
              </a:path>
            </a:pathLst>
          </a:custGeom>
          <a:noFill/>
          <a:ln w="22225" cap="flat">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CN"/>
          </a:p>
        </p:txBody>
      </p:sp>
      <p:grpSp>
        <p:nvGrpSpPr>
          <p:cNvPr id="56338" name="Group 18">
            <a:extLst>
              <a:ext uri="{FF2B5EF4-FFF2-40B4-BE49-F238E27FC236}">
                <a16:creationId xmlns:a16="http://schemas.microsoft.com/office/drawing/2014/main" id="{56A35F62-5431-0945-A704-E18FED11ECFD}"/>
              </a:ext>
            </a:extLst>
          </p:cNvPr>
          <p:cNvGrpSpPr>
            <a:grpSpLocks/>
          </p:cNvGrpSpPr>
          <p:nvPr/>
        </p:nvGrpSpPr>
        <p:grpSpPr bwMode="auto">
          <a:xfrm>
            <a:off x="1447800" y="228600"/>
            <a:ext cx="3200400" cy="2119313"/>
            <a:chOff x="912" y="144"/>
            <a:chExt cx="2016" cy="1335"/>
          </a:xfrm>
        </p:grpSpPr>
        <p:sp>
          <p:nvSpPr>
            <p:cNvPr id="56324" name="Line 4">
              <a:extLst>
                <a:ext uri="{FF2B5EF4-FFF2-40B4-BE49-F238E27FC236}">
                  <a16:creationId xmlns:a16="http://schemas.microsoft.com/office/drawing/2014/main" id="{CABF022B-8825-7143-8090-3054FDA67056}"/>
                </a:ext>
              </a:extLst>
            </p:cNvPr>
            <p:cNvSpPr>
              <a:spLocks noChangeShapeType="1"/>
            </p:cNvSpPr>
            <p:nvPr/>
          </p:nvSpPr>
          <p:spPr bwMode="auto">
            <a:xfrm flipV="1">
              <a:off x="960" y="240"/>
              <a:ext cx="0" cy="1056"/>
            </a:xfrm>
            <a:prstGeom prst="line">
              <a:avLst/>
            </a:prstGeom>
            <a:noFill/>
            <a:ln w="1587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56325" name="Line 5">
              <a:extLst>
                <a:ext uri="{FF2B5EF4-FFF2-40B4-BE49-F238E27FC236}">
                  <a16:creationId xmlns:a16="http://schemas.microsoft.com/office/drawing/2014/main" id="{79F21853-127A-AD4D-8523-FF2CE071398C}"/>
                </a:ext>
              </a:extLst>
            </p:cNvPr>
            <p:cNvSpPr>
              <a:spLocks noChangeShapeType="1"/>
            </p:cNvSpPr>
            <p:nvPr/>
          </p:nvSpPr>
          <p:spPr bwMode="auto">
            <a:xfrm rot="5400000" flipV="1">
              <a:off x="1896" y="360"/>
              <a:ext cx="0" cy="1872"/>
            </a:xfrm>
            <a:prstGeom prst="line">
              <a:avLst/>
            </a:prstGeom>
            <a:noFill/>
            <a:ln w="1587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56326" name="Text Box 6">
              <a:extLst>
                <a:ext uri="{FF2B5EF4-FFF2-40B4-BE49-F238E27FC236}">
                  <a16:creationId xmlns:a16="http://schemas.microsoft.com/office/drawing/2014/main" id="{CF30ABB1-E047-4B4F-9639-85D67F1A1C36}"/>
                </a:ext>
              </a:extLst>
            </p:cNvPr>
            <p:cNvSpPr txBox="1">
              <a:spLocks noChangeArrowheads="1"/>
            </p:cNvSpPr>
            <p:nvPr/>
          </p:nvSpPr>
          <p:spPr bwMode="auto">
            <a:xfrm>
              <a:off x="2736" y="1248"/>
              <a:ext cx="19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ltLang="zh-CN" sz="1800" b="1" i="1">
                  <a:latin typeface="Times New Roman" charset="0"/>
                </a:rPr>
                <a:t>x</a:t>
              </a:r>
            </a:p>
          </p:txBody>
        </p:sp>
        <p:sp>
          <p:nvSpPr>
            <p:cNvPr id="56327" name="Text Box 7">
              <a:extLst>
                <a:ext uri="{FF2B5EF4-FFF2-40B4-BE49-F238E27FC236}">
                  <a16:creationId xmlns:a16="http://schemas.microsoft.com/office/drawing/2014/main" id="{D8EB8FF8-A261-664F-8F9F-827279C3F2DD}"/>
                </a:ext>
              </a:extLst>
            </p:cNvPr>
            <p:cNvSpPr txBox="1">
              <a:spLocks noChangeArrowheads="1"/>
            </p:cNvSpPr>
            <p:nvPr/>
          </p:nvSpPr>
          <p:spPr bwMode="auto">
            <a:xfrm>
              <a:off x="1008" y="144"/>
              <a:ext cx="19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ltLang="zh-CN" sz="1800" b="1" i="1">
                  <a:latin typeface="Times New Roman" charset="0"/>
                </a:rPr>
                <a:t>y</a:t>
              </a:r>
            </a:p>
          </p:txBody>
        </p:sp>
        <p:sp>
          <p:nvSpPr>
            <p:cNvPr id="56330" name="Oval 10">
              <a:extLst>
                <a:ext uri="{FF2B5EF4-FFF2-40B4-BE49-F238E27FC236}">
                  <a16:creationId xmlns:a16="http://schemas.microsoft.com/office/drawing/2014/main" id="{F0BF658D-853C-1444-A5F0-F17C7E44EF6B}"/>
                </a:ext>
              </a:extLst>
            </p:cNvPr>
            <p:cNvSpPr>
              <a:spLocks noChangeArrowheads="1"/>
            </p:cNvSpPr>
            <p:nvPr/>
          </p:nvSpPr>
          <p:spPr bwMode="auto">
            <a:xfrm>
              <a:off x="912" y="1248"/>
              <a:ext cx="96" cy="96"/>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56331" name="Oval 11">
              <a:extLst>
                <a:ext uri="{FF2B5EF4-FFF2-40B4-BE49-F238E27FC236}">
                  <a16:creationId xmlns:a16="http://schemas.microsoft.com/office/drawing/2014/main" id="{DFED36AD-C778-4542-89FC-70F38A2B4B82}"/>
                </a:ext>
              </a:extLst>
            </p:cNvPr>
            <p:cNvSpPr>
              <a:spLocks noChangeArrowheads="1"/>
            </p:cNvSpPr>
            <p:nvPr/>
          </p:nvSpPr>
          <p:spPr bwMode="auto">
            <a:xfrm>
              <a:off x="1056" y="1056"/>
              <a:ext cx="96" cy="96"/>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56332" name="Oval 12">
              <a:extLst>
                <a:ext uri="{FF2B5EF4-FFF2-40B4-BE49-F238E27FC236}">
                  <a16:creationId xmlns:a16="http://schemas.microsoft.com/office/drawing/2014/main" id="{758F2CE8-7178-CE40-B6DD-F0A1090E968A}"/>
                </a:ext>
              </a:extLst>
            </p:cNvPr>
            <p:cNvSpPr>
              <a:spLocks noChangeArrowheads="1"/>
            </p:cNvSpPr>
            <p:nvPr/>
          </p:nvSpPr>
          <p:spPr bwMode="auto">
            <a:xfrm>
              <a:off x="1152" y="864"/>
              <a:ext cx="96" cy="96"/>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56333" name="Oval 13">
              <a:extLst>
                <a:ext uri="{FF2B5EF4-FFF2-40B4-BE49-F238E27FC236}">
                  <a16:creationId xmlns:a16="http://schemas.microsoft.com/office/drawing/2014/main" id="{77875932-C05A-F34D-9C4E-50FFC9F5C587}"/>
                </a:ext>
              </a:extLst>
            </p:cNvPr>
            <p:cNvSpPr>
              <a:spLocks noChangeArrowheads="1"/>
            </p:cNvSpPr>
            <p:nvPr/>
          </p:nvSpPr>
          <p:spPr bwMode="auto">
            <a:xfrm>
              <a:off x="1344" y="672"/>
              <a:ext cx="96" cy="96"/>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56334" name="Oval 14">
              <a:extLst>
                <a:ext uri="{FF2B5EF4-FFF2-40B4-BE49-F238E27FC236}">
                  <a16:creationId xmlns:a16="http://schemas.microsoft.com/office/drawing/2014/main" id="{8A3CA2CA-5F17-4646-A450-62AF4D958186}"/>
                </a:ext>
              </a:extLst>
            </p:cNvPr>
            <p:cNvSpPr>
              <a:spLocks noChangeArrowheads="1"/>
            </p:cNvSpPr>
            <p:nvPr/>
          </p:nvSpPr>
          <p:spPr bwMode="auto">
            <a:xfrm>
              <a:off x="1536" y="720"/>
              <a:ext cx="96" cy="96"/>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56335" name="Oval 15">
              <a:extLst>
                <a:ext uri="{FF2B5EF4-FFF2-40B4-BE49-F238E27FC236}">
                  <a16:creationId xmlns:a16="http://schemas.microsoft.com/office/drawing/2014/main" id="{1026C2C5-1B4F-2241-8D2C-7CB90150B82F}"/>
                </a:ext>
              </a:extLst>
            </p:cNvPr>
            <p:cNvSpPr>
              <a:spLocks noChangeArrowheads="1"/>
            </p:cNvSpPr>
            <p:nvPr/>
          </p:nvSpPr>
          <p:spPr bwMode="auto">
            <a:xfrm>
              <a:off x="1824" y="624"/>
              <a:ext cx="96" cy="96"/>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56336" name="Oval 16">
              <a:extLst>
                <a:ext uri="{FF2B5EF4-FFF2-40B4-BE49-F238E27FC236}">
                  <a16:creationId xmlns:a16="http://schemas.microsoft.com/office/drawing/2014/main" id="{94D266A2-315E-AD40-A791-18F17A85891A}"/>
                </a:ext>
              </a:extLst>
            </p:cNvPr>
            <p:cNvSpPr>
              <a:spLocks noChangeArrowheads="1"/>
            </p:cNvSpPr>
            <p:nvPr/>
          </p:nvSpPr>
          <p:spPr bwMode="auto">
            <a:xfrm>
              <a:off x="2160" y="672"/>
              <a:ext cx="96" cy="96"/>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56337" name="Oval 17">
              <a:extLst>
                <a:ext uri="{FF2B5EF4-FFF2-40B4-BE49-F238E27FC236}">
                  <a16:creationId xmlns:a16="http://schemas.microsoft.com/office/drawing/2014/main" id="{4259CD43-84BA-CB41-ABB5-BFD2124CC8A5}"/>
                </a:ext>
              </a:extLst>
            </p:cNvPr>
            <p:cNvSpPr>
              <a:spLocks noChangeArrowheads="1"/>
            </p:cNvSpPr>
            <p:nvPr/>
          </p:nvSpPr>
          <p:spPr bwMode="auto">
            <a:xfrm>
              <a:off x="2544" y="528"/>
              <a:ext cx="96" cy="96"/>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grpSp>
      <p:sp>
        <p:nvSpPr>
          <p:cNvPr id="56339" name="AutoShape 19">
            <a:extLst>
              <a:ext uri="{FF2B5EF4-FFF2-40B4-BE49-F238E27FC236}">
                <a16:creationId xmlns:a16="http://schemas.microsoft.com/office/drawing/2014/main" id="{CD08DEF5-A8DD-3A4B-9072-91F898781D5D}"/>
              </a:ext>
            </a:extLst>
          </p:cNvPr>
          <p:cNvSpPr>
            <a:spLocks noChangeArrowheads="1"/>
          </p:cNvSpPr>
          <p:nvPr/>
        </p:nvSpPr>
        <p:spPr bwMode="auto">
          <a:xfrm>
            <a:off x="4800600" y="1295400"/>
            <a:ext cx="2743200" cy="609600"/>
          </a:xfrm>
          <a:prstGeom prst="wedgeRectCallout">
            <a:avLst>
              <a:gd name="adj1" fmla="val -96759"/>
              <a:gd name="adj2" fmla="val -74481"/>
            </a:avLst>
          </a:prstGeom>
          <a:gradFill rotWithShape="0">
            <a:gsLst>
              <a:gs pos="0">
                <a:srgbClr val="CCFFCC"/>
              </a:gs>
              <a:gs pos="50000">
                <a:schemeClr val="bg1"/>
              </a:gs>
              <a:gs pos="100000">
                <a:srgbClr val="CCFFCC"/>
              </a:gs>
            </a:gsLst>
            <a:lin ang="5400000" scaled="1"/>
          </a:gradFill>
          <a:ln w="9525">
            <a:solidFill>
              <a:srgbClr val="008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algn="ctr" eaLnBrk="1" hangingPunct="1"/>
            <a:r>
              <a:rPr lang="en-US" altLang="zh-CN" sz="2000" b="1">
                <a:ea typeface="宋体" panose="02010600030101010101" pitchFamily="2" charset="-122"/>
              </a:rPr>
              <a:t>(</a:t>
            </a:r>
            <a:r>
              <a:rPr lang="en-US" altLang="zh-CN" sz="2000" b="1" i="1">
                <a:solidFill>
                  <a:schemeClr val="accent2"/>
                </a:solidFill>
                <a:ea typeface="宋体" panose="02010600030101010101" pitchFamily="2" charset="-122"/>
              </a:rPr>
              <a:t>x</a:t>
            </a:r>
            <a:r>
              <a:rPr lang="en-US" altLang="zh-CN" sz="2000" b="1" i="1" baseline="-25000">
                <a:solidFill>
                  <a:schemeClr val="accent2"/>
                </a:solidFill>
                <a:ea typeface="宋体" panose="02010600030101010101" pitchFamily="2" charset="-122"/>
              </a:rPr>
              <a:t>i</a:t>
            </a:r>
            <a:r>
              <a:rPr lang="en-US" altLang="zh-CN" sz="2000" b="1">
                <a:solidFill>
                  <a:schemeClr val="accent2"/>
                </a:solidFill>
                <a:ea typeface="宋体" panose="02010600030101010101" pitchFamily="2" charset="-122"/>
              </a:rPr>
              <a:t> , </a:t>
            </a:r>
            <a:r>
              <a:rPr lang="en-US" altLang="zh-CN" sz="2000" b="1" i="1">
                <a:solidFill>
                  <a:schemeClr val="accent2"/>
                </a:solidFill>
                <a:ea typeface="宋体" panose="02010600030101010101" pitchFamily="2" charset="-122"/>
              </a:rPr>
              <a:t>y</a:t>
            </a:r>
            <a:r>
              <a:rPr lang="en-US" altLang="zh-CN" sz="2000" b="1" i="1" baseline="-25000">
                <a:solidFill>
                  <a:schemeClr val="accent2"/>
                </a:solidFill>
                <a:ea typeface="宋体" panose="02010600030101010101" pitchFamily="2" charset="-122"/>
              </a:rPr>
              <a:t>i</a:t>
            </a:r>
            <a:r>
              <a:rPr lang="en-US" altLang="zh-CN" sz="2000" b="1">
                <a:ea typeface="宋体" panose="02010600030101010101" pitchFamily="2" charset="-122"/>
              </a:rPr>
              <a:t>) ,  </a:t>
            </a:r>
            <a:r>
              <a:rPr lang="en-US" altLang="zh-CN" sz="2000" b="1" i="1">
                <a:ea typeface="宋体" panose="02010600030101010101" pitchFamily="2" charset="-122"/>
              </a:rPr>
              <a:t>i</a:t>
            </a:r>
            <a:r>
              <a:rPr lang="en-US" altLang="zh-CN" sz="2000" b="1">
                <a:ea typeface="宋体" panose="02010600030101010101" pitchFamily="2" charset="-122"/>
              </a:rPr>
              <a:t> = 1, 2, …, </a:t>
            </a:r>
            <a:r>
              <a:rPr lang="en-US" altLang="zh-CN" sz="2000" b="1" i="1">
                <a:ea typeface="宋体" panose="02010600030101010101" pitchFamily="2" charset="-122"/>
              </a:rPr>
              <a:t>m</a:t>
            </a:r>
            <a:endParaRPr lang="en-US" altLang="zh-CN" sz="2000" b="1">
              <a:ea typeface="宋体" panose="02010600030101010101" pitchFamily="2" charset="-122"/>
            </a:endParaRPr>
          </a:p>
        </p:txBody>
      </p:sp>
      <p:grpSp>
        <p:nvGrpSpPr>
          <p:cNvPr id="56375" name="Group 55">
            <a:extLst>
              <a:ext uri="{FF2B5EF4-FFF2-40B4-BE49-F238E27FC236}">
                <a16:creationId xmlns:a16="http://schemas.microsoft.com/office/drawing/2014/main" id="{910AD341-A4D4-004F-A5D3-5078CBC23EE0}"/>
              </a:ext>
            </a:extLst>
          </p:cNvPr>
          <p:cNvGrpSpPr>
            <a:grpSpLocks/>
          </p:cNvGrpSpPr>
          <p:nvPr/>
        </p:nvGrpSpPr>
        <p:grpSpPr bwMode="auto">
          <a:xfrm>
            <a:off x="685800" y="2362200"/>
            <a:ext cx="4683125" cy="1011238"/>
            <a:chOff x="432" y="1488"/>
            <a:chExt cx="2950" cy="637"/>
          </a:xfrm>
        </p:grpSpPr>
        <p:pic>
          <p:nvPicPr>
            <p:cNvPr id="11447" name="Picture 38" descr="LIGHT">
              <a:extLst>
                <a:ext uri="{FF2B5EF4-FFF2-40B4-BE49-F238E27FC236}">
                  <a16:creationId xmlns:a16="http://schemas.microsoft.com/office/drawing/2014/main" id="{0649A58D-DFAA-4140-988E-8AA5B75AD2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 y="1488"/>
              <a:ext cx="354" cy="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60" name="Text Box 40">
              <a:extLst>
                <a:ext uri="{FF2B5EF4-FFF2-40B4-BE49-F238E27FC236}">
                  <a16:creationId xmlns:a16="http://schemas.microsoft.com/office/drawing/2014/main" id="{F26DB634-EAC6-0A46-ADD8-D5A1B7962C55}"/>
                </a:ext>
              </a:extLst>
            </p:cNvPr>
            <p:cNvSpPr txBox="1">
              <a:spLocks noChangeArrowheads="1"/>
            </p:cNvSpPr>
            <p:nvPr/>
          </p:nvSpPr>
          <p:spPr bwMode="auto">
            <a:xfrm>
              <a:off x="816" y="1632"/>
              <a:ext cx="134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zh-CN" altLang="en-US" sz="2400" b="1">
                  <a:solidFill>
                    <a:schemeClr val="accent2"/>
                  </a:solidFill>
                  <a:ea typeface="宋体" panose="02010600030101010101" pitchFamily="2" charset="-122"/>
                </a:rPr>
                <a:t>方案一：</a:t>
              </a:r>
              <a:r>
                <a:rPr lang="zh-CN" altLang="en-US" sz="2400" b="1">
                  <a:ea typeface="宋体" panose="02010600030101010101" pitchFamily="2" charset="-122"/>
                </a:rPr>
                <a:t>设</a:t>
              </a:r>
              <a:endParaRPr lang="en-US" altLang="zh-CN" sz="2400" b="1">
                <a:ea typeface="宋体" panose="02010600030101010101" pitchFamily="2" charset="-122"/>
              </a:endParaRPr>
            </a:p>
          </p:txBody>
        </p:sp>
        <p:sp>
          <p:nvSpPr>
            <p:cNvPr id="11449" name="Line 42">
              <a:extLst>
                <a:ext uri="{FF2B5EF4-FFF2-40B4-BE49-F238E27FC236}">
                  <a16:creationId xmlns:a16="http://schemas.microsoft.com/office/drawing/2014/main" id="{5BF13AE5-C58A-0C46-A52E-62DB9058E76F}"/>
                </a:ext>
              </a:extLst>
            </p:cNvPr>
            <p:cNvSpPr>
              <a:spLocks noChangeShapeType="1"/>
            </p:cNvSpPr>
            <p:nvPr/>
          </p:nvSpPr>
          <p:spPr bwMode="auto">
            <a:xfrm>
              <a:off x="2864" y="1774"/>
              <a:ext cx="51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CN"/>
            </a:p>
          </p:txBody>
        </p:sp>
        <p:sp>
          <p:nvSpPr>
            <p:cNvPr id="11450" name="Rectangle 43">
              <a:extLst>
                <a:ext uri="{FF2B5EF4-FFF2-40B4-BE49-F238E27FC236}">
                  <a16:creationId xmlns:a16="http://schemas.microsoft.com/office/drawing/2014/main" id="{F9EBDDEC-380E-5C49-BC28-57184584F0EC}"/>
                </a:ext>
              </a:extLst>
            </p:cNvPr>
            <p:cNvSpPr>
              <a:spLocks noChangeArrowheads="1"/>
            </p:cNvSpPr>
            <p:nvPr/>
          </p:nvSpPr>
          <p:spPr bwMode="auto">
            <a:xfrm>
              <a:off x="3270" y="177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FF0000"/>
                  </a:solidFill>
                  <a:ea typeface="宋体" panose="02010600030101010101" pitchFamily="2" charset="-122"/>
                </a:rPr>
                <a:t>b</a:t>
              </a:r>
              <a:endParaRPr lang="en-US" altLang="zh-CN">
                <a:solidFill>
                  <a:srgbClr val="FF0000"/>
                </a:solidFill>
                <a:ea typeface="宋体" panose="02010600030101010101" pitchFamily="2" charset="-122"/>
              </a:endParaRPr>
            </a:p>
          </p:txBody>
        </p:sp>
        <p:sp>
          <p:nvSpPr>
            <p:cNvPr id="11451" name="Rectangle 44">
              <a:extLst>
                <a:ext uri="{FF2B5EF4-FFF2-40B4-BE49-F238E27FC236}">
                  <a16:creationId xmlns:a16="http://schemas.microsoft.com/office/drawing/2014/main" id="{2D0442B2-E0C7-654E-8A3C-3105E0E6E9FB}"/>
                </a:ext>
              </a:extLst>
            </p:cNvPr>
            <p:cNvSpPr>
              <a:spLocks noChangeArrowheads="1"/>
            </p:cNvSpPr>
            <p:nvPr/>
          </p:nvSpPr>
          <p:spPr bwMode="auto">
            <a:xfrm>
              <a:off x="2875" y="1777"/>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FF0000"/>
                  </a:solidFill>
                  <a:ea typeface="宋体" panose="02010600030101010101" pitchFamily="2" charset="-122"/>
                </a:rPr>
                <a:t>a</a:t>
              </a:r>
              <a:r>
                <a:rPr lang="en-US" altLang="zh-CN" sz="2600" b="1" i="1">
                  <a:solidFill>
                    <a:srgbClr val="000000"/>
                  </a:solidFill>
                  <a:ea typeface="宋体" panose="02010600030101010101" pitchFamily="2" charset="-122"/>
                </a:rPr>
                <a:t>x</a:t>
              </a:r>
              <a:endParaRPr lang="en-US" altLang="zh-CN">
                <a:ea typeface="宋体" panose="02010600030101010101" pitchFamily="2" charset="-122"/>
              </a:endParaRPr>
            </a:p>
          </p:txBody>
        </p:sp>
        <p:sp>
          <p:nvSpPr>
            <p:cNvPr id="11452" name="Rectangle 45">
              <a:extLst>
                <a:ext uri="{FF2B5EF4-FFF2-40B4-BE49-F238E27FC236}">
                  <a16:creationId xmlns:a16="http://schemas.microsoft.com/office/drawing/2014/main" id="{5F125A5A-3614-9040-AB32-770780A7A761}"/>
                </a:ext>
              </a:extLst>
            </p:cNvPr>
            <p:cNvSpPr>
              <a:spLocks noChangeArrowheads="1"/>
            </p:cNvSpPr>
            <p:nvPr/>
          </p:nvSpPr>
          <p:spPr bwMode="auto">
            <a:xfrm>
              <a:off x="3079" y="155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000000"/>
                  </a:solidFill>
                  <a:ea typeface="宋体" panose="02010600030101010101" pitchFamily="2" charset="-122"/>
                </a:rPr>
                <a:t>x</a:t>
              </a:r>
              <a:endParaRPr lang="en-US" altLang="zh-CN">
                <a:ea typeface="宋体" panose="02010600030101010101" pitchFamily="2" charset="-122"/>
              </a:endParaRPr>
            </a:p>
          </p:txBody>
        </p:sp>
        <p:sp>
          <p:nvSpPr>
            <p:cNvPr id="11453" name="Rectangle 46">
              <a:extLst>
                <a:ext uri="{FF2B5EF4-FFF2-40B4-BE49-F238E27FC236}">
                  <a16:creationId xmlns:a16="http://schemas.microsoft.com/office/drawing/2014/main" id="{F5A19BA2-6777-E54F-9B01-C1BA0D1652FE}"/>
                </a:ext>
              </a:extLst>
            </p:cNvPr>
            <p:cNvSpPr>
              <a:spLocks noChangeArrowheads="1"/>
            </p:cNvSpPr>
            <p:nvPr/>
          </p:nvSpPr>
          <p:spPr bwMode="auto">
            <a:xfrm>
              <a:off x="2473" y="1643"/>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000000"/>
                  </a:solidFill>
                  <a:ea typeface="宋体" panose="02010600030101010101" pitchFamily="2" charset="-122"/>
                </a:rPr>
                <a:t>x</a:t>
              </a:r>
              <a:endParaRPr lang="en-US" altLang="zh-CN">
                <a:ea typeface="宋体" panose="02010600030101010101" pitchFamily="2" charset="-122"/>
              </a:endParaRPr>
            </a:p>
          </p:txBody>
        </p:sp>
        <p:sp>
          <p:nvSpPr>
            <p:cNvPr id="11454" name="Rectangle 47">
              <a:extLst>
                <a:ext uri="{FF2B5EF4-FFF2-40B4-BE49-F238E27FC236}">
                  <a16:creationId xmlns:a16="http://schemas.microsoft.com/office/drawing/2014/main" id="{5C8253BA-FB0E-8541-87F0-FB3A9097AF4C}"/>
                </a:ext>
              </a:extLst>
            </p:cNvPr>
            <p:cNvSpPr>
              <a:spLocks noChangeArrowheads="1"/>
            </p:cNvSpPr>
            <p:nvPr/>
          </p:nvSpPr>
          <p:spPr bwMode="auto">
            <a:xfrm>
              <a:off x="2243" y="1643"/>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000000"/>
                  </a:solidFill>
                  <a:ea typeface="宋体" panose="02010600030101010101" pitchFamily="2" charset="-122"/>
                </a:rPr>
                <a:t>P</a:t>
              </a:r>
              <a:endParaRPr lang="en-US" altLang="zh-CN">
                <a:ea typeface="宋体" panose="02010600030101010101" pitchFamily="2" charset="-122"/>
              </a:endParaRPr>
            </a:p>
          </p:txBody>
        </p:sp>
        <p:sp>
          <p:nvSpPr>
            <p:cNvPr id="11455" name="Rectangle 48">
              <a:extLst>
                <a:ext uri="{FF2B5EF4-FFF2-40B4-BE49-F238E27FC236}">
                  <a16:creationId xmlns:a16="http://schemas.microsoft.com/office/drawing/2014/main" id="{D374B973-2FEE-CE4E-86DD-BD9081636955}"/>
                </a:ext>
              </a:extLst>
            </p:cNvPr>
            <p:cNvSpPr>
              <a:spLocks noChangeArrowheads="1"/>
            </p:cNvSpPr>
            <p:nvPr/>
          </p:nvSpPr>
          <p:spPr bwMode="auto">
            <a:xfrm>
              <a:off x="1928" y="1643"/>
              <a:ext cx="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000000"/>
                  </a:solidFill>
                  <a:ea typeface="宋体" panose="02010600030101010101" pitchFamily="2" charset="-122"/>
                </a:rPr>
                <a:t>y</a:t>
              </a:r>
              <a:endParaRPr lang="en-US" altLang="zh-CN">
                <a:ea typeface="宋体" panose="02010600030101010101" pitchFamily="2" charset="-122"/>
              </a:endParaRPr>
            </a:p>
          </p:txBody>
        </p:sp>
        <p:sp>
          <p:nvSpPr>
            <p:cNvPr id="11456" name="Rectangle 49">
              <a:extLst>
                <a:ext uri="{FF2B5EF4-FFF2-40B4-BE49-F238E27FC236}">
                  <a16:creationId xmlns:a16="http://schemas.microsoft.com/office/drawing/2014/main" id="{0B5DBDEE-2386-9843-9F6F-48FA4ED8D62D}"/>
                </a:ext>
              </a:extLst>
            </p:cNvPr>
            <p:cNvSpPr>
              <a:spLocks noChangeArrowheads="1"/>
            </p:cNvSpPr>
            <p:nvPr/>
          </p:nvSpPr>
          <p:spPr bwMode="auto">
            <a:xfrm>
              <a:off x="3120" y="1753"/>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1457" name="Rectangle 50">
              <a:extLst>
                <a:ext uri="{FF2B5EF4-FFF2-40B4-BE49-F238E27FC236}">
                  <a16:creationId xmlns:a16="http://schemas.microsoft.com/office/drawing/2014/main" id="{4990BD75-2F8C-4B43-B781-4D3D4FF55160}"/>
                </a:ext>
              </a:extLst>
            </p:cNvPr>
            <p:cNvSpPr>
              <a:spLocks noChangeArrowheads="1"/>
            </p:cNvSpPr>
            <p:nvPr/>
          </p:nvSpPr>
          <p:spPr bwMode="auto">
            <a:xfrm>
              <a:off x="2699" y="1619"/>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1458" name="Rectangle 51">
              <a:extLst>
                <a:ext uri="{FF2B5EF4-FFF2-40B4-BE49-F238E27FC236}">
                  <a16:creationId xmlns:a16="http://schemas.microsoft.com/office/drawing/2014/main" id="{81C15076-51A7-5F47-AC94-F2B9FABAC694}"/>
                </a:ext>
              </a:extLst>
            </p:cNvPr>
            <p:cNvSpPr>
              <a:spLocks noChangeArrowheads="1"/>
            </p:cNvSpPr>
            <p:nvPr/>
          </p:nvSpPr>
          <p:spPr bwMode="auto">
            <a:xfrm>
              <a:off x="2071" y="1619"/>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latin typeface="Symbol" pitchFamily="2" charset="2"/>
                  <a:ea typeface="宋体" panose="02010600030101010101" pitchFamily="2" charset="-122"/>
                  <a:sym typeface="Symbol" pitchFamily="2" charset="2"/>
                </a:rPr>
                <a:t></a:t>
              </a:r>
              <a:endParaRPr lang="en-US" altLang="zh-CN">
                <a:ea typeface="宋体" panose="02010600030101010101" pitchFamily="2" charset="-122"/>
              </a:endParaRPr>
            </a:p>
          </p:txBody>
        </p:sp>
        <p:sp>
          <p:nvSpPr>
            <p:cNvPr id="11459" name="Rectangle 52">
              <a:extLst>
                <a:ext uri="{FF2B5EF4-FFF2-40B4-BE49-F238E27FC236}">
                  <a16:creationId xmlns:a16="http://schemas.microsoft.com/office/drawing/2014/main" id="{25A4E7C4-DBB8-A040-BF08-2E523C8ACBED}"/>
                </a:ext>
              </a:extLst>
            </p:cNvPr>
            <p:cNvSpPr>
              <a:spLocks noChangeArrowheads="1"/>
            </p:cNvSpPr>
            <p:nvPr/>
          </p:nvSpPr>
          <p:spPr bwMode="auto">
            <a:xfrm>
              <a:off x="2587" y="1643"/>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1460" name="Rectangle 53">
              <a:extLst>
                <a:ext uri="{FF2B5EF4-FFF2-40B4-BE49-F238E27FC236}">
                  <a16:creationId xmlns:a16="http://schemas.microsoft.com/office/drawing/2014/main" id="{40CB3976-4B91-1542-A8F3-4B073A1DE601}"/>
                </a:ext>
              </a:extLst>
            </p:cNvPr>
            <p:cNvSpPr>
              <a:spLocks noChangeArrowheads="1"/>
            </p:cNvSpPr>
            <p:nvPr/>
          </p:nvSpPr>
          <p:spPr bwMode="auto">
            <a:xfrm>
              <a:off x="2380" y="1643"/>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ea typeface="宋体" panose="02010600030101010101" pitchFamily="2" charset="-122"/>
                </a:rPr>
                <a:t>(</a:t>
              </a:r>
              <a:endParaRPr lang="en-US" altLang="zh-CN">
                <a:ea typeface="宋体" panose="02010600030101010101" pitchFamily="2" charset="-122"/>
              </a:endParaRPr>
            </a:p>
          </p:txBody>
        </p:sp>
      </p:grpSp>
      <p:grpSp>
        <p:nvGrpSpPr>
          <p:cNvPr id="56404" name="Group 84">
            <a:extLst>
              <a:ext uri="{FF2B5EF4-FFF2-40B4-BE49-F238E27FC236}">
                <a16:creationId xmlns:a16="http://schemas.microsoft.com/office/drawing/2014/main" id="{ED5D622C-564A-404A-BD2A-B0C8A4EA9BDD}"/>
              </a:ext>
            </a:extLst>
          </p:cNvPr>
          <p:cNvGrpSpPr>
            <a:grpSpLocks/>
          </p:cNvGrpSpPr>
          <p:nvPr/>
        </p:nvGrpSpPr>
        <p:grpSpPr bwMode="auto">
          <a:xfrm>
            <a:off x="1295400" y="3200400"/>
            <a:ext cx="6400800" cy="800100"/>
            <a:chOff x="720" y="2233"/>
            <a:chExt cx="4032" cy="504"/>
          </a:xfrm>
        </p:grpSpPr>
        <p:sp>
          <p:nvSpPr>
            <p:cNvPr id="56377" name="Text Box 57">
              <a:extLst>
                <a:ext uri="{FF2B5EF4-FFF2-40B4-BE49-F238E27FC236}">
                  <a16:creationId xmlns:a16="http://schemas.microsoft.com/office/drawing/2014/main" id="{424A6D86-3EC4-7F4B-89A4-5772F22F6766}"/>
                </a:ext>
              </a:extLst>
            </p:cNvPr>
            <p:cNvSpPr txBox="1">
              <a:spLocks noChangeArrowheads="1"/>
            </p:cNvSpPr>
            <p:nvPr/>
          </p:nvSpPr>
          <p:spPr bwMode="auto">
            <a:xfrm>
              <a:off x="720" y="2352"/>
              <a:ext cx="40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zh-CN" altLang="en-US" sz="2400" b="1">
                  <a:ea typeface="宋体" panose="02010600030101010101" pitchFamily="2" charset="-122"/>
                </a:rPr>
                <a:t>求</a:t>
              </a:r>
              <a:r>
                <a:rPr lang="en-US" altLang="zh-CN" sz="2400" b="1">
                  <a:ea typeface="宋体" panose="02010600030101010101" pitchFamily="2" charset="-122"/>
                </a:rPr>
                <a:t> </a:t>
              </a:r>
              <a:r>
                <a:rPr lang="en-US" altLang="zh-CN" sz="2400" b="1" i="1">
                  <a:solidFill>
                    <a:srgbClr val="FF0000"/>
                  </a:solidFill>
                  <a:ea typeface="宋体" panose="02010600030101010101" pitchFamily="2" charset="-122"/>
                </a:rPr>
                <a:t>a</a:t>
              </a:r>
              <a:r>
                <a:rPr lang="en-US" altLang="zh-CN" sz="2400" b="1">
                  <a:ea typeface="宋体" panose="02010600030101010101" pitchFamily="2" charset="-122"/>
                </a:rPr>
                <a:t> </a:t>
              </a:r>
              <a:r>
                <a:rPr lang="zh-CN" altLang="en-US" sz="2400" b="1">
                  <a:ea typeface="宋体" panose="02010600030101010101" pitchFamily="2" charset="-122"/>
                </a:rPr>
                <a:t>和</a:t>
              </a:r>
              <a:r>
                <a:rPr lang="en-US" altLang="zh-CN" sz="2400" b="1">
                  <a:ea typeface="宋体" panose="02010600030101010101" pitchFamily="2" charset="-122"/>
                </a:rPr>
                <a:t> </a:t>
              </a:r>
              <a:r>
                <a:rPr lang="en-US" altLang="zh-CN" sz="2400" b="1" i="1">
                  <a:solidFill>
                    <a:srgbClr val="FF0000"/>
                  </a:solidFill>
                  <a:ea typeface="宋体" panose="02010600030101010101" pitchFamily="2" charset="-122"/>
                </a:rPr>
                <a:t>b</a:t>
              </a:r>
              <a:r>
                <a:rPr lang="en-US" altLang="zh-CN" sz="2400" b="1">
                  <a:ea typeface="宋体" panose="02010600030101010101" pitchFamily="2" charset="-122"/>
                </a:rPr>
                <a:t> </a:t>
              </a:r>
              <a:r>
                <a:rPr lang="zh-CN" altLang="en-US" sz="2400" b="1">
                  <a:ea typeface="宋体" panose="02010600030101010101" pitchFamily="2" charset="-122"/>
                </a:rPr>
                <a:t>使得</a:t>
              </a:r>
              <a:r>
                <a:rPr lang="en-US" altLang="zh-CN" sz="2400" b="1">
                  <a:ea typeface="宋体" panose="02010600030101010101" pitchFamily="2" charset="-122"/>
                </a:rPr>
                <a:t>                                            </a:t>
              </a:r>
              <a:r>
                <a:rPr lang="zh-CN" altLang="en-US" sz="2400" b="1">
                  <a:ea typeface="宋体" panose="02010600030101010101" pitchFamily="2" charset="-122"/>
                </a:rPr>
                <a:t>最小。</a:t>
              </a:r>
              <a:endParaRPr lang="en-US" altLang="zh-CN" sz="2400" b="1">
                <a:ea typeface="宋体" panose="02010600030101010101" pitchFamily="2" charset="-122"/>
              </a:endParaRPr>
            </a:p>
          </p:txBody>
        </p:sp>
        <p:sp>
          <p:nvSpPr>
            <p:cNvPr id="11422" name="Line 59">
              <a:extLst>
                <a:ext uri="{FF2B5EF4-FFF2-40B4-BE49-F238E27FC236}">
                  <a16:creationId xmlns:a16="http://schemas.microsoft.com/office/drawing/2014/main" id="{69534699-F9E0-2F4B-BBB2-C439A2F0FF78}"/>
                </a:ext>
              </a:extLst>
            </p:cNvPr>
            <p:cNvSpPr>
              <a:spLocks noChangeShapeType="1"/>
            </p:cNvSpPr>
            <p:nvPr/>
          </p:nvSpPr>
          <p:spPr bwMode="auto">
            <a:xfrm>
              <a:off x="2966" y="2490"/>
              <a:ext cx="52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CN"/>
            </a:p>
          </p:txBody>
        </p:sp>
        <p:sp>
          <p:nvSpPr>
            <p:cNvPr id="11423" name="Rectangle 60">
              <a:extLst>
                <a:ext uri="{FF2B5EF4-FFF2-40B4-BE49-F238E27FC236}">
                  <a16:creationId xmlns:a16="http://schemas.microsoft.com/office/drawing/2014/main" id="{640E47DB-4D61-D148-9752-A2FB88F4C805}"/>
                </a:ext>
              </a:extLst>
            </p:cNvPr>
            <p:cNvSpPr>
              <a:spLocks noChangeArrowheads="1"/>
            </p:cNvSpPr>
            <p:nvPr/>
          </p:nvSpPr>
          <p:spPr bwMode="auto">
            <a:xfrm>
              <a:off x="2690" y="2287"/>
              <a:ext cx="1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3800" b="1">
                  <a:solidFill>
                    <a:srgbClr val="000000"/>
                  </a:solidFill>
                  <a:latin typeface="Symbol" pitchFamily="2" charset="2"/>
                  <a:ea typeface="宋体" panose="02010600030101010101" pitchFamily="2" charset="-122"/>
                  <a:sym typeface="Symbol" pitchFamily="2" charset="2"/>
                </a:rPr>
                <a:t></a:t>
              </a:r>
              <a:endParaRPr lang="en-US" altLang="zh-CN">
                <a:ea typeface="宋体" panose="02010600030101010101" pitchFamily="2" charset="-122"/>
              </a:endParaRPr>
            </a:p>
          </p:txBody>
        </p:sp>
        <p:sp>
          <p:nvSpPr>
            <p:cNvPr id="11424" name="Rectangle 61">
              <a:extLst>
                <a:ext uri="{FF2B5EF4-FFF2-40B4-BE49-F238E27FC236}">
                  <a16:creationId xmlns:a16="http://schemas.microsoft.com/office/drawing/2014/main" id="{8C80FFBF-C692-6F47-B37F-D1A83CF22B5C}"/>
                </a:ext>
              </a:extLst>
            </p:cNvPr>
            <p:cNvSpPr>
              <a:spLocks noChangeArrowheads="1"/>
            </p:cNvSpPr>
            <p:nvPr/>
          </p:nvSpPr>
          <p:spPr bwMode="auto">
            <a:xfrm>
              <a:off x="2771" y="2581"/>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5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1425" name="Rectangle 62">
              <a:extLst>
                <a:ext uri="{FF2B5EF4-FFF2-40B4-BE49-F238E27FC236}">
                  <a16:creationId xmlns:a16="http://schemas.microsoft.com/office/drawing/2014/main" id="{2113327D-7093-6A46-9F2B-A96829EDD8B9}"/>
                </a:ext>
              </a:extLst>
            </p:cNvPr>
            <p:cNvSpPr>
              <a:spLocks noChangeArrowheads="1"/>
            </p:cNvSpPr>
            <p:nvPr/>
          </p:nvSpPr>
          <p:spPr bwMode="auto">
            <a:xfrm>
              <a:off x="3546" y="2341"/>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1426" name="Rectangle 63">
              <a:extLst>
                <a:ext uri="{FF2B5EF4-FFF2-40B4-BE49-F238E27FC236}">
                  <a16:creationId xmlns:a16="http://schemas.microsoft.com/office/drawing/2014/main" id="{149AEEF0-12EA-5340-BA9D-99CA0C7B1986}"/>
                </a:ext>
              </a:extLst>
            </p:cNvPr>
            <p:cNvSpPr>
              <a:spLocks noChangeArrowheads="1"/>
            </p:cNvSpPr>
            <p:nvPr/>
          </p:nvSpPr>
          <p:spPr bwMode="auto">
            <a:xfrm>
              <a:off x="3253" y="2425"/>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1427" name="Rectangle 64">
              <a:extLst>
                <a:ext uri="{FF2B5EF4-FFF2-40B4-BE49-F238E27FC236}">
                  <a16:creationId xmlns:a16="http://schemas.microsoft.com/office/drawing/2014/main" id="{745C3CAC-F772-804C-93BB-E9A0371D7317}"/>
                </a:ext>
              </a:extLst>
            </p:cNvPr>
            <p:cNvSpPr>
              <a:spLocks noChangeArrowheads="1"/>
            </p:cNvSpPr>
            <p:nvPr/>
          </p:nvSpPr>
          <p:spPr bwMode="auto">
            <a:xfrm>
              <a:off x="2544" y="2341"/>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1428" name="Rectangle 65">
              <a:extLst>
                <a:ext uri="{FF2B5EF4-FFF2-40B4-BE49-F238E27FC236}">
                  <a16:creationId xmlns:a16="http://schemas.microsoft.com/office/drawing/2014/main" id="{63AACBC2-A843-8F4E-984F-E90CE59693CE}"/>
                </a:ext>
              </a:extLst>
            </p:cNvPr>
            <p:cNvSpPr>
              <a:spLocks noChangeArrowheads="1"/>
            </p:cNvSpPr>
            <p:nvPr/>
          </p:nvSpPr>
          <p:spPr bwMode="auto">
            <a:xfrm>
              <a:off x="2747" y="2233"/>
              <a:ext cx="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500" b="1" i="1">
                  <a:solidFill>
                    <a:srgbClr val="000000"/>
                  </a:solidFill>
                  <a:ea typeface="宋体" panose="02010600030101010101" pitchFamily="2" charset="-122"/>
                </a:rPr>
                <a:t>m</a:t>
              </a:r>
              <a:endParaRPr lang="en-US" altLang="zh-CN">
                <a:ea typeface="宋体" panose="02010600030101010101" pitchFamily="2" charset="-122"/>
              </a:endParaRPr>
            </a:p>
          </p:txBody>
        </p:sp>
        <p:sp>
          <p:nvSpPr>
            <p:cNvPr id="11429" name="Rectangle 66">
              <a:extLst>
                <a:ext uri="{FF2B5EF4-FFF2-40B4-BE49-F238E27FC236}">
                  <a16:creationId xmlns:a16="http://schemas.microsoft.com/office/drawing/2014/main" id="{5EC0B7BD-9DBA-CE4E-928C-D6F2B1E987B7}"/>
                </a:ext>
              </a:extLst>
            </p:cNvPr>
            <p:cNvSpPr>
              <a:spLocks noChangeArrowheads="1"/>
            </p:cNvSpPr>
            <p:nvPr/>
          </p:nvSpPr>
          <p:spPr bwMode="auto">
            <a:xfrm>
              <a:off x="2729" y="2593"/>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500" b="1" i="1">
                  <a:solidFill>
                    <a:srgbClr val="000000"/>
                  </a:solidFill>
                  <a:ea typeface="宋体" panose="02010600030101010101" pitchFamily="2" charset="-122"/>
                </a:rPr>
                <a:t>i</a:t>
              </a:r>
              <a:endParaRPr lang="en-US" altLang="zh-CN">
                <a:ea typeface="宋体" panose="02010600030101010101" pitchFamily="2" charset="-122"/>
              </a:endParaRPr>
            </a:p>
          </p:txBody>
        </p:sp>
        <p:sp>
          <p:nvSpPr>
            <p:cNvPr id="11430" name="Rectangle 67">
              <a:extLst>
                <a:ext uri="{FF2B5EF4-FFF2-40B4-BE49-F238E27FC236}">
                  <a16:creationId xmlns:a16="http://schemas.microsoft.com/office/drawing/2014/main" id="{BCCBD061-F4DE-B94B-8C6B-13AE88810ACD}"/>
                </a:ext>
              </a:extLst>
            </p:cNvPr>
            <p:cNvSpPr>
              <a:spLocks noChangeArrowheads="1"/>
            </p:cNvSpPr>
            <p:nvPr/>
          </p:nvSpPr>
          <p:spPr bwMode="auto">
            <a:xfrm>
              <a:off x="3791" y="2489"/>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5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1431" name="Rectangle 68">
              <a:extLst>
                <a:ext uri="{FF2B5EF4-FFF2-40B4-BE49-F238E27FC236}">
                  <a16:creationId xmlns:a16="http://schemas.microsoft.com/office/drawing/2014/main" id="{36295C50-BF80-1141-8BCA-444C7A910966}"/>
                </a:ext>
              </a:extLst>
            </p:cNvPr>
            <p:cNvSpPr>
              <a:spLocks noChangeArrowheads="1"/>
            </p:cNvSpPr>
            <p:nvPr/>
          </p:nvSpPr>
          <p:spPr bwMode="auto">
            <a:xfrm>
              <a:off x="3167" y="2572"/>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5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1432" name="Rectangle 69">
              <a:extLst>
                <a:ext uri="{FF2B5EF4-FFF2-40B4-BE49-F238E27FC236}">
                  <a16:creationId xmlns:a16="http://schemas.microsoft.com/office/drawing/2014/main" id="{E811AAA7-AA54-7346-A9DB-57A5BCF25DA7}"/>
                </a:ext>
              </a:extLst>
            </p:cNvPr>
            <p:cNvSpPr>
              <a:spLocks noChangeArrowheads="1"/>
            </p:cNvSpPr>
            <p:nvPr/>
          </p:nvSpPr>
          <p:spPr bwMode="auto">
            <a:xfrm>
              <a:off x="3276" y="2361"/>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5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1433" name="Rectangle 70">
              <a:extLst>
                <a:ext uri="{FF2B5EF4-FFF2-40B4-BE49-F238E27FC236}">
                  <a16:creationId xmlns:a16="http://schemas.microsoft.com/office/drawing/2014/main" id="{5FE46B62-78DD-A441-93E3-ED85A4DAECA1}"/>
                </a:ext>
              </a:extLst>
            </p:cNvPr>
            <p:cNvSpPr>
              <a:spLocks noChangeArrowheads="1"/>
            </p:cNvSpPr>
            <p:nvPr/>
          </p:nvSpPr>
          <p:spPr bwMode="auto">
            <a:xfrm>
              <a:off x="3704" y="2364"/>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i="1">
                  <a:solidFill>
                    <a:schemeClr val="accent2"/>
                  </a:solidFill>
                  <a:ea typeface="宋体" panose="02010600030101010101" pitchFamily="2" charset="-122"/>
                </a:rPr>
                <a:t>y</a:t>
              </a:r>
              <a:endParaRPr lang="en-US" altLang="zh-CN">
                <a:solidFill>
                  <a:schemeClr val="accent2"/>
                </a:solidFill>
                <a:ea typeface="宋体" panose="02010600030101010101" pitchFamily="2" charset="-122"/>
              </a:endParaRPr>
            </a:p>
          </p:txBody>
        </p:sp>
        <p:sp>
          <p:nvSpPr>
            <p:cNvPr id="11434" name="Rectangle 71">
              <a:extLst>
                <a:ext uri="{FF2B5EF4-FFF2-40B4-BE49-F238E27FC236}">
                  <a16:creationId xmlns:a16="http://schemas.microsoft.com/office/drawing/2014/main" id="{E6BFA5C0-07C7-C34F-AECF-7A1FCB9AD4C6}"/>
                </a:ext>
              </a:extLst>
            </p:cNvPr>
            <p:cNvSpPr>
              <a:spLocks noChangeArrowheads="1"/>
            </p:cNvSpPr>
            <p:nvPr/>
          </p:nvSpPr>
          <p:spPr bwMode="auto">
            <a:xfrm>
              <a:off x="3389" y="2448"/>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i="1">
                  <a:solidFill>
                    <a:srgbClr val="FF0000"/>
                  </a:solidFill>
                  <a:ea typeface="宋体" panose="02010600030101010101" pitchFamily="2" charset="-122"/>
                </a:rPr>
                <a:t>b</a:t>
              </a:r>
              <a:endParaRPr lang="en-US" altLang="zh-CN">
                <a:solidFill>
                  <a:srgbClr val="FF0000"/>
                </a:solidFill>
                <a:ea typeface="宋体" panose="02010600030101010101" pitchFamily="2" charset="-122"/>
              </a:endParaRPr>
            </a:p>
          </p:txBody>
        </p:sp>
        <p:sp>
          <p:nvSpPr>
            <p:cNvPr id="11435" name="Rectangle 72">
              <a:extLst>
                <a:ext uri="{FF2B5EF4-FFF2-40B4-BE49-F238E27FC236}">
                  <a16:creationId xmlns:a16="http://schemas.microsoft.com/office/drawing/2014/main" id="{21367A8C-08E6-1745-A194-103657D13579}"/>
                </a:ext>
              </a:extLst>
            </p:cNvPr>
            <p:cNvSpPr>
              <a:spLocks noChangeArrowheads="1"/>
            </p:cNvSpPr>
            <p:nvPr/>
          </p:nvSpPr>
          <p:spPr bwMode="auto">
            <a:xfrm>
              <a:off x="2976" y="2448"/>
              <a:ext cx="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i="1">
                  <a:solidFill>
                    <a:srgbClr val="FF0000"/>
                  </a:solidFill>
                  <a:ea typeface="宋体" panose="02010600030101010101" pitchFamily="2" charset="-122"/>
                </a:rPr>
                <a:t>a</a:t>
              </a:r>
              <a:r>
                <a:rPr lang="en-US" altLang="zh-CN" sz="2500" b="1" i="1">
                  <a:solidFill>
                    <a:schemeClr val="accent2"/>
                  </a:solidFill>
                  <a:ea typeface="宋体" panose="02010600030101010101" pitchFamily="2" charset="-122"/>
                </a:rPr>
                <a:t>x</a:t>
              </a:r>
              <a:endParaRPr lang="en-US" altLang="zh-CN">
                <a:solidFill>
                  <a:schemeClr val="accent2"/>
                </a:solidFill>
                <a:ea typeface="宋体" panose="02010600030101010101" pitchFamily="2" charset="-122"/>
              </a:endParaRPr>
            </a:p>
          </p:txBody>
        </p:sp>
        <p:sp>
          <p:nvSpPr>
            <p:cNvPr id="11436" name="Rectangle 73">
              <a:extLst>
                <a:ext uri="{FF2B5EF4-FFF2-40B4-BE49-F238E27FC236}">
                  <a16:creationId xmlns:a16="http://schemas.microsoft.com/office/drawing/2014/main" id="{12D91DAB-8387-D647-9D39-4FB7F540862B}"/>
                </a:ext>
              </a:extLst>
            </p:cNvPr>
            <p:cNvSpPr>
              <a:spLocks noChangeArrowheads="1"/>
            </p:cNvSpPr>
            <p:nvPr/>
          </p:nvSpPr>
          <p:spPr bwMode="auto">
            <a:xfrm>
              <a:off x="3178" y="223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i="1">
                  <a:solidFill>
                    <a:schemeClr val="accent2"/>
                  </a:solidFill>
                  <a:ea typeface="宋体" panose="02010600030101010101" pitchFamily="2" charset="-122"/>
                </a:rPr>
                <a:t>x</a:t>
              </a:r>
              <a:endParaRPr lang="en-US" altLang="zh-CN">
                <a:solidFill>
                  <a:schemeClr val="accent2"/>
                </a:solidFill>
                <a:ea typeface="宋体" panose="02010600030101010101" pitchFamily="2" charset="-122"/>
              </a:endParaRPr>
            </a:p>
          </p:txBody>
        </p:sp>
        <p:sp>
          <p:nvSpPr>
            <p:cNvPr id="11437" name="Rectangle 74">
              <a:extLst>
                <a:ext uri="{FF2B5EF4-FFF2-40B4-BE49-F238E27FC236}">
                  <a16:creationId xmlns:a16="http://schemas.microsoft.com/office/drawing/2014/main" id="{DDFEED3A-8AFE-B74C-AB9B-5C0DBD162753}"/>
                </a:ext>
              </a:extLst>
            </p:cNvPr>
            <p:cNvSpPr>
              <a:spLocks noChangeArrowheads="1"/>
            </p:cNvSpPr>
            <p:nvPr/>
          </p:nvSpPr>
          <p:spPr bwMode="auto">
            <a:xfrm>
              <a:off x="2345" y="2364"/>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i="1">
                  <a:solidFill>
                    <a:srgbClr val="FF0000"/>
                  </a:solidFill>
                  <a:ea typeface="宋体" panose="02010600030101010101" pitchFamily="2" charset="-122"/>
                </a:rPr>
                <a:t>b</a:t>
              </a:r>
              <a:endParaRPr lang="en-US" altLang="zh-CN">
                <a:solidFill>
                  <a:srgbClr val="FF0000"/>
                </a:solidFill>
                <a:ea typeface="宋体" panose="02010600030101010101" pitchFamily="2" charset="-122"/>
              </a:endParaRPr>
            </a:p>
          </p:txBody>
        </p:sp>
        <p:sp>
          <p:nvSpPr>
            <p:cNvPr id="11438" name="Rectangle 75">
              <a:extLst>
                <a:ext uri="{FF2B5EF4-FFF2-40B4-BE49-F238E27FC236}">
                  <a16:creationId xmlns:a16="http://schemas.microsoft.com/office/drawing/2014/main" id="{C7E55716-1059-1343-ABDB-BE84FCE3B3DF}"/>
                </a:ext>
              </a:extLst>
            </p:cNvPr>
            <p:cNvSpPr>
              <a:spLocks noChangeArrowheads="1"/>
            </p:cNvSpPr>
            <p:nvPr/>
          </p:nvSpPr>
          <p:spPr bwMode="auto">
            <a:xfrm>
              <a:off x="2178" y="2364"/>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i="1">
                  <a:solidFill>
                    <a:srgbClr val="FF0000"/>
                  </a:solidFill>
                  <a:ea typeface="宋体" panose="02010600030101010101" pitchFamily="2" charset="-122"/>
                </a:rPr>
                <a:t>a</a:t>
              </a:r>
              <a:endParaRPr lang="en-US" altLang="zh-CN">
                <a:solidFill>
                  <a:srgbClr val="FF0000"/>
                </a:solidFill>
                <a:ea typeface="宋体" panose="02010600030101010101" pitchFamily="2" charset="-122"/>
              </a:endParaRPr>
            </a:p>
          </p:txBody>
        </p:sp>
        <p:sp>
          <p:nvSpPr>
            <p:cNvPr id="11439" name="Rectangle 76">
              <a:extLst>
                <a:ext uri="{FF2B5EF4-FFF2-40B4-BE49-F238E27FC236}">
                  <a16:creationId xmlns:a16="http://schemas.microsoft.com/office/drawing/2014/main" id="{EE56B53D-DDEE-724A-8D7C-B21098A1B22D}"/>
                </a:ext>
              </a:extLst>
            </p:cNvPr>
            <p:cNvSpPr>
              <a:spLocks noChangeArrowheads="1"/>
            </p:cNvSpPr>
            <p:nvPr/>
          </p:nvSpPr>
          <p:spPr bwMode="auto">
            <a:xfrm>
              <a:off x="2832" y="2592"/>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500" b="1">
                  <a:solidFill>
                    <a:srgbClr val="000000"/>
                  </a:solidFill>
                  <a:ea typeface="宋体" panose="02010600030101010101" pitchFamily="2" charset="-122"/>
                </a:rPr>
                <a:t>1</a:t>
              </a:r>
              <a:endParaRPr lang="en-US" altLang="zh-CN">
                <a:ea typeface="宋体" panose="02010600030101010101" pitchFamily="2" charset="-122"/>
              </a:endParaRPr>
            </a:p>
          </p:txBody>
        </p:sp>
        <p:sp>
          <p:nvSpPr>
            <p:cNvPr id="11440" name="Rectangle 77">
              <a:extLst>
                <a:ext uri="{FF2B5EF4-FFF2-40B4-BE49-F238E27FC236}">
                  <a16:creationId xmlns:a16="http://schemas.microsoft.com/office/drawing/2014/main" id="{CC2F98E5-EDDB-8948-AA30-DE5B1F55B556}"/>
                </a:ext>
              </a:extLst>
            </p:cNvPr>
            <p:cNvSpPr>
              <a:spLocks noChangeArrowheads="1"/>
            </p:cNvSpPr>
            <p:nvPr/>
          </p:nvSpPr>
          <p:spPr bwMode="auto">
            <a:xfrm>
              <a:off x="3920" y="2347"/>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500" b="1">
                  <a:solidFill>
                    <a:srgbClr val="000000"/>
                  </a:solidFill>
                  <a:ea typeface="宋体" panose="02010600030101010101" pitchFamily="2" charset="-122"/>
                </a:rPr>
                <a:t>2</a:t>
              </a:r>
              <a:endParaRPr lang="en-US" altLang="zh-CN">
                <a:ea typeface="宋体" panose="02010600030101010101" pitchFamily="2" charset="-122"/>
              </a:endParaRPr>
            </a:p>
          </p:txBody>
        </p:sp>
        <p:sp>
          <p:nvSpPr>
            <p:cNvPr id="11441" name="Rectangle 78">
              <a:extLst>
                <a:ext uri="{FF2B5EF4-FFF2-40B4-BE49-F238E27FC236}">
                  <a16:creationId xmlns:a16="http://schemas.microsoft.com/office/drawing/2014/main" id="{490867F7-4987-E441-AB00-690F092599D9}"/>
                </a:ext>
              </a:extLst>
            </p:cNvPr>
            <p:cNvSpPr>
              <a:spLocks noChangeArrowheads="1"/>
            </p:cNvSpPr>
            <p:nvPr/>
          </p:nvSpPr>
          <p:spPr bwMode="auto">
            <a:xfrm>
              <a:off x="3852" y="2364"/>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1442" name="Rectangle 79">
              <a:extLst>
                <a:ext uri="{FF2B5EF4-FFF2-40B4-BE49-F238E27FC236}">
                  <a16:creationId xmlns:a16="http://schemas.microsoft.com/office/drawing/2014/main" id="{1BBE8166-E5F5-FE4F-9537-AF123CC5DBD7}"/>
                </a:ext>
              </a:extLst>
            </p:cNvPr>
            <p:cNvSpPr>
              <a:spLocks noChangeArrowheads="1"/>
            </p:cNvSpPr>
            <p:nvPr/>
          </p:nvSpPr>
          <p:spPr bwMode="auto">
            <a:xfrm>
              <a:off x="2911" y="2364"/>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1443" name="Rectangle 80">
              <a:extLst>
                <a:ext uri="{FF2B5EF4-FFF2-40B4-BE49-F238E27FC236}">
                  <a16:creationId xmlns:a16="http://schemas.microsoft.com/office/drawing/2014/main" id="{E7564419-3118-A84D-966D-9316F682545C}"/>
                </a:ext>
              </a:extLst>
            </p:cNvPr>
            <p:cNvSpPr>
              <a:spLocks noChangeArrowheads="1"/>
            </p:cNvSpPr>
            <p:nvPr/>
          </p:nvSpPr>
          <p:spPr bwMode="auto">
            <a:xfrm>
              <a:off x="2443" y="2364"/>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1444" name="Rectangle 81">
              <a:extLst>
                <a:ext uri="{FF2B5EF4-FFF2-40B4-BE49-F238E27FC236}">
                  <a16:creationId xmlns:a16="http://schemas.microsoft.com/office/drawing/2014/main" id="{2168BE0E-23C7-FB43-ACDB-9879F2B78E8F}"/>
                </a:ext>
              </a:extLst>
            </p:cNvPr>
            <p:cNvSpPr>
              <a:spLocks noChangeArrowheads="1"/>
            </p:cNvSpPr>
            <p:nvPr/>
          </p:nvSpPr>
          <p:spPr bwMode="auto">
            <a:xfrm>
              <a:off x="2279" y="2364"/>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1445" name="Rectangle 82">
              <a:extLst>
                <a:ext uri="{FF2B5EF4-FFF2-40B4-BE49-F238E27FC236}">
                  <a16:creationId xmlns:a16="http://schemas.microsoft.com/office/drawing/2014/main" id="{0DF1AAD8-3C9C-9D48-9324-51461B61196A}"/>
                </a:ext>
              </a:extLst>
            </p:cNvPr>
            <p:cNvSpPr>
              <a:spLocks noChangeArrowheads="1"/>
            </p:cNvSpPr>
            <p:nvPr/>
          </p:nvSpPr>
          <p:spPr bwMode="auto">
            <a:xfrm>
              <a:off x="2111" y="2364"/>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1446" name="Rectangle 83">
              <a:extLst>
                <a:ext uri="{FF2B5EF4-FFF2-40B4-BE49-F238E27FC236}">
                  <a16:creationId xmlns:a16="http://schemas.microsoft.com/office/drawing/2014/main" id="{044E81FB-3A0C-F043-A5D2-544CB8B8521C}"/>
                </a:ext>
              </a:extLst>
            </p:cNvPr>
            <p:cNvSpPr>
              <a:spLocks noChangeArrowheads="1"/>
            </p:cNvSpPr>
            <p:nvPr/>
          </p:nvSpPr>
          <p:spPr bwMode="auto">
            <a:xfrm>
              <a:off x="1981" y="2341"/>
              <a:ext cx="12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i="1">
                  <a:solidFill>
                    <a:srgbClr val="000000"/>
                  </a:solidFill>
                  <a:latin typeface="Symbol" pitchFamily="2" charset="2"/>
                  <a:ea typeface="宋体" panose="02010600030101010101" pitchFamily="2" charset="-122"/>
                </a:rPr>
                <a:t>j</a:t>
              </a:r>
              <a:endParaRPr lang="en-US" altLang="zh-CN">
                <a:ea typeface="宋体" panose="02010600030101010101" pitchFamily="2" charset="-122"/>
              </a:endParaRPr>
            </a:p>
          </p:txBody>
        </p:sp>
      </p:grpSp>
      <p:grpSp>
        <p:nvGrpSpPr>
          <p:cNvPr id="56405" name="Group 85">
            <a:extLst>
              <a:ext uri="{FF2B5EF4-FFF2-40B4-BE49-F238E27FC236}">
                <a16:creationId xmlns:a16="http://schemas.microsoft.com/office/drawing/2014/main" id="{1FCAC63D-4F69-4240-9D01-B68AF719C898}"/>
              </a:ext>
            </a:extLst>
          </p:cNvPr>
          <p:cNvGrpSpPr>
            <a:grpSpLocks/>
          </p:cNvGrpSpPr>
          <p:nvPr/>
        </p:nvGrpSpPr>
        <p:grpSpPr bwMode="auto">
          <a:xfrm>
            <a:off x="6324600" y="4953000"/>
            <a:ext cx="2384425" cy="1543050"/>
            <a:chOff x="1303" y="1686"/>
            <a:chExt cx="2573" cy="1669"/>
          </a:xfrm>
        </p:grpSpPr>
        <p:grpSp>
          <p:nvGrpSpPr>
            <p:cNvPr id="11352" name="Group 86">
              <a:extLst>
                <a:ext uri="{FF2B5EF4-FFF2-40B4-BE49-F238E27FC236}">
                  <a16:creationId xmlns:a16="http://schemas.microsoft.com/office/drawing/2014/main" id="{1D9AAA59-5494-1042-B4FB-84CC45755769}"/>
                </a:ext>
              </a:extLst>
            </p:cNvPr>
            <p:cNvGrpSpPr>
              <a:grpSpLocks/>
            </p:cNvGrpSpPr>
            <p:nvPr/>
          </p:nvGrpSpPr>
          <p:grpSpPr bwMode="auto">
            <a:xfrm>
              <a:off x="1303" y="2760"/>
              <a:ext cx="2573" cy="595"/>
              <a:chOff x="1303" y="2760"/>
              <a:chExt cx="2573" cy="595"/>
            </a:xfrm>
          </p:grpSpPr>
          <p:sp>
            <p:nvSpPr>
              <p:cNvPr id="11418" name="Freeform 87">
                <a:extLst>
                  <a:ext uri="{FF2B5EF4-FFF2-40B4-BE49-F238E27FC236}">
                    <a16:creationId xmlns:a16="http://schemas.microsoft.com/office/drawing/2014/main" id="{1887D136-DBF8-4E4E-AE2F-34EA344A9358}"/>
                  </a:ext>
                </a:extLst>
              </p:cNvPr>
              <p:cNvSpPr>
                <a:spLocks/>
              </p:cNvSpPr>
              <p:nvPr/>
            </p:nvSpPr>
            <p:spPr bwMode="auto">
              <a:xfrm>
                <a:off x="1303" y="2760"/>
                <a:ext cx="2573" cy="481"/>
              </a:xfrm>
              <a:custGeom>
                <a:avLst/>
                <a:gdLst>
                  <a:gd name="T0" fmla="*/ 785 w 5145"/>
                  <a:gd name="T1" fmla="*/ 0 h 963"/>
                  <a:gd name="T2" fmla="*/ 2573 w 5145"/>
                  <a:gd name="T3" fmla="*/ 0 h 963"/>
                  <a:gd name="T4" fmla="*/ 2091 w 5145"/>
                  <a:gd name="T5" fmla="*/ 481 h 963"/>
                  <a:gd name="T6" fmla="*/ 0 w 5145"/>
                  <a:gd name="T7" fmla="*/ 481 h 963"/>
                  <a:gd name="T8" fmla="*/ 785 w 5145"/>
                  <a:gd name="T9" fmla="*/ 0 h 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45" h="963">
                    <a:moveTo>
                      <a:pt x="1570" y="0"/>
                    </a:moveTo>
                    <a:lnTo>
                      <a:pt x="5145" y="0"/>
                    </a:lnTo>
                    <a:lnTo>
                      <a:pt x="4182" y="963"/>
                    </a:lnTo>
                    <a:lnTo>
                      <a:pt x="0" y="963"/>
                    </a:lnTo>
                    <a:lnTo>
                      <a:pt x="1570" y="0"/>
                    </a:lnTo>
                    <a:close/>
                  </a:path>
                </a:pathLst>
              </a:custGeom>
              <a:solidFill>
                <a:srgbClr val="C06000"/>
              </a:solidFill>
              <a:ln w="7938">
                <a:solidFill>
                  <a:srgbClr val="000000"/>
                </a:solidFill>
                <a:prstDash val="solid"/>
                <a:round/>
                <a:headEnd/>
                <a:tailEnd/>
              </a:ln>
            </p:spPr>
            <p:txBody>
              <a:bodyPr/>
              <a:lstStyle/>
              <a:p>
                <a:endParaRPr lang="en-CN"/>
              </a:p>
            </p:txBody>
          </p:sp>
          <p:sp>
            <p:nvSpPr>
              <p:cNvPr id="11419" name="Rectangle 88">
                <a:extLst>
                  <a:ext uri="{FF2B5EF4-FFF2-40B4-BE49-F238E27FC236}">
                    <a16:creationId xmlns:a16="http://schemas.microsoft.com/office/drawing/2014/main" id="{19EFDC5D-12B8-2D44-86AE-E6A7B17C7ACC}"/>
                  </a:ext>
                </a:extLst>
              </p:cNvPr>
              <p:cNvSpPr>
                <a:spLocks noChangeArrowheads="1"/>
              </p:cNvSpPr>
              <p:nvPr/>
            </p:nvSpPr>
            <p:spPr bwMode="auto">
              <a:xfrm>
                <a:off x="1305" y="3243"/>
                <a:ext cx="2088" cy="110"/>
              </a:xfrm>
              <a:prstGeom prst="rect">
                <a:avLst/>
              </a:prstGeom>
              <a:solidFill>
                <a:srgbClr val="804000"/>
              </a:solidFill>
              <a:ln w="7938">
                <a:solidFill>
                  <a:srgbClr val="000000"/>
                </a:solidFill>
                <a:miter lim="800000"/>
                <a:headEnd/>
                <a:tailEnd/>
              </a:ln>
            </p:spPr>
            <p:txBody>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endParaRPr lang="en-US" altLang="en-CN"/>
              </a:p>
            </p:txBody>
          </p:sp>
          <p:sp>
            <p:nvSpPr>
              <p:cNvPr id="11420" name="Freeform 89">
                <a:extLst>
                  <a:ext uri="{FF2B5EF4-FFF2-40B4-BE49-F238E27FC236}">
                    <a16:creationId xmlns:a16="http://schemas.microsoft.com/office/drawing/2014/main" id="{8ED54CC3-EF0A-EF40-AB14-FE140DA564D6}"/>
                  </a:ext>
                </a:extLst>
              </p:cNvPr>
              <p:cNvSpPr>
                <a:spLocks/>
              </p:cNvSpPr>
              <p:nvPr/>
            </p:nvSpPr>
            <p:spPr bwMode="auto">
              <a:xfrm>
                <a:off x="3394" y="2760"/>
                <a:ext cx="482" cy="595"/>
              </a:xfrm>
              <a:custGeom>
                <a:avLst/>
                <a:gdLst>
                  <a:gd name="T0" fmla="*/ 482 w 963"/>
                  <a:gd name="T1" fmla="*/ 0 h 1192"/>
                  <a:gd name="T2" fmla="*/ 0 w 963"/>
                  <a:gd name="T3" fmla="*/ 481 h 1192"/>
                  <a:gd name="T4" fmla="*/ 0 w 963"/>
                  <a:gd name="T5" fmla="*/ 595 h 1192"/>
                  <a:gd name="T6" fmla="*/ 482 w 963"/>
                  <a:gd name="T7" fmla="*/ 111 h 1192"/>
                  <a:gd name="T8" fmla="*/ 482 w 963"/>
                  <a:gd name="T9" fmla="*/ 0 h 1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3" h="1192">
                    <a:moveTo>
                      <a:pt x="963" y="0"/>
                    </a:moveTo>
                    <a:lnTo>
                      <a:pt x="0" y="963"/>
                    </a:lnTo>
                    <a:lnTo>
                      <a:pt x="0" y="1192"/>
                    </a:lnTo>
                    <a:lnTo>
                      <a:pt x="963" y="223"/>
                    </a:lnTo>
                    <a:lnTo>
                      <a:pt x="963" y="0"/>
                    </a:lnTo>
                    <a:close/>
                  </a:path>
                </a:pathLst>
              </a:custGeom>
              <a:solidFill>
                <a:srgbClr val="603000"/>
              </a:solidFill>
              <a:ln w="7938">
                <a:solidFill>
                  <a:srgbClr val="000000"/>
                </a:solidFill>
                <a:prstDash val="solid"/>
                <a:round/>
                <a:headEnd/>
                <a:tailEnd/>
              </a:ln>
            </p:spPr>
            <p:txBody>
              <a:bodyPr/>
              <a:lstStyle/>
              <a:p>
                <a:endParaRPr lang="en-CN"/>
              </a:p>
            </p:txBody>
          </p:sp>
        </p:grpSp>
        <p:sp>
          <p:nvSpPr>
            <p:cNvPr id="11353" name="Freeform 90">
              <a:extLst>
                <a:ext uri="{FF2B5EF4-FFF2-40B4-BE49-F238E27FC236}">
                  <a16:creationId xmlns:a16="http://schemas.microsoft.com/office/drawing/2014/main" id="{2745D94C-D610-B943-ABFF-F2E7C42360E7}"/>
                </a:ext>
              </a:extLst>
            </p:cNvPr>
            <p:cNvSpPr>
              <a:spLocks/>
            </p:cNvSpPr>
            <p:nvPr/>
          </p:nvSpPr>
          <p:spPr bwMode="auto">
            <a:xfrm>
              <a:off x="2239" y="2128"/>
              <a:ext cx="20" cy="48"/>
            </a:xfrm>
            <a:custGeom>
              <a:avLst/>
              <a:gdLst>
                <a:gd name="T0" fmla="*/ 0 w 39"/>
                <a:gd name="T1" fmla="*/ 15 h 95"/>
                <a:gd name="T2" fmla="*/ 6 w 39"/>
                <a:gd name="T3" fmla="*/ 8 h 95"/>
                <a:gd name="T4" fmla="*/ 20 w 39"/>
                <a:gd name="T5" fmla="*/ 0 h 95"/>
                <a:gd name="T6" fmla="*/ 19 w 39"/>
                <a:gd name="T7" fmla="*/ 48 h 95"/>
                <a:gd name="T8" fmla="*/ 15 w 39"/>
                <a:gd name="T9" fmla="*/ 42 h 95"/>
                <a:gd name="T10" fmla="*/ 11 w 39"/>
                <a:gd name="T11" fmla="*/ 35 h 95"/>
                <a:gd name="T12" fmla="*/ 4 w 39"/>
                <a:gd name="T13" fmla="*/ 25 h 95"/>
                <a:gd name="T14" fmla="*/ 0 w 39"/>
                <a:gd name="T15" fmla="*/ 15 h 9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 h="95">
                  <a:moveTo>
                    <a:pt x="0" y="29"/>
                  </a:moveTo>
                  <a:lnTo>
                    <a:pt x="11" y="15"/>
                  </a:lnTo>
                  <a:lnTo>
                    <a:pt x="39" y="0"/>
                  </a:lnTo>
                  <a:lnTo>
                    <a:pt x="38" y="95"/>
                  </a:lnTo>
                  <a:lnTo>
                    <a:pt x="30" y="83"/>
                  </a:lnTo>
                  <a:lnTo>
                    <a:pt x="21" y="70"/>
                  </a:lnTo>
                  <a:lnTo>
                    <a:pt x="8" y="49"/>
                  </a:lnTo>
                  <a:lnTo>
                    <a:pt x="0" y="29"/>
                  </a:lnTo>
                  <a:close/>
                </a:path>
              </a:pathLst>
            </a:custGeom>
            <a:solidFill>
              <a:srgbClr val="E0E0E0"/>
            </a:solidFill>
            <a:ln w="7938">
              <a:solidFill>
                <a:srgbClr val="000000"/>
              </a:solidFill>
              <a:prstDash val="solid"/>
              <a:round/>
              <a:headEnd/>
              <a:tailEnd/>
            </a:ln>
          </p:spPr>
          <p:txBody>
            <a:bodyPr/>
            <a:lstStyle/>
            <a:p>
              <a:endParaRPr lang="en-CN"/>
            </a:p>
          </p:txBody>
        </p:sp>
        <p:grpSp>
          <p:nvGrpSpPr>
            <p:cNvPr id="11354" name="Group 91">
              <a:extLst>
                <a:ext uri="{FF2B5EF4-FFF2-40B4-BE49-F238E27FC236}">
                  <a16:creationId xmlns:a16="http://schemas.microsoft.com/office/drawing/2014/main" id="{0C7ACFCA-24DB-A344-BB72-131975244A2C}"/>
                </a:ext>
              </a:extLst>
            </p:cNvPr>
            <p:cNvGrpSpPr>
              <a:grpSpLocks/>
            </p:cNvGrpSpPr>
            <p:nvPr/>
          </p:nvGrpSpPr>
          <p:grpSpPr bwMode="auto">
            <a:xfrm>
              <a:off x="2801" y="1975"/>
              <a:ext cx="67" cy="57"/>
              <a:chOff x="2801" y="1975"/>
              <a:chExt cx="67" cy="57"/>
            </a:xfrm>
          </p:grpSpPr>
          <p:sp>
            <p:nvSpPr>
              <p:cNvPr id="11416" name="Oval 92">
                <a:extLst>
                  <a:ext uri="{FF2B5EF4-FFF2-40B4-BE49-F238E27FC236}">
                    <a16:creationId xmlns:a16="http://schemas.microsoft.com/office/drawing/2014/main" id="{2EE19E10-D0EC-294F-A1C8-CCA8A43F708F}"/>
                  </a:ext>
                </a:extLst>
              </p:cNvPr>
              <p:cNvSpPr>
                <a:spLocks noChangeArrowheads="1"/>
              </p:cNvSpPr>
              <p:nvPr/>
            </p:nvSpPr>
            <p:spPr bwMode="auto">
              <a:xfrm>
                <a:off x="2801" y="1975"/>
                <a:ext cx="67" cy="57"/>
              </a:xfrm>
              <a:prstGeom prst="ellipse">
                <a:avLst/>
              </a:prstGeom>
              <a:solidFill>
                <a:srgbClr val="FFFFFF"/>
              </a:solidFill>
              <a:ln w="7938">
                <a:solidFill>
                  <a:srgbClr val="000000"/>
                </a:solidFill>
                <a:round/>
                <a:headEnd/>
                <a:tailEnd/>
              </a:ln>
            </p:spPr>
            <p:txBody>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endParaRPr lang="en-US" altLang="en-CN"/>
              </a:p>
            </p:txBody>
          </p:sp>
          <p:sp>
            <p:nvSpPr>
              <p:cNvPr id="11417" name="Oval 93">
                <a:extLst>
                  <a:ext uri="{FF2B5EF4-FFF2-40B4-BE49-F238E27FC236}">
                    <a16:creationId xmlns:a16="http://schemas.microsoft.com/office/drawing/2014/main" id="{EABF4689-6AA0-BB45-890A-B206701FCA74}"/>
                  </a:ext>
                </a:extLst>
              </p:cNvPr>
              <p:cNvSpPr>
                <a:spLocks noChangeArrowheads="1"/>
              </p:cNvSpPr>
              <p:nvPr/>
            </p:nvSpPr>
            <p:spPr bwMode="auto">
              <a:xfrm>
                <a:off x="2825" y="1982"/>
                <a:ext cx="34" cy="35"/>
              </a:xfrm>
              <a:prstGeom prst="ellipse">
                <a:avLst/>
              </a:prstGeom>
              <a:solidFill>
                <a:srgbClr val="618FFD"/>
              </a:solidFill>
              <a:ln w="7938">
                <a:solidFill>
                  <a:srgbClr val="000000"/>
                </a:solidFill>
                <a:round/>
                <a:headEnd/>
                <a:tailEnd/>
              </a:ln>
            </p:spPr>
            <p:txBody>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endParaRPr lang="en-US" altLang="en-CN"/>
              </a:p>
            </p:txBody>
          </p:sp>
        </p:grpSp>
        <p:grpSp>
          <p:nvGrpSpPr>
            <p:cNvPr id="11355" name="Group 94">
              <a:extLst>
                <a:ext uri="{FF2B5EF4-FFF2-40B4-BE49-F238E27FC236}">
                  <a16:creationId xmlns:a16="http://schemas.microsoft.com/office/drawing/2014/main" id="{D143076D-A90C-4949-A9C2-7B9ECE507447}"/>
                </a:ext>
              </a:extLst>
            </p:cNvPr>
            <p:cNvGrpSpPr>
              <a:grpSpLocks/>
            </p:cNvGrpSpPr>
            <p:nvPr/>
          </p:nvGrpSpPr>
          <p:grpSpPr bwMode="auto">
            <a:xfrm>
              <a:off x="2973" y="1980"/>
              <a:ext cx="67" cy="57"/>
              <a:chOff x="2973" y="1980"/>
              <a:chExt cx="67" cy="57"/>
            </a:xfrm>
          </p:grpSpPr>
          <p:sp>
            <p:nvSpPr>
              <p:cNvPr id="11414" name="Oval 95">
                <a:extLst>
                  <a:ext uri="{FF2B5EF4-FFF2-40B4-BE49-F238E27FC236}">
                    <a16:creationId xmlns:a16="http://schemas.microsoft.com/office/drawing/2014/main" id="{7B9E8A93-CB87-B544-B90D-7BFCCCA65F56}"/>
                  </a:ext>
                </a:extLst>
              </p:cNvPr>
              <p:cNvSpPr>
                <a:spLocks noChangeArrowheads="1"/>
              </p:cNvSpPr>
              <p:nvPr/>
            </p:nvSpPr>
            <p:spPr bwMode="auto">
              <a:xfrm>
                <a:off x="2973" y="1980"/>
                <a:ext cx="67" cy="57"/>
              </a:xfrm>
              <a:prstGeom prst="ellipse">
                <a:avLst/>
              </a:prstGeom>
              <a:solidFill>
                <a:srgbClr val="FFFFFF"/>
              </a:solidFill>
              <a:ln w="7938">
                <a:solidFill>
                  <a:srgbClr val="000000"/>
                </a:solidFill>
                <a:round/>
                <a:headEnd/>
                <a:tailEnd/>
              </a:ln>
            </p:spPr>
            <p:txBody>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endParaRPr lang="en-US" altLang="en-CN"/>
              </a:p>
            </p:txBody>
          </p:sp>
          <p:sp>
            <p:nvSpPr>
              <p:cNvPr id="11415" name="Oval 96">
                <a:extLst>
                  <a:ext uri="{FF2B5EF4-FFF2-40B4-BE49-F238E27FC236}">
                    <a16:creationId xmlns:a16="http://schemas.microsoft.com/office/drawing/2014/main" id="{A697EF73-7C61-1F49-8963-1F7918553D73}"/>
                  </a:ext>
                </a:extLst>
              </p:cNvPr>
              <p:cNvSpPr>
                <a:spLocks noChangeArrowheads="1"/>
              </p:cNvSpPr>
              <p:nvPr/>
            </p:nvSpPr>
            <p:spPr bwMode="auto">
              <a:xfrm>
                <a:off x="2996" y="1987"/>
                <a:ext cx="35" cy="36"/>
              </a:xfrm>
              <a:prstGeom prst="ellipse">
                <a:avLst/>
              </a:prstGeom>
              <a:solidFill>
                <a:srgbClr val="618FFD"/>
              </a:solidFill>
              <a:ln w="7938">
                <a:solidFill>
                  <a:srgbClr val="000000"/>
                </a:solidFill>
                <a:round/>
                <a:headEnd/>
                <a:tailEnd/>
              </a:ln>
            </p:spPr>
            <p:txBody>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endParaRPr lang="en-US" altLang="en-CN"/>
              </a:p>
            </p:txBody>
          </p:sp>
        </p:grpSp>
        <p:grpSp>
          <p:nvGrpSpPr>
            <p:cNvPr id="11356" name="Group 97">
              <a:extLst>
                <a:ext uri="{FF2B5EF4-FFF2-40B4-BE49-F238E27FC236}">
                  <a16:creationId xmlns:a16="http://schemas.microsoft.com/office/drawing/2014/main" id="{9AE6F0DA-7CEB-0348-BD3C-E2A7E4D1AA42}"/>
                </a:ext>
              </a:extLst>
            </p:cNvPr>
            <p:cNvGrpSpPr>
              <a:grpSpLocks/>
            </p:cNvGrpSpPr>
            <p:nvPr/>
          </p:nvGrpSpPr>
          <p:grpSpPr bwMode="auto">
            <a:xfrm>
              <a:off x="2169" y="1686"/>
              <a:ext cx="1380" cy="1387"/>
              <a:chOff x="2169" y="1686"/>
              <a:chExt cx="1380" cy="1387"/>
            </a:xfrm>
          </p:grpSpPr>
          <p:grpSp>
            <p:nvGrpSpPr>
              <p:cNvPr id="11394" name="Group 98">
                <a:extLst>
                  <a:ext uri="{FF2B5EF4-FFF2-40B4-BE49-F238E27FC236}">
                    <a16:creationId xmlns:a16="http://schemas.microsoft.com/office/drawing/2014/main" id="{C39531AC-CB51-E946-9C47-16C82A713E1D}"/>
                  </a:ext>
                </a:extLst>
              </p:cNvPr>
              <p:cNvGrpSpPr>
                <a:grpSpLocks/>
              </p:cNvGrpSpPr>
              <p:nvPr/>
            </p:nvGrpSpPr>
            <p:grpSpPr bwMode="auto">
              <a:xfrm>
                <a:off x="2169" y="1686"/>
                <a:ext cx="1236" cy="1387"/>
                <a:chOff x="2169" y="1686"/>
                <a:chExt cx="1236" cy="1387"/>
              </a:xfrm>
            </p:grpSpPr>
            <p:sp>
              <p:nvSpPr>
                <p:cNvPr id="11397" name="Freeform 99">
                  <a:extLst>
                    <a:ext uri="{FF2B5EF4-FFF2-40B4-BE49-F238E27FC236}">
                      <a16:creationId xmlns:a16="http://schemas.microsoft.com/office/drawing/2014/main" id="{1E84ED62-F5EC-FB4B-9B91-F07537E5E163}"/>
                    </a:ext>
                  </a:extLst>
                </p:cNvPr>
                <p:cNvSpPr>
                  <a:spLocks/>
                </p:cNvSpPr>
                <p:nvPr/>
              </p:nvSpPr>
              <p:spPr bwMode="auto">
                <a:xfrm>
                  <a:off x="3081" y="1941"/>
                  <a:ext cx="64" cy="155"/>
                </a:xfrm>
                <a:custGeom>
                  <a:avLst/>
                  <a:gdLst>
                    <a:gd name="T0" fmla="*/ 29 w 128"/>
                    <a:gd name="T1" fmla="*/ 9 h 311"/>
                    <a:gd name="T2" fmla="*/ 47 w 128"/>
                    <a:gd name="T3" fmla="*/ 0 h 311"/>
                    <a:gd name="T4" fmla="*/ 55 w 128"/>
                    <a:gd name="T5" fmla="*/ 9 h 311"/>
                    <a:gd name="T6" fmla="*/ 61 w 128"/>
                    <a:gd name="T7" fmla="*/ 31 h 311"/>
                    <a:gd name="T8" fmla="*/ 64 w 128"/>
                    <a:gd name="T9" fmla="*/ 63 h 311"/>
                    <a:gd name="T10" fmla="*/ 61 w 128"/>
                    <a:gd name="T11" fmla="*/ 97 h 311"/>
                    <a:gd name="T12" fmla="*/ 52 w 128"/>
                    <a:gd name="T13" fmla="*/ 129 h 311"/>
                    <a:gd name="T14" fmla="*/ 38 w 128"/>
                    <a:gd name="T15" fmla="*/ 152 h 311"/>
                    <a:gd name="T16" fmla="*/ 18 w 128"/>
                    <a:gd name="T17" fmla="*/ 155 h 311"/>
                    <a:gd name="T18" fmla="*/ 0 w 128"/>
                    <a:gd name="T19" fmla="*/ 109 h 311"/>
                    <a:gd name="T20" fmla="*/ 29 w 128"/>
                    <a:gd name="T21" fmla="*/ 9 h 3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a:solidFill>
                    <a:srgbClr val="000000"/>
                  </a:solidFill>
                  <a:prstDash val="solid"/>
                  <a:round/>
                  <a:headEnd/>
                  <a:tailEnd/>
                </a:ln>
              </p:spPr>
              <p:txBody>
                <a:bodyPr/>
                <a:lstStyle/>
                <a:p>
                  <a:endParaRPr lang="en-CN"/>
                </a:p>
              </p:txBody>
            </p:sp>
            <p:sp>
              <p:nvSpPr>
                <p:cNvPr id="11398" name="Freeform 100">
                  <a:extLst>
                    <a:ext uri="{FF2B5EF4-FFF2-40B4-BE49-F238E27FC236}">
                      <a16:creationId xmlns:a16="http://schemas.microsoft.com/office/drawing/2014/main" id="{33C016A5-FE7E-5E46-ABEB-A83100B2ADDC}"/>
                    </a:ext>
                  </a:extLst>
                </p:cNvPr>
                <p:cNvSpPr>
                  <a:spLocks/>
                </p:cNvSpPr>
                <p:nvPr/>
              </p:nvSpPr>
              <p:spPr bwMode="auto">
                <a:xfrm>
                  <a:off x="2667" y="1945"/>
                  <a:ext cx="63" cy="155"/>
                </a:xfrm>
                <a:custGeom>
                  <a:avLst/>
                  <a:gdLst>
                    <a:gd name="T0" fmla="*/ 35 w 126"/>
                    <a:gd name="T1" fmla="*/ 8 h 311"/>
                    <a:gd name="T2" fmla="*/ 17 w 126"/>
                    <a:gd name="T3" fmla="*/ 0 h 311"/>
                    <a:gd name="T4" fmla="*/ 9 w 126"/>
                    <a:gd name="T5" fmla="*/ 8 h 311"/>
                    <a:gd name="T6" fmla="*/ 3 w 126"/>
                    <a:gd name="T7" fmla="*/ 31 h 311"/>
                    <a:gd name="T8" fmla="*/ 0 w 126"/>
                    <a:gd name="T9" fmla="*/ 63 h 311"/>
                    <a:gd name="T10" fmla="*/ 3 w 126"/>
                    <a:gd name="T11" fmla="*/ 97 h 311"/>
                    <a:gd name="T12" fmla="*/ 12 w 126"/>
                    <a:gd name="T13" fmla="*/ 129 h 311"/>
                    <a:gd name="T14" fmla="*/ 26 w 126"/>
                    <a:gd name="T15" fmla="*/ 152 h 311"/>
                    <a:gd name="T16" fmla="*/ 46 w 126"/>
                    <a:gd name="T17" fmla="*/ 155 h 311"/>
                    <a:gd name="T18" fmla="*/ 63 w 126"/>
                    <a:gd name="T19" fmla="*/ 109 h 311"/>
                    <a:gd name="T20" fmla="*/ 35 w 126"/>
                    <a:gd name="T21" fmla="*/ 8 h 3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a:solidFill>
                    <a:srgbClr val="000000"/>
                  </a:solidFill>
                  <a:prstDash val="solid"/>
                  <a:round/>
                  <a:headEnd/>
                  <a:tailEnd/>
                </a:ln>
              </p:spPr>
              <p:txBody>
                <a:bodyPr/>
                <a:lstStyle/>
                <a:p>
                  <a:endParaRPr lang="en-CN"/>
                </a:p>
              </p:txBody>
            </p:sp>
            <p:grpSp>
              <p:nvGrpSpPr>
                <p:cNvPr id="11399" name="Group 101">
                  <a:extLst>
                    <a:ext uri="{FF2B5EF4-FFF2-40B4-BE49-F238E27FC236}">
                      <a16:creationId xmlns:a16="http://schemas.microsoft.com/office/drawing/2014/main" id="{39B0945D-9375-AD41-AF20-D4307BDC3660}"/>
                    </a:ext>
                  </a:extLst>
                </p:cNvPr>
                <p:cNvGrpSpPr>
                  <a:grpSpLocks/>
                </p:cNvGrpSpPr>
                <p:nvPr/>
              </p:nvGrpSpPr>
              <p:grpSpPr bwMode="auto">
                <a:xfrm>
                  <a:off x="2169" y="2067"/>
                  <a:ext cx="1236" cy="1006"/>
                  <a:chOff x="2169" y="2067"/>
                  <a:chExt cx="1236" cy="1006"/>
                </a:xfrm>
              </p:grpSpPr>
              <p:sp>
                <p:nvSpPr>
                  <p:cNvPr id="11410" name="Freeform 102">
                    <a:extLst>
                      <a:ext uri="{FF2B5EF4-FFF2-40B4-BE49-F238E27FC236}">
                        <a16:creationId xmlns:a16="http://schemas.microsoft.com/office/drawing/2014/main" id="{3C1308CB-E559-D740-B7DE-4E02DB8D3442}"/>
                      </a:ext>
                    </a:extLst>
                  </p:cNvPr>
                  <p:cNvSpPr>
                    <a:spLocks/>
                  </p:cNvSpPr>
                  <p:nvPr/>
                </p:nvSpPr>
                <p:spPr bwMode="auto">
                  <a:xfrm>
                    <a:off x="2169" y="2107"/>
                    <a:ext cx="1236" cy="655"/>
                  </a:xfrm>
                  <a:custGeom>
                    <a:avLst/>
                    <a:gdLst>
                      <a:gd name="T0" fmla="*/ 278 w 2472"/>
                      <a:gd name="T1" fmla="*/ 655 h 1310"/>
                      <a:gd name="T2" fmla="*/ 277 w 2472"/>
                      <a:gd name="T3" fmla="*/ 632 h 1310"/>
                      <a:gd name="T4" fmla="*/ 278 w 2472"/>
                      <a:gd name="T5" fmla="*/ 590 h 1310"/>
                      <a:gd name="T6" fmla="*/ 283 w 2472"/>
                      <a:gd name="T7" fmla="*/ 547 h 1310"/>
                      <a:gd name="T8" fmla="*/ 255 w 2472"/>
                      <a:gd name="T9" fmla="*/ 564 h 1310"/>
                      <a:gd name="T10" fmla="*/ 231 w 2472"/>
                      <a:gd name="T11" fmla="*/ 580 h 1310"/>
                      <a:gd name="T12" fmla="*/ 180 w 2472"/>
                      <a:gd name="T13" fmla="*/ 597 h 1310"/>
                      <a:gd name="T14" fmla="*/ 134 w 2472"/>
                      <a:gd name="T15" fmla="*/ 603 h 1310"/>
                      <a:gd name="T16" fmla="*/ 103 w 2472"/>
                      <a:gd name="T17" fmla="*/ 602 h 1310"/>
                      <a:gd name="T18" fmla="*/ 82 w 2472"/>
                      <a:gd name="T19" fmla="*/ 592 h 1310"/>
                      <a:gd name="T20" fmla="*/ 59 w 2472"/>
                      <a:gd name="T21" fmla="*/ 562 h 1310"/>
                      <a:gd name="T22" fmla="*/ 33 w 2472"/>
                      <a:gd name="T23" fmla="*/ 516 h 1310"/>
                      <a:gd name="T24" fmla="*/ 20 w 2472"/>
                      <a:gd name="T25" fmla="*/ 478 h 1310"/>
                      <a:gd name="T26" fmla="*/ 12 w 2472"/>
                      <a:gd name="T27" fmla="*/ 445 h 1310"/>
                      <a:gd name="T28" fmla="*/ 6 w 2472"/>
                      <a:gd name="T29" fmla="*/ 414 h 1310"/>
                      <a:gd name="T30" fmla="*/ 3 w 2472"/>
                      <a:gd name="T31" fmla="*/ 387 h 1310"/>
                      <a:gd name="T32" fmla="*/ 0 w 2472"/>
                      <a:gd name="T33" fmla="*/ 353 h 1310"/>
                      <a:gd name="T34" fmla="*/ 0 w 2472"/>
                      <a:gd name="T35" fmla="*/ 311 h 1310"/>
                      <a:gd name="T36" fmla="*/ 1 w 2472"/>
                      <a:gd name="T37" fmla="*/ 273 h 1310"/>
                      <a:gd name="T38" fmla="*/ 7 w 2472"/>
                      <a:gd name="T39" fmla="*/ 238 h 1310"/>
                      <a:gd name="T40" fmla="*/ 13 w 2472"/>
                      <a:gd name="T41" fmla="*/ 202 h 1310"/>
                      <a:gd name="T42" fmla="*/ 20 w 2472"/>
                      <a:gd name="T43" fmla="*/ 168 h 1310"/>
                      <a:gd name="T44" fmla="*/ 29 w 2472"/>
                      <a:gd name="T45" fmla="*/ 136 h 1310"/>
                      <a:gd name="T46" fmla="*/ 41 w 2472"/>
                      <a:gd name="T47" fmla="*/ 92 h 1310"/>
                      <a:gd name="T48" fmla="*/ 56 w 2472"/>
                      <a:gd name="T49" fmla="*/ 67 h 1310"/>
                      <a:gd name="T50" fmla="*/ 71 w 2472"/>
                      <a:gd name="T51" fmla="*/ 40 h 1310"/>
                      <a:gd name="T52" fmla="*/ 82 w 2472"/>
                      <a:gd name="T53" fmla="*/ 57 h 1310"/>
                      <a:gd name="T54" fmla="*/ 95 w 2472"/>
                      <a:gd name="T55" fmla="*/ 76 h 1310"/>
                      <a:gd name="T56" fmla="*/ 117 w 2472"/>
                      <a:gd name="T57" fmla="*/ 101 h 1310"/>
                      <a:gd name="T58" fmla="*/ 136 w 2472"/>
                      <a:gd name="T59" fmla="*/ 113 h 1310"/>
                      <a:gd name="T60" fmla="*/ 158 w 2472"/>
                      <a:gd name="T61" fmla="*/ 119 h 1310"/>
                      <a:gd name="T62" fmla="*/ 197 w 2472"/>
                      <a:gd name="T63" fmla="*/ 109 h 1310"/>
                      <a:gd name="T64" fmla="*/ 239 w 2472"/>
                      <a:gd name="T65" fmla="*/ 88 h 1310"/>
                      <a:gd name="T66" fmla="*/ 242 w 2472"/>
                      <a:gd name="T67" fmla="*/ 138 h 1310"/>
                      <a:gd name="T68" fmla="*/ 259 w 2472"/>
                      <a:gd name="T69" fmla="*/ 253 h 1310"/>
                      <a:gd name="T70" fmla="*/ 254 w 2472"/>
                      <a:gd name="T71" fmla="*/ 311 h 1310"/>
                      <a:gd name="T72" fmla="*/ 294 w 2472"/>
                      <a:gd name="T73" fmla="*/ 230 h 1310"/>
                      <a:gd name="T74" fmla="*/ 329 w 2472"/>
                      <a:gd name="T75" fmla="*/ 173 h 1310"/>
                      <a:gd name="T76" fmla="*/ 363 w 2472"/>
                      <a:gd name="T77" fmla="*/ 133 h 1310"/>
                      <a:gd name="T78" fmla="*/ 409 w 2472"/>
                      <a:gd name="T79" fmla="*/ 87 h 1310"/>
                      <a:gd name="T80" fmla="*/ 450 w 2472"/>
                      <a:gd name="T81" fmla="*/ 51 h 1310"/>
                      <a:gd name="T82" fmla="*/ 530 w 2472"/>
                      <a:gd name="T83" fmla="*/ 17 h 1310"/>
                      <a:gd name="T84" fmla="*/ 622 w 2472"/>
                      <a:gd name="T85" fmla="*/ 0 h 1310"/>
                      <a:gd name="T86" fmla="*/ 731 w 2472"/>
                      <a:gd name="T87" fmla="*/ 0 h 1310"/>
                      <a:gd name="T88" fmla="*/ 915 w 2472"/>
                      <a:gd name="T89" fmla="*/ 29 h 1310"/>
                      <a:gd name="T90" fmla="*/ 1036 w 2472"/>
                      <a:gd name="T91" fmla="*/ 81 h 1310"/>
                      <a:gd name="T92" fmla="*/ 1110 w 2472"/>
                      <a:gd name="T93" fmla="*/ 144 h 1310"/>
                      <a:gd name="T94" fmla="*/ 1162 w 2472"/>
                      <a:gd name="T95" fmla="*/ 220 h 1310"/>
                      <a:gd name="T96" fmla="*/ 1208 w 2472"/>
                      <a:gd name="T97" fmla="*/ 294 h 1310"/>
                      <a:gd name="T98" fmla="*/ 1231 w 2472"/>
                      <a:gd name="T99" fmla="*/ 369 h 1310"/>
                      <a:gd name="T100" fmla="*/ 1236 w 2472"/>
                      <a:gd name="T101" fmla="*/ 530 h 1310"/>
                      <a:gd name="T102" fmla="*/ 1231 w 2472"/>
                      <a:gd name="T103" fmla="*/ 655 h 1310"/>
                      <a:gd name="T104" fmla="*/ 278 w 2472"/>
                      <a:gd name="T105" fmla="*/ 655 h 131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472" h="1310">
                        <a:moveTo>
                          <a:pt x="555" y="1310"/>
                        </a:moveTo>
                        <a:lnTo>
                          <a:pt x="553" y="1263"/>
                        </a:lnTo>
                        <a:lnTo>
                          <a:pt x="555" y="1180"/>
                        </a:lnTo>
                        <a:lnTo>
                          <a:pt x="565" y="1093"/>
                        </a:lnTo>
                        <a:lnTo>
                          <a:pt x="510" y="1128"/>
                        </a:lnTo>
                        <a:lnTo>
                          <a:pt x="461" y="1159"/>
                        </a:lnTo>
                        <a:lnTo>
                          <a:pt x="359" y="1194"/>
                        </a:lnTo>
                        <a:lnTo>
                          <a:pt x="267" y="1206"/>
                        </a:lnTo>
                        <a:lnTo>
                          <a:pt x="206" y="1203"/>
                        </a:lnTo>
                        <a:lnTo>
                          <a:pt x="164" y="1183"/>
                        </a:lnTo>
                        <a:lnTo>
                          <a:pt x="117" y="1124"/>
                        </a:lnTo>
                        <a:lnTo>
                          <a:pt x="65" y="1032"/>
                        </a:lnTo>
                        <a:lnTo>
                          <a:pt x="39" y="955"/>
                        </a:lnTo>
                        <a:lnTo>
                          <a:pt x="24" y="890"/>
                        </a:lnTo>
                        <a:lnTo>
                          <a:pt x="11" y="828"/>
                        </a:lnTo>
                        <a:lnTo>
                          <a:pt x="5" y="773"/>
                        </a:lnTo>
                        <a:lnTo>
                          <a:pt x="0" y="705"/>
                        </a:lnTo>
                        <a:lnTo>
                          <a:pt x="0" y="622"/>
                        </a:lnTo>
                        <a:lnTo>
                          <a:pt x="2" y="546"/>
                        </a:lnTo>
                        <a:lnTo>
                          <a:pt x="14" y="475"/>
                        </a:lnTo>
                        <a:lnTo>
                          <a:pt x="25" y="403"/>
                        </a:lnTo>
                        <a:lnTo>
                          <a:pt x="39" y="336"/>
                        </a:lnTo>
                        <a:lnTo>
                          <a:pt x="57" y="271"/>
                        </a:lnTo>
                        <a:lnTo>
                          <a:pt x="82" y="183"/>
                        </a:lnTo>
                        <a:lnTo>
                          <a:pt x="112" y="133"/>
                        </a:lnTo>
                        <a:lnTo>
                          <a:pt x="142" y="79"/>
                        </a:lnTo>
                        <a:lnTo>
                          <a:pt x="164" y="114"/>
                        </a:lnTo>
                        <a:lnTo>
                          <a:pt x="189" y="152"/>
                        </a:lnTo>
                        <a:lnTo>
                          <a:pt x="234" y="202"/>
                        </a:lnTo>
                        <a:lnTo>
                          <a:pt x="272" y="225"/>
                        </a:lnTo>
                        <a:lnTo>
                          <a:pt x="315" y="237"/>
                        </a:lnTo>
                        <a:lnTo>
                          <a:pt x="393" y="218"/>
                        </a:lnTo>
                        <a:lnTo>
                          <a:pt x="478" y="176"/>
                        </a:lnTo>
                        <a:lnTo>
                          <a:pt x="484" y="275"/>
                        </a:lnTo>
                        <a:lnTo>
                          <a:pt x="518" y="505"/>
                        </a:lnTo>
                        <a:lnTo>
                          <a:pt x="507" y="621"/>
                        </a:lnTo>
                        <a:lnTo>
                          <a:pt x="588" y="460"/>
                        </a:lnTo>
                        <a:lnTo>
                          <a:pt x="657" y="345"/>
                        </a:lnTo>
                        <a:lnTo>
                          <a:pt x="726" y="265"/>
                        </a:lnTo>
                        <a:lnTo>
                          <a:pt x="818" y="173"/>
                        </a:lnTo>
                        <a:lnTo>
                          <a:pt x="899" y="102"/>
                        </a:lnTo>
                        <a:lnTo>
                          <a:pt x="1060" y="34"/>
                        </a:lnTo>
                        <a:lnTo>
                          <a:pt x="1244" y="0"/>
                        </a:lnTo>
                        <a:lnTo>
                          <a:pt x="1461" y="0"/>
                        </a:lnTo>
                        <a:lnTo>
                          <a:pt x="1830" y="57"/>
                        </a:lnTo>
                        <a:lnTo>
                          <a:pt x="2071" y="161"/>
                        </a:lnTo>
                        <a:lnTo>
                          <a:pt x="2219" y="287"/>
                        </a:lnTo>
                        <a:lnTo>
                          <a:pt x="2323" y="439"/>
                        </a:lnTo>
                        <a:lnTo>
                          <a:pt x="2415" y="587"/>
                        </a:lnTo>
                        <a:lnTo>
                          <a:pt x="2461" y="737"/>
                        </a:lnTo>
                        <a:lnTo>
                          <a:pt x="2472" y="1059"/>
                        </a:lnTo>
                        <a:lnTo>
                          <a:pt x="2461" y="1310"/>
                        </a:lnTo>
                        <a:lnTo>
                          <a:pt x="555" y="1310"/>
                        </a:lnTo>
                        <a:close/>
                      </a:path>
                    </a:pathLst>
                  </a:custGeom>
                  <a:solidFill>
                    <a:srgbClr val="C0C0FF"/>
                  </a:solidFill>
                  <a:ln w="7938">
                    <a:solidFill>
                      <a:srgbClr val="000000"/>
                    </a:solidFill>
                    <a:prstDash val="solid"/>
                    <a:round/>
                    <a:headEnd/>
                    <a:tailEnd/>
                  </a:ln>
                </p:spPr>
                <p:txBody>
                  <a:bodyPr/>
                  <a:lstStyle/>
                  <a:p>
                    <a:endParaRPr lang="en-CN"/>
                  </a:p>
                </p:txBody>
              </p:sp>
              <p:grpSp>
                <p:nvGrpSpPr>
                  <p:cNvPr id="11411" name="Group 103">
                    <a:extLst>
                      <a:ext uri="{FF2B5EF4-FFF2-40B4-BE49-F238E27FC236}">
                        <a16:creationId xmlns:a16="http://schemas.microsoft.com/office/drawing/2014/main" id="{EAB29AB1-EC69-9F4D-9877-D1DC5A159C3C}"/>
                      </a:ext>
                    </a:extLst>
                  </p:cNvPr>
                  <p:cNvGrpSpPr>
                    <a:grpSpLocks/>
                  </p:cNvGrpSpPr>
                  <p:nvPr/>
                </p:nvGrpSpPr>
                <p:grpSpPr bwMode="auto">
                  <a:xfrm>
                    <a:off x="2681" y="2067"/>
                    <a:ext cx="449" cy="1006"/>
                    <a:chOff x="2681" y="2067"/>
                    <a:chExt cx="449" cy="1006"/>
                  </a:xfrm>
                </p:grpSpPr>
                <p:sp>
                  <p:nvSpPr>
                    <p:cNvPr id="11412" name="Freeform 104">
                      <a:extLst>
                        <a:ext uri="{FF2B5EF4-FFF2-40B4-BE49-F238E27FC236}">
                          <a16:creationId xmlns:a16="http://schemas.microsoft.com/office/drawing/2014/main" id="{42113535-31AA-F847-B8D3-AA8C263157D4}"/>
                        </a:ext>
                      </a:extLst>
                    </p:cNvPr>
                    <p:cNvSpPr>
                      <a:spLocks/>
                    </p:cNvSpPr>
                    <p:nvPr/>
                  </p:nvSpPr>
                  <p:spPr bwMode="auto">
                    <a:xfrm>
                      <a:off x="2681" y="2067"/>
                      <a:ext cx="449" cy="404"/>
                    </a:xfrm>
                    <a:custGeom>
                      <a:avLst/>
                      <a:gdLst>
                        <a:gd name="T0" fmla="*/ 12 w 896"/>
                        <a:gd name="T1" fmla="*/ 81 h 808"/>
                        <a:gd name="T2" fmla="*/ 0 w 896"/>
                        <a:gd name="T3" fmla="*/ 150 h 808"/>
                        <a:gd name="T4" fmla="*/ 18 w 896"/>
                        <a:gd name="T5" fmla="*/ 225 h 808"/>
                        <a:gd name="T6" fmla="*/ 23 w 896"/>
                        <a:gd name="T7" fmla="*/ 271 h 808"/>
                        <a:gd name="T8" fmla="*/ 26 w 896"/>
                        <a:gd name="T9" fmla="*/ 289 h 808"/>
                        <a:gd name="T10" fmla="*/ 36 w 896"/>
                        <a:gd name="T11" fmla="*/ 316 h 808"/>
                        <a:gd name="T12" fmla="*/ 45 w 896"/>
                        <a:gd name="T13" fmla="*/ 339 h 808"/>
                        <a:gd name="T14" fmla="*/ 67 w 896"/>
                        <a:gd name="T15" fmla="*/ 366 h 808"/>
                        <a:gd name="T16" fmla="*/ 82 w 896"/>
                        <a:gd name="T17" fmla="*/ 385 h 808"/>
                        <a:gd name="T18" fmla="*/ 104 w 896"/>
                        <a:gd name="T19" fmla="*/ 403 h 808"/>
                        <a:gd name="T20" fmla="*/ 196 w 896"/>
                        <a:gd name="T21" fmla="*/ 294 h 808"/>
                        <a:gd name="T22" fmla="*/ 298 w 896"/>
                        <a:gd name="T23" fmla="*/ 404 h 808"/>
                        <a:gd name="T24" fmla="*/ 321 w 896"/>
                        <a:gd name="T25" fmla="*/ 383 h 808"/>
                        <a:gd name="T26" fmla="*/ 341 w 896"/>
                        <a:gd name="T27" fmla="*/ 358 h 808"/>
                        <a:gd name="T28" fmla="*/ 358 w 896"/>
                        <a:gd name="T29" fmla="*/ 327 h 808"/>
                        <a:gd name="T30" fmla="*/ 380 w 896"/>
                        <a:gd name="T31" fmla="*/ 294 h 808"/>
                        <a:gd name="T32" fmla="*/ 414 w 896"/>
                        <a:gd name="T33" fmla="*/ 225 h 808"/>
                        <a:gd name="T34" fmla="*/ 437 w 896"/>
                        <a:gd name="T35" fmla="*/ 121 h 808"/>
                        <a:gd name="T36" fmla="*/ 449 w 896"/>
                        <a:gd name="T37" fmla="*/ 69 h 808"/>
                        <a:gd name="T38" fmla="*/ 374 w 896"/>
                        <a:gd name="T39" fmla="*/ 24 h 808"/>
                        <a:gd name="T40" fmla="*/ 294 w 896"/>
                        <a:gd name="T41" fmla="*/ 0 h 808"/>
                        <a:gd name="T42" fmla="*/ 166 w 896"/>
                        <a:gd name="T43" fmla="*/ 7 h 808"/>
                        <a:gd name="T44" fmla="*/ 75 w 896"/>
                        <a:gd name="T45" fmla="*/ 30 h 808"/>
                        <a:gd name="T46" fmla="*/ 12 w 896"/>
                        <a:gd name="T47" fmla="*/ 81 h 8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a:solidFill>
                        <a:srgbClr val="000000"/>
                      </a:solidFill>
                      <a:prstDash val="solid"/>
                      <a:round/>
                      <a:headEnd/>
                      <a:tailEnd/>
                    </a:ln>
                  </p:spPr>
                  <p:txBody>
                    <a:bodyPr/>
                    <a:lstStyle/>
                    <a:p>
                      <a:endParaRPr lang="en-CN"/>
                    </a:p>
                  </p:txBody>
                </p:sp>
                <p:sp>
                  <p:nvSpPr>
                    <p:cNvPr id="11413" name="Freeform 105">
                      <a:extLst>
                        <a:ext uri="{FF2B5EF4-FFF2-40B4-BE49-F238E27FC236}">
                          <a16:creationId xmlns:a16="http://schemas.microsoft.com/office/drawing/2014/main" id="{47027FD8-89C9-9C4C-98AA-34A57E235C14}"/>
                        </a:ext>
                      </a:extLst>
                    </p:cNvPr>
                    <p:cNvSpPr>
                      <a:spLocks/>
                    </p:cNvSpPr>
                    <p:nvPr/>
                  </p:nvSpPr>
                  <p:spPr bwMode="auto">
                    <a:xfrm>
                      <a:off x="2750" y="2360"/>
                      <a:ext cx="276" cy="713"/>
                    </a:xfrm>
                    <a:custGeom>
                      <a:avLst/>
                      <a:gdLst>
                        <a:gd name="T0" fmla="*/ 127 w 553"/>
                        <a:gd name="T1" fmla="*/ 0 h 1424"/>
                        <a:gd name="T2" fmla="*/ 60 w 553"/>
                        <a:gd name="T3" fmla="*/ 80 h 1424"/>
                        <a:gd name="T4" fmla="*/ 86 w 553"/>
                        <a:gd name="T5" fmla="*/ 144 h 1424"/>
                        <a:gd name="T6" fmla="*/ 41 w 553"/>
                        <a:gd name="T7" fmla="*/ 230 h 1424"/>
                        <a:gd name="T8" fmla="*/ 12 w 553"/>
                        <a:gd name="T9" fmla="*/ 350 h 1424"/>
                        <a:gd name="T10" fmla="*/ 0 w 553"/>
                        <a:gd name="T11" fmla="*/ 431 h 1424"/>
                        <a:gd name="T12" fmla="*/ 12 w 553"/>
                        <a:gd name="T13" fmla="*/ 506 h 1424"/>
                        <a:gd name="T14" fmla="*/ 35 w 553"/>
                        <a:gd name="T15" fmla="*/ 598 h 1424"/>
                        <a:gd name="T16" fmla="*/ 144 w 553"/>
                        <a:gd name="T17" fmla="*/ 713 h 1424"/>
                        <a:gd name="T18" fmla="*/ 253 w 553"/>
                        <a:gd name="T19" fmla="*/ 575 h 1424"/>
                        <a:gd name="T20" fmla="*/ 276 w 553"/>
                        <a:gd name="T21" fmla="*/ 448 h 1424"/>
                        <a:gd name="T22" fmla="*/ 259 w 553"/>
                        <a:gd name="T23" fmla="*/ 327 h 1424"/>
                        <a:gd name="T24" fmla="*/ 230 w 553"/>
                        <a:gd name="T25" fmla="*/ 224 h 1424"/>
                        <a:gd name="T26" fmla="*/ 184 w 553"/>
                        <a:gd name="T27" fmla="*/ 138 h 1424"/>
                        <a:gd name="T28" fmla="*/ 218 w 553"/>
                        <a:gd name="T29" fmla="*/ 98 h 1424"/>
                        <a:gd name="T30" fmla="*/ 127 w 553"/>
                        <a:gd name="T31" fmla="*/ 0 h 14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a:solidFill>
                        <a:srgbClr val="000000"/>
                      </a:solidFill>
                      <a:prstDash val="solid"/>
                      <a:round/>
                      <a:headEnd/>
                      <a:tailEnd/>
                    </a:ln>
                  </p:spPr>
                  <p:txBody>
                    <a:bodyPr/>
                    <a:lstStyle/>
                    <a:p>
                      <a:endParaRPr lang="en-CN"/>
                    </a:p>
                  </p:txBody>
                </p:sp>
              </p:grpSp>
            </p:grpSp>
            <p:sp>
              <p:nvSpPr>
                <p:cNvPr id="11400" name="Freeform 106">
                  <a:extLst>
                    <a:ext uri="{FF2B5EF4-FFF2-40B4-BE49-F238E27FC236}">
                      <a16:creationId xmlns:a16="http://schemas.microsoft.com/office/drawing/2014/main" id="{E0E6FE7B-530E-E74F-AB8C-B7630BF94E23}"/>
                    </a:ext>
                  </a:extLst>
                </p:cNvPr>
                <p:cNvSpPr>
                  <a:spLocks/>
                </p:cNvSpPr>
                <p:nvPr/>
              </p:nvSpPr>
              <p:spPr bwMode="auto">
                <a:xfrm>
                  <a:off x="2939" y="2008"/>
                  <a:ext cx="347" cy="436"/>
                </a:xfrm>
                <a:custGeom>
                  <a:avLst/>
                  <a:gdLst>
                    <a:gd name="T0" fmla="*/ 166 w 693"/>
                    <a:gd name="T1" fmla="*/ 19 h 873"/>
                    <a:gd name="T2" fmla="*/ 176 w 693"/>
                    <a:gd name="T3" fmla="*/ 5 h 873"/>
                    <a:gd name="T4" fmla="*/ 194 w 693"/>
                    <a:gd name="T5" fmla="*/ 0 h 873"/>
                    <a:gd name="T6" fmla="*/ 206 w 693"/>
                    <a:gd name="T7" fmla="*/ 1 h 873"/>
                    <a:gd name="T8" fmla="*/ 211 w 693"/>
                    <a:gd name="T9" fmla="*/ 9 h 873"/>
                    <a:gd name="T10" fmla="*/ 218 w 693"/>
                    <a:gd name="T11" fmla="*/ 25 h 873"/>
                    <a:gd name="T12" fmla="*/ 220 w 693"/>
                    <a:gd name="T13" fmla="*/ 57 h 873"/>
                    <a:gd name="T14" fmla="*/ 217 w 693"/>
                    <a:gd name="T15" fmla="*/ 87 h 873"/>
                    <a:gd name="T16" fmla="*/ 216 w 693"/>
                    <a:gd name="T17" fmla="*/ 106 h 873"/>
                    <a:gd name="T18" fmla="*/ 222 w 693"/>
                    <a:gd name="T19" fmla="*/ 150 h 873"/>
                    <a:gd name="T20" fmla="*/ 230 w 693"/>
                    <a:gd name="T21" fmla="*/ 183 h 873"/>
                    <a:gd name="T22" fmla="*/ 234 w 693"/>
                    <a:gd name="T23" fmla="*/ 194 h 873"/>
                    <a:gd name="T24" fmla="*/ 245 w 693"/>
                    <a:gd name="T25" fmla="*/ 214 h 873"/>
                    <a:gd name="T26" fmla="*/ 266 w 693"/>
                    <a:gd name="T27" fmla="*/ 280 h 873"/>
                    <a:gd name="T28" fmla="*/ 282 w 693"/>
                    <a:gd name="T29" fmla="*/ 298 h 873"/>
                    <a:gd name="T30" fmla="*/ 309 w 693"/>
                    <a:gd name="T31" fmla="*/ 326 h 873"/>
                    <a:gd name="T32" fmla="*/ 347 w 693"/>
                    <a:gd name="T33" fmla="*/ 363 h 873"/>
                    <a:gd name="T34" fmla="*/ 211 w 693"/>
                    <a:gd name="T35" fmla="*/ 436 h 873"/>
                    <a:gd name="T36" fmla="*/ 130 w 693"/>
                    <a:gd name="T37" fmla="*/ 344 h 873"/>
                    <a:gd name="T38" fmla="*/ 98 w 693"/>
                    <a:gd name="T39" fmla="*/ 358 h 873"/>
                    <a:gd name="T40" fmla="*/ 48 w 693"/>
                    <a:gd name="T41" fmla="*/ 368 h 873"/>
                    <a:gd name="T42" fmla="*/ 16 w 693"/>
                    <a:gd name="T43" fmla="*/ 363 h 873"/>
                    <a:gd name="T44" fmla="*/ 0 w 693"/>
                    <a:gd name="T45" fmla="*/ 349 h 873"/>
                    <a:gd name="T46" fmla="*/ 0 w 693"/>
                    <a:gd name="T47" fmla="*/ 335 h 873"/>
                    <a:gd name="T48" fmla="*/ 9 w 693"/>
                    <a:gd name="T49" fmla="*/ 316 h 873"/>
                    <a:gd name="T50" fmla="*/ 39 w 693"/>
                    <a:gd name="T51" fmla="*/ 306 h 873"/>
                    <a:gd name="T52" fmla="*/ 79 w 693"/>
                    <a:gd name="T53" fmla="*/ 297 h 873"/>
                    <a:gd name="T54" fmla="*/ 107 w 693"/>
                    <a:gd name="T55" fmla="*/ 287 h 873"/>
                    <a:gd name="T56" fmla="*/ 121 w 693"/>
                    <a:gd name="T57" fmla="*/ 273 h 873"/>
                    <a:gd name="T58" fmla="*/ 140 w 693"/>
                    <a:gd name="T59" fmla="*/ 254 h 873"/>
                    <a:gd name="T60" fmla="*/ 152 w 693"/>
                    <a:gd name="T61" fmla="*/ 242 h 873"/>
                    <a:gd name="T62" fmla="*/ 163 w 693"/>
                    <a:gd name="T63" fmla="*/ 225 h 873"/>
                    <a:gd name="T64" fmla="*/ 163 w 693"/>
                    <a:gd name="T65" fmla="*/ 189 h 873"/>
                    <a:gd name="T66" fmla="*/ 160 w 693"/>
                    <a:gd name="T67" fmla="*/ 151 h 873"/>
                    <a:gd name="T68" fmla="*/ 152 w 693"/>
                    <a:gd name="T69" fmla="*/ 109 h 873"/>
                    <a:gd name="T70" fmla="*/ 158 w 693"/>
                    <a:gd name="T71" fmla="*/ 50 h 873"/>
                    <a:gd name="T72" fmla="*/ 166 w 693"/>
                    <a:gd name="T73" fmla="*/ 19 h 8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a:solidFill>
                    <a:srgbClr val="000000"/>
                  </a:solidFill>
                  <a:prstDash val="solid"/>
                  <a:round/>
                  <a:headEnd/>
                  <a:tailEnd/>
                </a:ln>
              </p:spPr>
              <p:txBody>
                <a:bodyPr/>
                <a:lstStyle/>
                <a:p>
                  <a:endParaRPr lang="en-CN"/>
                </a:p>
              </p:txBody>
            </p:sp>
            <p:sp>
              <p:nvSpPr>
                <p:cNvPr id="11401" name="Freeform 107">
                  <a:extLst>
                    <a:ext uri="{FF2B5EF4-FFF2-40B4-BE49-F238E27FC236}">
                      <a16:creationId xmlns:a16="http://schemas.microsoft.com/office/drawing/2014/main" id="{B058E36A-DF5A-FA4C-B6A5-87FE353CD93F}"/>
                    </a:ext>
                  </a:extLst>
                </p:cNvPr>
                <p:cNvSpPr>
                  <a:spLocks/>
                </p:cNvSpPr>
                <p:nvPr/>
              </p:nvSpPr>
              <p:spPr bwMode="auto">
                <a:xfrm>
                  <a:off x="2681" y="1740"/>
                  <a:ext cx="438" cy="621"/>
                </a:xfrm>
                <a:custGeom>
                  <a:avLst/>
                  <a:gdLst>
                    <a:gd name="T0" fmla="*/ 127 w 874"/>
                    <a:gd name="T1" fmla="*/ 10 h 1244"/>
                    <a:gd name="T2" fmla="*/ 96 w 874"/>
                    <a:gd name="T3" fmla="*/ 32 h 1244"/>
                    <a:gd name="T4" fmla="*/ 75 w 874"/>
                    <a:gd name="T5" fmla="*/ 50 h 1244"/>
                    <a:gd name="T6" fmla="*/ 59 w 874"/>
                    <a:gd name="T7" fmla="*/ 75 h 1244"/>
                    <a:gd name="T8" fmla="*/ 40 w 874"/>
                    <a:gd name="T9" fmla="*/ 101 h 1244"/>
                    <a:gd name="T10" fmla="*/ 32 w 874"/>
                    <a:gd name="T11" fmla="*/ 138 h 1244"/>
                    <a:gd name="T12" fmla="*/ 23 w 874"/>
                    <a:gd name="T13" fmla="*/ 167 h 1244"/>
                    <a:gd name="T14" fmla="*/ 23 w 874"/>
                    <a:gd name="T15" fmla="*/ 202 h 1244"/>
                    <a:gd name="T16" fmla="*/ 32 w 874"/>
                    <a:gd name="T17" fmla="*/ 250 h 1244"/>
                    <a:gd name="T18" fmla="*/ 34 w 874"/>
                    <a:gd name="T19" fmla="*/ 295 h 1244"/>
                    <a:gd name="T20" fmla="*/ 22 w 874"/>
                    <a:gd name="T21" fmla="*/ 341 h 1244"/>
                    <a:gd name="T22" fmla="*/ 9 w 874"/>
                    <a:gd name="T23" fmla="*/ 385 h 1244"/>
                    <a:gd name="T24" fmla="*/ 0 w 874"/>
                    <a:gd name="T25" fmla="*/ 426 h 1244"/>
                    <a:gd name="T26" fmla="*/ 0 w 874"/>
                    <a:gd name="T27" fmla="*/ 460 h 1244"/>
                    <a:gd name="T28" fmla="*/ 3 w 874"/>
                    <a:gd name="T29" fmla="*/ 492 h 1244"/>
                    <a:gd name="T30" fmla="*/ 9 w 874"/>
                    <a:gd name="T31" fmla="*/ 517 h 1244"/>
                    <a:gd name="T32" fmla="*/ 21 w 874"/>
                    <a:gd name="T33" fmla="*/ 544 h 1244"/>
                    <a:gd name="T34" fmla="*/ 37 w 874"/>
                    <a:gd name="T35" fmla="*/ 563 h 1244"/>
                    <a:gd name="T36" fmla="*/ 58 w 874"/>
                    <a:gd name="T37" fmla="*/ 578 h 1244"/>
                    <a:gd name="T38" fmla="*/ 98 w 874"/>
                    <a:gd name="T39" fmla="*/ 603 h 1244"/>
                    <a:gd name="T40" fmla="*/ 143 w 874"/>
                    <a:gd name="T41" fmla="*/ 614 h 1244"/>
                    <a:gd name="T42" fmla="*/ 189 w 874"/>
                    <a:gd name="T43" fmla="*/ 621 h 1244"/>
                    <a:gd name="T44" fmla="*/ 233 w 874"/>
                    <a:gd name="T45" fmla="*/ 615 h 1244"/>
                    <a:gd name="T46" fmla="*/ 271 w 874"/>
                    <a:gd name="T47" fmla="*/ 608 h 1244"/>
                    <a:gd name="T48" fmla="*/ 311 w 874"/>
                    <a:gd name="T49" fmla="*/ 591 h 1244"/>
                    <a:gd name="T50" fmla="*/ 346 w 874"/>
                    <a:gd name="T51" fmla="*/ 574 h 1244"/>
                    <a:gd name="T52" fmla="*/ 374 w 874"/>
                    <a:gd name="T53" fmla="*/ 551 h 1244"/>
                    <a:gd name="T54" fmla="*/ 409 w 874"/>
                    <a:gd name="T55" fmla="*/ 510 h 1244"/>
                    <a:gd name="T56" fmla="*/ 423 w 874"/>
                    <a:gd name="T57" fmla="*/ 489 h 1244"/>
                    <a:gd name="T58" fmla="*/ 432 w 874"/>
                    <a:gd name="T59" fmla="*/ 460 h 1244"/>
                    <a:gd name="T60" fmla="*/ 437 w 874"/>
                    <a:gd name="T61" fmla="*/ 431 h 1244"/>
                    <a:gd name="T62" fmla="*/ 438 w 874"/>
                    <a:gd name="T63" fmla="*/ 405 h 1244"/>
                    <a:gd name="T64" fmla="*/ 433 w 874"/>
                    <a:gd name="T65" fmla="*/ 372 h 1244"/>
                    <a:gd name="T66" fmla="*/ 427 w 874"/>
                    <a:gd name="T67" fmla="*/ 341 h 1244"/>
                    <a:gd name="T68" fmla="*/ 419 w 874"/>
                    <a:gd name="T69" fmla="*/ 281 h 1244"/>
                    <a:gd name="T70" fmla="*/ 423 w 874"/>
                    <a:gd name="T71" fmla="*/ 251 h 1244"/>
                    <a:gd name="T72" fmla="*/ 433 w 874"/>
                    <a:gd name="T73" fmla="*/ 218 h 1244"/>
                    <a:gd name="T74" fmla="*/ 437 w 874"/>
                    <a:gd name="T75" fmla="*/ 159 h 1244"/>
                    <a:gd name="T76" fmla="*/ 433 w 874"/>
                    <a:gd name="T77" fmla="*/ 106 h 1244"/>
                    <a:gd name="T78" fmla="*/ 423 w 874"/>
                    <a:gd name="T79" fmla="*/ 70 h 1244"/>
                    <a:gd name="T80" fmla="*/ 403 w 874"/>
                    <a:gd name="T81" fmla="*/ 46 h 1244"/>
                    <a:gd name="T82" fmla="*/ 353 w 874"/>
                    <a:gd name="T83" fmla="*/ 21 h 1244"/>
                    <a:gd name="T84" fmla="*/ 294 w 874"/>
                    <a:gd name="T85" fmla="*/ 5 h 1244"/>
                    <a:gd name="T86" fmla="*/ 197 w 874"/>
                    <a:gd name="T87" fmla="*/ 0 h 1244"/>
                    <a:gd name="T88" fmla="*/ 127 w 874"/>
                    <a:gd name="T89" fmla="*/ 10 h 124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a:solidFill>
                    <a:srgbClr val="000000"/>
                  </a:solidFill>
                  <a:prstDash val="solid"/>
                  <a:round/>
                  <a:headEnd/>
                  <a:tailEnd/>
                </a:ln>
              </p:spPr>
              <p:txBody>
                <a:bodyPr/>
                <a:lstStyle/>
                <a:p>
                  <a:endParaRPr lang="en-CN"/>
                </a:p>
              </p:txBody>
            </p:sp>
            <p:grpSp>
              <p:nvGrpSpPr>
                <p:cNvPr id="11402" name="Group 108">
                  <a:extLst>
                    <a:ext uri="{FF2B5EF4-FFF2-40B4-BE49-F238E27FC236}">
                      <a16:creationId xmlns:a16="http://schemas.microsoft.com/office/drawing/2014/main" id="{1EACCA7F-F3D5-4B4D-BBF8-6E1E5EFCC05D}"/>
                    </a:ext>
                  </a:extLst>
                </p:cNvPr>
                <p:cNvGrpSpPr>
                  <a:grpSpLocks/>
                </p:cNvGrpSpPr>
                <p:nvPr/>
              </p:nvGrpSpPr>
              <p:grpSpPr bwMode="auto">
                <a:xfrm>
                  <a:off x="2802" y="2002"/>
                  <a:ext cx="216" cy="233"/>
                  <a:chOff x="2802" y="2002"/>
                  <a:chExt cx="216" cy="233"/>
                </a:xfrm>
              </p:grpSpPr>
              <p:sp>
                <p:nvSpPr>
                  <p:cNvPr id="11407" name="Freeform 109">
                    <a:extLst>
                      <a:ext uri="{FF2B5EF4-FFF2-40B4-BE49-F238E27FC236}">
                        <a16:creationId xmlns:a16="http://schemas.microsoft.com/office/drawing/2014/main" id="{EA68324F-6C29-444A-8D35-F1B5C548D75D}"/>
                      </a:ext>
                    </a:extLst>
                  </p:cNvPr>
                  <p:cNvSpPr>
                    <a:spLocks/>
                  </p:cNvSpPr>
                  <p:nvPr/>
                </p:nvSpPr>
                <p:spPr bwMode="auto">
                  <a:xfrm>
                    <a:off x="2802" y="2206"/>
                    <a:ext cx="216" cy="9"/>
                  </a:xfrm>
                  <a:custGeom>
                    <a:avLst/>
                    <a:gdLst>
                      <a:gd name="T0" fmla="*/ 0 w 431"/>
                      <a:gd name="T1" fmla="*/ 2 h 19"/>
                      <a:gd name="T2" fmla="*/ 20 w 431"/>
                      <a:gd name="T3" fmla="*/ 0 h 19"/>
                      <a:gd name="T4" fmla="*/ 49 w 431"/>
                      <a:gd name="T5" fmla="*/ 0 h 19"/>
                      <a:gd name="T6" fmla="*/ 76 w 431"/>
                      <a:gd name="T7" fmla="*/ 0 h 19"/>
                      <a:gd name="T8" fmla="*/ 109 w 431"/>
                      <a:gd name="T9" fmla="*/ 5 h 19"/>
                      <a:gd name="T10" fmla="*/ 146 w 431"/>
                      <a:gd name="T11" fmla="*/ 5 h 19"/>
                      <a:gd name="T12" fmla="*/ 183 w 431"/>
                      <a:gd name="T13" fmla="*/ 5 h 19"/>
                      <a:gd name="T14" fmla="*/ 216 w 431"/>
                      <a:gd name="T15" fmla="*/ 9 h 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1" h="19">
                        <a:moveTo>
                          <a:pt x="0" y="4"/>
                        </a:moveTo>
                        <a:lnTo>
                          <a:pt x="39" y="0"/>
                        </a:lnTo>
                        <a:lnTo>
                          <a:pt x="98" y="0"/>
                        </a:lnTo>
                        <a:lnTo>
                          <a:pt x="151" y="0"/>
                        </a:lnTo>
                        <a:lnTo>
                          <a:pt x="217" y="11"/>
                        </a:lnTo>
                        <a:lnTo>
                          <a:pt x="292" y="11"/>
                        </a:lnTo>
                        <a:lnTo>
                          <a:pt x="365" y="11"/>
                        </a:lnTo>
                        <a:lnTo>
                          <a:pt x="431" y="1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1408" name="Freeform 110">
                    <a:extLst>
                      <a:ext uri="{FF2B5EF4-FFF2-40B4-BE49-F238E27FC236}">
                        <a16:creationId xmlns:a16="http://schemas.microsoft.com/office/drawing/2014/main" id="{44DB55DF-93DE-F749-A2B1-284FB16D2018}"/>
                      </a:ext>
                    </a:extLst>
                  </p:cNvPr>
                  <p:cNvSpPr>
                    <a:spLocks/>
                  </p:cNvSpPr>
                  <p:nvPr/>
                </p:nvSpPr>
                <p:spPr bwMode="auto">
                  <a:xfrm>
                    <a:off x="2877" y="2232"/>
                    <a:ext cx="46" cy="3"/>
                  </a:xfrm>
                  <a:custGeom>
                    <a:avLst/>
                    <a:gdLst>
                      <a:gd name="T0" fmla="*/ 0 w 92"/>
                      <a:gd name="T1" fmla="*/ 3 h 5"/>
                      <a:gd name="T2" fmla="*/ 34 w 92"/>
                      <a:gd name="T3" fmla="*/ 0 h 5"/>
                      <a:gd name="T4" fmla="*/ 46 w 92"/>
                      <a:gd name="T5" fmla="*/ 3 h 5"/>
                      <a:gd name="T6" fmla="*/ 0 60000 65536"/>
                      <a:gd name="T7" fmla="*/ 0 60000 65536"/>
                      <a:gd name="T8" fmla="*/ 0 60000 65536"/>
                    </a:gdLst>
                    <a:ahLst/>
                    <a:cxnLst>
                      <a:cxn ang="T6">
                        <a:pos x="T0" y="T1"/>
                      </a:cxn>
                      <a:cxn ang="T7">
                        <a:pos x="T2" y="T3"/>
                      </a:cxn>
                      <a:cxn ang="T8">
                        <a:pos x="T4" y="T5"/>
                      </a:cxn>
                    </a:cxnLst>
                    <a:rect l="0" t="0" r="r" b="b"/>
                    <a:pathLst>
                      <a:path w="92" h="5">
                        <a:moveTo>
                          <a:pt x="0" y="5"/>
                        </a:moveTo>
                        <a:lnTo>
                          <a:pt x="67" y="0"/>
                        </a:lnTo>
                        <a:lnTo>
                          <a:pt x="92"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1409" name="Freeform 111">
                    <a:extLst>
                      <a:ext uri="{FF2B5EF4-FFF2-40B4-BE49-F238E27FC236}">
                        <a16:creationId xmlns:a16="http://schemas.microsoft.com/office/drawing/2014/main" id="{37C9ADE4-0486-D748-AF8C-4E183854DF29}"/>
                      </a:ext>
                    </a:extLst>
                  </p:cNvPr>
                  <p:cNvSpPr>
                    <a:spLocks/>
                  </p:cNvSpPr>
                  <p:nvPr/>
                </p:nvSpPr>
                <p:spPr bwMode="auto">
                  <a:xfrm>
                    <a:off x="2859" y="2002"/>
                    <a:ext cx="101" cy="155"/>
                  </a:xfrm>
                  <a:custGeom>
                    <a:avLst/>
                    <a:gdLst>
                      <a:gd name="T0" fmla="*/ 69 w 202"/>
                      <a:gd name="T1" fmla="*/ 0 h 309"/>
                      <a:gd name="T2" fmla="*/ 66 w 202"/>
                      <a:gd name="T3" fmla="*/ 27 h 309"/>
                      <a:gd name="T4" fmla="*/ 72 w 202"/>
                      <a:gd name="T5" fmla="*/ 52 h 309"/>
                      <a:gd name="T6" fmla="*/ 78 w 202"/>
                      <a:gd name="T7" fmla="*/ 70 h 309"/>
                      <a:gd name="T8" fmla="*/ 89 w 202"/>
                      <a:gd name="T9" fmla="*/ 95 h 309"/>
                      <a:gd name="T10" fmla="*/ 95 w 202"/>
                      <a:gd name="T11" fmla="*/ 112 h 309"/>
                      <a:gd name="T12" fmla="*/ 101 w 202"/>
                      <a:gd name="T13" fmla="*/ 132 h 309"/>
                      <a:gd name="T14" fmla="*/ 95 w 202"/>
                      <a:gd name="T15" fmla="*/ 147 h 309"/>
                      <a:gd name="T16" fmla="*/ 87 w 202"/>
                      <a:gd name="T17" fmla="*/ 152 h 309"/>
                      <a:gd name="T18" fmla="*/ 72 w 202"/>
                      <a:gd name="T19" fmla="*/ 155 h 309"/>
                      <a:gd name="T20" fmla="*/ 55 w 202"/>
                      <a:gd name="T21" fmla="*/ 147 h 309"/>
                      <a:gd name="T22" fmla="*/ 32 w 202"/>
                      <a:gd name="T23" fmla="*/ 144 h 309"/>
                      <a:gd name="T24" fmla="*/ 0 w 202"/>
                      <a:gd name="T25" fmla="*/ 149 h 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grpSp>
            <p:grpSp>
              <p:nvGrpSpPr>
                <p:cNvPr id="11403" name="Group 112">
                  <a:extLst>
                    <a:ext uri="{FF2B5EF4-FFF2-40B4-BE49-F238E27FC236}">
                      <a16:creationId xmlns:a16="http://schemas.microsoft.com/office/drawing/2014/main" id="{E84B15A2-30FA-BC46-AC53-CC2EDA563E86}"/>
                    </a:ext>
                  </a:extLst>
                </p:cNvPr>
                <p:cNvGrpSpPr>
                  <a:grpSpLocks/>
                </p:cNvGrpSpPr>
                <p:nvPr/>
              </p:nvGrpSpPr>
              <p:grpSpPr bwMode="auto">
                <a:xfrm>
                  <a:off x="2780" y="1904"/>
                  <a:ext cx="287" cy="26"/>
                  <a:chOff x="2780" y="1904"/>
                  <a:chExt cx="287" cy="26"/>
                </a:xfrm>
              </p:grpSpPr>
              <p:sp>
                <p:nvSpPr>
                  <p:cNvPr id="11405" name="Freeform 113">
                    <a:extLst>
                      <a:ext uri="{FF2B5EF4-FFF2-40B4-BE49-F238E27FC236}">
                        <a16:creationId xmlns:a16="http://schemas.microsoft.com/office/drawing/2014/main" id="{A05DAB16-252A-4249-932E-BACF7FD9B678}"/>
                      </a:ext>
                    </a:extLst>
                  </p:cNvPr>
                  <p:cNvSpPr>
                    <a:spLocks/>
                  </p:cNvSpPr>
                  <p:nvPr/>
                </p:nvSpPr>
                <p:spPr bwMode="auto">
                  <a:xfrm>
                    <a:off x="2780" y="1904"/>
                    <a:ext cx="116" cy="24"/>
                  </a:xfrm>
                  <a:custGeom>
                    <a:avLst/>
                    <a:gdLst>
                      <a:gd name="T0" fmla="*/ 0 w 232"/>
                      <a:gd name="T1" fmla="*/ 24 h 49"/>
                      <a:gd name="T2" fmla="*/ 17 w 232"/>
                      <a:gd name="T3" fmla="*/ 14 h 49"/>
                      <a:gd name="T4" fmla="*/ 32 w 232"/>
                      <a:gd name="T5" fmla="*/ 7 h 49"/>
                      <a:gd name="T6" fmla="*/ 49 w 232"/>
                      <a:gd name="T7" fmla="*/ 3 h 49"/>
                      <a:gd name="T8" fmla="*/ 63 w 232"/>
                      <a:gd name="T9" fmla="*/ 1 h 49"/>
                      <a:gd name="T10" fmla="*/ 74 w 232"/>
                      <a:gd name="T11" fmla="*/ 0 h 49"/>
                      <a:gd name="T12" fmla="*/ 94 w 232"/>
                      <a:gd name="T13" fmla="*/ 5 h 49"/>
                      <a:gd name="T14" fmla="*/ 116 w 232"/>
                      <a:gd name="T15" fmla="*/ 12 h 49"/>
                      <a:gd name="T16" fmla="*/ 115 w 232"/>
                      <a:gd name="T17" fmla="*/ 19 h 49"/>
                      <a:gd name="T18" fmla="*/ 106 w 232"/>
                      <a:gd name="T19" fmla="*/ 20 h 49"/>
                      <a:gd name="T20" fmla="*/ 94 w 232"/>
                      <a:gd name="T21" fmla="*/ 16 h 49"/>
                      <a:gd name="T22" fmla="*/ 73 w 232"/>
                      <a:gd name="T23" fmla="*/ 14 h 49"/>
                      <a:gd name="T24" fmla="*/ 60 w 232"/>
                      <a:gd name="T25" fmla="*/ 14 h 49"/>
                      <a:gd name="T26" fmla="*/ 48 w 232"/>
                      <a:gd name="T27" fmla="*/ 16 h 49"/>
                      <a:gd name="T28" fmla="*/ 32 w 232"/>
                      <a:gd name="T29" fmla="*/ 20 h 49"/>
                      <a:gd name="T30" fmla="*/ 18 w 232"/>
                      <a:gd name="T31" fmla="*/ 23 h 49"/>
                      <a:gd name="T32" fmla="*/ 0 w 232"/>
                      <a:gd name="T33" fmla="*/ 24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a:solidFill>
                      <a:srgbClr val="000000"/>
                    </a:solidFill>
                    <a:prstDash val="solid"/>
                    <a:round/>
                    <a:headEnd/>
                    <a:tailEnd/>
                  </a:ln>
                </p:spPr>
                <p:txBody>
                  <a:bodyPr/>
                  <a:lstStyle/>
                  <a:p>
                    <a:endParaRPr lang="en-CN"/>
                  </a:p>
                </p:txBody>
              </p:sp>
              <p:sp>
                <p:nvSpPr>
                  <p:cNvPr id="11406" name="Freeform 114">
                    <a:extLst>
                      <a:ext uri="{FF2B5EF4-FFF2-40B4-BE49-F238E27FC236}">
                        <a16:creationId xmlns:a16="http://schemas.microsoft.com/office/drawing/2014/main" id="{87F448F1-BACE-884E-88E3-96BA9D7CDB7F}"/>
                      </a:ext>
                    </a:extLst>
                  </p:cNvPr>
                  <p:cNvSpPr>
                    <a:spLocks/>
                  </p:cNvSpPr>
                  <p:nvPr/>
                </p:nvSpPr>
                <p:spPr bwMode="auto">
                  <a:xfrm>
                    <a:off x="2954" y="1906"/>
                    <a:ext cx="113" cy="24"/>
                  </a:xfrm>
                  <a:custGeom>
                    <a:avLst/>
                    <a:gdLst>
                      <a:gd name="T0" fmla="*/ 113 w 226"/>
                      <a:gd name="T1" fmla="*/ 24 h 48"/>
                      <a:gd name="T2" fmla="*/ 97 w 226"/>
                      <a:gd name="T3" fmla="*/ 13 h 48"/>
                      <a:gd name="T4" fmla="*/ 81 w 226"/>
                      <a:gd name="T5" fmla="*/ 7 h 48"/>
                      <a:gd name="T6" fmla="*/ 66 w 226"/>
                      <a:gd name="T7" fmla="*/ 3 h 48"/>
                      <a:gd name="T8" fmla="*/ 52 w 226"/>
                      <a:gd name="T9" fmla="*/ 1 h 48"/>
                      <a:gd name="T10" fmla="*/ 42 w 226"/>
                      <a:gd name="T11" fmla="*/ 0 h 48"/>
                      <a:gd name="T12" fmla="*/ 23 w 226"/>
                      <a:gd name="T13" fmla="*/ 5 h 48"/>
                      <a:gd name="T14" fmla="*/ 0 w 226"/>
                      <a:gd name="T15" fmla="*/ 12 h 48"/>
                      <a:gd name="T16" fmla="*/ 2 w 226"/>
                      <a:gd name="T17" fmla="*/ 19 h 48"/>
                      <a:gd name="T18" fmla="*/ 11 w 226"/>
                      <a:gd name="T19" fmla="*/ 20 h 48"/>
                      <a:gd name="T20" fmla="*/ 23 w 226"/>
                      <a:gd name="T21" fmla="*/ 16 h 48"/>
                      <a:gd name="T22" fmla="*/ 43 w 226"/>
                      <a:gd name="T23" fmla="*/ 15 h 48"/>
                      <a:gd name="T24" fmla="*/ 55 w 226"/>
                      <a:gd name="T25" fmla="*/ 13 h 48"/>
                      <a:gd name="T26" fmla="*/ 67 w 226"/>
                      <a:gd name="T27" fmla="*/ 16 h 48"/>
                      <a:gd name="T28" fmla="*/ 81 w 226"/>
                      <a:gd name="T29" fmla="*/ 20 h 48"/>
                      <a:gd name="T30" fmla="*/ 96 w 226"/>
                      <a:gd name="T31" fmla="*/ 23 h 48"/>
                      <a:gd name="T32" fmla="*/ 113 w 226"/>
                      <a:gd name="T33" fmla="*/ 24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a:solidFill>
                      <a:srgbClr val="000000"/>
                    </a:solidFill>
                    <a:prstDash val="solid"/>
                    <a:round/>
                    <a:headEnd/>
                    <a:tailEnd/>
                  </a:ln>
                </p:spPr>
                <p:txBody>
                  <a:bodyPr/>
                  <a:lstStyle/>
                  <a:p>
                    <a:endParaRPr lang="en-CN"/>
                  </a:p>
                </p:txBody>
              </p:sp>
            </p:grpSp>
            <p:sp>
              <p:nvSpPr>
                <p:cNvPr id="11404" name="Freeform 115">
                  <a:extLst>
                    <a:ext uri="{FF2B5EF4-FFF2-40B4-BE49-F238E27FC236}">
                      <a16:creationId xmlns:a16="http://schemas.microsoft.com/office/drawing/2014/main" id="{FC428083-16EE-5147-8521-1AC476D9C342}"/>
                    </a:ext>
                  </a:extLst>
                </p:cNvPr>
                <p:cNvSpPr>
                  <a:spLocks/>
                </p:cNvSpPr>
                <p:nvPr/>
              </p:nvSpPr>
              <p:spPr bwMode="auto">
                <a:xfrm>
                  <a:off x="2693" y="1686"/>
                  <a:ext cx="451" cy="294"/>
                </a:xfrm>
                <a:custGeom>
                  <a:avLst/>
                  <a:gdLst>
                    <a:gd name="T0" fmla="*/ 11 w 903"/>
                    <a:gd name="T1" fmla="*/ 291 h 586"/>
                    <a:gd name="T2" fmla="*/ 33 w 903"/>
                    <a:gd name="T3" fmla="*/ 294 h 586"/>
                    <a:gd name="T4" fmla="*/ 28 w 903"/>
                    <a:gd name="T5" fmla="*/ 252 h 586"/>
                    <a:gd name="T6" fmla="*/ 55 w 903"/>
                    <a:gd name="T7" fmla="*/ 215 h 586"/>
                    <a:gd name="T8" fmla="*/ 57 w 903"/>
                    <a:gd name="T9" fmla="*/ 169 h 586"/>
                    <a:gd name="T10" fmla="*/ 89 w 903"/>
                    <a:gd name="T11" fmla="*/ 143 h 586"/>
                    <a:gd name="T12" fmla="*/ 89 w 903"/>
                    <a:gd name="T13" fmla="*/ 106 h 586"/>
                    <a:gd name="T14" fmla="*/ 117 w 903"/>
                    <a:gd name="T15" fmla="*/ 104 h 586"/>
                    <a:gd name="T16" fmla="*/ 143 w 903"/>
                    <a:gd name="T17" fmla="*/ 83 h 586"/>
                    <a:gd name="T18" fmla="*/ 186 w 903"/>
                    <a:gd name="T19" fmla="*/ 109 h 586"/>
                    <a:gd name="T20" fmla="*/ 195 w 903"/>
                    <a:gd name="T21" fmla="*/ 95 h 586"/>
                    <a:gd name="T22" fmla="*/ 238 w 903"/>
                    <a:gd name="T23" fmla="*/ 109 h 586"/>
                    <a:gd name="T24" fmla="*/ 226 w 903"/>
                    <a:gd name="T25" fmla="*/ 83 h 586"/>
                    <a:gd name="T26" fmla="*/ 281 w 903"/>
                    <a:gd name="T27" fmla="*/ 115 h 586"/>
                    <a:gd name="T28" fmla="*/ 287 w 903"/>
                    <a:gd name="T29" fmla="*/ 95 h 586"/>
                    <a:gd name="T30" fmla="*/ 336 w 903"/>
                    <a:gd name="T31" fmla="*/ 126 h 586"/>
                    <a:gd name="T32" fmla="*/ 362 w 903"/>
                    <a:gd name="T33" fmla="*/ 120 h 586"/>
                    <a:gd name="T34" fmla="*/ 376 w 903"/>
                    <a:gd name="T35" fmla="*/ 152 h 586"/>
                    <a:gd name="T36" fmla="*/ 393 w 903"/>
                    <a:gd name="T37" fmla="*/ 149 h 586"/>
                    <a:gd name="T38" fmla="*/ 407 w 903"/>
                    <a:gd name="T39" fmla="*/ 171 h 586"/>
                    <a:gd name="T40" fmla="*/ 395 w 903"/>
                    <a:gd name="T41" fmla="*/ 211 h 586"/>
                    <a:gd name="T42" fmla="*/ 399 w 903"/>
                    <a:gd name="T43" fmla="*/ 245 h 586"/>
                    <a:gd name="T44" fmla="*/ 410 w 903"/>
                    <a:gd name="T45" fmla="*/ 288 h 586"/>
                    <a:gd name="T46" fmla="*/ 422 w 903"/>
                    <a:gd name="T47" fmla="*/ 288 h 586"/>
                    <a:gd name="T48" fmla="*/ 436 w 903"/>
                    <a:gd name="T49" fmla="*/ 259 h 586"/>
                    <a:gd name="T50" fmla="*/ 445 w 903"/>
                    <a:gd name="T51" fmla="*/ 232 h 586"/>
                    <a:gd name="T52" fmla="*/ 451 w 903"/>
                    <a:gd name="T53" fmla="*/ 192 h 586"/>
                    <a:gd name="T54" fmla="*/ 445 w 903"/>
                    <a:gd name="T55" fmla="*/ 132 h 586"/>
                    <a:gd name="T56" fmla="*/ 422 w 903"/>
                    <a:gd name="T57" fmla="*/ 91 h 586"/>
                    <a:gd name="T58" fmla="*/ 405 w 903"/>
                    <a:gd name="T59" fmla="*/ 66 h 586"/>
                    <a:gd name="T60" fmla="*/ 376 w 903"/>
                    <a:gd name="T61" fmla="*/ 40 h 586"/>
                    <a:gd name="T62" fmla="*/ 333 w 903"/>
                    <a:gd name="T63" fmla="*/ 20 h 586"/>
                    <a:gd name="T64" fmla="*/ 290 w 903"/>
                    <a:gd name="T65" fmla="*/ 8 h 586"/>
                    <a:gd name="T66" fmla="*/ 226 w 903"/>
                    <a:gd name="T67" fmla="*/ 0 h 586"/>
                    <a:gd name="T68" fmla="*/ 168 w 903"/>
                    <a:gd name="T69" fmla="*/ 8 h 586"/>
                    <a:gd name="T70" fmla="*/ 129 w 903"/>
                    <a:gd name="T71" fmla="*/ 11 h 586"/>
                    <a:gd name="T72" fmla="*/ 98 w 903"/>
                    <a:gd name="T73" fmla="*/ 22 h 586"/>
                    <a:gd name="T74" fmla="*/ 60 w 903"/>
                    <a:gd name="T75" fmla="*/ 45 h 586"/>
                    <a:gd name="T76" fmla="*/ 28 w 903"/>
                    <a:gd name="T77" fmla="*/ 86 h 586"/>
                    <a:gd name="T78" fmla="*/ 14 w 903"/>
                    <a:gd name="T79" fmla="*/ 112 h 586"/>
                    <a:gd name="T80" fmla="*/ 0 w 903"/>
                    <a:gd name="T81" fmla="*/ 164 h 586"/>
                    <a:gd name="T82" fmla="*/ 0 w 903"/>
                    <a:gd name="T83" fmla="*/ 221 h 586"/>
                    <a:gd name="T84" fmla="*/ 0 w 903"/>
                    <a:gd name="T85" fmla="*/ 259 h 586"/>
                    <a:gd name="T86" fmla="*/ 11 w 903"/>
                    <a:gd name="T87" fmla="*/ 291 h 5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a:solidFill>
                    <a:srgbClr val="000000"/>
                  </a:solidFill>
                  <a:prstDash val="solid"/>
                  <a:round/>
                  <a:headEnd/>
                  <a:tailEnd/>
                </a:ln>
              </p:spPr>
              <p:txBody>
                <a:bodyPr/>
                <a:lstStyle/>
                <a:p>
                  <a:endParaRPr lang="en-CN"/>
                </a:p>
              </p:txBody>
            </p:sp>
          </p:grpSp>
          <p:sp>
            <p:nvSpPr>
              <p:cNvPr id="11395" name="Freeform 116">
                <a:extLst>
                  <a:ext uri="{FF2B5EF4-FFF2-40B4-BE49-F238E27FC236}">
                    <a16:creationId xmlns:a16="http://schemas.microsoft.com/office/drawing/2014/main" id="{896160AA-0704-4241-AC76-2FEDA2CABAEA}"/>
                  </a:ext>
                </a:extLst>
              </p:cNvPr>
              <p:cNvSpPr>
                <a:spLocks/>
              </p:cNvSpPr>
              <p:nvPr/>
            </p:nvSpPr>
            <p:spPr bwMode="auto">
              <a:xfrm>
                <a:off x="3072" y="2309"/>
                <a:ext cx="477" cy="509"/>
              </a:xfrm>
              <a:custGeom>
                <a:avLst/>
                <a:gdLst>
                  <a:gd name="T0" fmla="*/ 33 w 954"/>
                  <a:gd name="T1" fmla="*/ 70 h 1017"/>
                  <a:gd name="T2" fmla="*/ 108 w 954"/>
                  <a:gd name="T3" fmla="*/ 54 h 1017"/>
                  <a:gd name="T4" fmla="*/ 145 w 954"/>
                  <a:gd name="T5" fmla="*/ 27 h 1017"/>
                  <a:gd name="T6" fmla="*/ 172 w 954"/>
                  <a:gd name="T7" fmla="*/ 0 h 1017"/>
                  <a:gd name="T8" fmla="*/ 235 w 954"/>
                  <a:gd name="T9" fmla="*/ 59 h 1017"/>
                  <a:gd name="T10" fmla="*/ 311 w 954"/>
                  <a:gd name="T11" fmla="*/ 129 h 1017"/>
                  <a:gd name="T12" fmla="*/ 375 w 954"/>
                  <a:gd name="T13" fmla="*/ 192 h 1017"/>
                  <a:gd name="T14" fmla="*/ 398 w 954"/>
                  <a:gd name="T15" fmla="*/ 221 h 1017"/>
                  <a:gd name="T16" fmla="*/ 413 w 954"/>
                  <a:gd name="T17" fmla="*/ 242 h 1017"/>
                  <a:gd name="T18" fmla="*/ 433 w 954"/>
                  <a:gd name="T19" fmla="*/ 267 h 1017"/>
                  <a:gd name="T20" fmla="*/ 451 w 954"/>
                  <a:gd name="T21" fmla="*/ 299 h 1017"/>
                  <a:gd name="T22" fmla="*/ 461 w 954"/>
                  <a:gd name="T23" fmla="*/ 324 h 1017"/>
                  <a:gd name="T24" fmla="*/ 471 w 954"/>
                  <a:gd name="T25" fmla="*/ 352 h 1017"/>
                  <a:gd name="T26" fmla="*/ 477 w 954"/>
                  <a:gd name="T27" fmla="*/ 401 h 1017"/>
                  <a:gd name="T28" fmla="*/ 472 w 954"/>
                  <a:gd name="T29" fmla="*/ 429 h 1017"/>
                  <a:gd name="T30" fmla="*/ 461 w 954"/>
                  <a:gd name="T31" fmla="*/ 455 h 1017"/>
                  <a:gd name="T32" fmla="*/ 430 w 954"/>
                  <a:gd name="T33" fmla="*/ 477 h 1017"/>
                  <a:gd name="T34" fmla="*/ 402 w 954"/>
                  <a:gd name="T35" fmla="*/ 492 h 1017"/>
                  <a:gd name="T36" fmla="*/ 363 w 954"/>
                  <a:gd name="T37" fmla="*/ 502 h 1017"/>
                  <a:gd name="T38" fmla="*/ 332 w 954"/>
                  <a:gd name="T39" fmla="*/ 509 h 1017"/>
                  <a:gd name="T40" fmla="*/ 302 w 954"/>
                  <a:gd name="T41" fmla="*/ 506 h 1017"/>
                  <a:gd name="T42" fmla="*/ 279 w 954"/>
                  <a:gd name="T43" fmla="*/ 504 h 1017"/>
                  <a:gd name="T44" fmla="*/ 254 w 954"/>
                  <a:gd name="T45" fmla="*/ 498 h 1017"/>
                  <a:gd name="T46" fmla="*/ 231 w 954"/>
                  <a:gd name="T47" fmla="*/ 487 h 1017"/>
                  <a:gd name="T48" fmla="*/ 206 w 954"/>
                  <a:gd name="T49" fmla="*/ 472 h 1017"/>
                  <a:gd name="T50" fmla="*/ 188 w 954"/>
                  <a:gd name="T51" fmla="*/ 455 h 1017"/>
                  <a:gd name="T52" fmla="*/ 168 w 954"/>
                  <a:gd name="T53" fmla="*/ 426 h 1017"/>
                  <a:gd name="T54" fmla="*/ 156 w 954"/>
                  <a:gd name="T55" fmla="*/ 407 h 1017"/>
                  <a:gd name="T56" fmla="*/ 126 w 954"/>
                  <a:gd name="T57" fmla="*/ 344 h 1017"/>
                  <a:gd name="T58" fmla="*/ 91 w 954"/>
                  <a:gd name="T59" fmla="*/ 262 h 1017"/>
                  <a:gd name="T60" fmla="*/ 65 w 954"/>
                  <a:gd name="T61" fmla="*/ 198 h 1017"/>
                  <a:gd name="T62" fmla="*/ 22 w 954"/>
                  <a:gd name="T63" fmla="*/ 123 h 1017"/>
                  <a:gd name="T64" fmla="*/ 0 w 954"/>
                  <a:gd name="T65" fmla="*/ 80 h 1017"/>
                  <a:gd name="T66" fmla="*/ 33 w 954"/>
                  <a:gd name="T67" fmla="*/ 70 h 10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C0C0FF"/>
              </a:solidFill>
              <a:ln w="7938">
                <a:solidFill>
                  <a:srgbClr val="000000"/>
                </a:solidFill>
                <a:prstDash val="solid"/>
                <a:round/>
                <a:headEnd/>
                <a:tailEnd/>
              </a:ln>
            </p:spPr>
            <p:txBody>
              <a:bodyPr/>
              <a:lstStyle/>
              <a:p>
                <a:endParaRPr lang="en-CN"/>
              </a:p>
            </p:txBody>
          </p:sp>
          <p:sp>
            <p:nvSpPr>
              <p:cNvPr id="11396" name="Freeform 117">
                <a:extLst>
                  <a:ext uri="{FF2B5EF4-FFF2-40B4-BE49-F238E27FC236}">
                    <a16:creationId xmlns:a16="http://schemas.microsoft.com/office/drawing/2014/main" id="{DB8E341A-B1E9-E94D-BEB9-C0D375A22104}"/>
                  </a:ext>
                </a:extLst>
              </p:cNvPr>
              <p:cNvSpPr>
                <a:spLocks/>
              </p:cNvSpPr>
              <p:nvPr/>
            </p:nvSpPr>
            <p:spPr bwMode="auto">
              <a:xfrm>
                <a:off x="3065" y="2297"/>
                <a:ext cx="291" cy="243"/>
              </a:xfrm>
              <a:custGeom>
                <a:avLst/>
                <a:gdLst>
                  <a:gd name="T0" fmla="*/ 0 w 581"/>
                  <a:gd name="T1" fmla="*/ 86 h 486"/>
                  <a:gd name="T2" fmla="*/ 21 w 581"/>
                  <a:gd name="T3" fmla="*/ 86 h 486"/>
                  <a:gd name="T4" fmla="*/ 48 w 581"/>
                  <a:gd name="T5" fmla="*/ 80 h 486"/>
                  <a:gd name="T6" fmla="*/ 77 w 581"/>
                  <a:gd name="T7" fmla="*/ 75 h 486"/>
                  <a:gd name="T8" fmla="*/ 96 w 581"/>
                  <a:gd name="T9" fmla="*/ 69 h 486"/>
                  <a:gd name="T10" fmla="*/ 134 w 581"/>
                  <a:gd name="T11" fmla="*/ 52 h 486"/>
                  <a:gd name="T12" fmla="*/ 168 w 581"/>
                  <a:gd name="T13" fmla="*/ 23 h 486"/>
                  <a:gd name="T14" fmla="*/ 185 w 581"/>
                  <a:gd name="T15" fmla="*/ 0 h 486"/>
                  <a:gd name="T16" fmla="*/ 291 w 581"/>
                  <a:gd name="T17" fmla="*/ 107 h 486"/>
                  <a:gd name="T18" fmla="*/ 289 w 581"/>
                  <a:gd name="T19" fmla="*/ 124 h 486"/>
                  <a:gd name="T20" fmla="*/ 282 w 581"/>
                  <a:gd name="T21" fmla="*/ 144 h 486"/>
                  <a:gd name="T22" fmla="*/ 264 w 581"/>
                  <a:gd name="T23" fmla="*/ 162 h 486"/>
                  <a:gd name="T24" fmla="*/ 248 w 581"/>
                  <a:gd name="T25" fmla="*/ 179 h 486"/>
                  <a:gd name="T26" fmla="*/ 228 w 581"/>
                  <a:gd name="T27" fmla="*/ 191 h 486"/>
                  <a:gd name="T28" fmla="*/ 199 w 581"/>
                  <a:gd name="T29" fmla="*/ 205 h 486"/>
                  <a:gd name="T30" fmla="*/ 167 w 581"/>
                  <a:gd name="T31" fmla="*/ 218 h 486"/>
                  <a:gd name="T32" fmla="*/ 127 w 581"/>
                  <a:gd name="T33" fmla="*/ 230 h 486"/>
                  <a:gd name="T34" fmla="*/ 94 w 581"/>
                  <a:gd name="T35" fmla="*/ 237 h 486"/>
                  <a:gd name="T36" fmla="*/ 71 w 581"/>
                  <a:gd name="T37" fmla="*/ 243 h 486"/>
                  <a:gd name="T38" fmla="*/ 0 w 581"/>
                  <a:gd name="T39" fmla="*/ 86 h 4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a:solidFill>
                  <a:srgbClr val="000000"/>
                </a:solidFill>
                <a:prstDash val="solid"/>
                <a:round/>
                <a:headEnd/>
                <a:tailEnd/>
              </a:ln>
            </p:spPr>
            <p:txBody>
              <a:bodyPr/>
              <a:lstStyle/>
              <a:p>
                <a:endParaRPr lang="en-CN"/>
              </a:p>
            </p:txBody>
          </p:sp>
        </p:grpSp>
        <p:grpSp>
          <p:nvGrpSpPr>
            <p:cNvPr id="11357" name="Group 118">
              <a:extLst>
                <a:ext uri="{FF2B5EF4-FFF2-40B4-BE49-F238E27FC236}">
                  <a16:creationId xmlns:a16="http://schemas.microsoft.com/office/drawing/2014/main" id="{B5B2485F-D740-E948-A0A2-9FD74BF68E03}"/>
                </a:ext>
              </a:extLst>
            </p:cNvPr>
            <p:cNvGrpSpPr>
              <a:grpSpLocks/>
            </p:cNvGrpSpPr>
            <p:nvPr/>
          </p:nvGrpSpPr>
          <p:grpSpPr bwMode="auto">
            <a:xfrm>
              <a:off x="2692" y="1940"/>
              <a:ext cx="431" cy="125"/>
              <a:chOff x="2692" y="1940"/>
              <a:chExt cx="431" cy="125"/>
            </a:xfrm>
          </p:grpSpPr>
          <p:grpSp>
            <p:nvGrpSpPr>
              <p:cNvPr id="11382" name="Group 119">
                <a:extLst>
                  <a:ext uri="{FF2B5EF4-FFF2-40B4-BE49-F238E27FC236}">
                    <a16:creationId xmlns:a16="http://schemas.microsoft.com/office/drawing/2014/main" id="{41939767-FF05-7342-9BC1-7D9C4F5216F5}"/>
                  </a:ext>
                </a:extLst>
              </p:cNvPr>
              <p:cNvGrpSpPr>
                <a:grpSpLocks/>
              </p:cNvGrpSpPr>
              <p:nvPr/>
            </p:nvGrpSpPr>
            <p:grpSpPr bwMode="auto">
              <a:xfrm>
                <a:off x="2692" y="1940"/>
                <a:ext cx="431" cy="125"/>
                <a:chOff x="2692" y="1940"/>
                <a:chExt cx="431" cy="125"/>
              </a:xfrm>
            </p:grpSpPr>
            <p:sp>
              <p:nvSpPr>
                <p:cNvPr id="11389" name="Freeform 120">
                  <a:extLst>
                    <a:ext uri="{FF2B5EF4-FFF2-40B4-BE49-F238E27FC236}">
                      <a16:creationId xmlns:a16="http://schemas.microsoft.com/office/drawing/2014/main" id="{A671ECAB-ED8A-BC46-8485-99A24CFD823F}"/>
                    </a:ext>
                  </a:extLst>
                </p:cNvPr>
                <p:cNvSpPr>
                  <a:spLocks/>
                </p:cNvSpPr>
                <p:nvPr/>
              </p:nvSpPr>
              <p:spPr bwMode="auto">
                <a:xfrm>
                  <a:off x="2756" y="1940"/>
                  <a:ext cx="155" cy="124"/>
                </a:xfrm>
                <a:custGeom>
                  <a:avLst/>
                  <a:gdLst>
                    <a:gd name="T0" fmla="*/ 15 w 309"/>
                    <a:gd name="T1" fmla="*/ 7 h 246"/>
                    <a:gd name="T2" fmla="*/ 44 w 309"/>
                    <a:gd name="T3" fmla="*/ 0 h 246"/>
                    <a:gd name="T4" fmla="*/ 75 w 309"/>
                    <a:gd name="T5" fmla="*/ 0 h 246"/>
                    <a:gd name="T6" fmla="*/ 122 w 309"/>
                    <a:gd name="T7" fmla="*/ 4 h 246"/>
                    <a:gd name="T8" fmla="*/ 138 w 309"/>
                    <a:gd name="T9" fmla="*/ 7 h 246"/>
                    <a:gd name="T10" fmla="*/ 155 w 309"/>
                    <a:gd name="T11" fmla="*/ 15 h 246"/>
                    <a:gd name="T12" fmla="*/ 155 w 309"/>
                    <a:gd name="T13" fmla="*/ 33 h 246"/>
                    <a:gd name="T14" fmla="*/ 155 w 309"/>
                    <a:gd name="T15" fmla="*/ 53 h 246"/>
                    <a:gd name="T16" fmla="*/ 150 w 309"/>
                    <a:gd name="T17" fmla="*/ 72 h 246"/>
                    <a:gd name="T18" fmla="*/ 144 w 309"/>
                    <a:gd name="T19" fmla="*/ 84 h 246"/>
                    <a:gd name="T20" fmla="*/ 140 w 309"/>
                    <a:gd name="T21" fmla="*/ 96 h 246"/>
                    <a:gd name="T22" fmla="*/ 133 w 309"/>
                    <a:gd name="T23" fmla="*/ 105 h 246"/>
                    <a:gd name="T24" fmla="*/ 124 w 309"/>
                    <a:gd name="T25" fmla="*/ 113 h 246"/>
                    <a:gd name="T26" fmla="*/ 109 w 309"/>
                    <a:gd name="T27" fmla="*/ 118 h 246"/>
                    <a:gd name="T28" fmla="*/ 90 w 309"/>
                    <a:gd name="T29" fmla="*/ 122 h 246"/>
                    <a:gd name="T30" fmla="*/ 69 w 309"/>
                    <a:gd name="T31" fmla="*/ 124 h 246"/>
                    <a:gd name="T32" fmla="*/ 52 w 309"/>
                    <a:gd name="T33" fmla="*/ 122 h 246"/>
                    <a:gd name="T34" fmla="*/ 38 w 309"/>
                    <a:gd name="T35" fmla="*/ 119 h 246"/>
                    <a:gd name="T36" fmla="*/ 24 w 309"/>
                    <a:gd name="T37" fmla="*/ 113 h 246"/>
                    <a:gd name="T38" fmla="*/ 12 w 309"/>
                    <a:gd name="T39" fmla="*/ 103 h 246"/>
                    <a:gd name="T40" fmla="*/ 6 w 309"/>
                    <a:gd name="T41" fmla="*/ 93 h 246"/>
                    <a:gd name="T42" fmla="*/ 0 w 309"/>
                    <a:gd name="T43" fmla="*/ 67 h 246"/>
                    <a:gd name="T44" fmla="*/ 0 w 309"/>
                    <a:gd name="T45" fmla="*/ 44 h 246"/>
                    <a:gd name="T46" fmla="*/ 0 w 309"/>
                    <a:gd name="T47" fmla="*/ 21 h 246"/>
                    <a:gd name="T48" fmla="*/ 15 w 309"/>
                    <a:gd name="T49" fmla="*/ 7 h 2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a:solidFill>
                    <a:srgbClr val="000000"/>
                  </a:solidFill>
                  <a:prstDash val="solid"/>
                  <a:round/>
                  <a:headEnd/>
                  <a:tailEnd/>
                </a:ln>
              </p:spPr>
              <p:txBody>
                <a:bodyPr/>
                <a:lstStyle/>
                <a:p>
                  <a:endParaRPr lang="en-CN"/>
                </a:p>
              </p:txBody>
            </p:sp>
            <p:sp>
              <p:nvSpPr>
                <p:cNvPr id="11390" name="Freeform 121">
                  <a:extLst>
                    <a:ext uri="{FF2B5EF4-FFF2-40B4-BE49-F238E27FC236}">
                      <a16:creationId xmlns:a16="http://schemas.microsoft.com/office/drawing/2014/main" id="{881EFC76-A120-A24E-A671-29521205DA0A}"/>
                    </a:ext>
                  </a:extLst>
                </p:cNvPr>
                <p:cNvSpPr>
                  <a:spLocks/>
                </p:cNvSpPr>
                <p:nvPr/>
              </p:nvSpPr>
              <p:spPr bwMode="auto">
                <a:xfrm>
                  <a:off x="2932" y="1943"/>
                  <a:ext cx="154" cy="122"/>
                </a:xfrm>
                <a:custGeom>
                  <a:avLst/>
                  <a:gdLst>
                    <a:gd name="T0" fmla="*/ 135 w 308"/>
                    <a:gd name="T1" fmla="*/ 6 h 245"/>
                    <a:gd name="T2" fmla="*/ 106 w 308"/>
                    <a:gd name="T3" fmla="*/ 1 h 245"/>
                    <a:gd name="T4" fmla="*/ 79 w 308"/>
                    <a:gd name="T5" fmla="*/ 1 h 245"/>
                    <a:gd name="T6" fmla="*/ 54 w 308"/>
                    <a:gd name="T7" fmla="*/ 0 h 245"/>
                    <a:gd name="T8" fmla="*/ 31 w 308"/>
                    <a:gd name="T9" fmla="*/ 1 h 245"/>
                    <a:gd name="T10" fmla="*/ 14 w 308"/>
                    <a:gd name="T11" fmla="*/ 6 h 245"/>
                    <a:gd name="T12" fmla="*/ 0 w 308"/>
                    <a:gd name="T13" fmla="*/ 13 h 245"/>
                    <a:gd name="T14" fmla="*/ 0 w 308"/>
                    <a:gd name="T15" fmla="*/ 53 h 245"/>
                    <a:gd name="T16" fmla="*/ 4 w 308"/>
                    <a:gd name="T17" fmla="*/ 76 h 245"/>
                    <a:gd name="T18" fmla="*/ 11 w 308"/>
                    <a:gd name="T19" fmla="*/ 92 h 245"/>
                    <a:gd name="T20" fmla="*/ 20 w 308"/>
                    <a:gd name="T21" fmla="*/ 103 h 245"/>
                    <a:gd name="T22" fmla="*/ 29 w 308"/>
                    <a:gd name="T23" fmla="*/ 110 h 245"/>
                    <a:gd name="T24" fmla="*/ 40 w 308"/>
                    <a:gd name="T25" fmla="*/ 116 h 245"/>
                    <a:gd name="T26" fmla="*/ 51 w 308"/>
                    <a:gd name="T27" fmla="*/ 119 h 245"/>
                    <a:gd name="T28" fmla="*/ 64 w 308"/>
                    <a:gd name="T29" fmla="*/ 121 h 245"/>
                    <a:gd name="T30" fmla="*/ 79 w 308"/>
                    <a:gd name="T31" fmla="*/ 122 h 245"/>
                    <a:gd name="T32" fmla="*/ 103 w 308"/>
                    <a:gd name="T33" fmla="*/ 121 h 245"/>
                    <a:gd name="T34" fmla="*/ 118 w 308"/>
                    <a:gd name="T35" fmla="*/ 117 h 245"/>
                    <a:gd name="T36" fmla="*/ 131 w 308"/>
                    <a:gd name="T37" fmla="*/ 113 h 245"/>
                    <a:gd name="T38" fmla="*/ 142 w 308"/>
                    <a:gd name="T39" fmla="*/ 100 h 245"/>
                    <a:gd name="T40" fmla="*/ 149 w 308"/>
                    <a:gd name="T41" fmla="*/ 84 h 245"/>
                    <a:gd name="T42" fmla="*/ 154 w 308"/>
                    <a:gd name="T43" fmla="*/ 67 h 245"/>
                    <a:gd name="T44" fmla="*/ 154 w 308"/>
                    <a:gd name="T45" fmla="*/ 43 h 245"/>
                    <a:gd name="T46" fmla="*/ 154 w 308"/>
                    <a:gd name="T47" fmla="*/ 21 h 245"/>
                    <a:gd name="T48" fmla="*/ 135 w 308"/>
                    <a:gd name="T49" fmla="*/ 6 h 2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a:solidFill>
                    <a:srgbClr val="000000"/>
                  </a:solidFill>
                  <a:prstDash val="solid"/>
                  <a:round/>
                  <a:headEnd/>
                  <a:tailEnd/>
                </a:ln>
              </p:spPr>
              <p:txBody>
                <a:bodyPr/>
                <a:lstStyle/>
                <a:p>
                  <a:endParaRPr lang="en-CN"/>
                </a:p>
              </p:txBody>
            </p:sp>
            <p:sp>
              <p:nvSpPr>
                <p:cNvPr id="11391" name="Freeform 122">
                  <a:extLst>
                    <a:ext uri="{FF2B5EF4-FFF2-40B4-BE49-F238E27FC236}">
                      <a16:creationId xmlns:a16="http://schemas.microsoft.com/office/drawing/2014/main" id="{78CE63D1-1A46-4947-A376-87A908A44320}"/>
                    </a:ext>
                  </a:extLst>
                </p:cNvPr>
                <p:cNvSpPr>
                  <a:spLocks/>
                </p:cNvSpPr>
                <p:nvPr/>
              </p:nvSpPr>
              <p:spPr bwMode="auto">
                <a:xfrm>
                  <a:off x="2911" y="1958"/>
                  <a:ext cx="22" cy="16"/>
                </a:xfrm>
                <a:custGeom>
                  <a:avLst/>
                  <a:gdLst>
                    <a:gd name="T0" fmla="*/ 0 w 45"/>
                    <a:gd name="T1" fmla="*/ 5 h 33"/>
                    <a:gd name="T2" fmla="*/ 3 w 45"/>
                    <a:gd name="T3" fmla="*/ 1 h 33"/>
                    <a:gd name="T4" fmla="*/ 8 w 45"/>
                    <a:gd name="T5" fmla="*/ 0 h 33"/>
                    <a:gd name="T6" fmla="*/ 15 w 45"/>
                    <a:gd name="T7" fmla="*/ 0 h 33"/>
                    <a:gd name="T8" fmla="*/ 20 w 45"/>
                    <a:gd name="T9" fmla="*/ 3 h 33"/>
                    <a:gd name="T10" fmla="*/ 22 w 45"/>
                    <a:gd name="T11" fmla="*/ 15 h 33"/>
                    <a:gd name="T12" fmla="*/ 17 w 45"/>
                    <a:gd name="T13" fmla="*/ 14 h 33"/>
                    <a:gd name="T14" fmla="*/ 12 w 45"/>
                    <a:gd name="T15" fmla="*/ 12 h 33"/>
                    <a:gd name="T16" fmla="*/ 6 w 45"/>
                    <a:gd name="T17" fmla="*/ 14 h 33"/>
                    <a:gd name="T18" fmla="*/ 1 w 45"/>
                    <a:gd name="T19" fmla="*/ 16 h 33"/>
                    <a:gd name="T20" fmla="*/ 0 w 45"/>
                    <a:gd name="T21" fmla="*/ 5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a:solidFill>
                    <a:srgbClr val="000000"/>
                  </a:solidFill>
                  <a:prstDash val="solid"/>
                  <a:round/>
                  <a:headEnd/>
                  <a:tailEnd/>
                </a:ln>
              </p:spPr>
              <p:txBody>
                <a:bodyPr/>
                <a:lstStyle/>
                <a:p>
                  <a:endParaRPr lang="en-CN"/>
                </a:p>
              </p:txBody>
            </p:sp>
            <p:sp>
              <p:nvSpPr>
                <p:cNvPr id="11392" name="Freeform 123">
                  <a:extLst>
                    <a:ext uri="{FF2B5EF4-FFF2-40B4-BE49-F238E27FC236}">
                      <a16:creationId xmlns:a16="http://schemas.microsoft.com/office/drawing/2014/main" id="{86E479A1-8FAB-D146-A5BC-90E5A827FF8F}"/>
                    </a:ext>
                  </a:extLst>
                </p:cNvPr>
                <p:cNvSpPr>
                  <a:spLocks/>
                </p:cNvSpPr>
                <p:nvPr/>
              </p:nvSpPr>
              <p:spPr bwMode="auto">
                <a:xfrm>
                  <a:off x="2692" y="1951"/>
                  <a:ext cx="65" cy="26"/>
                </a:xfrm>
                <a:custGeom>
                  <a:avLst/>
                  <a:gdLst>
                    <a:gd name="T0" fmla="*/ 65 w 128"/>
                    <a:gd name="T1" fmla="*/ 9 h 52"/>
                    <a:gd name="T2" fmla="*/ 65 w 128"/>
                    <a:gd name="T3" fmla="*/ 26 h 52"/>
                    <a:gd name="T4" fmla="*/ 7 w 128"/>
                    <a:gd name="T5" fmla="*/ 10 h 52"/>
                    <a:gd name="T6" fmla="*/ 0 w 128"/>
                    <a:gd name="T7" fmla="*/ 0 h 52"/>
                    <a:gd name="T8" fmla="*/ 65 w 128"/>
                    <a:gd name="T9" fmla="*/ 9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 h="52">
                      <a:moveTo>
                        <a:pt x="128" y="17"/>
                      </a:moveTo>
                      <a:lnTo>
                        <a:pt x="128" y="52"/>
                      </a:lnTo>
                      <a:lnTo>
                        <a:pt x="14" y="20"/>
                      </a:lnTo>
                      <a:lnTo>
                        <a:pt x="0" y="0"/>
                      </a:lnTo>
                      <a:lnTo>
                        <a:pt x="128" y="17"/>
                      </a:lnTo>
                      <a:close/>
                    </a:path>
                  </a:pathLst>
                </a:custGeom>
                <a:solidFill>
                  <a:srgbClr val="C0C0C0"/>
                </a:solidFill>
                <a:ln w="7938">
                  <a:solidFill>
                    <a:srgbClr val="000000"/>
                  </a:solidFill>
                  <a:prstDash val="solid"/>
                  <a:round/>
                  <a:headEnd/>
                  <a:tailEnd/>
                </a:ln>
              </p:spPr>
              <p:txBody>
                <a:bodyPr/>
                <a:lstStyle/>
                <a:p>
                  <a:endParaRPr lang="en-CN"/>
                </a:p>
              </p:txBody>
            </p:sp>
            <p:sp>
              <p:nvSpPr>
                <p:cNvPr id="11393" name="Freeform 124">
                  <a:extLst>
                    <a:ext uri="{FF2B5EF4-FFF2-40B4-BE49-F238E27FC236}">
                      <a16:creationId xmlns:a16="http://schemas.microsoft.com/office/drawing/2014/main" id="{606A4AB4-2B3C-8840-B0E3-03BB751B09DE}"/>
                    </a:ext>
                  </a:extLst>
                </p:cNvPr>
                <p:cNvSpPr>
                  <a:spLocks/>
                </p:cNvSpPr>
                <p:nvPr/>
              </p:nvSpPr>
              <p:spPr bwMode="auto">
                <a:xfrm>
                  <a:off x="3085" y="1950"/>
                  <a:ext cx="38" cy="27"/>
                </a:xfrm>
                <a:custGeom>
                  <a:avLst/>
                  <a:gdLst>
                    <a:gd name="T0" fmla="*/ 0 w 74"/>
                    <a:gd name="T1" fmla="*/ 15 h 54"/>
                    <a:gd name="T2" fmla="*/ 0 w 74"/>
                    <a:gd name="T3" fmla="*/ 27 h 54"/>
                    <a:gd name="T4" fmla="*/ 36 w 74"/>
                    <a:gd name="T5" fmla="*/ 11 h 54"/>
                    <a:gd name="T6" fmla="*/ 38 w 74"/>
                    <a:gd name="T7" fmla="*/ 0 h 54"/>
                    <a:gd name="T8" fmla="*/ 0 w 74"/>
                    <a:gd name="T9" fmla="*/ 15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54">
                      <a:moveTo>
                        <a:pt x="0" y="29"/>
                      </a:moveTo>
                      <a:lnTo>
                        <a:pt x="0" y="54"/>
                      </a:lnTo>
                      <a:lnTo>
                        <a:pt x="70" y="22"/>
                      </a:lnTo>
                      <a:lnTo>
                        <a:pt x="74" y="0"/>
                      </a:lnTo>
                      <a:lnTo>
                        <a:pt x="0" y="29"/>
                      </a:lnTo>
                      <a:close/>
                    </a:path>
                  </a:pathLst>
                </a:custGeom>
                <a:solidFill>
                  <a:srgbClr val="C0C0C0"/>
                </a:solidFill>
                <a:ln w="7938">
                  <a:solidFill>
                    <a:srgbClr val="000000"/>
                  </a:solidFill>
                  <a:prstDash val="solid"/>
                  <a:round/>
                  <a:headEnd/>
                  <a:tailEnd/>
                </a:ln>
              </p:spPr>
              <p:txBody>
                <a:bodyPr/>
                <a:lstStyle/>
                <a:p>
                  <a:endParaRPr lang="en-CN"/>
                </a:p>
              </p:txBody>
            </p:sp>
          </p:grpSp>
          <p:grpSp>
            <p:nvGrpSpPr>
              <p:cNvPr id="11383" name="Group 125">
                <a:extLst>
                  <a:ext uri="{FF2B5EF4-FFF2-40B4-BE49-F238E27FC236}">
                    <a16:creationId xmlns:a16="http://schemas.microsoft.com/office/drawing/2014/main" id="{8EC06911-2229-9B40-A00F-6B558AF40745}"/>
                  </a:ext>
                </a:extLst>
              </p:cNvPr>
              <p:cNvGrpSpPr>
                <a:grpSpLocks/>
              </p:cNvGrpSpPr>
              <p:nvPr/>
            </p:nvGrpSpPr>
            <p:grpSpPr bwMode="auto">
              <a:xfrm>
                <a:off x="2803" y="1970"/>
                <a:ext cx="67" cy="57"/>
                <a:chOff x="2803" y="1970"/>
                <a:chExt cx="67" cy="57"/>
              </a:xfrm>
            </p:grpSpPr>
            <p:sp>
              <p:nvSpPr>
                <p:cNvPr id="11387" name="Oval 126">
                  <a:extLst>
                    <a:ext uri="{FF2B5EF4-FFF2-40B4-BE49-F238E27FC236}">
                      <a16:creationId xmlns:a16="http://schemas.microsoft.com/office/drawing/2014/main" id="{B7646DF1-B8B5-1E45-A94C-5038D97C4A18}"/>
                    </a:ext>
                  </a:extLst>
                </p:cNvPr>
                <p:cNvSpPr>
                  <a:spLocks noChangeArrowheads="1"/>
                </p:cNvSpPr>
                <p:nvPr/>
              </p:nvSpPr>
              <p:spPr bwMode="auto">
                <a:xfrm>
                  <a:off x="2803" y="1970"/>
                  <a:ext cx="67" cy="57"/>
                </a:xfrm>
                <a:prstGeom prst="ellipse">
                  <a:avLst/>
                </a:prstGeom>
                <a:solidFill>
                  <a:srgbClr val="C0FFFF"/>
                </a:solidFill>
                <a:ln w="7938">
                  <a:solidFill>
                    <a:srgbClr val="000000"/>
                  </a:solidFill>
                  <a:round/>
                  <a:headEnd/>
                  <a:tailEnd/>
                </a:ln>
              </p:spPr>
              <p:txBody>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endParaRPr lang="en-US" altLang="en-CN"/>
                </a:p>
              </p:txBody>
            </p:sp>
            <p:sp>
              <p:nvSpPr>
                <p:cNvPr id="11388" name="Oval 127">
                  <a:extLst>
                    <a:ext uri="{FF2B5EF4-FFF2-40B4-BE49-F238E27FC236}">
                      <a16:creationId xmlns:a16="http://schemas.microsoft.com/office/drawing/2014/main" id="{4B49FE59-B1AA-4348-8E88-58E786418243}"/>
                    </a:ext>
                  </a:extLst>
                </p:cNvPr>
                <p:cNvSpPr>
                  <a:spLocks noChangeArrowheads="1"/>
                </p:cNvSpPr>
                <p:nvPr/>
              </p:nvSpPr>
              <p:spPr bwMode="auto">
                <a:xfrm>
                  <a:off x="2826" y="1976"/>
                  <a:ext cx="35" cy="36"/>
                </a:xfrm>
                <a:prstGeom prst="ellipse">
                  <a:avLst/>
                </a:prstGeom>
                <a:solidFill>
                  <a:srgbClr val="618FFD"/>
                </a:solidFill>
                <a:ln w="7938">
                  <a:solidFill>
                    <a:srgbClr val="000000"/>
                  </a:solidFill>
                  <a:round/>
                  <a:headEnd/>
                  <a:tailEnd/>
                </a:ln>
              </p:spPr>
              <p:txBody>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endParaRPr lang="en-US" altLang="en-CN"/>
                </a:p>
              </p:txBody>
            </p:sp>
          </p:grpSp>
          <p:grpSp>
            <p:nvGrpSpPr>
              <p:cNvPr id="11384" name="Group 128">
                <a:extLst>
                  <a:ext uri="{FF2B5EF4-FFF2-40B4-BE49-F238E27FC236}">
                    <a16:creationId xmlns:a16="http://schemas.microsoft.com/office/drawing/2014/main" id="{AA5E662E-7E52-1547-883D-B1D4188B90B6}"/>
                  </a:ext>
                </a:extLst>
              </p:cNvPr>
              <p:cNvGrpSpPr>
                <a:grpSpLocks/>
              </p:cNvGrpSpPr>
              <p:nvPr/>
            </p:nvGrpSpPr>
            <p:grpSpPr bwMode="auto">
              <a:xfrm>
                <a:off x="2975" y="1975"/>
                <a:ext cx="67" cy="57"/>
                <a:chOff x="2975" y="1975"/>
                <a:chExt cx="67" cy="57"/>
              </a:xfrm>
            </p:grpSpPr>
            <p:sp>
              <p:nvSpPr>
                <p:cNvPr id="11385" name="Oval 129">
                  <a:extLst>
                    <a:ext uri="{FF2B5EF4-FFF2-40B4-BE49-F238E27FC236}">
                      <a16:creationId xmlns:a16="http://schemas.microsoft.com/office/drawing/2014/main" id="{3C8B1B72-E6AE-1644-94B1-C8BD706AF423}"/>
                    </a:ext>
                  </a:extLst>
                </p:cNvPr>
                <p:cNvSpPr>
                  <a:spLocks noChangeArrowheads="1"/>
                </p:cNvSpPr>
                <p:nvPr/>
              </p:nvSpPr>
              <p:spPr bwMode="auto">
                <a:xfrm>
                  <a:off x="2975" y="1975"/>
                  <a:ext cx="67" cy="57"/>
                </a:xfrm>
                <a:prstGeom prst="ellipse">
                  <a:avLst/>
                </a:prstGeom>
                <a:solidFill>
                  <a:srgbClr val="C0FFFF"/>
                </a:solidFill>
                <a:ln w="7938">
                  <a:solidFill>
                    <a:srgbClr val="000000"/>
                  </a:solidFill>
                  <a:round/>
                  <a:headEnd/>
                  <a:tailEnd/>
                </a:ln>
              </p:spPr>
              <p:txBody>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endParaRPr lang="en-US" altLang="en-CN"/>
                </a:p>
              </p:txBody>
            </p:sp>
            <p:sp>
              <p:nvSpPr>
                <p:cNvPr id="11386" name="Oval 130">
                  <a:extLst>
                    <a:ext uri="{FF2B5EF4-FFF2-40B4-BE49-F238E27FC236}">
                      <a16:creationId xmlns:a16="http://schemas.microsoft.com/office/drawing/2014/main" id="{330D2D5D-461B-EB4B-B6C9-F86BF3191CCB}"/>
                    </a:ext>
                  </a:extLst>
                </p:cNvPr>
                <p:cNvSpPr>
                  <a:spLocks noChangeArrowheads="1"/>
                </p:cNvSpPr>
                <p:nvPr/>
              </p:nvSpPr>
              <p:spPr bwMode="auto">
                <a:xfrm>
                  <a:off x="2998" y="1982"/>
                  <a:ext cx="35" cy="35"/>
                </a:xfrm>
                <a:prstGeom prst="ellipse">
                  <a:avLst/>
                </a:prstGeom>
                <a:solidFill>
                  <a:srgbClr val="618FFD"/>
                </a:solidFill>
                <a:ln w="7938">
                  <a:solidFill>
                    <a:srgbClr val="000000"/>
                  </a:solidFill>
                  <a:round/>
                  <a:headEnd/>
                  <a:tailEnd/>
                </a:ln>
              </p:spPr>
              <p:txBody>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endParaRPr lang="en-US" altLang="en-CN"/>
                </a:p>
              </p:txBody>
            </p:sp>
          </p:grpSp>
        </p:grpSp>
        <p:sp>
          <p:nvSpPr>
            <p:cNvPr id="11358" name="Freeform 131">
              <a:extLst>
                <a:ext uri="{FF2B5EF4-FFF2-40B4-BE49-F238E27FC236}">
                  <a16:creationId xmlns:a16="http://schemas.microsoft.com/office/drawing/2014/main" id="{92C1B603-A686-9746-99BA-9BEA2D0E7F7A}"/>
                </a:ext>
              </a:extLst>
            </p:cNvPr>
            <p:cNvSpPr>
              <a:spLocks/>
            </p:cNvSpPr>
            <p:nvPr/>
          </p:nvSpPr>
          <p:spPr bwMode="auto">
            <a:xfrm>
              <a:off x="2208" y="2064"/>
              <a:ext cx="192" cy="192"/>
            </a:xfrm>
            <a:custGeom>
              <a:avLst/>
              <a:gdLst>
                <a:gd name="T0" fmla="*/ 37 w 487"/>
                <a:gd name="T1" fmla="*/ 0 h 424"/>
                <a:gd name="T2" fmla="*/ 45 w 487"/>
                <a:gd name="T3" fmla="*/ 16 h 424"/>
                <a:gd name="T4" fmla="*/ 49 w 487"/>
                <a:gd name="T5" fmla="*/ 23 h 424"/>
                <a:gd name="T6" fmla="*/ 56 w 487"/>
                <a:gd name="T7" fmla="*/ 38 h 424"/>
                <a:gd name="T8" fmla="*/ 62 w 487"/>
                <a:gd name="T9" fmla="*/ 48 h 424"/>
                <a:gd name="T10" fmla="*/ 69 w 487"/>
                <a:gd name="T11" fmla="*/ 55 h 424"/>
                <a:gd name="T12" fmla="*/ 79 w 487"/>
                <a:gd name="T13" fmla="*/ 65 h 424"/>
                <a:gd name="T14" fmla="*/ 97 w 487"/>
                <a:gd name="T15" fmla="*/ 75 h 424"/>
                <a:gd name="T16" fmla="*/ 114 w 487"/>
                <a:gd name="T17" fmla="*/ 75 h 424"/>
                <a:gd name="T18" fmla="*/ 129 w 487"/>
                <a:gd name="T19" fmla="*/ 73 h 424"/>
                <a:gd name="T20" fmla="*/ 148 w 487"/>
                <a:gd name="T21" fmla="*/ 65 h 424"/>
                <a:gd name="T22" fmla="*/ 173 w 487"/>
                <a:gd name="T23" fmla="*/ 52 h 424"/>
                <a:gd name="T24" fmla="*/ 176 w 487"/>
                <a:gd name="T25" fmla="*/ 62 h 424"/>
                <a:gd name="T26" fmla="*/ 188 w 487"/>
                <a:gd name="T27" fmla="*/ 138 h 424"/>
                <a:gd name="T28" fmla="*/ 192 w 487"/>
                <a:gd name="T29" fmla="*/ 176 h 424"/>
                <a:gd name="T30" fmla="*/ 164 w 487"/>
                <a:gd name="T31" fmla="*/ 187 h 424"/>
                <a:gd name="T32" fmla="*/ 129 w 487"/>
                <a:gd name="T33" fmla="*/ 189 h 424"/>
                <a:gd name="T34" fmla="*/ 108 w 487"/>
                <a:gd name="T35" fmla="*/ 192 h 424"/>
                <a:gd name="T36" fmla="*/ 73 w 487"/>
                <a:gd name="T37" fmla="*/ 181 h 424"/>
                <a:gd name="T38" fmla="*/ 47 w 487"/>
                <a:gd name="T39" fmla="*/ 165 h 424"/>
                <a:gd name="T40" fmla="*/ 28 w 487"/>
                <a:gd name="T41" fmla="*/ 145 h 424"/>
                <a:gd name="T42" fmla="*/ 11 w 487"/>
                <a:gd name="T43" fmla="*/ 125 h 424"/>
                <a:gd name="T44" fmla="*/ 0 w 487"/>
                <a:gd name="T45" fmla="*/ 101 h 424"/>
                <a:gd name="T46" fmla="*/ 4 w 487"/>
                <a:gd name="T47" fmla="*/ 79 h 424"/>
                <a:gd name="T48" fmla="*/ 14 w 487"/>
                <a:gd name="T49" fmla="*/ 49 h 424"/>
                <a:gd name="T50" fmla="*/ 23 w 487"/>
                <a:gd name="T51" fmla="*/ 30 h 424"/>
                <a:gd name="T52" fmla="*/ 37 w 487"/>
                <a:gd name="T53" fmla="*/ 0 h 4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87" h="424">
                  <a:moveTo>
                    <a:pt x="94" y="0"/>
                  </a:moveTo>
                  <a:lnTo>
                    <a:pt x="115" y="35"/>
                  </a:lnTo>
                  <a:lnTo>
                    <a:pt x="125" y="50"/>
                  </a:lnTo>
                  <a:lnTo>
                    <a:pt x="143" y="84"/>
                  </a:lnTo>
                  <a:lnTo>
                    <a:pt x="156" y="107"/>
                  </a:lnTo>
                  <a:lnTo>
                    <a:pt x="174" y="122"/>
                  </a:lnTo>
                  <a:lnTo>
                    <a:pt x="201" y="143"/>
                  </a:lnTo>
                  <a:lnTo>
                    <a:pt x="246" y="166"/>
                  </a:lnTo>
                  <a:lnTo>
                    <a:pt x="288" y="166"/>
                  </a:lnTo>
                  <a:lnTo>
                    <a:pt x="327" y="161"/>
                  </a:lnTo>
                  <a:lnTo>
                    <a:pt x="375" y="143"/>
                  </a:lnTo>
                  <a:lnTo>
                    <a:pt x="440" y="114"/>
                  </a:lnTo>
                  <a:lnTo>
                    <a:pt x="446" y="138"/>
                  </a:lnTo>
                  <a:lnTo>
                    <a:pt x="476" y="304"/>
                  </a:lnTo>
                  <a:lnTo>
                    <a:pt x="487" y="389"/>
                  </a:lnTo>
                  <a:lnTo>
                    <a:pt x="417" y="412"/>
                  </a:lnTo>
                  <a:lnTo>
                    <a:pt x="327" y="418"/>
                  </a:lnTo>
                  <a:lnTo>
                    <a:pt x="275" y="424"/>
                  </a:lnTo>
                  <a:lnTo>
                    <a:pt x="184" y="400"/>
                  </a:lnTo>
                  <a:lnTo>
                    <a:pt x="120" y="365"/>
                  </a:lnTo>
                  <a:lnTo>
                    <a:pt x="71" y="320"/>
                  </a:lnTo>
                  <a:lnTo>
                    <a:pt x="29" y="275"/>
                  </a:lnTo>
                  <a:lnTo>
                    <a:pt x="0" y="224"/>
                  </a:lnTo>
                  <a:lnTo>
                    <a:pt x="11" y="175"/>
                  </a:lnTo>
                  <a:lnTo>
                    <a:pt x="35" y="108"/>
                  </a:lnTo>
                  <a:lnTo>
                    <a:pt x="59" y="66"/>
                  </a:lnTo>
                  <a:lnTo>
                    <a:pt x="94" y="0"/>
                  </a:lnTo>
                  <a:close/>
                </a:path>
              </a:pathLst>
            </a:custGeom>
            <a:solidFill>
              <a:srgbClr val="FFFFFF"/>
            </a:solidFill>
            <a:ln w="7938">
              <a:solidFill>
                <a:srgbClr val="000000"/>
              </a:solidFill>
              <a:prstDash val="solid"/>
              <a:round/>
              <a:headEnd/>
              <a:tailEnd/>
            </a:ln>
          </p:spPr>
          <p:txBody>
            <a:bodyPr/>
            <a:lstStyle/>
            <a:p>
              <a:endParaRPr lang="en-CN"/>
            </a:p>
          </p:txBody>
        </p:sp>
        <p:grpSp>
          <p:nvGrpSpPr>
            <p:cNvPr id="11359" name="Group 132">
              <a:extLst>
                <a:ext uri="{FF2B5EF4-FFF2-40B4-BE49-F238E27FC236}">
                  <a16:creationId xmlns:a16="http://schemas.microsoft.com/office/drawing/2014/main" id="{5645DECF-0021-AE43-85E5-7A6A662D7675}"/>
                </a:ext>
              </a:extLst>
            </p:cNvPr>
            <p:cNvGrpSpPr>
              <a:grpSpLocks/>
            </p:cNvGrpSpPr>
            <p:nvPr/>
          </p:nvGrpSpPr>
          <p:grpSpPr bwMode="auto">
            <a:xfrm rot="16200000" flipV="1">
              <a:off x="2006" y="1788"/>
              <a:ext cx="442" cy="322"/>
              <a:chOff x="4363" y="2585"/>
              <a:chExt cx="1104" cy="808"/>
            </a:xfrm>
          </p:grpSpPr>
          <p:sp>
            <p:nvSpPr>
              <p:cNvPr id="11360" name="Freeform 133">
                <a:extLst>
                  <a:ext uri="{FF2B5EF4-FFF2-40B4-BE49-F238E27FC236}">
                    <a16:creationId xmlns:a16="http://schemas.microsoft.com/office/drawing/2014/main" id="{3FECDDD5-38EC-264D-A9F8-C2883F6CBF9C}"/>
                  </a:ext>
                </a:extLst>
              </p:cNvPr>
              <p:cNvSpPr>
                <a:spLocks/>
              </p:cNvSpPr>
              <p:nvPr/>
            </p:nvSpPr>
            <p:spPr bwMode="auto">
              <a:xfrm>
                <a:off x="4363" y="2585"/>
                <a:ext cx="1104" cy="808"/>
              </a:xfrm>
              <a:custGeom>
                <a:avLst/>
                <a:gdLst>
                  <a:gd name="T0" fmla="*/ 243 w 3311"/>
                  <a:gd name="T1" fmla="*/ 32 h 2423"/>
                  <a:gd name="T2" fmla="*/ 416 w 3311"/>
                  <a:gd name="T3" fmla="*/ 0 h 2423"/>
                  <a:gd name="T4" fmla="*/ 558 w 3311"/>
                  <a:gd name="T5" fmla="*/ 26 h 2423"/>
                  <a:gd name="T6" fmla="*/ 705 w 3311"/>
                  <a:gd name="T7" fmla="*/ 90 h 2423"/>
                  <a:gd name="T8" fmla="*/ 838 w 3311"/>
                  <a:gd name="T9" fmla="*/ 148 h 2423"/>
                  <a:gd name="T10" fmla="*/ 958 w 3311"/>
                  <a:gd name="T11" fmla="*/ 195 h 2423"/>
                  <a:gd name="T12" fmla="*/ 989 w 3311"/>
                  <a:gd name="T13" fmla="*/ 221 h 2423"/>
                  <a:gd name="T14" fmla="*/ 991 w 3311"/>
                  <a:gd name="T15" fmla="*/ 276 h 2423"/>
                  <a:gd name="T16" fmla="*/ 958 w 3311"/>
                  <a:gd name="T17" fmla="*/ 303 h 2423"/>
                  <a:gd name="T18" fmla="*/ 903 w 3311"/>
                  <a:gd name="T19" fmla="*/ 313 h 2423"/>
                  <a:gd name="T20" fmla="*/ 858 w 3311"/>
                  <a:gd name="T21" fmla="*/ 310 h 2423"/>
                  <a:gd name="T22" fmla="*/ 808 w 3311"/>
                  <a:gd name="T23" fmla="*/ 300 h 2423"/>
                  <a:gd name="T24" fmla="*/ 826 w 3311"/>
                  <a:gd name="T25" fmla="*/ 327 h 2423"/>
                  <a:gd name="T26" fmla="*/ 842 w 3311"/>
                  <a:gd name="T27" fmla="*/ 349 h 2423"/>
                  <a:gd name="T28" fmla="*/ 919 w 3311"/>
                  <a:gd name="T29" fmla="*/ 398 h 2423"/>
                  <a:gd name="T30" fmla="*/ 958 w 3311"/>
                  <a:gd name="T31" fmla="*/ 437 h 2423"/>
                  <a:gd name="T32" fmla="*/ 995 w 3311"/>
                  <a:gd name="T33" fmla="*/ 474 h 2423"/>
                  <a:gd name="T34" fmla="*/ 1053 w 3311"/>
                  <a:gd name="T35" fmla="*/ 524 h 2423"/>
                  <a:gd name="T36" fmla="*/ 1083 w 3311"/>
                  <a:gd name="T37" fmla="*/ 559 h 2423"/>
                  <a:gd name="T38" fmla="*/ 1100 w 3311"/>
                  <a:gd name="T39" fmla="*/ 592 h 2423"/>
                  <a:gd name="T40" fmla="*/ 1103 w 3311"/>
                  <a:gd name="T41" fmla="*/ 627 h 2423"/>
                  <a:gd name="T42" fmla="*/ 1080 w 3311"/>
                  <a:gd name="T43" fmla="*/ 657 h 2423"/>
                  <a:gd name="T44" fmla="*/ 1076 w 3311"/>
                  <a:gd name="T45" fmla="*/ 684 h 2423"/>
                  <a:gd name="T46" fmla="*/ 1079 w 3311"/>
                  <a:gd name="T47" fmla="*/ 711 h 2423"/>
                  <a:gd name="T48" fmla="*/ 1073 w 3311"/>
                  <a:gd name="T49" fmla="*/ 734 h 2423"/>
                  <a:gd name="T50" fmla="*/ 1062 w 3311"/>
                  <a:gd name="T51" fmla="*/ 748 h 2423"/>
                  <a:gd name="T52" fmla="*/ 1039 w 3311"/>
                  <a:gd name="T53" fmla="*/ 758 h 2423"/>
                  <a:gd name="T54" fmla="*/ 1001 w 3311"/>
                  <a:gd name="T55" fmla="*/ 756 h 2423"/>
                  <a:gd name="T56" fmla="*/ 980 w 3311"/>
                  <a:gd name="T57" fmla="*/ 764 h 2423"/>
                  <a:gd name="T58" fmla="*/ 975 w 3311"/>
                  <a:gd name="T59" fmla="*/ 790 h 2423"/>
                  <a:gd name="T60" fmla="*/ 964 w 3311"/>
                  <a:gd name="T61" fmla="*/ 804 h 2423"/>
                  <a:gd name="T62" fmla="*/ 948 w 3311"/>
                  <a:gd name="T63" fmla="*/ 808 h 2423"/>
                  <a:gd name="T64" fmla="*/ 923 w 3311"/>
                  <a:gd name="T65" fmla="*/ 807 h 2423"/>
                  <a:gd name="T66" fmla="*/ 877 w 3311"/>
                  <a:gd name="T67" fmla="*/ 791 h 2423"/>
                  <a:gd name="T68" fmla="*/ 779 w 3311"/>
                  <a:gd name="T69" fmla="*/ 741 h 2423"/>
                  <a:gd name="T70" fmla="*/ 726 w 3311"/>
                  <a:gd name="T71" fmla="*/ 725 h 2423"/>
                  <a:gd name="T72" fmla="*/ 671 w 3311"/>
                  <a:gd name="T73" fmla="*/ 716 h 2423"/>
                  <a:gd name="T74" fmla="*/ 547 w 3311"/>
                  <a:gd name="T75" fmla="*/ 668 h 2423"/>
                  <a:gd name="T76" fmla="*/ 455 w 3311"/>
                  <a:gd name="T77" fmla="*/ 618 h 2423"/>
                  <a:gd name="T78" fmla="*/ 386 w 3311"/>
                  <a:gd name="T79" fmla="*/ 589 h 2423"/>
                  <a:gd name="T80" fmla="*/ 332 w 3311"/>
                  <a:gd name="T81" fmla="*/ 563 h 2423"/>
                  <a:gd name="T82" fmla="*/ 274 w 3311"/>
                  <a:gd name="T83" fmla="*/ 521 h 2423"/>
                  <a:gd name="T84" fmla="*/ 90 w 3311"/>
                  <a:gd name="T85" fmla="*/ 353 h 2423"/>
                  <a:gd name="T86" fmla="*/ 69 w 3311"/>
                  <a:gd name="T87" fmla="*/ 69 h 242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311" h="2423">
                    <a:moveTo>
                      <a:pt x="538" y="113"/>
                    </a:moveTo>
                    <a:lnTo>
                      <a:pt x="729" y="97"/>
                    </a:lnTo>
                    <a:lnTo>
                      <a:pt x="1027" y="48"/>
                    </a:lnTo>
                    <a:lnTo>
                      <a:pt x="1249" y="0"/>
                    </a:lnTo>
                    <a:lnTo>
                      <a:pt x="1563" y="32"/>
                    </a:lnTo>
                    <a:lnTo>
                      <a:pt x="1674" y="79"/>
                    </a:lnTo>
                    <a:lnTo>
                      <a:pt x="1926" y="175"/>
                    </a:lnTo>
                    <a:lnTo>
                      <a:pt x="2115" y="271"/>
                    </a:lnTo>
                    <a:lnTo>
                      <a:pt x="2376" y="379"/>
                    </a:lnTo>
                    <a:lnTo>
                      <a:pt x="2512" y="443"/>
                    </a:lnTo>
                    <a:lnTo>
                      <a:pt x="2708" y="513"/>
                    </a:lnTo>
                    <a:lnTo>
                      <a:pt x="2874" y="584"/>
                    </a:lnTo>
                    <a:lnTo>
                      <a:pt x="2927" y="616"/>
                    </a:lnTo>
                    <a:lnTo>
                      <a:pt x="2967" y="663"/>
                    </a:lnTo>
                    <a:lnTo>
                      <a:pt x="2993" y="753"/>
                    </a:lnTo>
                    <a:lnTo>
                      <a:pt x="2971" y="829"/>
                    </a:lnTo>
                    <a:lnTo>
                      <a:pt x="2929" y="873"/>
                    </a:lnTo>
                    <a:lnTo>
                      <a:pt x="2874" y="909"/>
                    </a:lnTo>
                    <a:lnTo>
                      <a:pt x="2795" y="935"/>
                    </a:lnTo>
                    <a:lnTo>
                      <a:pt x="2708" y="938"/>
                    </a:lnTo>
                    <a:lnTo>
                      <a:pt x="2643" y="937"/>
                    </a:lnTo>
                    <a:lnTo>
                      <a:pt x="2574" y="931"/>
                    </a:lnTo>
                    <a:lnTo>
                      <a:pt x="2498" y="920"/>
                    </a:lnTo>
                    <a:lnTo>
                      <a:pt x="2424" y="900"/>
                    </a:lnTo>
                    <a:lnTo>
                      <a:pt x="2258" y="837"/>
                    </a:lnTo>
                    <a:lnTo>
                      <a:pt x="2477" y="981"/>
                    </a:lnTo>
                    <a:lnTo>
                      <a:pt x="2512" y="1013"/>
                    </a:lnTo>
                    <a:lnTo>
                      <a:pt x="2526" y="1048"/>
                    </a:lnTo>
                    <a:lnTo>
                      <a:pt x="2645" y="1115"/>
                    </a:lnTo>
                    <a:lnTo>
                      <a:pt x="2756" y="1194"/>
                    </a:lnTo>
                    <a:lnTo>
                      <a:pt x="2824" y="1275"/>
                    </a:lnTo>
                    <a:lnTo>
                      <a:pt x="2874" y="1309"/>
                    </a:lnTo>
                    <a:lnTo>
                      <a:pt x="2929" y="1351"/>
                    </a:lnTo>
                    <a:lnTo>
                      <a:pt x="2983" y="1420"/>
                    </a:lnTo>
                    <a:lnTo>
                      <a:pt x="3024" y="1475"/>
                    </a:lnTo>
                    <a:lnTo>
                      <a:pt x="3158" y="1570"/>
                    </a:lnTo>
                    <a:lnTo>
                      <a:pt x="3202" y="1613"/>
                    </a:lnTo>
                    <a:lnTo>
                      <a:pt x="3249" y="1676"/>
                    </a:lnTo>
                    <a:lnTo>
                      <a:pt x="3273" y="1722"/>
                    </a:lnTo>
                    <a:lnTo>
                      <a:pt x="3299" y="1776"/>
                    </a:lnTo>
                    <a:lnTo>
                      <a:pt x="3311" y="1829"/>
                    </a:lnTo>
                    <a:lnTo>
                      <a:pt x="3308" y="1879"/>
                    </a:lnTo>
                    <a:lnTo>
                      <a:pt x="3287" y="1928"/>
                    </a:lnTo>
                    <a:lnTo>
                      <a:pt x="3239" y="1969"/>
                    </a:lnTo>
                    <a:lnTo>
                      <a:pt x="3196" y="1988"/>
                    </a:lnTo>
                    <a:lnTo>
                      <a:pt x="3228" y="2050"/>
                    </a:lnTo>
                    <a:lnTo>
                      <a:pt x="3239" y="2087"/>
                    </a:lnTo>
                    <a:lnTo>
                      <a:pt x="3237" y="2131"/>
                    </a:lnTo>
                    <a:lnTo>
                      <a:pt x="3227" y="2179"/>
                    </a:lnTo>
                    <a:lnTo>
                      <a:pt x="3218" y="2200"/>
                    </a:lnTo>
                    <a:lnTo>
                      <a:pt x="3201" y="2226"/>
                    </a:lnTo>
                    <a:lnTo>
                      <a:pt x="3184" y="2244"/>
                    </a:lnTo>
                    <a:lnTo>
                      <a:pt x="3159" y="2262"/>
                    </a:lnTo>
                    <a:lnTo>
                      <a:pt x="3117" y="2272"/>
                    </a:lnTo>
                    <a:lnTo>
                      <a:pt x="3068" y="2281"/>
                    </a:lnTo>
                    <a:lnTo>
                      <a:pt x="3002" y="2267"/>
                    </a:lnTo>
                    <a:lnTo>
                      <a:pt x="2934" y="2245"/>
                    </a:lnTo>
                    <a:lnTo>
                      <a:pt x="2939" y="2291"/>
                    </a:lnTo>
                    <a:lnTo>
                      <a:pt x="2934" y="2342"/>
                    </a:lnTo>
                    <a:lnTo>
                      <a:pt x="2923" y="2369"/>
                    </a:lnTo>
                    <a:lnTo>
                      <a:pt x="2908" y="2394"/>
                    </a:lnTo>
                    <a:lnTo>
                      <a:pt x="2890" y="2410"/>
                    </a:lnTo>
                    <a:lnTo>
                      <a:pt x="2867" y="2420"/>
                    </a:lnTo>
                    <a:lnTo>
                      <a:pt x="2842" y="2422"/>
                    </a:lnTo>
                    <a:lnTo>
                      <a:pt x="2808" y="2423"/>
                    </a:lnTo>
                    <a:lnTo>
                      <a:pt x="2768" y="2420"/>
                    </a:lnTo>
                    <a:lnTo>
                      <a:pt x="2734" y="2410"/>
                    </a:lnTo>
                    <a:lnTo>
                      <a:pt x="2629" y="2373"/>
                    </a:lnTo>
                    <a:lnTo>
                      <a:pt x="2537" y="2325"/>
                    </a:lnTo>
                    <a:lnTo>
                      <a:pt x="2337" y="2223"/>
                    </a:lnTo>
                    <a:lnTo>
                      <a:pt x="2229" y="2147"/>
                    </a:lnTo>
                    <a:lnTo>
                      <a:pt x="2176" y="2173"/>
                    </a:lnTo>
                    <a:lnTo>
                      <a:pt x="2115" y="2173"/>
                    </a:lnTo>
                    <a:lnTo>
                      <a:pt x="2012" y="2147"/>
                    </a:lnTo>
                    <a:lnTo>
                      <a:pt x="1832" y="2084"/>
                    </a:lnTo>
                    <a:lnTo>
                      <a:pt x="1642" y="2004"/>
                    </a:lnTo>
                    <a:lnTo>
                      <a:pt x="1454" y="1910"/>
                    </a:lnTo>
                    <a:lnTo>
                      <a:pt x="1364" y="1853"/>
                    </a:lnTo>
                    <a:lnTo>
                      <a:pt x="1263" y="1800"/>
                    </a:lnTo>
                    <a:lnTo>
                      <a:pt x="1158" y="1766"/>
                    </a:lnTo>
                    <a:lnTo>
                      <a:pt x="1073" y="1729"/>
                    </a:lnTo>
                    <a:lnTo>
                      <a:pt x="995" y="1687"/>
                    </a:lnTo>
                    <a:lnTo>
                      <a:pt x="941" y="1654"/>
                    </a:lnTo>
                    <a:lnTo>
                      <a:pt x="821" y="1562"/>
                    </a:lnTo>
                    <a:lnTo>
                      <a:pt x="585" y="1341"/>
                    </a:lnTo>
                    <a:lnTo>
                      <a:pt x="270" y="1059"/>
                    </a:lnTo>
                    <a:lnTo>
                      <a:pt x="0" y="696"/>
                    </a:lnTo>
                    <a:lnTo>
                      <a:pt x="208" y="206"/>
                    </a:lnTo>
                    <a:lnTo>
                      <a:pt x="538" y="113"/>
                    </a:lnTo>
                    <a:close/>
                  </a:path>
                </a:pathLst>
              </a:custGeom>
              <a:solidFill>
                <a:srgbClr val="FFDBB7"/>
              </a:solidFill>
              <a:ln w="6350">
                <a:solidFill>
                  <a:srgbClr val="000000"/>
                </a:solidFill>
                <a:prstDash val="solid"/>
                <a:round/>
                <a:headEnd/>
                <a:tailEnd/>
              </a:ln>
            </p:spPr>
            <p:txBody>
              <a:bodyPr/>
              <a:lstStyle/>
              <a:p>
                <a:endParaRPr lang="en-CN"/>
              </a:p>
            </p:txBody>
          </p:sp>
          <p:sp>
            <p:nvSpPr>
              <p:cNvPr id="11361" name="Freeform 134">
                <a:extLst>
                  <a:ext uri="{FF2B5EF4-FFF2-40B4-BE49-F238E27FC236}">
                    <a16:creationId xmlns:a16="http://schemas.microsoft.com/office/drawing/2014/main" id="{087F40F1-4FD3-E647-BBBD-563E8BC60422}"/>
                  </a:ext>
                </a:extLst>
              </p:cNvPr>
              <p:cNvSpPr>
                <a:spLocks/>
              </p:cNvSpPr>
              <p:nvPr/>
            </p:nvSpPr>
            <p:spPr bwMode="auto">
              <a:xfrm>
                <a:off x="4784" y="3075"/>
                <a:ext cx="336" cy="224"/>
              </a:xfrm>
              <a:custGeom>
                <a:avLst/>
                <a:gdLst>
                  <a:gd name="T0" fmla="*/ 320 w 1008"/>
                  <a:gd name="T1" fmla="*/ 224 h 673"/>
                  <a:gd name="T2" fmla="*/ 332 w 1008"/>
                  <a:gd name="T3" fmla="*/ 208 h 673"/>
                  <a:gd name="T4" fmla="*/ 336 w 1008"/>
                  <a:gd name="T5" fmla="*/ 190 h 673"/>
                  <a:gd name="T6" fmla="*/ 335 w 1008"/>
                  <a:gd name="T7" fmla="*/ 176 h 673"/>
                  <a:gd name="T8" fmla="*/ 323 w 1008"/>
                  <a:gd name="T9" fmla="*/ 156 h 673"/>
                  <a:gd name="T10" fmla="*/ 305 w 1008"/>
                  <a:gd name="T11" fmla="*/ 140 h 673"/>
                  <a:gd name="T12" fmla="*/ 282 w 1008"/>
                  <a:gd name="T13" fmla="*/ 124 h 673"/>
                  <a:gd name="T14" fmla="*/ 254 w 1008"/>
                  <a:gd name="T15" fmla="*/ 111 h 673"/>
                  <a:gd name="T16" fmla="*/ 226 w 1008"/>
                  <a:gd name="T17" fmla="*/ 103 h 673"/>
                  <a:gd name="T18" fmla="*/ 200 w 1008"/>
                  <a:gd name="T19" fmla="*/ 97 h 673"/>
                  <a:gd name="T20" fmla="*/ 186 w 1008"/>
                  <a:gd name="T21" fmla="*/ 83 h 673"/>
                  <a:gd name="T22" fmla="*/ 171 w 1008"/>
                  <a:gd name="T23" fmla="*/ 69 h 673"/>
                  <a:gd name="T24" fmla="*/ 151 w 1008"/>
                  <a:gd name="T25" fmla="*/ 54 h 673"/>
                  <a:gd name="T26" fmla="*/ 135 w 1008"/>
                  <a:gd name="T27" fmla="*/ 43 h 673"/>
                  <a:gd name="T28" fmla="*/ 111 w 1008"/>
                  <a:gd name="T29" fmla="*/ 31 h 673"/>
                  <a:gd name="T30" fmla="*/ 97 w 1008"/>
                  <a:gd name="T31" fmla="*/ 25 h 673"/>
                  <a:gd name="T32" fmla="*/ 73 w 1008"/>
                  <a:gd name="T33" fmla="*/ 11 h 673"/>
                  <a:gd name="T34" fmla="*/ 47 w 1008"/>
                  <a:gd name="T35" fmla="*/ 3 h 673"/>
                  <a:gd name="T36" fmla="*/ 18 w 1008"/>
                  <a:gd name="T37" fmla="*/ 0 h 673"/>
                  <a:gd name="T38" fmla="*/ 0 w 1008"/>
                  <a:gd name="T39" fmla="*/ 0 h 6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08" h="673">
                    <a:moveTo>
                      <a:pt x="961" y="673"/>
                    </a:moveTo>
                    <a:lnTo>
                      <a:pt x="995" y="624"/>
                    </a:lnTo>
                    <a:lnTo>
                      <a:pt x="1008" y="572"/>
                    </a:lnTo>
                    <a:lnTo>
                      <a:pt x="1004" y="530"/>
                    </a:lnTo>
                    <a:lnTo>
                      <a:pt x="970" y="469"/>
                    </a:lnTo>
                    <a:lnTo>
                      <a:pt x="916" y="420"/>
                    </a:lnTo>
                    <a:lnTo>
                      <a:pt x="847" y="372"/>
                    </a:lnTo>
                    <a:lnTo>
                      <a:pt x="763" y="332"/>
                    </a:lnTo>
                    <a:lnTo>
                      <a:pt x="679" y="310"/>
                    </a:lnTo>
                    <a:lnTo>
                      <a:pt x="599" y="291"/>
                    </a:lnTo>
                    <a:lnTo>
                      <a:pt x="557" y="248"/>
                    </a:lnTo>
                    <a:lnTo>
                      <a:pt x="513" y="208"/>
                    </a:lnTo>
                    <a:lnTo>
                      <a:pt x="454" y="161"/>
                    </a:lnTo>
                    <a:lnTo>
                      <a:pt x="405" y="129"/>
                    </a:lnTo>
                    <a:lnTo>
                      <a:pt x="332" y="92"/>
                    </a:lnTo>
                    <a:lnTo>
                      <a:pt x="292" y="75"/>
                    </a:lnTo>
                    <a:lnTo>
                      <a:pt x="220" y="33"/>
                    </a:lnTo>
                    <a:lnTo>
                      <a:pt x="142" y="10"/>
                    </a:lnTo>
                    <a:lnTo>
                      <a:pt x="53" y="0"/>
                    </a:lnTo>
                    <a:lnTo>
                      <a:pt x="0" y="1"/>
                    </a:lnTo>
                  </a:path>
                </a:pathLst>
              </a:custGeom>
              <a:solidFill>
                <a:srgbClr val="FFDBB7"/>
              </a:solidFill>
              <a:ln w="6350">
                <a:solidFill>
                  <a:srgbClr val="000000"/>
                </a:solidFill>
                <a:prstDash val="solid"/>
                <a:round/>
                <a:headEnd/>
                <a:tailEnd/>
              </a:ln>
            </p:spPr>
            <p:txBody>
              <a:bodyPr/>
              <a:lstStyle/>
              <a:p>
                <a:endParaRPr lang="en-CN"/>
              </a:p>
            </p:txBody>
          </p:sp>
          <p:sp>
            <p:nvSpPr>
              <p:cNvPr id="11362" name="Freeform 135">
                <a:extLst>
                  <a:ext uri="{FF2B5EF4-FFF2-40B4-BE49-F238E27FC236}">
                    <a16:creationId xmlns:a16="http://schemas.microsoft.com/office/drawing/2014/main" id="{CDF88A29-DB17-3443-9BB3-CC12F057885C}"/>
                  </a:ext>
                </a:extLst>
              </p:cNvPr>
              <p:cNvSpPr>
                <a:spLocks/>
              </p:cNvSpPr>
              <p:nvPr/>
            </p:nvSpPr>
            <p:spPr bwMode="auto">
              <a:xfrm>
                <a:off x="4981" y="3054"/>
                <a:ext cx="359" cy="279"/>
              </a:xfrm>
              <a:custGeom>
                <a:avLst/>
                <a:gdLst>
                  <a:gd name="T0" fmla="*/ 359 w 1077"/>
                  <a:gd name="T1" fmla="*/ 279 h 838"/>
                  <a:gd name="T2" fmla="*/ 356 w 1077"/>
                  <a:gd name="T3" fmla="*/ 268 h 838"/>
                  <a:gd name="T4" fmla="*/ 352 w 1077"/>
                  <a:gd name="T5" fmla="*/ 256 h 838"/>
                  <a:gd name="T6" fmla="*/ 345 w 1077"/>
                  <a:gd name="T7" fmla="*/ 244 h 838"/>
                  <a:gd name="T8" fmla="*/ 339 w 1077"/>
                  <a:gd name="T9" fmla="*/ 234 h 838"/>
                  <a:gd name="T10" fmla="*/ 330 w 1077"/>
                  <a:gd name="T11" fmla="*/ 225 h 838"/>
                  <a:gd name="T12" fmla="*/ 303 w 1077"/>
                  <a:gd name="T13" fmla="*/ 203 h 838"/>
                  <a:gd name="T14" fmla="*/ 271 w 1077"/>
                  <a:gd name="T15" fmla="*/ 182 h 838"/>
                  <a:gd name="T16" fmla="*/ 245 w 1077"/>
                  <a:gd name="T17" fmla="*/ 171 h 838"/>
                  <a:gd name="T18" fmla="*/ 212 w 1077"/>
                  <a:gd name="T19" fmla="*/ 161 h 838"/>
                  <a:gd name="T20" fmla="*/ 182 w 1077"/>
                  <a:gd name="T21" fmla="*/ 138 h 838"/>
                  <a:gd name="T22" fmla="*/ 156 w 1077"/>
                  <a:gd name="T23" fmla="*/ 113 h 838"/>
                  <a:gd name="T24" fmla="*/ 129 w 1077"/>
                  <a:gd name="T25" fmla="*/ 92 h 838"/>
                  <a:gd name="T26" fmla="*/ 95 w 1077"/>
                  <a:gd name="T27" fmla="*/ 71 h 838"/>
                  <a:gd name="T28" fmla="*/ 66 w 1077"/>
                  <a:gd name="T29" fmla="*/ 53 h 838"/>
                  <a:gd name="T30" fmla="*/ 40 w 1077"/>
                  <a:gd name="T31" fmla="*/ 24 h 838"/>
                  <a:gd name="T32" fmla="*/ 0 w 1077"/>
                  <a:gd name="T33" fmla="*/ 0 h 8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77" h="838">
                    <a:moveTo>
                      <a:pt x="1077" y="838"/>
                    </a:moveTo>
                    <a:lnTo>
                      <a:pt x="1069" y="806"/>
                    </a:lnTo>
                    <a:lnTo>
                      <a:pt x="1057" y="769"/>
                    </a:lnTo>
                    <a:lnTo>
                      <a:pt x="1036" y="732"/>
                    </a:lnTo>
                    <a:lnTo>
                      <a:pt x="1016" y="704"/>
                    </a:lnTo>
                    <a:lnTo>
                      <a:pt x="989" y="676"/>
                    </a:lnTo>
                    <a:lnTo>
                      <a:pt x="908" y="609"/>
                    </a:lnTo>
                    <a:lnTo>
                      <a:pt x="814" y="548"/>
                    </a:lnTo>
                    <a:lnTo>
                      <a:pt x="736" y="514"/>
                    </a:lnTo>
                    <a:lnTo>
                      <a:pt x="635" y="485"/>
                    </a:lnTo>
                    <a:lnTo>
                      <a:pt x="547" y="413"/>
                    </a:lnTo>
                    <a:lnTo>
                      <a:pt x="469" y="339"/>
                    </a:lnTo>
                    <a:lnTo>
                      <a:pt x="386" y="275"/>
                    </a:lnTo>
                    <a:lnTo>
                      <a:pt x="286" y="213"/>
                    </a:lnTo>
                    <a:lnTo>
                      <a:pt x="198" y="159"/>
                    </a:lnTo>
                    <a:lnTo>
                      <a:pt x="120" y="72"/>
                    </a:lnTo>
                    <a:lnTo>
                      <a:pt x="0" y="0"/>
                    </a:lnTo>
                  </a:path>
                </a:pathLst>
              </a:custGeom>
              <a:solidFill>
                <a:srgbClr val="FFDBB7"/>
              </a:solidFill>
              <a:ln w="6350">
                <a:solidFill>
                  <a:srgbClr val="000000"/>
                </a:solidFill>
                <a:prstDash val="solid"/>
                <a:round/>
                <a:headEnd/>
                <a:tailEnd/>
              </a:ln>
            </p:spPr>
            <p:txBody>
              <a:bodyPr/>
              <a:lstStyle/>
              <a:p>
                <a:endParaRPr lang="en-CN"/>
              </a:p>
            </p:txBody>
          </p:sp>
          <p:sp>
            <p:nvSpPr>
              <p:cNvPr id="11363" name="Freeform 136">
                <a:extLst>
                  <a:ext uri="{FF2B5EF4-FFF2-40B4-BE49-F238E27FC236}">
                    <a16:creationId xmlns:a16="http://schemas.microsoft.com/office/drawing/2014/main" id="{4F2256F7-2F05-C546-A161-638DE844D752}"/>
                  </a:ext>
                </a:extLst>
              </p:cNvPr>
              <p:cNvSpPr>
                <a:spLocks/>
              </p:cNvSpPr>
              <p:nvPr/>
            </p:nvSpPr>
            <p:spPr bwMode="auto">
              <a:xfrm>
                <a:off x="5074" y="2973"/>
                <a:ext cx="356" cy="276"/>
              </a:xfrm>
              <a:custGeom>
                <a:avLst/>
                <a:gdLst>
                  <a:gd name="T0" fmla="*/ 356 w 1069"/>
                  <a:gd name="T1" fmla="*/ 276 h 828"/>
                  <a:gd name="T2" fmla="*/ 342 w 1069"/>
                  <a:gd name="T3" fmla="*/ 257 h 828"/>
                  <a:gd name="T4" fmla="*/ 329 w 1069"/>
                  <a:gd name="T5" fmla="*/ 243 h 828"/>
                  <a:gd name="T6" fmla="*/ 315 w 1069"/>
                  <a:gd name="T7" fmla="*/ 231 h 828"/>
                  <a:gd name="T8" fmla="*/ 265 w 1069"/>
                  <a:gd name="T9" fmla="*/ 198 h 828"/>
                  <a:gd name="T10" fmla="*/ 232 w 1069"/>
                  <a:gd name="T11" fmla="*/ 180 h 828"/>
                  <a:gd name="T12" fmla="*/ 208 w 1069"/>
                  <a:gd name="T13" fmla="*/ 154 h 828"/>
                  <a:gd name="T14" fmla="*/ 179 w 1069"/>
                  <a:gd name="T15" fmla="*/ 131 h 828"/>
                  <a:gd name="T16" fmla="*/ 153 w 1069"/>
                  <a:gd name="T17" fmla="*/ 111 h 828"/>
                  <a:gd name="T18" fmla="*/ 124 w 1069"/>
                  <a:gd name="T19" fmla="*/ 93 h 828"/>
                  <a:gd name="T20" fmla="*/ 107 w 1069"/>
                  <a:gd name="T21" fmla="*/ 81 h 828"/>
                  <a:gd name="T22" fmla="*/ 74 w 1069"/>
                  <a:gd name="T23" fmla="*/ 63 h 828"/>
                  <a:gd name="T24" fmla="*/ 42 w 1069"/>
                  <a:gd name="T25" fmla="*/ 27 h 828"/>
                  <a:gd name="T26" fmla="*/ 0 w 1069"/>
                  <a:gd name="T27" fmla="*/ 0 h 8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69" h="828">
                    <a:moveTo>
                      <a:pt x="1069" y="828"/>
                    </a:moveTo>
                    <a:lnTo>
                      <a:pt x="1026" y="771"/>
                    </a:lnTo>
                    <a:lnTo>
                      <a:pt x="989" y="728"/>
                    </a:lnTo>
                    <a:lnTo>
                      <a:pt x="947" y="694"/>
                    </a:lnTo>
                    <a:lnTo>
                      <a:pt x="797" y="593"/>
                    </a:lnTo>
                    <a:lnTo>
                      <a:pt x="698" y="540"/>
                    </a:lnTo>
                    <a:lnTo>
                      <a:pt x="624" y="463"/>
                    </a:lnTo>
                    <a:lnTo>
                      <a:pt x="539" y="393"/>
                    </a:lnTo>
                    <a:lnTo>
                      <a:pt x="458" y="332"/>
                    </a:lnTo>
                    <a:lnTo>
                      <a:pt x="372" y="278"/>
                    </a:lnTo>
                    <a:lnTo>
                      <a:pt x="322" y="243"/>
                    </a:lnTo>
                    <a:lnTo>
                      <a:pt x="222" y="188"/>
                    </a:lnTo>
                    <a:lnTo>
                      <a:pt x="126" y="80"/>
                    </a:lnTo>
                    <a:lnTo>
                      <a:pt x="0" y="0"/>
                    </a:lnTo>
                  </a:path>
                </a:pathLst>
              </a:custGeom>
              <a:solidFill>
                <a:srgbClr val="FFDBB7"/>
              </a:solidFill>
              <a:ln w="6350">
                <a:solidFill>
                  <a:srgbClr val="000000"/>
                </a:solidFill>
                <a:prstDash val="solid"/>
                <a:round/>
                <a:headEnd/>
                <a:tailEnd/>
              </a:ln>
            </p:spPr>
            <p:txBody>
              <a:bodyPr/>
              <a:lstStyle/>
              <a:p>
                <a:endParaRPr lang="en-CN"/>
              </a:p>
            </p:txBody>
          </p:sp>
          <p:sp>
            <p:nvSpPr>
              <p:cNvPr id="11364" name="Freeform 137">
                <a:extLst>
                  <a:ext uri="{FF2B5EF4-FFF2-40B4-BE49-F238E27FC236}">
                    <a16:creationId xmlns:a16="http://schemas.microsoft.com/office/drawing/2014/main" id="{AD25ECD5-E334-0C4E-91D4-91ED5D8D090F}"/>
                  </a:ext>
                </a:extLst>
              </p:cNvPr>
              <p:cNvSpPr>
                <a:spLocks/>
              </p:cNvSpPr>
              <p:nvPr/>
            </p:nvSpPr>
            <p:spPr bwMode="auto">
              <a:xfrm>
                <a:off x="5130" y="2749"/>
                <a:ext cx="12" cy="104"/>
              </a:xfrm>
              <a:custGeom>
                <a:avLst/>
                <a:gdLst>
                  <a:gd name="T0" fmla="*/ 7 w 36"/>
                  <a:gd name="T1" fmla="*/ 104 h 313"/>
                  <a:gd name="T2" fmla="*/ 1 w 36"/>
                  <a:gd name="T3" fmla="*/ 72 h 313"/>
                  <a:gd name="T4" fmla="*/ 0 w 36"/>
                  <a:gd name="T5" fmla="*/ 51 h 313"/>
                  <a:gd name="T6" fmla="*/ 5 w 36"/>
                  <a:gd name="T7" fmla="*/ 22 h 313"/>
                  <a:gd name="T8" fmla="*/ 12 w 36"/>
                  <a:gd name="T9" fmla="*/ 0 h 3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13">
                    <a:moveTo>
                      <a:pt x="20" y="313"/>
                    </a:moveTo>
                    <a:lnTo>
                      <a:pt x="4" y="216"/>
                    </a:lnTo>
                    <a:lnTo>
                      <a:pt x="0" y="152"/>
                    </a:lnTo>
                    <a:lnTo>
                      <a:pt x="16" y="66"/>
                    </a:lnTo>
                    <a:lnTo>
                      <a:pt x="36" y="0"/>
                    </a:lnTo>
                  </a:path>
                </a:pathLst>
              </a:custGeom>
              <a:solidFill>
                <a:srgbClr val="FFDBB7"/>
              </a:solidFill>
              <a:ln w="6350">
                <a:solidFill>
                  <a:srgbClr val="000000"/>
                </a:solidFill>
                <a:prstDash val="solid"/>
                <a:round/>
                <a:headEnd/>
                <a:tailEnd/>
              </a:ln>
            </p:spPr>
            <p:txBody>
              <a:bodyPr/>
              <a:lstStyle/>
              <a:p>
                <a:endParaRPr lang="en-CN"/>
              </a:p>
            </p:txBody>
          </p:sp>
          <p:sp>
            <p:nvSpPr>
              <p:cNvPr id="11365" name="Freeform 138">
                <a:extLst>
                  <a:ext uri="{FF2B5EF4-FFF2-40B4-BE49-F238E27FC236}">
                    <a16:creationId xmlns:a16="http://schemas.microsoft.com/office/drawing/2014/main" id="{1B045FF9-AE6D-2D42-BEB7-BFA34AF75706}"/>
                  </a:ext>
                </a:extLst>
              </p:cNvPr>
              <p:cNvSpPr>
                <a:spLocks/>
              </p:cNvSpPr>
              <p:nvPr/>
            </p:nvSpPr>
            <p:spPr bwMode="auto">
              <a:xfrm>
                <a:off x="5146" y="2938"/>
                <a:ext cx="59" cy="59"/>
              </a:xfrm>
              <a:custGeom>
                <a:avLst/>
                <a:gdLst>
                  <a:gd name="T0" fmla="*/ 59 w 177"/>
                  <a:gd name="T1" fmla="*/ 0 h 175"/>
                  <a:gd name="T2" fmla="*/ 44 w 177"/>
                  <a:gd name="T3" fmla="*/ 3 h 175"/>
                  <a:gd name="T4" fmla="*/ 28 w 177"/>
                  <a:gd name="T5" fmla="*/ 11 h 175"/>
                  <a:gd name="T6" fmla="*/ 14 w 177"/>
                  <a:gd name="T7" fmla="*/ 24 h 175"/>
                  <a:gd name="T8" fmla="*/ 7 w 177"/>
                  <a:gd name="T9" fmla="*/ 36 h 175"/>
                  <a:gd name="T10" fmla="*/ 0 w 177"/>
                  <a:gd name="T11" fmla="*/ 59 h 1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7" h="175">
                    <a:moveTo>
                      <a:pt x="177" y="0"/>
                    </a:moveTo>
                    <a:lnTo>
                      <a:pt x="133" y="9"/>
                    </a:lnTo>
                    <a:lnTo>
                      <a:pt x="84" y="34"/>
                    </a:lnTo>
                    <a:lnTo>
                      <a:pt x="43" y="72"/>
                    </a:lnTo>
                    <a:lnTo>
                      <a:pt x="21" y="107"/>
                    </a:lnTo>
                    <a:lnTo>
                      <a:pt x="0" y="175"/>
                    </a:lnTo>
                  </a:path>
                </a:pathLst>
              </a:custGeom>
              <a:solidFill>
                <a:srgbClr val="FFDBB7"/>
              </a:solidFill>
              <a:ln w="6350">
                <a:solidFill>
                  <a:srgbClr val="000000"/>
                </a:solidFill>
                <a:prstDash val="solid"/>
                <a:round/>
                <a:headEnd/>
                <a:tailEnd/>
              </a:ln>
            </p:spPr>
            <p:txBody>
              <a:bodyPr/>
              <a:lstStyle/>
              <a:p>
                <a:endParaRPr lang="en-CN"/>
              </a:p>
            </p:txBody>
          </p:sp>
          <p:sp>
            <p:nvSpPr>
              <p:cNvPr id="11366" name="Freeform 139">
                <a:extLst>
                  <a:ext uri="{FF2B5EF4-FFF2-40B4-BE49-F238E27FC236}">
                    <a16:creationId xmlns:a16="http://schemas.microsoft.com/office/drawing/2014/main" id="{B5BF8DB7-3C10-344F-855E-6AA8B75CDF69}"/>
                  </a:ext>
                </a:extLst>
              </p:cNvPr>
              <p:cNvSpPr>
                <a:spLocks/>
              </p:cNvSpPr>
              <p:nvPr/>
            </p:nvSpPr>
            <p:spPr bwMode="auto">
              <a:xfrm>
                <a:off x="5048" y="3028"/>
                <a:ext cx="94" cy="41"/>
              </a:xfrm>
              <a:custGeom>
                <a:avLst/>
                <a:gdLst>
                  <a:gd name="T0" fmla="*/ 94 w 281"/>
                  <a:gd name="T1" fmla="*/ 1 h 123"/>
                  <a:gd name="T2" fmla="*/ 77 w 281"/>
                  <a:gd name="T3" fmla="*/ 0 h 123"/>
                  <a:gd name="T4" fmla="*/ 53 w 281"/>
                  <a:gd name="T5" fmla="*/ 4 h 123"/>
                  <a:gd name="T6" fmla="*/ 29 w 281"/>
                  <a:gd name="T7" fmla="*/ 11 h 123"/>
                  <a:gd name="T8" fmla="*/ 17 w 281"/>
                  <a:gd name="T9" fmla="*/ 20 h 123"/>
                  <a:gd name="T10" fmla="*/ 0 w 281"/>
                  <a:gd name="T11" fmla="*/ 41 h 1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123">
                    <a:moveTo>
                      <a:pt x="281" y="3"/>
                    </a:moveTo>
                    <a:lnTo>
                      <a:pt x="229" y="0"/>
                    </a:lnTo>
                    <a:lnTo>
                      <a:pt x="159" y="12"/>
                    </a:lnTo>
                    <a:lnTo>
                      <a:pt x="88" y="34"/>
                    </a:lnTo>
                    <a:lnTo>
                      <a:pt x="50" y="60"/>
                    </a:lnTo>
                    <a:lnTo>
                      <a:pt x="0" y="123"/>
                    </a:lnTo>
                  </a:path>
                </a:pathLst>
              </a:custGeom>
              <a:solidFill>
                <a:srgbClr val="FFDBB7"/>
              </a:solidFill>
              <a:ln w="6350">
                <a:solidFill>
                  <a:srgbClr val="000000"/>
                </a:solidFill>
                <a:prstDash val="solid"/>
                <a:round/>
                <a:headEnd/>
                <a:tailEnd/>
              </a:ln>
            </p:spPr>
            <p:txBody>
              <a:bodyPr/>
              <a:lstStyle/>
              <a:p>
                <a:endParaRPr lang="en-CN"/>
              </a:p>
            </p:txBody>
          </p:sp>
          <p:sp>
            <p:nvSpPr>
              <p:cNvPr id="11367" name="Freeform 140">
                <a:extLst>
                  <a:ext uri="{FF2B5EF4-FFF2-40B4-BE49-F238E27FC236}">
                    <a16:creationId xmlns:a16="http://schemas.microsoft.com/office/drawing/2014/main" id="{F20AD3AF-FAF1-EB4C-B061-7EED2E24AF4A}"/>
                  </a:ext>
                </a:extLst>
              </p:cNvPr>
              <p:cNvSpPr>
                <a:spLocks/>
              </p:cNvSpPr>
              <p:nvPr/>
            </p:nvSpPr>
            <p:spPr bwMode="auto">
              <a:xfrm>
                <a:off x="4920" y="3088"/>
                <a:ext cx="106" cy="22"/>
              </a:xfrm>
              <a:custGeom>
                <a:avLst/>
                <a:gdLst>
                  <a:gd name="T0" fmla="*/ 106 w 319"/>
                  <a:gd name="T1" fmla="*/ 2 h 68"/>
                  <a:gd name="T2" fmla="*/ 82 w 319"/>
                  <a:gd name="T3" fmla="*/ 0 h 68"/>
                  <a:gd name="T4" fmla="*/ 57 w 319"/>
                  <a:gd name="T5" fmla="*/ 1 h 68"/>
                  <a:gd name="T6" fmla="*/ 36 w 319"/>
                  <a:gd name="T7" fmla="*/ 7 h 68"/>
                  <a:gd name="T8" fmla="*/ 14 w 319"/>
                  <a:gd name="T9" fmla="*/ 13 h 68"/>
                  <a:gd name="T10" fmla="*/ 0 w 319"/>
                  <a:gd name="T11" fmla="*/ 22 h 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9" h="68">
                    <a:moveTo>
                      <a:pt x="319" y="5"/>
                    </a:moveTo>
                    <a:lnTo>
                      <a:pt x="247" y="0"/>
                    </a:lnTo>
                    <a:lnTo>
                      <a:pt x="171" y="3"/>
                    </a:lnTo>
                    <a:lnTo>
                      <a:pt x="108" y="21"/>
                    </a:lnTo>
                    <a:lnTo>
                      <a:pt x="42" y="41"/>
                    </a:lnTo>
                    <a:lnTo>
                      <a:pt x="0" y="68"/>
                    </a:lnTo>
                  </a:path>
                </a:pathLst>
              </a:custGeom>
              <a:solidFill>
                <a:srgbClr val="FFDBB7"/>
              </a:solidFill>
              <a:ln w="6350">
                <a:solidFill>
                  <a:srgbClr val="000000"/>
                </a:solidFill>
                <a:prstDash val="solid"/>
                <a:round/>
                <a:headEnd/>
                <a:tailEnd/>
              </a:ln>
            </p:spPr>
            <p:txBody>
              <a:bodyPr/>
              <a:lstStyle/>
              <a:p>
                <a:endParaRPr lang="en-CN"/>
              </a:p>
            </p:txBody>
          </p:sp>
          <p:sp>
            <p:nvSpPr>
              <p:cNvPr id="11368" name="Freeform 141">
                <a:extLst>
                  <a:ext uri="{FF2B5EF4-FFF2-40B4-BE49-F238E27FC236}">
                    <a16:creationId xmlns:a16="http://schemas.microsoft.com/office/drawing/2014/main" id="{41532904-3CAB-DA4C-B5EE-58E618287A76}"/>
                  </a:ext>
                </a:extLst>
              </p:cNvPr>
              <p:cNvSpPr>
                <a:spLocks/>
              </p:cNvSpPr>
              <p:nvPr/>
            </p:nvSpPr>
            <p:spPr bwMode="auto">
              <a:xfrm>
                <a:off x="5251" y="3010"/>
                <a:ext cx="50" cy="35"/>
              </a:xfrm>
              <a:custGeom>
                <a:avLst/>
                <a:gdLst>
                  <a:gd name="T0" fmla="*/ 50 w 150"/>
                  <a:gd name="T1" fmla="*/ 0 h 103"/>
                  <a:gd name="T2" fmla="*/ 32 w 150"/>
                  <a:gd name="T3" fmla="*/ 4 h 103"/>
                  <a:gd name="T4" fmla="*/ 15 w 150"/>
                  <a:gd name="T5" fmla="*/ 14 h 103"/>
                  <a:gd name="T6" fmla="*/ 0 w 150"/>
                  <a:gd name="T7" fmla="*/ 35 h 1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0" h="103">
                    <a:moveTo>
                      <a:pt x="150" y="0"/>
                    </a:moveTo>
                    <a:lnTo>
                      <a:pt x="97" y="12"/>
                    </a:lnTo>
                    <a:lnTo>
                      <a:pt x="45" y="40"/>
                    </a:lnTo>
                    <a:lnTo>
                      <a:pt x="0" y="103"/>
                    </a:lnTo>
                  </a:path>
                </a:pathLst>
              </a:custGeom>
              <a:solidFill>
                <a:srgbClr val="FFDBB7"/>
              </a:solidFill>
              <a:ln w="6350">
                <a:solidFill>
                  <a:srgbClr val="000000"/>
                </a:solidFill>
                <a:prstDash val="solid"/>
                <a:round/>
                <a:headEnd/>
                <a:tailEnd/>
              </a:ln>
            </p:spPr>
            <p:txBody>
              <a:bodyPr/>
              <a:lstStyle/>
              <a:p>
                <a:endParaRPr lang="en-CN"/>
              </a:p>
            </p:txBody>
          </p:sp>
          <p:sp>
            <p:nvSpPr>
              <p:cNvPr id="11369" name="Freeform 142">
                <a:extLst>
                  <a:ext uri="{FF2B5EF4-FFF2-40B4-BE49-F238E27FC236}">
                    <a16:creationId xmlns:a16="http://schemas.microsoft.com/office/drawing/2014/main" id="{E6408AB9-8849-DF4D-B213-139FE02A1114}"/>
                  </a:ext>
                </a:extLst>
              </p:cNvPr>
              <p:cNvSpPr>
                <a:spLocks/>
              </p:cNvSpPr>
              <p:nvPr/>
            </p:nvSpPr>
            <p:spPr bwMode="auto">
              <a:xfrm>
                <a:off x="5142" y="3082"/>
                <a:ext cx="81" cy="42"/>
              </a:xfrm>
              <a:custGeom>
                <a:avLst/>
                <a:gdLst>
                  <a:gd name="T0" fmla="*/ 81 w 242"/>
                  <a:gd name="T1" fmla="*/ 1 h 124"/>
                  <a:gd name="T2" fmla="*/ 55 w 242"/>
                  <a:gd name="T3" fmla="*/ 0 h 124"/>
                  <a:gd name="T4" fmla="*/ 38 w 242"/>
                  <a:gd name="T5" fmla="*/ 6 h 124"/>
                  <a:gd name="T6" fmla="*/ 20 w 242"/>
                  <a:gd name="T7" fmla="*/ 19 h 124"/>
                  <a:gd name="T8" fmla="*/ 0 w 242"/>
                  <a:gd name="T9" fmla="*/ 42 h 1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2" h="124">
                    <a:moveTo>
                      <a:pt x="242" y="3"/>
                    </a:moveTo>
                    <a:lnTo>
                      <a:pt x="165" y="0"/>
                    </a:lnTo>
                    <a:lnTo>
                      <a:pt x="114" y="19"/>
                    </a:lnTo>
                    <a:lnTo>
                      <a:pt x="59" y="57"/>
                    </a:lnTo>
                    <a:lnTo>
                      <a:pt x="0" y="124"/>
                    </a:lnTo>
                  </a:path>
                </a:pathLst>
              </a:custGeom>
              <a:solidFill>
                <a:srgbClr val="FFDBB7"/>
              </a:solidFill>
              <a:ln w="6350">
                <a:solidFill>
                  <a:srgbClr val="000000"/>
                </a:solidFill>
                <a:prstDash val="solid"/>
                <a:round/>
                <a:headEnd/>
                <a:tailEnd/>
              </a:ln>
            </p:spPr>
            <p:txBody>
              <a:bodyPr/>
              <a:lstStyle/>
              <a:p>
                <a:endParaRPr lang="en-CN"/>
              </a:p>
            </p:txBody>
          </p:sp>
          <p:sp>
            <p:nvSpPr>
              <p:cNvPr id="11370" name="Freeform 143">
                <a:extLst>
                  <a:ext uri="{FF2B5EF4-FFF2-40B4-BE49-F238E27FC236}">
                    <a16:creationId xmlns:a16="http://schemas.microsoft.com/office/drawing/2014/main" id="{0453E279-43B1-1A44-B9D3-13CC1A65EF27}"/>
                  </a:ext>
                </a:extLst>
              </p:cNvPr>
              <p:cNvSpPr>
                <a:spLocks/>
              </p:cNvSpPr>
              <p:nvPr/>
            </p:nvSpPr>
            <p:spPr bwMode="auto">
              <a:xfrm>
                <a:off x="5262" y="3167"/>
                <a:ext cx="68" cy="32"/>
              </a:xfrm>
              <a:custGeom>
                <a:avLst/>
                <a:gdLst>
                  <a:gd name="T0" fmla="*/ 68 w 205"/>
                  <a:gd name="T1" fmla="*/ 0 h 95"/>
                  <a:gd name="T2" fmla="*/ 51 w 205"/>
                  <a:gd name="T3" fmla="*/ 0 h 95"/>
                  <a:gd name="T4" fmla="*/ 34 w 205"/>
                  <a:gd name="T5" fmla="*/ 5 h 95"/>
                  <a:gd name="T6" fmla="*/ 15 w 205"/>
                  <a:gd name="T7" fmla="*/ 16 h 95"/>
                  <a:gd name="T8" fmla="*/ 0 w 205"/>
                  <a:gd name="T9" fmla="*/ 32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95">
                    <a:moveTo>
                      <a:pt x="205" y="0"/>
                    </a:moveTo>
                    <a:lnTo>
                      <a:pt x="155" y="0"/>
                    </a:lnTo>
                    <a:lnTo>
                      <a:pt x="102" y="15"/>
                    </a:lnTo>
                    <a:lnTo>
                      <a:pt x="44" y="48"/>
                    </a:lnTo>
                    <a:lnTo>
                      <a:pt x="0" y="95"/>
                    </a:lnTo>
                  </a:path>
                </a:pathLst>
              </a:custGeom>
              <a:solidFill>
                <a:srgbClr val="FFDBB7"/>
              </a:solidFill>
              <a:ln w="6350">
                <a:solidFill>
                  <a:srgbClr val="000000"/>
                </a:solidFill>
                <a:prstDash val="solid"/>
                <a:round/>
                <a:headEnd/>
                <a:tailEnd/>
              </a:ln>
            </p:spPr>
            <p:txBody>
              <a:bodyPr/>
              <a:lstStyle/>
              <a:p>
                <a:endParaRPr lang="en-CN"/>
              </a:p>
            </p:txBody>
          </p:sp>
          <p:sp>
            <p:nvSpPr>
              <p:cNvPr id="11371" name="Freeform 144">
                <a:extLst>
                  <a:ext uri="{FF2B5EF4-FFF2-40B4-BE49-F238E27FC236}">
                    <a16:creationId xmlns:a16="http://schemas.microsoft.com/office/drawing/2014/main" id="{F8CF1CC3-235F-E34D-9A25-2C1A190DC7EF}"/>
                  </a:ext>
                </a:extLst>
              </p:cNvPr>
              <p:cNvSpPr>
                <a:spLocks/>
              </p:cNvSpPr>
              <p:nvPr/>
            </p:nvSpPr>
            <p:spPr bwMode="auto">
              <a:xfrm>
                <a:off x="5139" y="3221"/>
                <a:ext cx="66" cy="33"/>
              </a:xfrm>
              <a:custGeom>
                <a:avLst/>
                <a:gdLst>
                  <a:gd name="T0" fmla="*/ 66 w 199"/>
                  <a:gd name="T1" fmla="*/ 0 h 101"/>
                  <a:gd name="T2" fmla="*/ 42 w 199"/>
                  <a:gd name="T3" fmla="*/ 5 h 101"/>
                  <a:gd name="T4" fmla="*/ 27 w 199"/>
                  <a:gd name="T5" fmla="*/ 10 h 101"/>
                  <a:gd name="T6" fmla="*/ 12 w 199"/>
                  <a:gd name="T7" fmla="*/ 22 h 101"/>
                  <a:gd name="T8" fmla="*/ 0 w 199"/>
                  <a:gd name="T9" fmla="*/ 33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9" h="101">
                    <a:moveTo>
                      <a:pt x="199" y="0"/>
                    </a:moveTo>
                    <a:lnTo>
                      <a:pt x="127" y="14"/>
                    </a:lnTo>
                    <a:lnTo>
                      <a:pt x="81" y="31"/>
                    </a:lnTo>
                    <a:lnTo>
                      <a:pt x="37" y="66"/>
                    </a:lnTo>
                    <a:lnTo>
                      <a:pt x="0" y="101"/>
                    </a:lnTo>
                  </a:path>
                </a:pathLst>
              </a:custGeom>
              <a:solidFill>
                <a:srgbClr val="FFDBB7"/>
              </a:solidFill>
              <a:ln w="6350">
                <a:solidFill>
                  <a:srgbClr val="000000"/>
                </a:solidFill>
                <a:prstDash val="solid"/>
                <a:round/>
                <a:headEnd/>
                <a:tailEnd/>
              </a:ln>
            </p:spPr>
            <p:txBody>
              <a:bodyPr/>
              <a:lstStyle/>
              <a:p>
                <a:endParaRPr lang="en-CN"/>
              </a:p>
            </p:txBody>
          </p:sp>
          <p:sp>
            <p:nvSpPr>
              <p:cNvPr id="11372" name="Freeform 145">
                <a:extLst>
                  <a:ext uri="{FF2B5EF4-FFF2-40B4-BE49-F238E27FC236}">
                    <a16:creationId xmlns:a16="http://schemas.microsoft.com/office/drawing/2014/main" id="{B1E5D297-EDE9-ED4F-BE2D-111CBE5148DB}"/>
                  </a:ext>
                </a:extLst>
              </p:cNvPr>
              <p:cNvSpPr>
                <a:spLocks/>
              </p:cNvSpPr>
              <p:nvPr/>
            </p:nvSpPr>
            <p:spPr bwMode="auto">
              <a:xfrm>
                <a:off x="5013" y="2863"/>
                <a:ext cx="98" cy="85"/>
              </a:xfrm>
              <a:custGeom>
                <a:avLst/>
                <a:gdLst>
                  <a:gd name="T0" fmla="*/ 0 w 296"/>
                  <a:gd name="T1" fmla="*/ 85 h 253"/>
                  <a:gd name="T2" fmla="*/ 21 w 296"/>
                  <a:gd name="T3" fmla="*/ 69 h 253"/>
                  <a:gd name="T4" fmla="*/ 48 w 296"/>
                  <a:gd name="T5" fmla="*/ 48 h 253"/>
                  <a:gd name="T6" fmla="*/ 76 w 296"/>
                  <a:gd name="T7" fmla="*/ 24 h 253"/>
                  <a:gd name="T8" fmla="*/ 98 w 296"/>
                  <a:gd name="T9" fmla="*/ 0 h 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3">
                    <a:moveTo>
                      <a:pt x="0" y="253"/>
                    </a:moveTo>
                    <a:lnTo>
                      <a:pt x="63" y="206"/>
                    </a:lnTo>
                    <a:lnTo>
                      <a:pt x="146" y="142"/>
                    </a:lnTo>
                    <a:lnTo>
                      <a:pt x="231" y="72"/>
                    </a:lnTo>
                    <a:lnTo>
                      <a:pt x="296" y="0"/>
                    </a:lnTo>
                  </a:path>
                </a:pathLst>
              </a:custGeom>
              <a:solidFill>
                <a:srgbClr val="FFDBB7"/>
              </a:solidFill>
              <a:ln w="6350">
                <a:solidFill>
                  <a:srgbClr val="000000"/>
                </a:solidFill>
                <a:prstDash val="solid"/>
                <a:round/>
                <a:headEnd/>
                <a:tailEnd/>
              </a:ln>
            </p:spPr>
            <p:txBody>
              <a:bodyPr/>
              <a:lstStyle/>
              <a:p>
                <a:endParaRPr lang="en-CN"/>
              </a:p>
            </p:txBody>
          </p:sp>
          <p:sp>
            <p:nvSpPr>
              <p:cNvPr id="11373" name="Freeform 146">
                <a:extLst>
                  <a:ext uri="{FF2B5EF4-FFF2-40B4-BE49-F238E27FC236}">
                    <a16:creationId xmlns:a16="http://schemas.microsoft.com/office/drawing/2014/main" id="{6834A2E6-4606-C449-AB34-37F0764BF74D}"/>
                  </a:ext>
                </a:extLst>
              </p:cNvPr>
              <p:cNvSpPr>
                <a:spLocks/>
              </p:cNvSpPr>
              <p:nvPr/>
            </p:nvSpPr>
            <p:spPr bwMode="auto">
              <a:xfrm>
                <a:off x="5016" y="3137"/>
                <a:ext cx="79" cy="32"/>
              </a:xfrm>
              <a:custGeom>
                <a:avLst/>
                <a:gdLst>
                  <a:gd name="T0" fmla="*/ 79 w 237"/>
                  <a:gd name="T1" fmla="*/ 0 h 96"/>
                  <a:gd name="T2" fmla="*/ 51 w 237"/>
                  <a:gd name="T3" fmla="*/ 2 h 96"/>
                  <a:gd name="T4" fmla="*/ 29 w 237"/>
                  <a:gd name="T5" fmla="*/ 8 h 96"/>
                  <a:gd name="T6" fmla="*/ 14 w 237"/>
                  <a:gd name="T7" fmla="*/ 18 h 96"/>
                  <a:gd name="T8" fmla="*/ 0 w 237"/>
                  <a:gd name="T9" fmla="*/ 32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 h="96">
                    <a:moveTo>
                      <a:pt x="237" y="0"/>
                    </a:moveTo>
                    <a:lnTo>
                      <a:pt x="152" y="5"/>
                    </a:lnTo>
                    <a:lnTo>
                      <a:pt x="88" y="25"/>
                    </a:lnTo>
                    <a:lnTo>
                      <a:pt x="41" y="53"/>
                    </a:lnTo>
                    <a:lnTo>
                      <a:pt x="0" y="96"/>
                    </a:lnTo>
                  </a:path>
                </a:pathLst>
              </a:custGeom>
              <a:solidFill>
                <a:srgbClr val="FFDBB7"/>
              </a:solidFill>
              <a:ln w="6350">
                <a:solidFill>
                  <a:srgbClr val="000000"/>
                </a:solidFill>
                <a:prstDash val="solid"/>
                <a:round/>
                <a:headEnd/>
                <a:tailEnd/>
              </a:ln>
            </p:spPr>
            <p:txBody>
              <a:bodyPr/>
              <a:lstStyle/>
              <a:p>
                <a:endParaRPr lang="en-CN"/>
              </a:p>
            </p:txBody>
          </p:sp>
          <p:sp>
            <p:nvSpPr>
              <p:cNvPr id="11374" name="Freeform 147">
                <a:extLst>
                  <a:ext uri="{FF2B5EF4-FFF2-40B4-BE49-F238E27FC236}">
                    <a16:creationId xmlns:a16="http://schemas.microsoft.com/office/drawing/2014/main" id="{062C8C0A-1973-744F-8125-17E6A8AADE91}"/>
                  </a:ext>
                </a:extLst>
              </p:cNvPr>
              <p:cNvSpPr>
                <a:spLocks/>
              </p:cNvSpPr>
              <p:nvPr/>
            </p:nvSpPr>
            <p:spPr bwMode="auto">
              <a:xfrm>
                <a:off x="5320" y="3082"/>
                <a:ext cx="66" cy="27"/>
              </a:xfrm>
              <a:custGeom>
                <a:avLst/>
                <a:gdLst>
                  <a:gd name="T0" fmla="*/ 66 w 198"/>
                  <a:gd name="T1" fmla="*/ 5 h 79"/>
                  <a:gd name="T2" fmla="*/ 48 w 198"/>
                  <a:gd name="T3" fmla="*/ 0 h 79"/>
                  <a:gd name="T4" fmla="*/ 32 w 198"/>
                  <a:gd name="T5" fmla="*/ 1 h 79"/>
                  <a:gd name="T6" fmla="*/ 16 w 198"/>
                  <a:gd name="T7" fmla="*/ 9 h 79"/>
                  <a:gd name="T8" fmla="*/ 5 w 198"/>
                  <a:gd name="T9" fmla="*/ 16 h 79"/>
                  <a:gd name="T10" fmla="*/ 0 w 198"/>
                  <a:gd name="T11" fmla="*/ 27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8" h="79">
                    <a:moveTo>
                      <a:pt x="198" y="16"/>
                    </a:moveTo>
                    <a:lnTo>
                      <a:pt x="145" y="0"/>
                    </a:lnTo>
                    <a:lnTo>
                      <a:pt x="97" y="3"/>
                    </a:lnTo>
                    <a:lnTo>
                      <a:pt x="47" y="25"/>
                    </a:lnTo>
                    <a:lnTo>
                      <a:pt x="16" y="47"/>
                    </a:lnTo>
                    <a:lnTo>
                      <a:pt x="0" y="79"/>
                    </a:lnTo>
                  </a:path>
                </a:pathLst>
              </a:custGeom>
              <a:solidFill>
                <a:srgbClr val="FFDBB7"/>
              </a:solidFill>
              <a:ln w="6350">
                <a:solidFill>
                  <a:srgbClr val="000000"/>
                </a:solidFill>
                <a:prstDash val="solid"/>
                <a:round/>
                <a:headEnd/>
                <a:tailEnd/>
              </a:ln>
            </p:spPr>
            <p:txBody>
              <a:bodyPr/>
              <a:lstStyle/>
              <a:p>
                <a:endParaRPr lang="en-CN"/>
              </a:p>
            </p:txBody>
          </p:sp>
          <p:sp>
            <p:nvSpPr>
              <p:cNvPr id="11375" name="Freeform 148">
                <a:extLst>
                  <a:ext uri="{FF2B5EF4-FFF2-40B4-BE49-F238E27FC236}">
                    <a16:creationId xmlns:a16="http://schemas.microsoft.com/office/drawing/2014/main" id="{305E6704-C88E-9F49-8F74-033F7FC0D609}"/>
                  </a:ext>
                </a:extLst>
              </p:cNvPr>
              <p:cNvSpPr>
                <a:spLocks/>
              </p:cNvSpPr>
              <p:nvPr/>
            </p:nvSpPr>
            <p:spPr bwMode="auto">
              <a:xfrm>
                <a:off x="4928" y="3174"/>
                <a:ext cx="61" cy="24"/>
              </a:xfrm>
              <a:custGeom>
                <a:avLst/>
                <a:gdLst>
                  <a:gd name="T0" fmla="*/ 61 w 184"/>
                  <a:gd name="T1" fmla="*/ 0 h 72"/>
                  <a:gd name="T2" fmla="*/ 51 w 184"/>
                  <a:gd name="T3" fmla="*/ 0 h 72"/>
                  <a:gd name="T4" fmla="*/ 34 w 184"/>
                  <a:gd name="T5" fmla="*/ 2 h 72"/>
                  <a:gd name="T6" fmla="*/ 21 w 184"/>
                  <a:gd name="T7" fmla="*/ 6 h 72"/>
                  <a:gd name="T8" fmla="*/ 13 w 184"/>
                  <a:gd name="T9" fmla="*/ 11 h 72"/>
                  <a:gd name="T10" fmla="*/ 5 w 184"/>
                  <a:gd name="T11" fmla="*/ 18 h 72"/>
                  <a:gd name="T12" fmla="*/ 0 w 184"/>
                  <a:gd name="T13" fmla="*/ 24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4" h="72">
                    <a:moveTo>
                      <a:pt x="184" y="0"/>
                    </a:moveTo>
                    <a:lnTo>
                      <a:pt x="153" y="0"/>
                    </a:lnTo>
                    <a:lnTo>
                      <a:pt x="104" y="5"/>
                    </a:lnTo>
                    <a:lnTo>
                      <a:pt x="62" y="17"/>
                    </a:lnTo>
                    <a:lnTo>
                      <a:pt x="40" y="32"/>
                    </a:lnTo>
                    <a:lnTo>
                      <a:pt x="16" y="54"/>
                    </a:lnTo>
                    <a:lnTo>
                      <a:pt x="0" y="72"/>
                    </a:lnTo>
                  </a:path>
                </a:pathLst>
              </a:custGeom>
              <a:solidFill>
                <a:srgbClr val="FFDBB7"/>
              </a:solidFill>
              <a:ln w="6350">
                <a:solidFill>
                  <a:srgbClr val="000000"/>
                </a:solidFill>
                <a:prstDash val="solid"/>
                <a:round/>
                <a:headEnd/>
                <a:tailEnd/>
              </a:ln>
            </p:spPr>
            <p:txBody>
              <a:bodyPr/>
              <a:lstStyle/>
              <a:p>
                <a:endParaRPr lang="en-CN"/>
              </a:p>
            </p:txBody>
          </p:sp>
          <p:sp>
            <p:nvSpPr>
              <p:cNvPr id="11376" name="Freeform 149">
                <a:extLst>
                  <a:ext uri="{FF2B5EF4-FFF2-40B4-BE49-F238E27FC236}">
                    <a16:creationId xmlns:a16="http://schemas.microsoft.com/office/drawing/2014/main" id="{B1BE8EEB-911B-BE4D-912A-D45F21FE2F3C}"/>
                  </a:ext>
                </a:extLst>
              </p:cNvPr>
              <p:cNvSpPr>
                <a:spLocks/>
              </p:cNvSpPr>
              <p:nvPr/>
            </p:nvSpPr>
            <p:spPr bwMode="auto">
              <a:xfrm>
                <a:off x="4839" y="3054"/>
                <a:ext cx="12" cy="26"/>
              </a:xfrm>
              <a:custGeom>
                <a:avLst/>
                <a:gdLst>
                  <a:gd name="T0" fmla="*/ 0 w 38"/>
                  <a:gd name="T1" fmla="*/ 26 h 78"/>
                  <a:gd name="T2" fmla="*/ 4 w 38"/>
                  <a:gd name="T3" fmla="*/ 11 h 78"/>
                  <a:gd name="T4" fmla="*/ 9 w 38"/>
                  <a:gd name="T5" fmla="*/ 3 h 78"/>
                  <a:gd name="T6" fmla="*/ 12 w 38"/>
                  <a:gd name="T7" fmla="*/ 0 h 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 h="78">
                    <a:moveTo>
                      <a:pt x="0" y="78"/>
                    </a:moveTo>
                    <a:lnTo>
                      <a:pt x="12" y="32"/>
                    </a:lnTo>
                    <a:lnTo>
                      <a:pt x="28" y="9"/>
                    </a:lnTo>
                    <a:lnTo>
                      <a:pt x="38" y="0"/>
                    </a:lnTo>
                  </a:path>
                </a:pathLst>
              </a:custGeom>
              <a:solidFill>
                <a:srgbClr val="FFDBB7"/>
              </a:solidFill>
              <a:ln w="6350">
                <a:solidFill>
                  <a:srgbClr val="000000"/>
                </a:solidFill>
                <a:prstDash val="solid"/>
                <a:round/>
                <a:headEnd/>
                <a:tailEnd/>
              </a:ln>
            </p:spPr>
            <p:txBody>
              <a:bodyPr/>
              <a:lstStyle/>
              <a:p>
                <a:endParaRPr lang="en-CN"/>
              </a:p>
            </p:txBody>
          </p:sp>
          <p:sp>
            <p:nvSpPr>
              <p:cNvPr id="11377" name="Freeform 150">
                <a:extLst>
                  <a:ext uri="{FF2B5EF4-FFF2-40B4-BE49-F238E27FC236}">
                    <a16:creationId xmlns:a16="http://schemas.microsoft.com/office/drawing/2014/main" id="{58FE9623-4FB9-6A46-99F5-DBAB3D546991}"/>
                  </a:ext>
                </a:extLst>
              </p:cNvPr>
              <p:cNvSpPr>
                <a:spLocks/>
              </p:cNvSpPr>
              <p:nvPr/>
            </p:nvSpPr>
            <p:spPr bwMode="auto">
              <a:xfrm>
                <a:off x="4684" y="2741"/>
                <a:ext cx="342" cy="89"/>
              </a:xfrm>
              <a:custGeom>
                <a:avLst/>
                <a:gdLst>
                  <a:gd name="T0" fmla="*/ 0 w 1027"/>
                  <a:gd name="T1" fmla="*/ 0 h 266"/>
                  <a:gd name="T2" fmla="*/ 53 w 1027"/>
                  <a:gd name="T3" fmla="*/ 47 h 266"/>
                  <a:gd name="T4" fmla="*/ 90 w 1027"/>
                  <a:gd name="T5" fmla="*/ 68 h 266"/>
                  <a:gd name="T6" fmla="*/ 126 w 1027"/>
                  <a:gd name="T7" fmla="*/ 84 h 266"/>
                  <a:gd name="T8" fmla="*/ 242 w 1027"/>
                  <a:gd name="T9" fmla="*/ 89 h 266"/>
                  <a:gd name="T10" fmla="*/ 289 w 1027"/>
                  <a:gd name="T11" fmla="*/ 79 h 266"/>
                  <a:gd name="T12" fmla="*/ 316 w 1027"/>
                  <a:gd name="T13" fmla="*/ 68 h 266"/>
                  <a:gd name="T14" fmla="*/ 342 w 1027"/>
                  <a:gd name="T15" fmla="*/ 68 h 2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7" h="266">
                    <a:moveTo>
                      <a:pt x="0" y="0"/>
                    </a:moveTo>
                    <a:lnTo>
                      <a:pt x="158" y="141"/>
                    </a:lnTo>
                    <a:lnTo>
                      <a:pt x="270" y="204"/>
                    </a:lnTo>
                    <a:lnTo>
                      <a:pt x="379" y="250"/>
                    </a:lnTo>
                    <a:lnTo>
                      <a:pt x="727" y="266"/>
                    </a:lnTo>
                    <a:lnTo>
                      <a:pt x="869" y="236"/>
                    </a:lnTo>
                    <a:lnTo>
                      <a:pt x="948" y="204"/>
                    </a:lnTo>
                    <a:lnTo>
                      <a:pt x="1027" y="204"/>
                    </a:lnTo>
                  </a:path>
                </a:pathLst>
              </a:custGeom>
              <a:solidFill>
                <a:srgbClr val="FFDBB7"/>
              </a:solidFill>
              <a:ln w="6350">
                <a:solidFill>
                  <a:srgbClr val="000000"/>
                </a:solidFill>
                <a:prstDash val="solid"/>
                <a:round/>
                <a:headEnd/>
                <a:tailEnd/>
              </a:ln>
            </p:spPr>
            <p:txBody>
              <a:bodyPr/>
              <a:lstStyle/>
              <a:p>
                <a:endParaRPr lang="en-CN"/>
              </a:p>
            </p:txBody>
          </p:sp>
          <p:sp>
            <p:nvSpPr>
              <p:cNvPr id="11378" name="Freeform 151">
                <a:extLst>
                  <a:ext uri="{FF2B5EF4-FFF2-40B4-BE49-F238E27FC236}">
                    <a16:creationId xmlns:a16="http://schemas.microsoft.com/office/drawing/2014/main" id="{CE2A8BFF-19BD-3948-8639-BCF0C1EE5E2F}"/>
                  </a:ext>
                </a:extLst>
              </p:cNvPr>
              <p:cNvSpPr>
                <a:spLocks/>
              </p:cNvSpPr>
              <p:nvPr/>
            </p:nvSpPr>
            <p:spPr bwMode="auto">
              <a:xfrm>
                <a:off x="4700" y="2762"/>
                <a:ext cx="58" cy="132"/>
              </a:xfrm>
              <a:custGeom>
                <a:avLst/>
                <a:gdLst>
                  <a:gd name="T0" fmla="*/ 0 w 174"/>
                  <a:gd name="T1" fmla="*/ 0 h 396"/>
                  <a:gd name="T2" fmla="*/ 27 w 174"/>
                  <a:gd name="T3" fmla="*/ 37 h 396"/>
                  <a:gd name="T4" fmla="*/ 42 w 174"/>
                  <a:gd name="T5" fmla="*/ 74 h 396"/>
                  <a:gd name="T6" fmla="*/ 48 w 174"/>
                  <a:gd name="T7" fmla="*/ 95 h 396"/>
                  <a:gd name="T8" fmla="*/ 58 w 174"/>
                  <a:gd name="T9" fmla="*/ 132 h 3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396">
                    <a:moveTo>
                      <a:pt x="0" y="0"/>
                    </a:moveTo>
                    <a:lnTo>
                      <a:pt x="80" y="111"/>
                    </a:lnTo>
                    <a:lnTo>
                      <a:pt x="127" y="221"/>
                    </a:lnTo>
                    <a:lnTo>
                      <a:pt x="143" y="284"/>
                    </a:lnTo>
                    <a:lnTo>
                      <a:pt x="174" y="396"/>
                    </a:lnTo>
                  </a:path>
                </a:pathLst>
              </a:custGeom>
              <a:solidFill>
                <a:srgbClr val="FFDBB7"/>
              </a:solidFill>
              <a:ln w="6350">
                <a:solidFill>
                  <a:srgbClr val="000000"/>
                </a:solidFill>
                <a:prstDash val="solid"/>
                <a:round/>
                <a:headEnd/>
                <a:tailEnd/>
              </a:ln>
            </p:spPr>
            <p:txBody>
              <a:bodyPr/>
              <a:lstStyle/>
              <a:p>
                <a:endParaRPr lang="en-CN"/>
              </a:p>
            </p:txBody>
          </p:sp>
          <p:sp>
            <p:nvSpPr>
              <p:cNvPr id="11379" name="Freeform 152">
                <a:extLst>
                  <a:ext uri="{FF2B5EF4-FFF2-40B4-BE49-F238E27FC236}">
                    <a16:creationId xmlns:a16="http://schemas.microsoft.com/office/drawing/2014/main" id="{8048C3D0-DD00-AC4E-AF05-72E6E1C3D393}"/>
                  </a:ext>
                </a:extLst>
              </p:cNvPr>
              <p:cNvSpPr>
                <a:spLocks/>
              </p:cNvSpPr>
              <p:nvPr/>
            </p:nvSpPr>
            <p:spPr bwMode="auto">
              <a:xfrm>
                <a:off x="4653" y="2924"/>
                <a:ext cx="331" cy="142"/>
              </a:xfrm>
              <a:custGeom>
                <a:avLst/>
                <a:gdLst>
                  <a:gd name="T0" fmla="*/ 331 w 992"/>
                  <a:gd name="T1" fmla="*/ 0 h 425"/>
                  <a:gd name="T2" fmla="*/ 268 w 992"/>
                  <a:gd name="T3" fmla="*/ 37 h 425"/>
                  <a:gd name="T4" fmla="*/ 226 w 992"/>
                  <a:gd name="T5" fmla="*/ 47 h 425"/>
                  <a:gd name="T6" fmla="*/ 168 w 992"/>
                  <a:gd name="T7" fmla="*/ 68 h 425"/>
                  <a:gd name="T8" fmla="*/ 110 w 992"/>
                  <a:gd name="T9" fmla="*/ 85 h 425"/>
                  <a:gd name="T10" fmla="*/ 57 w 992"/>
                  <a:gd name="T11" fmla="*/ 105 h 425"/>
                  <a:gd name="T12" fmla="*/ 5 w 992"/>
                  <a:gd name="T13" fmla="*/ 132 h 425"/>
                  <a:gd name="T14" fmla="*/ 0 w 992"/>
                  <a:gd name="T15" fmla="*/ 142 h 4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2" h="425">
                    <a:moveTo>
                      <a:pt x="992" y="0"/>
                    </a:moveTo>
                    <a:lnTo>
                      <a:pt x="804" y="110"/>
                    </a:lnTo>
                    <a:lnTo>
                      <a:pt x="678" y="141"/>
                    </a:lnTo>
                    <a:lnTo>
                      <a:pt x="504" y="204"/>
                    </a:lnTo>
                    <a:lnTo>
                      <a:pt x="331" y="253"/>
                    </a:lnTo>
                    <a:lnTo>
                      <a:pt x="172" y="315"/>
                    </a:lnTo>
                    <a:lnTo>
                      <a:pt x="15" y="394"/>
                    </a:lnTo>
                    <a:lnTo>
                      <a:pt x="0" y="425"/>
                    </a:lnTo>
                  </a:path>
                </a:pathLst>
              </a:custGeom>
              <a:solidFill>
                <a:srgbClr val="FFDBB7"/>
              </a:solidFill>
              <a:ln w="6350">
                <a:solidFill>
                  <a:srgbClr val="000000"/>
                </a:solidFill>
                <a:prstDash val="solid"/>
                <a:round/>
                <a:headEnd/>
                <a:tailEnd/>
              </a:ln>
            </p:spPr>
            <p:txBody>
              <a:bodyPr/>
              <a:lstStyle/>
              <a:p>
                <a:endParaRPr lang="en-CN"/>
              </a:p>
            </p:txBody>
          </p:sp>
          <p:sp>
            <p:nvSpPr>
              <p:cNvPr id="11380" name="Freeform 153">
                <a:extLst>
                  <a:ext uri="{FF2B5EF4-FFF2-40B4-BE49-F238E27FC236}">
                    <a16:creationId xmlns:a16="http://schemas.microsoft.com/office/drawing/2014/main" id="{E11DC67C-FAF2-CE46-9DD6-20B681B7D226}"/>
                  </a:ext>
                </a:extLst>
              </p:cNvPr>
              <p:cNvSpPr>
                <a:spLocks/>
              </p:cNvSpPr>
              <p:nvPr/>
            </p:nvSpPr>
            <p:spPr bwMode="auto">
              <a:xfrm>
                <a:off x="5082" y="2939"/>
                <a:ext cx="9" cy="39"/>
              </a:xfrm>
              <a:custGeom>
                <a:avLst/>
                <a:gdLst>
                  <a:gd name="T0" fmla="*/ 6 w 27"/>
                  <a:gd name="T1" fmla="*/ 39 h 116"/>
                  <a:gd name="T2" fmla="*/ 9 w 27"/>
                  <a:gd name="T3" fmla="*/ 29 h 116"/>
                  <a:gd name="T4" fmla="*/ 0 w 27"/>
                  <a:gd name="T5" fmla="*/ 10 h 116"/>
                  <a:gd name="T6" fmla="*/ 0 w 27"/>
                  <a:gd name="T7" fmla="*/ 0 h 1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116">
                    <a:moveTo>
                      <a:pt x="18" y="116"/>
                    </a:moveTo>
                    <a:lnTo>
                      <a:pt x="27" y="86"/>
                    </a:lnTo>
                    <a:lnTo>
                      <a:pt x="0" y="31"/>
                    </a:lnTo>
                    <a:lnTo>
                      <a:pt x="0" y="0"/>
                    </a:lnTo>
                  </a:path>
                </a:pathLst>
              </a:custGeom>
              <a:solidFill>
                <a:srgbClr val="FFDBB7"/>
              </a:solidFill>
              <a:ln w="6350">
                <a:solidFill>
                  <a:srgbClr val="000000"/>
                </a:solidFill>
                <a:prstDash val="solid"/>
                <a:round/>
                <a:headEnd/>
                <a:tailEnd/>
              </a:ln>
            </p:spPr>
            <p:txBody>
              <a:bodyPr/>
              <a:lstStyle/>
              <a:p>
                <a:endParaRPr lang="en-CN"/>
              </a:p>
            </p:txBody>
          </p:sp>
          <p:sp>
            <p:nvSpPr>
              <p:cNvPr id="11381" name="Freeform 154">
                <a:extLst>
                  <a:ext uri="{FF2B5EF4-FFF2-40B4-BE49-F238E27FC236}">
                    <a16:creationId xmlns:a16="http://schemas.microsoft.com/office/drawing/2014/main" id="{B7626292-B7B4-5A4A-B3A3-370DC070278A}"/>
                  </a:ext>
                </a:extLst>
              </p:cNvPr>
              <p:cNvSpPr>
                <a:spLocks/>
              </p:cNvSpPr>
              <p:nvPr/>
            </p:nvSpPr>
            <p:spPr bwMode="auto">
              <a:xfrm>
                <a:off x="5042" y="2814"/>
                <a:ext cx="68" cy="49"/>
              </a:xfrm>
              <a:custGeom>
                <a:avLst/>
                <a:gdLst>
                  <a:gd name="T0" fmla="*/ 0 w 204"/>
                  <a:gd name="T1" fmla="*/ 0 h 149"/>
                  <a:gd name="T2" fmla="*/ 18 w 204"/>
                  <a:gd name="T3" fmla="*/ 15 h 149"/>
                  <a:gd name="T4" fmla="*/ 36 w 204"/>
                  <a:gd name="T5" fmla="*/ 28 h 149"/>
                  <a:gd name="T6" fmla="*/ 68 w 204"/>
                  <a:gd name="T7" fmla="*/ 49 h 1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 h="149">
                    <a:moveTo>
                      <a:pt x="0" y="0"/>
                    </a:moveTo>
                    <a:lnTo>
                      <a:pt x="53" y="47"/>
                    </a:lnTo>
                    <a:lnTo>
                      <a:pt x="107" y="86"/>
                    </a:lnTo>
                    <a:lnTo>
                      <a:pt x="204" y="149"/>
                    </a:lnTo>
                  </a:path>
                </a:pathLst>
              </a:custGeom>
              <a:solidFill>
                <a:srgbClr val="FFDBB7"/>
              </a:solidFill>
              <a:ln w="6350">
                <a:solidFill>
                  <a:srgbClr val="000000"/>
                </a:solidFill>
                <a:prstDash val="solid"/>
                <a:round/>
                <a:headEnd/>
                <a:tailEnd/>
              </a:ln>
            </p:spPr>
            <p:txBody>
              <a:bodyPr/>
              <a:lstStyle/>
              <a:p>
                <a:endParaRPr lang="en-CN"/>
              </a:p>
            </p:txBody>
          </p:sp>
        </p:grpSp>
      </p:grpSp>
      <p:sp>
        <p:nvSpPr>
          <p:cNvPr id="56475" name="AutoShape 155">
            <a:extLst>
              <a:ext uri="{FF2B5EF4-FFF2-40B4-BE49-F238E27FC236}">
                <a16:creationId xmlns:a16="http://schemas.microsoft.com/office/drawing/2014/main" id="{FAF97A25-79E2-0B4C-8801-1BDAC0CC9B5E}"/>
              </a:ext>
            </a:extLst>
          </p:cNvPr>
          <p:cNvSpPr>
            <a:spLocks noChangeArrowheads="1"/>
          </p:cNvSpPr>
          <p:nvPr/>
        </p:nvSpPr>
        <p:spPr bwMode="auto">
          <a:xfrm>
            <a:off x="1676400" y="3962400"/>
            <a:ext cx="4419600" cy="1295400"/>
          </a:xfrm>
          <a:prstGeom prst="cloudCallout">
            <a:avLst>
              <a:gd name="adj1" fmla="val 83333"/>
              <a:gd name="adj2" fmla="val 64463"/>
            </a:avLst>
          </a:prstGeom>
          <a:gradFill rotWithShape="0">
            <a:gsLst>
              <a:gs pos="0">
                <a:schemeClr val="bg1"/>
              </a:gs>
              <a:gs pos="100000">
                <a:srgbClr val="CCFFFF"/>
              </a:gs>
            </a:gsLst>
            <a:lin ang="2700000" scaled="1"/>
          </a:gradFill>
          <a:ln w="9525">
            <a:solidFill>
              <a:schemeClr val="accent2"/>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defRPr/>
            </a:pPr>
            <a:r>
              <a:rPr lang="en-US" altLang="zh-CN" sz="2000" b="1">
                <a:latin typeface="Times New Roman" charset="0"/>
              </a:rPr>
              <a:t>But hey, the system of equations for </a:t>
            </a:r>
            <a:r>
              <a:rPr lang="en-US" altLang="zh-CN" sz="2000" b="1" i="1">
                <a:solidFill>
                  <a:srgbClr val="FF0000"/>
                </a:solidFill>
                <a:latin typeface="Times New Roman" charset="0"/>
              </a:rPr>
              <a:t>a</a:t>
            </a:r>
            <a:r>
              <a:rPr lang="en-US" altLang="zh-CN" sz="2000" b="1">
                <a:latin typeface="Times New Roman" charset="0"/>
              </a:rPr>
              <a:t> and </a:t>
            </a:r>
            <a:r>
              <a:rPr lang="en-US" altLang="zh-CN" sz="2000" b="1" i="1">
                <a:solidFill>
                  <a:srgbClr val="FF0000"/>
                </a:solidFill>
                <a:latin typeface="Times New Roman" charset="0"/>
              </a:rPr>
              <a:t>b</a:t>
            </a:r>
            <a:r>
              <a:rPr lang="en-US" altLang="zh-CN" sz="2000" b="1">
                <a:latin typeface="Times New Roman" charset="0"/>
              </a:rPr>
              <a:t> is </a:t>
            </a:r>
            <a:r>
              <a:rPr lang="en-US" altLang="zh-CN" sz="2000" b="1" i="1">
                <a:solidFill>
                  <a:schemeClr val="accent2"/>
                </a:solidFill>
                <a:latin typeface="Times New Roman" charset="0"/>
              </a:rPr>
              <a:t>nonlinear </a:t>
            </a:r>
            <a:r>
              <a:rPr lang="en-US" altLang="zh-CN" sz="2000" b="1">
                <a:latin typeface="Times New Roman" charset="0"/>
              </a:rPr>
              <a:t>!</a:t>
            </a:r>
          </a:p>
        </p:txBody>
      </p:sp>
      <p:grpSp>
        <p:nvGrpSpPr>
          <p:cNvPr id="56476" name="Group 156">
            <a:extLst>
              <a:ext uri="{FF2B5EF4-FFF2-40B4-BE49-F238E27FC236}">
                <a16:creationId xmlns:a16="http://schemas.microsoft.com/office/drawing/2014/main" id="{CA162BE4-6FB1-BA49-B1C5-14BA360F922D}"/>
              </a:ext>
            </a:extLst>
          </p:cNvPr>
          <p:cNvGrpSpPr>
            <a:grpSpLocks/>
          </p:cNvGrpSpPr>
          <p:nvPr/>
        </p:nvGrpSpPr>
        <p:grpSpPr bwMode="auto">
          <a:xfrm>
            <a:off x="609600" y="4800600"/>
            <a:ext cx="1593850" cy="1631950"/>
            <a:chOff x="2051" y="1696"/>
            <a:chExt cx="1004" cy="1028"/>
          </a:xfrm>
        </p:grpSpPr>
        <p:sp>
          <p:nvSpPr>
            <p:cNvPr id="11305" name="Freeform 157">
              <a:extLst>
                <a:ext uri="{FF2B5EF4-FFF2-40B4-BE49-F238E27FC236}">
                  <a16:creationId xmlns:a16="http://schemas.microsoft.com/office/drawing/2014/main" id="{A3A0ABB2-1F33-F342-B662-9875DC6F5CD1}"/>
                </a:ext>
              </a:extLst>
            </p:cNvPr>
            <p:cNvSpPr>
              <a:spLocks/>
            </p:cNvSpPr>
            <p:nvPr/>
          </p:nvSpPr>
          <p:spPr bwMode="auto">
            <a:xfrm rot="1123344">
              <a:off x="2261" y="1981"/>
              <a:ext cx="467" cy="582"/>
            </a:xfrm>
            <a:custGeom>
              <a:avLst/>
              <a:gdLst>
                <a:gd name="T0" fmla="*/ 27 w 648"/>
                <a:gd name="T1" fmla="*/ 100 h 858"/>
                <a:gd name="T2" fmla="*/ 64 w 648"/>
                <a:gd name="T3" fmla="*/ 70 h 858"/>
                <a:gd name="T4" fmla="*/ 210 w 648"/>
                <a:gd name="T5" fmla="*/ 27 h 858"/>
                <a:gd name="T6" fmla="*/ 301 w 648"/>
                <a:gd name="T7" fmla="*/ 5 h 858"/>
                <a:gd name="T8" fmla="*/ 334 w 648"/>
                <a:gd name="T9" fmla="*/ 0 h 858"/>
                <a:gd name="T10" fmla="*/ 379 w 648"/>
                <a:gd name="T11" fmla="*/ 66 h 858"/>
                <a:gd name="T12" fmla="*/ 403 w 648"/>
                <a:gd name="T13" fmla="*/ 140 h 858"/>
                <a:gd name="T14" fmla="*/ 416 w 648"/>
                <a:gd name="T15" fmla="*/ 210 h 858"/>
                <a:gd name="T16" fmla="*/ 416 w 648"/>
                <a:gd name="T17" fmla="*/ 336 h 858"/>
                <a:gd name="T18" fmla="*/ 467 w 648"/>
                <a:gd name="T19" fmla="*/ 460 h 858"/>
                <a:gd name="T20" fmla="*/ 461 w 648"/>
                <a:gd name="T21" fmla="*/ 518 h 858"/>
                <a:gd name="T22" fmla="*/ 393 w 648"/>
                <a:gd name="T23" fmla="*/ 551 h 858"/>
                <a:gd name="T24" fmla="*/ 215 w 648"/>
                <a:gd name="T25" fmla="*/ 582 h 858"/>
                <a:gd name="T26" fmla="*/ 151 w 648"/>
                <a:gd name="T27" fmla="*/ 547 h 858"/>
                <a:gd name="T28" fmla="*/ 110 w 648"/>
                <a:gd name="T29" fmla="*/ 448 h 858"/>
                <a:gd name="T30" fmla="*/ 78 w 648"/>
                <a:gd name="T31" fmla="*/ 338 h 858"/>
                <a:gd name="T32" fmla="*/ 18 w 648"/>
                <a:gd name="T33" fmla="*/ 282 h 858"/>
                <a:gd name="T34" fmla="*/ 4 w 648"/>
                <a:gd name="T35" fmla="*/ 222 h 858"/>
                <a:gd name="T36" fmla="*/ 0 w 648"/>
                <a:gd name="T37" fmla="*/ 149 h 858"/>
                <a:gd name="T38" fmla="*/ 27 w 648"/>
                <a:gd name="T39" fmla="*/ 100 h 8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en-CN"/>
            </a:p>
          </p:txBody>
        </p:sp>
        <p:grpSp>
          <p:nvGrpSpPr>
            <p:cNvPr id="11306" name="Group 158">
              <a:extLst>
                <a:ext uri="{FF2B5EF4-FFF2-40B4-BE49-F238E27FC236}">
                  <a16:creationId xmlns:a16="http://schemas.microsoft.com/office/drawing/2014/main" id="{985D14B8-915B-E743-9C5B-5997F478056F}"/>
                </a:ext>
              </a:extLst>
            </p:cNvPr>
            <p:cNvGrpSpPr>
              <a:grpSpLocks/>
            </p:cNvGrpSpPr>
            <p:nvPr/>
          </p:nvGrpSpPr>
          <p:grpSpPr bwMode="auto">
            <a:xfrm rot="1123344">
              <a:off x="2441" y="2029"/>
              <a:ext cx="511" cy="637"/>
              <a:chOff x="2308" y="1206"/>
              <a:chExt cx="710" cy="940"/>
            </a:xfrm>
          </p:grpSpPr>
          <p:sp>
            <p:nvSpPr>
              <p:cNvPr id="11350" name="Freeform 159">
                <a:extLst>
                  <a:ext uri="{FF2B5EF4-FFF2-40B4-BE49-F238E27FC236}">
                    <a16:creationId xmlns:a16="http://schemas.microsoft.com/office/drawing/2014/main" id="{976DED15-0FDE-6D45-AC8C-91FDD9ADC58A}"/>
                  </a:ext>
                </a:extLst>
              </p:cNvPr>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en-CN"/>
              </a:p>
            </p:txBody>
          </p:sp>
          <p:sp>
            <p:nvSpPr>
              <p:cNvPr id="11351" name="Freeform 160">
                <a:extLst>
                  <a:ext uri="{FF2B5EF4-FFF2-40B4-BE49-F238E27FC236}">
                    <a16:creationId xmlns:a16="http://schemas.microsoft.com/office/drawing/2014/main" id="{8BF70BC2-680F-204C-A6CD-3FA19FEBD849}"/>
                  </a:ext>
                </a:extLst>
              </p:cNvPr>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grpSp>
        <p:sp>
          <p:nvSpPr>
            <p:cNvPr id="11307" name="Freeform 161">
              <a:extLst>
                <a:ext uri="{FF2B5EF4-FFF2-40B4-BE49-F238E27FC236}">
                  <a16:creationId xmlns:a16="http://schemas.microsoft.com/office/drawing/2014/main" id="{0D782A88-DE15-C041-8DAD-4BB122BBF674}"/>
                </a:ext>
              </a:extLst>
            </p:cNvPr>
            <p:cNvSpPr>
              <a:spLocks/>
            </p:cNvSpPr>
            <p:nvPr/>
          </p:nvSpPr>
          <p:spPr bwMode="auto">
            <a:xfrm rot="1123344">
              <a:off x="2406" y="1975"/>
              <a:ext cx="154" cy="119"/>
            </a:xfrm>
            <a:custGeom>
              <a:avLst/>
              <a:gdLst>
                <a:gd name="T0" fmla="*/ 14 w 213"/>
                <a:gd name="T1" fmla="*/ 38 h 176"/>
                <a:gd name="T2" fmla="*/ 0 w 213"/>
                <a:gd name="T3" fmla="*/ 57 h 176"/>
                <a:gd name="T4" fmla="*/ 67 w 213"/>
                <a:gd name="T5" fmla="*/ 119 h 176"/>
                <a:gd name="T6" fmla="*/ 88 w 213"/>
                <a:gd name="T7" fmla="*/ 47 h 176"/>
                <a:gd name="T8" fmla="*/ 154 w 213"/>
                <a:gd name="T9" fmla="*/ 82 h 176"/>
                <a:gd name="T10" fmla="*/ 151 w 213"/>
                <a:gd name="T11" fmla="*/ 20 h 176"/>
                <a:gd name="T12" fmla="*/ 111 w 213"/>
                <a:gd name="T13" fmla="*/ 0 h 176"/>
                <a:gd name="T14" fmla="*/ 14 w 213"/>
                <a:gd name="T15" fmla="*/ 38 h 1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en-CN"/>
            </a:p>
          </p:txBody>
        </p:sp>
        <p:grpSp>
          <p:nvGrpSpPr>
            <p:cNvPr id="11308" name="Group 162">
              <a:extLst>
                <a:ext uri="{FF2B5EF4-FFF2-40B4-BE49-F238E27FC236}">
                  <a16:creationId xmlns:a16="http://schemas.microsoft.com/office/drawing/2014/main" id="{F94FB3B7-9C52-0649-B11F-B1D0EEEBBB73}"/>
                </a:ext>
              </a:extLst>
            </p:cNvPr>
            <p:cNvGrpSpPr>
              <a:grpSpLocks/>
            </p:cNvGrpSpPr>
            <p:nvPr/>
          </p:nvGrpSpPr>
          <p:grpSpPr bwMode="auto">
            <a:xfrm rot="1123344">
              <a:off x="2051" y="1977"/>
              <a:ext cx="454" cy="747"/>
              <a:chOff x="1799" y="1328"/>
              <a:chExt cx="630" cy="1101"/>
            </a:xfrm>
          </p:grpSpPr>
          <p:grpSp>
            <p:nvGrpSpPr>
              <p:cNvPr id="11343" name="Group 163">
                <a:extLst>
                  <a:ext uri="{FF2B5EF4-FFF2-40B4-BE49-F238E27FC236}">
                    <a16:creationId xmlns:a16="http://schemas.microsoft.com/office/drawing/2014/main" id="{CFF92D4E-3F4D-4646-8BA0-B1A422D25D21}"/>
                  </a:ext>
                </a:extLst>
              </p:cNvPr>
              <p:cNvGrpSpPr>
                <a:grpSpLocks/>
              </p:cNvGrpSpPr>
              <p:nvPr/>
            </p:nvGrpSpPr>
            <p:grpSpPr bwMode="auto">
              <a:xfrm>
                <a:off x="1968" y="1328"/>
                <a:ext cx="461" cy="1101"/>
                <a:chOff x="1968" y="1328"/>
                <a:chExt cx="461" cy="1101"/>
              </a:xfrm>
            </p:grpSpPr>
            <p:sp>
              <p:nvSpPr>
                <p:cNvPr id="11348" name="Freeform 164">
                  <a:extLst>
                    <a:ext uri="{FF2B5EF4-FFF2-40B4-BE49-F238E27FC236}">
                      <a16:creationId xmlns:a16="http://schemas.microsoft.com/office/drawing/2014/main" id="{A7320FFE-D6F1-7F4A-96E5-5C548AD21E46}"/>
                    </a:ext>
                  </a:extLst>
                </p:cNvPr>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en-CN"/>
                </a:p>
              </p:txBody>
            </p:sp>
            <p:sp>
              <p:nvSpPr>
                <p:cNvPr id="11349" name="Freeform 165">
                  <a:extLst>
                    <a:ext uri="{FF2B5EF4-FFF2-40B4-BE49-F238E27FC236}">
                      <a16:creationId xmlns:a16="http://schemas.microsoft.com/office/drawing/2014/main" id="{B22771CC-330D-D142-8B77-422D8D2C7CC1}"/>
                    </a:ext>
                  </a:extLst>
                </p:cNvPr>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grpSp>
          <p:grpSp>
            <p:nvGrpSpPr>
              <p:cNvPr id="11344" name="Group 166">
                <a:extLst>
                  <a:ext uri="{FF2B5EF4-FFF2-40B4-BE49-F238E27FC236}">
                    <a16:creationId xmlns:a16="http://schemas.microsoft.com/office/drawing/2014/main" id="{62D55C9E-5F03-4D43-8A96-EE3C287A58F7}"/>
                  </a:ext>
                </a:extLst>
              </p:cNvPr>
              <p:cNvGrpSpPr>
                <a:grpSpLocks/>
              </p:cNvGrpSpPr>
              <p:nvPr/>
            </p:nvGrpSpPr>
            <p:grpSpPr bwMode="auto">
              <a:xfrm>
                <a:off x="1799" y="1444"/>
                <a:ext cx="549" cy="922"/>
                <a:chOff x="1799" y="1444"/>
                <a:chExt cx="549" cy="922"/>
              </a:xfrm>
            </p:grpSpPr>
            <p:sp>
              <p:nvSpPr>
                <p:cNvPr id="11345" name="Freeform 167">
                  <a:extLst>
                    <a:ext uri="{FF2B5EF4-FFF2-40B4-BE49-F238E27FC236}">
                      <a16:creationId xmlns:a16="http://schemas.microsoft.com/office/drawing/2014/main" id="{C7A9D5C4-64BC-F64C-9808-E35CD922B7A7}"/>
                    </a:ext>
                  </a:extLst>
                </p:cNvPr>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en-CN"/>
                </a:p>
              </p:txBody>
            </p:sp>
            <p:sp>
              <p:nvSpPr>
                <p:cNvPr id="11346" name="Freeform 168">
                  <a:extLst>
                    <a:ext uri="{FF2B5EF4-FFF2-40B4-BE49-F238E27FC236}">
                      <a16:creationId xmlns:a16="http://schemas.microsoft.com/office/drawing/2014/main" id="{44A153E5-DD1F-F344-BC4F-60834FAF7381}"/>
                    </a:ext>
                  </a:extLst>
                </p:cNvPr>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en-CN"/>
                </a:p>
              </p:txBody>
            </p:sp>
            <p:sp>
              <p:nvSpPr>
                <p:cNvPr id="11347" name="Freeform 169">
                  <a:extLst>
                    <a:ext uri="{FF2B5EF4-FFF2-40B4-BE49-F238E27FC236}">
                      <a16:creationId xmlns:a16="http://schemas.microsoft.com/office/drawing/2014/main" id="{F433D423-43A6-9144-92F5-900378099B95}"/>
                    </a:ext>
                  </a:extLst>
                </p:cNvPr>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en-CN"/>
                </a:p>
              </p:txBody>
            </p:sp>
          </p:grpSp>
        </p:grpSp>
        <p:grpSp>
          <p:nvGrpSpPr>
            <p:cNvPr id="11309" name="Group 170">
              <a:extLst>
                <a:ext uri="{FF2B5EF4-FFF2-40B4-BE49-F238E27FC236}">
                  <a16:creationId xmlns:a16="http://schemas.microsoft.com/office/drawing/2014/main" id="{3B287147-F316-C043-BAED-14DA5B0A4763}"/>
                </a:ext>
              </a:extLst>
            </p:cNvPr>
            <p:cNvGrpSpPr>
              <a:grpSpLocks/>
            </p:cNvGrpSpPr>
            <p:nvPr/>
          </p:nvGrpSpPr>
          <p:grpSpPr bwMode="auto">
            <a:xfrm rot="1123344">
              <a:off x="2327" y="1696"/>
              <a:ext cx="255" cy="314"/>
              <a:chOff x="1947" y="869"/>
              <a:chExt cx="355" cy="463"/>
            </a:xfrm>
          </p:grpSpPr>
          <p:grpSp>
            <p:nvGrpSpPr>
              <p:cNvPr id="11327" name="Group 171">
                <a:extLst>
                  <a:ext uri="{FF2B5EF4-FFF2-40B4-BE49-F238E27FC236}">
                    <a16:creationId xmlns:a16="http://schemas.microsoft.com/office/drawing/2014/main" id="{8C28453D-C8AF-EE4A-A46B-8668BA208951}"/>
                  </a:ext>
                </a:extLst>
              </p:cNvPr>
              <p:cNvGrpSpPr>
                <a:grpSpLocks/>
              </p:cNvGrpSpPr>
              <p:nvPr/>
            </p:nvGrpSpPr>
            <p:grpSpPr bwMode="auto">
              <a:xfrm>
                <a:off x="1982" y="1005"/>
                <a:ext cx="305" cy="220"/>
                <a:chOff x="1982" y="1005"/>
                <a:chExt cx="305" cy="220"/>
              </a:xfrm>
            </p:grpSpPr>
            <p:sp>
              <p:nvSpPr>
                <p:cNvPr id="11341" name="Freeform 172">
                  <a:extLst>
                    <a:ext uri="{FF2B5EF4-FFF2-40B4-BE49-F238E27FC236}">
                      <a16:creationId xmlns:a16="http://schemas.microsoft.com/office/drawing/2014/main" id="{FA05FBC8-0723-4F48-89B1-20A09DB4AE18}"/>
                    </a:ext>
                  </a:extLst>
                </p:cNvPr>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en-CN"/>
                </a:p>
              </p:txBody>
            </p:sp>
            <p:sp>
              <p:nvSpPr>
                <p:cNvPr id="11342" name="Freeform 173">
                  <a:extLst>
                    <a:ext uri="{FF2B5EF4-FFF2-40B4-BE49-F238E27FC236}">
                      <a16:creationId xmlns:a16="http://schemas.microsoft.com/office/drawing/2014/main" id="{253EEDC9-339D-F446-965F-9E18FADE7446}"/>
                    </a:ext>
                  </a:extLst>
                </p:cNvPr>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en-CN"/>
                </a:p>
              </p:txBody>
            </p:sp>
          </p:grpSp>
          <p:sp>
            <p:nvSpPr>
              <p:cNvPr id="11328" name="Freeform 174">
                <a:extLst>
                  <a:ext uri="{FF2B5EF4-FFF2-40B4-BE49-F238E27FC236}">
                    <a16:creationId xmlns:a16="http://schemas.microsoft.com/office/drawing/2014/main" id="{37B0FD02-204F-4C44-BAD7-C95C14C95F34}"/>
                  </a:ext>
                </a:extLst>
              </p:cNvPr>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en-CN"/>
              </a:p>
            </p:txBody>
          </p:sp>
          <p:grpSp>
            <p:nvGrpSpPr>
              <p:cNvPr id="11329" name="Group 175">
                <a:extLst>
                  <a:ext uri="{FF2B5EF4-FFF2-40B4-BE49-F238E27FC236}">
                    <a16:creationId xmlns:a16="http://schemas.microsoft.com/office/drawing/2014/main" id="{B54B6E69-4776-3049-A17C-F5B4E1C166AE}"/>
                  </a:ext>
                </a:extLst>
              </p:cNvPr>
              <p:cNvGrpSpPr>
                <a:grpSpLocks/>
              </p:cNvGrpSpPr>
              <p:nvPr/>
            </p:nvGrpSpPr>
            <p:grpSpPr bwMode="auto">
              <a:xfrm>
                <a:off x="1997" y="1009"/>
                <a:ext cx="257" cy="143"/>
                <a:chOff x="1997" y="1009"/>
                <a:chExt cx="257" cy="143"/>
              </a:xfrm>
            </p:grpSpPr>
            <p:sp>
              <p:nvSpPr>
                <p:cNvPr id="11338" name="Freeform 176">
                  <a:extLst>
                    <a:ext uri="{FF2B5EF4-FFF2-40B4-BE49-F238E27FC236}">
                      <a16:creationId xmlns:a16="http://schemas.microsoft.com/office/drawing/2014/main" id="{A4660208-FF2D-384E-B7F0-10C4B7C27EBA}"/>
                    </a:ext>
                  </a:extLst>
                </p:cNvPr>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en-CN"/>
                </a:p>
              </p:txBody>
            </p:sp>
            <p:sp>
              <p:nvSpPr>
                <p:cNvPr id="11339" name="Freeform 177">
                  <a:extLst>
                    <a:ext uri="{FF2B5EF4-FFF2-40B4-BE49-F238E27FC236}">
                      <a16:creationId xmlns:a16="http://schemas.microsoft.com/office/drawing/2014/main" id="{29E9B1DC-7847-834D-8E24-1FCB05575083}"/>
                    </a:ext>
                  </a:extLst>
                </p:cNvPr>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en-CN"/>
                </a:p>
              </p:txBody>
            </p:sp>
            <p:sp>
              <p:nvSpPr>
                <p:cNvPr id="11340" name="Freeform 178">
                  <a:extLst>
                    <a:ext uri="{FF2B5EF4-FFF2-40B4-BE49-F238E27FC236}">
                      <a16:creationId xmlns:a16="http://schemas.microsoft.com/office/drawing/2014/main" id="{BD319D94-889A-C141-99E1-4656302F3C66}"/>
                    </a:ext>
                  </a:extLst>
                </p:cNvPr>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en-CN"/>
                </a:p>
              </p:txBody>
            </p:sp>
          </p:grpSp>
          <p:grpSp>
            <p:nvGrpSpPr>
              <p:cNvPr id="11330" name="Group 179">
                <a:extLst>
                  <a:ext uri="{FF2B5EF4-FFF2-40B4-BE49-F238E27FC236}">
                    <a16:creationId xmlns:a16="http://schemas.microsoft.com/office/drawing/2014/main" id="{72E9BDD6-119A-3646-BD96-0EA844023A76}"/>
                  </a:ext>
                </a:extLst>
              </p:cNvPr>
              <p:cNvGrpSpPr>
                <a:grpSpLocks/>
              </p:cNvGrpSpPr>
              <p:nvPr/>
            </p:nvGrpSpPr>
            <p:grpSpPr bwMode="auto">
              <a:xfrm>
                <a:off x="2027" y="1019"/>
                <a:ext cx="218" cy="158"/>
                <a:chOff x="2027" y="1019"/>
                <a:chExt cx="218" cy="158"/>
              </a:xfrm>
            </p:grpSpPr>
            <p:sp>
              <p:nvSpPr>
                <p:cNvPr id="11334" name="Freeform 180">
                  <a:extLst>
                    <a:ext uri="{FF2B5EF4-FFF2-40B4-BE49-F238E27FC236}">
                      <a16:creationId xmlns:a16="http://schemas.microsoft.com/office/drawing/2014/main" id="{5234443E-5817-E64E-9F66-671EFEDA42AB}"/>
                    </a:ext>
                  </a:extLst>
                </p:cNvPr>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en-CN"/>
                </a:p>
              </p:txBody>
            </p:sp>
            <p:sp>
              <p:nvSpPr>
                <p:cNvPr id="11335" name="Oval 181">
                  <a:extLst>
                    <a:ext uri="{FF2B5EF4-FFF2-40B4-BE49-F238E27FC236}">
                      <a16:creationId xmlns:a16="http://schemas.microsoft.com/office/drawing/2014/main" id="{8360123E-4DE0-F940-BE6F-D626BD62D24E}"/>
                    </a:ext>
                  </a:extLst>
                </p:cNvPr>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endParaRPr lang="en-US" altLang="en-CN"/>
                </a:p>
              </p:txBody>
            </p:sp>
            <p:sp>
              <p:nvSpPr>
                <p:cNvPr id="11336" name="Freeform 182">
                  <a:extLst>
                    <a:ext uri="{FF2B5EF4-FFF2-40B4-BE49-F238E27FC236}">
                      <a16:creationId xmlns:a16="http://schemas.microsoft.com/office/drawing/2014/main" id="{C2F13D20-AE3A-1742-B925-0F8D1CB7E126}"/>
                    </a:ext>
                  </a:extLst>
                </p:cNvPr>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en-CN"/>
                </a:p>
              </p:txBody>
            </p:sp>
            <p:sp>
              <p:nvSpPr>
                <p:cNvPr id="11337" name="Oval 183">
                  <a:extLst>
                    <a:ext uri="{FF2B5EF4-FFF2-40B4-BE49-F238E27FC236}">
                      <a16:creationId xmlns:a16="http://schemas.microsoft.com/office/drawing/2014/main" id="{324B61EE-1F83-BA4A-AD69-390F3919CB73}"/>
                    </a:ext>
                  </a:extLst>
                </p:cNvPr>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endParaRPr lang="en-US" altLang="en-CN"/>
                </a:p>
              </p:txBody>
            </p:sp>
          </p:grpSp>
          <p:sp>
            <p:nvSpPr>
              <p:cNvPr id="11331" name="Freeform 184">
                <a:extLst>
                  <a:ext uri="{FF2B5EF4-FFF2-40B4-BE49-F238E27FC236}">
                    <a16:creationId xmlns:a16="http://schemas.microsoft.com/office/drawing/2014/main" id="{830123CB-E995-D94A-90F1-6D1C7FEE4FB4}"/>
                  </a:ext>
                </a:extLst>
              </p:cNvPr>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en-CN"/>
              </a:p>
            </p:txBody>
          </p:sp>
          <p:sp>
            <p:nvSpPr>
              <p:cNvPr id="11332" name="Freeform 185">
                <a:extLst>
                  <a:ext uri="{FF2B5EF4-FFF2-40B4-BE49-F238E27FC236}">
                    <a16:creationId xmlns:a16="http://schemas.microsoft.com/office/drawing/2014/main" id="{3A92007D-C450-E547-B49B-B417DDDA1B95}"/>
                  </a:ext>
                </a:extLst>
              </p:cNvPr>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N"/>
              </a:p>
            </p:txBody>
          </p:sp>
          <p:sp>
            <p:nvSpPr>
              <p:cNvPr id="11333" name="Freeform 186">
                <a:extLst>
                  <a:ext uri="{FF2B5EF4-FFF2-40B4-BE49-F238E27FC236}">
                    <a16:creationId xmlns:a16="http://schemas.microsoft.com/office/drawing/2014/main" id="{3399F2AE-2955-3F43-941D-59DA670EC1B5}"/>
                  </a:ext>
                </a:extLst>
              </p:cNvPr>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en-CN"/>
              </a:p>
            </p:txBody>
          </p:sp>
        </p:grpSp>
        <p:sp>
          <p:nvSpPr>
            <p:cNvPr id="11310" name="Freeform 187">
              <a:extLst>
                <a:ext uri="{FF2B5EF4-FFF2-40B4-BE49-F238E27FC236}">
                  <a16:creationId xmlns:a16="http://schemas.microsoft.com/office/drawing/2014/main" id="{9FE46650-A5DA-4C48-B996-99797559945D}"/>
                </a:ext>
              </a:extLst>
            </p:cNvPr>
            <p:cNvSpPr>
              <a:spLocks/>
            </p:cNvSpPr>
            <p:nvPr/>
          </p:nvSpPr>
          <p:spPr bwMode="auto">
            <a:xfrm rot="1123344">
              <a:off x="2393" y="2047"/>
              <a:ext cx="219" cy="518"/>
            </a:xfrm>
            <a:custGeom>
              <a:avLst/>
              <a:gdLst>
                <a:gd name="T0" fmla="*/ 11 w 304"/>
                <a:gd name="T1" fmla="*/ 4 h 764"/>
                <a:gd name="T2" fmla="*/ 24 w 304"/>
                <a:gd name="T3" fmla="*/ 0 h 764"/>
                <a:gd name="T4" fmla="*/ 54 w 304"/>
                <a:gd name="T5" fmla="*/ 18 h 764"/>
                <a:gd name="T6" fmla="*/ 54 w 304"/>
                <a:gd name="T7" fmla="*/ 48 h 764"/>
                <a:gd name="T8" fmla="*/ 79 w 304"/>
                <a:gd name="T9" fmla="*/ 77 h 764"/>
                <a:gd name="T10" fmla="*/ 104 w 304"/>
                <a:gd name="T11" fmla="*/ 108 h 764"/>
                <a:gd name="T12" fmla="*/ 130 w 304"/>
                <a:gd name="T13" fmla="*/ 149 h 764"/>
                <a:gd name="T14" fmla="*/ 150 w 304"/>
                <a:gd name="T15" fmla="*/ 187 h 764"/>
                <a:gd name="T16" fmla="*/ 171 w 304"/>
                <a:gd name="T17" fmla="*/ 242 h 764"/>
                <a:gd name="T18" fmla="*/ 188 w 304"/>
                <a:gd name="T19" fmla="*/ 290 h 764"/>
                <a:gd name="T20" fmla="*/ 210 w 304"/>
                <a:gd name="T21" fmla="*/ 386 h 764"/>
                <a:gd name="T22" fmla="*/ 219 w 304"/>
                <a:gd name="T23" fmla="*/ 446 h 764"/>
                <a:gd name="T24" fmla="*/ 191 w 304"/>
                <a:gd name="T25" fmla="*/ 518 h 764"/>
                <a:gd name="T26" fmla="*/ 136 w 304"/>
                <a:gd name="T27" fmla="*/ 460 h 764"/>
                <a:gd name="T28" fmla="*/ 121 w 304"/>
                <a:gd name="T29" fmla="*/ 363 h 764"/>
                <a:gd name="T30" fmla="*/ 110 w 304"/>
                <a:gd name="T31" fmla="*/ 304 h 764"/>
                <a:gd name="T32" fmla="*/ 93 w 304"/>
                <a:gd name="T33" fmla="*/ 248 h 764"/>
                <a:gd name="T34" fmla="*/ 74 w 304"/>
                <a:gd name="T35" fmla="*/ 207 h 764"/>
                <a:gd name="T36" fmla="*/ 50 w 304"/>
                <a:gd name="T37" fmla="*/ 148 h 764"/>
                <a:gd name="T38" fmla="*/ 35 w 304"/>
                <a:gd name="T39" fmla="*/ 106 h 764"/>
                <a:gd name="T40" fmla="*/ 22 w 304"/>
                <a:gd name="T41" fmla="*/ 57 h 764"/>
                <a:gd name="T42" fmla="*/ 0 w 304"/>
                <a:gd name="T43" fmla="*/ 45 h 764"/>
                <a:gd name="T44" fmla="*/ 11 w 304"/>
                <a:gd name="T45" fmla="*/ 4 h 76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en-CN"/>
            </a:p>
          </p:txBody>
        </p:sp>
        <p:grpSp>
          <p:nvGrpSpPr>
            <p:cNvPr id="11311" name="Group 188">
              <a:extLst>
                <a:ext uri="{FF2B5EF4-FFF2-40B4-BE49-F238E27FC236}">
                  <a16:creationId xmlns:a16="http://schemas.microsoft.com/office/drawing/2014/main" id="{ECC50D10-347A-E642-85CF-37F739AA149F}"/>
                </a:ext>
              </a:extLst>
            </p:cNvPr>
            <p:cNvGrpSpPr>
              <a:grpSpLocks/>
            </p:cNvGrpSpPr>
            <p:nvPr/>
          </p:nvGrpSpPr>
          <p:grpSpPr bwMode="auto">
            <a:xfrm rot="1123344">
              <a:off x="2928" y="1942"/>
              <a:ext cx="127" cy="227"/>
              <a:chOff x="2833" y="962"/>
              <a:chExt cx="176" cy="334"/>
            </a:xfrm>
          </p:grpSpPr>
          <p:sp>
            <p:nvSpPr>
              <p:cNvPr id="11312" name="Freeform 189">
                <a:extLst>
                  <a:ext uri="{FF2B5EF4-FFF2-40B4-BE49-F238E27FC236}">
                    <a16:creationId xmlns:a16="http://schemas.microsoft.com/office/drawing/2014/main" id="{E793ABE4-88C7-F846-95B2-033DF475B404}"/>
                  </a:ext>
                </a:extLst>
              </p:cNvPr>
              <p:cNvSpPr>
                <a:spLocks/>
              </p:cNvSpPr>
              <p:nvPr/>
            </p:nvSpPr>
            <p:spPr bwMode="auto">
              <a:xfrm>
                <a:off x="2834" y="1086"/>
                <a:ext cx="175" cy="210"/>
              </a:xfrm>
              <a:custGeom>
                <a:avLst/>
                <a:gdLst>
                  <a:gd name="T0" fmla="*/ 136 w 1229"/>
                  <a:gd name="T1" fmla="*/ 210 h 1468"/>
                  <a:gd name="T2" fmla="*/ 140 w 1229"/>
                  <a:gd name="T3" fmla="*/ 182 h 1468"/>
                  <a:gd name="T4" fmla="*/ 149 w 1229"/>
                  <a:gd name="T5" fmla="*/ 167 h 1468"/>
                  <a:gd name="T6" fmla="*/ 159 w 1229"/>
                  <a:gd name="T7" fmla="*/ 153 h 1468"/>
                  <a:gd name="T8" fmla="*/ 168 w 1229"/>
                  <a:gd name="T9" fmla="*/ 136 h 1468"/>
                  <a:gd name="T10" fmla="*/ 173 w 1229"/>
                  <a:gd name="T11" fmla="*/ 122 h 1468"/>
                  <a:gd name="T12" fmla="*/ 175 w 1229"/>
                  <a:gd name="T13" fmla="*/ 105 h 1468"/>
                  <a:gd name="T14" fmla="*/ 171 w 1229"/>
                  <a:gd name="T15" fmla="*/ 86 h 1468"/>
                  <a:gd name="T16" fmla="*/ 165 w 1229"/>
                  <a:gd name="T17" fmla="*/ 72 h 1468"/>
                  <a:gd name="T18" fmla="*/ 166 w 1229"/>
                  <a:gd name="T19" fmla="*/ 58 h 1468"/>
                  <a:gd name="T20" fmla="*/ 164 w 1229"/>
                  <a:gd name="T21" fmla="*/ 46 h 1468"/>
                  <a:gd name="T22" fmla="*/ 160 w 1229"/>
                  <a:gd name="T23" fmla="*/ 39 h 1468"/>
                  <a:gd name="T24" fmla="*/ 155 w 1229"/>
                  <a:gd name="T25" fmla="*/ 33 h 1468"/>
                  <a:gd name="T26" fmla="*/ 154 w 1229"/>
                  <a:gd name="T27" fmla="*/ 29 h 1468"/>
                  <a:gd name="T28" fmla="*/ 147 w 1229"/>
                  <a:gd name="T29" fmla="*/ 25 h 1468"/>
                  <a:gd name="T30" fmla="*/ 141 w 1229"/>
                  <a:gd name="T31" fmla="*/ 24 h 1468"/>
                  <a:gd name="T32" fmla="*/ 137 w 1229"/>
                  <a:gd name="T33" fmla="*/ 26 h 1468"/>
                  <a:gd name="T34" fmla="*/ 132 w 1229"/>
                  <a:gd name="T35" fmla="*/ 40 h 1468"/>
                  <a:gd name="T36" fmla="*/ 123 w 1229"/>
                  <a:gd name="T37" fmla="*/ 59 h 1468"/>
                  <a:gd name="T38" fmla="*/ 136 w 1229"/>
                  <a:gd name="T39" fmla="*/ 26 h 1468"/>
                  <a:gd name="T40" fmla="*/ 139 w 1229"/>
                  <a:gd name="T41" fmla="*/ 22 h 1468"/>
                  <a:gd name="T42" fmla="*/ 136 w 1229"/>
                  <a:gd name="T43" fmla="*/ 14 h 1468"/>
                  <a:gd name="T44" fmla="*/ 131 w 1229"/>
                  <a:gd name="T45" fmla="*/ 12 h 1468"/>
                  <a:gd name="T46" fmla="*/ 124 w 1229"/>
                  <a:gd name="T47" fmla="*/ 9 h 1468"/>
                  <a:gd name="T48" fmla="*/ 115 w 1229"/>
                  <a:gd name="T49" fmla="*/ 6 h 1468"/>
                  <a:gd name="T50" fmla="*/ 112 w 1229"/>
                  <a:gd name="T51" fmla="*/ 4 h 1468"/>
                  <a:gd name="T52" fmla="*/ 108 w 1229"/>
                  <a:gd name="T53" fmla="*/ 0 h 1468"/>
                  <a:gd name="T54" fmla="*/ 83 w 1229"/>
                  <a:gd name="T55" fmla="*/ 6 h 1468"/>
                  <a:gd name="T56" fmla="*/ 49 w 1229"/>
                  <a:gd name="T57" fmla="*/ 24 h 1468"/>
                  <a:gd name="T58" fmla="*/ 47 w 1229"/>
                  <a:gd name="T59" fmla="*/ 29 h 1468"/>
                  <a:gd name="T60" fmla="*/ 39 w 1229"/>
                  <a:gd name="T61" fmla="*/ 37 h 1468"/>
                  <a:gd name="T62" fmla="*/ 30 w 1229"/>
                  <a:gd name="T63" fmla="*/ 43 h 1468"/>
                  <a:gd name="T64" fmla="*/ 22 w 1229"/>
                  <a:gd name="T65" fmla="*/ 47 h 1468"/>
                  <a:gd name="T66" fmla="*/ 15 w 1229"/>
                  <a:gd name="T67" fmla="*/ 54 h 1468"/>
                  <a:gd name="T68" fmla="*/ 10 w 1229"/>
                  <a:gd name="T69" fmla="*/ 67 h 1468"/>
                  <a:gd name="T70" fmla="*/ 3 w 1229"/>
                  <a:gd name="T71" fmla="*/ 84 h 1468"/>
                  <a:gd name="T72" fmla="*/ 0 w 1229"/>
                  <a:gd name="T73" fmla="*/ 93 h 1468"/>
                  <a:gd name="T74" fmla="*/ 3 w 1229"/>
                  <a:gd name="T75" fmla="*/ 108 h 1468"/>
                  <a:gd name="T76" fmla="*/ 8 w 1229"/>
                  <a:gd name="T77" fmla="*/ 123 h 1468"/>
                  <a:gd name="T78" fmla="*/ 16 w 1229"/>
                  <a:gd name="T79" fmla="*/ 143 h 1468"/>
                  <a:gd name="T80" fmla="*/ 20 w 1229"/>
                  <a:gd name="T81" fmla="*/ 159 h 1468"/>
                  <a:gd name="T82" fmla="*/ 31 w 1229"/>
                  <a:gd name="T83" fmla="*/ 174 h 1468"/>
                  <a:gd name="T84" fmla="*/ 37 w 1229"/>
                  <a:gd name="T85" fmla="*/ 176 h 1468"/>
                  <a:gd name="T86" fmla="*/ 40 w 1229"/>
                  <a:gd name="T87" fmla="*/ 185 h 1468"/>
                  <a:gd name="T88" fmla="*/ 40 w 1229"/>
                  <a:gd name="T89" fmla="*/ 210 h 1468"/>
                  <a:gd name="T90" fmla="*/ 136 w 1229"/>
                  <a:gd name="T91" fmla="*/ 210 h 146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en-CN"/>
              </a:p>
            </p:txBody>
          </p:sp>
          <p:sp>
            <p:nvSpPr>
              <p:cNvPr id="11313" name="Freeform 190">
                <a:extLst>
                  <a:ext uri="{FF2B5EF4-FFF2-40B4-BE49-F238E27FC236}">
                    <a16:creationId xmlns:a16="http://schemas.microsoft.com/office/drawing/2014/main" id="{8F328670-5E4E-1048-BF9E-DE8384CBA81A}"/>
                  </a:ext>
                </a:extLst>
              </p:cNvPr>
              <p:cNvSpPr>
                <a:spLocks/>
              </p:cNvSpPr>
              <p:nvPr/>
            </p:nvSpPr>
            <p:spPr bwMode="auto">
              <a:xfrm>
                <a:off x="2932" y="1151"/>
                <a:ext cx="77" cy="40"/>
              </a:xfrm>
              <a:custGeom>
                <a:avLst/>
                <a:gdLst>
                  <a:gd name="T0" fmla="*/ 0 w 538"/>
                  <a:gd name="T1" fmla="*/ 0 h 275"/>
                  <a:gd name="T2" fmla="*/ 33 w 538"/>
                  <a:gd name="T3" fmla="*/ 24 h 275"/>
                  <a:gd name="T4" fmla="*/ 64 w 538"/>
                  <a:gd name="T5" fmla="*/ 36 h 275"/>
                  <a:gd name="T6" fmla="*/ 77 w 538"/>
                  <a:gd name="T7" fmla="*/ 40 h 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en-CN"/>
              </a:p>
            </p:txBody>
          </p:sp>
          <p:sp>
            <p:nvSpPr>
              <p:cNvPr id="11314" name="Freeform 191">
                <a:extLst>
                  <a:ext uri="{FF2B5EF4-FFF2-40B4-BE49-F238E27FC236}">
                    <a16:creationId xmlns:a16="http://schemas.microsoft.com/office/drawing/2014/main" id="{78DD7474-2181-9B41-9AA9-58489834B106}"/>
                  </a:ext>
                </a:extLst>
              </p:cNvPr>
              <p:cNvSpPr>
                <a:spLocks/>
              </p:cNvSpPr>
              <p:nvPr/>
            </p:nvSpPr>
            <p:spPr bwMode="auto">
              <a:xfrm>
                <a:off x="2885" y="1141"/>
                <a:ext cx="86" cy="91"/>
              </a:xfrm>
              <a:custGeom>
                <a:avLst/>
                <a:gdLst>
                  <a:gd name="T0" fmla="*/ 0 w 601"/>
                  <a:gd name="T1" fmla="*/ 0 h 643"/>
                  <a:gd name="T2" fmla="*/ 48 w 601"/>
                  <a:gd name="T3" fmla="*/ 25 h 643"/>
                  <a:gd name="T4" fmla="*/ 59 w 601"/>
                  <a:gd name="T5" fmla="*/ 35 h 643"/>
                  <a:gd name="T6" fmla="*/ 73 w 601"/>
                  <a:gd name="T7" fmla="*/ 51 h 643"/>
                  <a:gd name="T8" fmla="*/ 79 w 601"/>
                  <a:gd name="T9" fmla="*/ 64 h 643"/>
                  <a:gd name="T10" fmla="*/ 82 w 601"/>
                  <a:gd name="T11" fmla="*/ 76 h 643"/>
                  <a:gd name="T12" fmla="*/ 86 w 601"/>
                  <a:gd name="T13" fmla="*/ 91 h 6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en-CN"/>
              </a:p>
            </p:txBody>
          </p:sp>
          <p:sp>
            <p:nvSpPr>
              <p:cNvPr id="11315" name="Freeform 192">
                <a:extLst>
                  <a:ext uri="{FF2B5EF4-FFF2-40B4-BE49-F238E27FC236}">
                    <a16:creationId xmlns:a16="http://schemas.microsoft.com/office/drawing/2014/main" id="{F6A1E9E9-76DC-9045-B833-ACE642BA142B}"/>
                  </a:ext>
                </a:extLst>
              </p:cNvPr>
              <p:cNvSpPr>
                <a:spLocks/>
              </p:cNvSpPr>
              <p:nvPr/>
            </p:nvSpPr>
            <p:spPr bwMode="auto">
              <a:xfrm>
                <a:off x="2919" y="1090"/>
                <a:ext cx="57" cy="89"/>
              </a:xfrm>
              <a:custGeom>
                <a:avLst/>
                <a:gdLst>
                  <a:gd name="T0" fmla="*/ 56 w 395"/>
                  <a:gd name="T1" fmla="*/ 20 h 623"/>
                  <a:gd name="T2" fmla="*/ 57 w 395"/>
                  <a:gd name="T3" fmla="*/ 14 h 623"/>
                  <a:gd name="T4" fmla="*/ 53 w 395"/>
                  <a:gd name="T5" fmla="*/ 6 h 623"/>
                  <a:gd name="T6" fmla="*/ 47 w 395"/>
                  <a:gd name="T7" fmla="*/ 2 h 623"/>
                  <a:gd name="T8" fmla="*/ 42 w 395"/>
                  <a:gd name="T9" fmla="*/ 0 h 623"/>
                  <a:gd name="T10" fmla="*/ 36 w 395"/>
                  <a:gd name="T11" fmla="*/ 0 h 623"/>
                  <a:gd name="T12" fmla="*/ 30 w 395"/>
                  <a:gd name="T13" fmla="*/ 1 h 623"/>
                  <a:gd name="T14" fmla="*/ 26 w 395"/>
                  <a:gd name="T15" fmla="*/ 4 h 623"/>
                  <a:gd name="T16" fmla="*/ 18 w 395"/>
                  <a:gd name="T17" fmla="*/ 24 h 623"/>
                  <a:gd name="T18" fmla="*/ 12 w 395"/>
                  <a:gd name="T19" fmla="*/ 43 h 623"/>
                  <a:gd name="T20" fmla="*/ 6 w 395"/>
                  <a:gd name="T21" fmla="*/ 57 h 623"/>
                  <a:gd name="T22" fmla="*/ 0 w 395"/>
                  <a:gd name="T23" fmla="*/ 73 h 623"/>
                  <a:gd name="T24" fmla="*/ 2 w 395"/>
                  <a:gd name="T25" fmla="*/ 83 h 623"/>
                  <a:gd name="T26" fmla="*/ 5 w 395"/>
                  <a:gd name="T27" fmla="*/ 86 h 623"/>
                  <a:gd name="T28" fmla="*/ 10 w 395"/>
                  <a:gd name="T29" fmla="*/ 89 h 623"/>
                  <a:gd name="T30" fmla="*/ 16 w 395"/>
                  <a:gd name="T31" fmla="*/ 88 h 623"/>
                  <a:gd name="T32" fmla="*/ 21 w 395"/>
                  <a:gd name="T33" fmla="*/ 86 h 623"/>
                  <a:gd name="T34" fmla="*/ 27 w 395"/>
                  <a:gd name="T35" fmla="*/ 77 h 623"/>
                  <a:gd name="T36" fmla="*/ 29 w 395"/>
                  <a:gd name="T37" fmla="*/ 65 h 623"/>
                  <a:gd name="T38" fmla="*/ 34 w 395"/>
                  <a:gd name="T39" fmla="*/ 57 h 623"/>
                  <a:gd name="T40" fmla="*/ 38 w 395"/>
                  <a:gd name="T41" fmla="*/ 47 h 623"/>
                  <a:gd name="T42" fmla="*/ 45 w 395"/>
                  <a:gd name="T43" fmla="*/ 38 h 623"/>
                  <a:gd name="T44" fmla="*/ 53 w 395"/>
                  <a:gd name="T45" fmla="*/ 26 h 623"/>
                  <a:gd name="T46" fmla="*/ 56 w 395"/>
                  <a:gd name="T47" fmla="*/ 20 h 6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en-CN"/>
              </a:p>
            </p:txBody>
          </p:sp>
          <p:sp>
            <p:nvSpPr>
              <p:cNvPr id="11316" name="Freeform 193">
                <a:extLst>
                  <a:ext uri="{FF2B5EF4-FFF2-40B4-BE49-F238E27FC236}">
                    <a16:creationId xmlns:a16="http://schemas.microsoft.com/office/drawing/2014/main" id="{B2047C34-4B05-DB43-BF27-A4DA7D9C1ECE}"/>
                  </a:ext>
                </a:extLst>
              </p:cNvPr>
              <p:cNvSpPr>
                <a:spLocks/>
              </p:cNvSpPr>
              <p:nvPr/>
            </p:nvSpPr>
            <p:spPr bwMode="auto">
              <a:xfrm>
                <a:off x="2925" y="1154"/>
                <a:ext cx="16" cy="21"/>
              </a:xfrm>
              <a:custGeom>
                <a:avLst/>
                <a:gdLst>
                  <a:gd name="T0" fmla="*/ 2 w 114"/>
                  <a:gd name="T1" fmla="*/ 3 h 148"/>
                  <a:gd name="T2" fmla="*/ 5 w 114"/>
                  <a:gd name="T3" fmla="*/ 0 h 148"/>
                  <a:gd name="T4" fmla="*/ 11 w 114"/>
                  <a:gd name="T5" fmla="*/ 1 h 148"/>
                  <a:gd name="T6" fmla="*/ 16 w 114"/>
                  <a:gd name="T7" fmla="*/ 3 h 148"/>
                  <a:gd name="T8" fmla="*/ 16 w 114"/>
                  <a:gd name="T9" fmla="*/ 11 h 148"/>
                  <a:gd name="T10" fmla="*/ 15 w 114"/>
                  <a:gd name="T11" fmla="*/ 15 h 148"/>
                  <a:gd name="T12" fmla="*/ 13 w 114"/>
                  <a:gd name="T13" fmla="*/ 20 h 148"/>
                  <a:gd name="T14" fmla="*/ 8 w 114"/>
                  <a:gd name="T15" fmla="*/ 21 h 148"/>
                  <a:gd name="T16" fmla="*/ 5 w 114"/>
                  <a:gd name="T17" fmla="*/ 21 h 148"/>
                  <a:gd name="T18" fmla="*/ 2 w 114"/>
                  <a:gd name="T19" fmla="*/ 18 h 148"/>
                  <a:gd name="T20" fmla="*/ 0 w 114"/>
                  <a:gd name="T21" fmla="*/ 14 h 148"/>
                  <a:gd name="T22" fmla="*/ 2 w 114"/>
                  <a:gd name="T23" fmla="*/ 3 h 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en-CN"/>
              </a:p>
            </p:txBody>
          </p:sp>
          <p:sp>
            <p:nvSpPr>
              <p:cNvPr id="11317" name="Freeform 194">
                <a:extLst>
                  <a:ext uri="{FF2B5EF4-FFF2-40B4-BE49-F238E27FC236}">
                    <a16:creationId xmlns:a16="http://schemas.microsoft.com/office/drawing/2014/main" id="{1E0A46B0-D16C-564A-9FEB-A4D8D66FF140}"/>
                  </a:ext>
                </a:extLst>
              </p:cNvPr>
              <p:cNvSpPr>
                <a:spLocks/>
              </p:cNvSpPr>
              <p:nvPr/>
            </p:nvSpPr>
            <p:spPr bwMode="auto">
              <a:xfrm>
                <a:off x="2870" y="962"/>
                <a:ext cx="42" cy="155"/>
              </a:xfrm>
              <a:custGeom>
                <a:avLst/>
                <a:gdLst>
                  <a:gd name="T0" fmla="*/ 41 w 290"/>
                  <a:gd name="T1" fmla="*/ 143 h 1090"/>
                  <a:gd name="T2" fmla="*/ 42 w 290"/>
                  <a:gd name="T3" fmla="*/ 135 h 1090"/>
                  <a:gd name="T4" fmla="*/ 42 w 290"/>
                  <a:gd name="T5" fmla="*/ 116 h 1090"/>
                  <a:gd name="T6" fmla="*/ 41 w 290"/>
                  <a:gd name="T7" fmla="*/ 98 h 1090"/>
                  <a:gd name="T8" fmla="*/ 40 w 290"/>
                  <a:gd name="T9" fmla="*/ 90 h 1090"/>
                  <a:gd name="T10" fmla="*/ 39 w 290"/>
                  <a:gd name="T11" fmla="*/ 84 h 1090"/>
                  <a:gd name="T12" fmla="*/ 39 w 290"/>
                  <a:gd name="T13" fmla="*/ 72 h 1090"/>
                  <a:gd name="T14" fmla="*/ 40 w 290"/>
                  <a:gd name="T15" fmla="*/ 58 h 1090"/>
                  <a:gd name="T16" fmla="*/ 40 w 290"/>
                  <a:gd name="T17" fmla="*/ 47 h 1090"/>
                  <a:gd name="T18" fmla="*/ 40 w 290"/>
                  <a:gd name="T19" fmla="*/ 39 h 1090"/>
                  <a:gd name="T20" fmla="*/ 38 w 290"/>
                  <a:gd name="T21" fmla="*/ 24 h 1090"/>
                  <a:gd name="T22" fmla="*/ 37 w 290"/>
                  <a:gd name="T23" fmla="*/ 13 h 1090"/>
                  <a:gd name="T24" fmla="*/ 34 w 290"/>
                  <a:gd name="T25" fmla="*/ 3 h 1090"/>
                  <a:gd name="T26" fmla="*/ 31 w 290"/>
                  <a:gd name="T27" fmla="*/ 0 h 1090"/>
                  <a:gd name="T28" fmla="*/ 27 w 290"/>
                  <a:gd name="T29" fmla="*/ 0 h 1090"/>
                  <a:gd name="T30" fmla="*/ 23 w 290"/>
                  <a:gd name="T31" fmla="*/ 0 h 1090"/>
                  <a:gd name="T32" fmla="*/ 18 w 290"/>
                  <a:gd name="T33" fmla="*/ 2 h 1090"/>
                  <a:gd name="T34" fmla="*/ 13 w 290"/>
                  <a:gd name="T35" fmla="*/ 10 h 1090"/>
                  <a:gd name="T36" fmla="*/ 12 w 290"/>
                  <a:gd name="T37" fmla="*/ 23 h 1090"/>
                  <a:gd name="T38" fmla="*/ 12 w 290"/>
                  <a:gd name="T39" fmla="*/ 38 h 1090"/>
                  <a:gd name="T40" fmla="*/ 11 w 290"/>
                  <a:gd name="T41" fmla="*/ 47 h 1090"/>
                  <a:gd name="T42" fmla="*/ 10 w 290"/>
                  <a:gd name="T43" fmla="*/ 57 h 1090"/>
                  <a:gd name="T44" fmla="*/ 10 w 290"/>
                  <a:gd name="T45" fmla="*/ 69 h 1090"/>
                  <a:gd name="T46" fmla="*/ 9 w 290"/>
                  <a:gd name="T47" fmla="*/ 82 h 1090"/>
                  <a:gd name="T48" fmla="*/ 7 w 290"/>
                  <a:gd name="T49" fmla="*/ 93 h 1090"/>
                  <a:gd name="T50" fmla="*/ 5 w 290"/>
                  <a:gd name="T51" fmla="*/ 109 h 1090"/>
                  <a:gd name="T52" fmla="*/ 3 w 290"/>
                  <a:gd name="T53" fmla="*/ 126 h 1090"/>
                  <a:gd name="T54" fmla="*/ 0 w 290"/>
                  <a:gd name="T55" fmla="*/ 140 h 1090"/>
                  <a:gd name="T56" fmla="*/ 0 w 290"/>
                  <a:gd name="T57" fmla="*/ 155 h 1090"/>
                  <a:gd name="T58" fmla="*/ 39 w 290"/>
                  <a:gd name="T59" fmla="*/ 154 h 1090"/>
                  <a:gd name="T60" fmla="*/ 41 w 290"/>
                  <a:gd name="T61" fmla="*/ 143 h 109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en-CN"/>
              </a:p>
            </p:txBody>
          </p:sp>
          <p:sp>
            <p:nvSpPr>
              <p:cNvPr id="11318" name="Freeform 195">
                <a:extLst>
                  <a:ext uri="{FF2B5EF4-FFF2-40B4-BE49-F238E27FC236}">
                    <a16:creationId xmlns:a16="http://schemas.microsoft.com/office/drawing/2014/main" id="{262FA5D6-C3D9-EB4C-A4D8-D51FC1217BF4}"/>
                  </a:ext>
                </a:extLst>
              </p:cNvPr>
              <p:cNvSpPr>
                <a:spLocks/>
              </p:cNvSpPr>
              <p:nvPr/>
            </p:nvSpPr>
            <p:spPr bwMode="auto">
              <a:xfrm>
                <a:off x="2968" y="1156"/>
                <a:ext cx="31" cy="4"/>
              </a:xfrm>
              <a:custGeom>
                <a:avLst/>
                <a:gdLst>
                  <a:gd name="T0" fmla="*/ 31 w 221"/>
                  <a:gd name="T1" fmla="*/ 2 h 28"/>
                  <a:gd name="T2" fmla="*/ 22 w 221"/>
                  <a:gd name="T3" fmla="*/ 3 h 28"/>
                  <a:gd name="T4" fmla="*/ 15 w 221"/>
                  <a:gd name="T5" fmla="*/ 4 h 28"/>
                  <a:gd name="T6" fmla="*/ 5 w 221"/>
                  <a:gd name="T7" fmla="*/ 2 h 28"/>
                  <a:gd name="T8" fmla="*/ 0 w 221"/>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en-CN"/>
              </a:p>
            </p:txBody>
          </p:sp>
          <p:sp>
            <p:nvSpPr>
              <p:cNvPr id="11319" name="Freeform 196">
                <a:extLst>
                  <a:ext uri="{FF2B5EF4-FFF2-40B4-BE49-F238E27FC236}">
                    <a16:creationId xmlns:a16="http://schemas.microsoft.com/office/drawing/2014/main" id="{A23963C5-79CB-AE4C-B38C-41EFF4C77B3E}"/>
                  </a:ext>
                </a:extLst>
              </p:cNvPr>
              <p:cNvSpPr>
                <a:spLocks/>
              </p:cNvSpPr>
              <p:nvPr/>
            </p:nvSpPr>
            <p:spPr bwMode="auto">
              <a:xfrm>
                <a:off x="2872" y="1264"/>
                <a:ext cx="26" cy="2"/>
              </a:xfrm>
              <a:custGeom>
                <a:avLst/>
                <a:gdLst>
                  <a:gd name="T0" fmla="*/ 0 w 181"/>
                  <a:gd name="T1" fmla="*/ 0 h 14"/>
                  <a:gd name="T2" fmla="*/ 10 w 181"/>
                  <a:gd name="T3" fmla="*/ 2 h 14"/>
                  <a:gd name="T4" fmla="*/ 21 w 181"/>
                  <a:gd name="T5" fmla="*/ 2 h 14"/>
                  <a:gd name="T6" fmla="*/ 26 w 181"/>
                  <a:gd name="T7" fmla="*/ 1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en-CN"/>
              </a:p>
            </p:txBody>
          </p:sp>
          <p:sp>
            <p:nvSpPr>
              <p:cNvPr id="11320" name="Freeform 197">
                <a:extLst>
                  <a:ext uri="{FF2B5EF4-FFF2-40B4-BE49-F238E27FC236}">
                    <a16:creationId xmlns:a16="http://schemas.microsoft.com/office/drawing/2014/main" id="{8E0822A4-E4A6-604B-8470-8C2E3F0D0556}"/>
                  </a:ext>
                </a:extLst>
              </p:cNvPr>
              <p:cNvSpPr>
                <a:spLocks/>
              </p:cNvSpPr>
              <p:nvPr/>
            </p:nvSpPr>
            <p:spPr bwMode="auto">
              <a:xfrm>
                <a:off x="2928" y="1104"/>
                <a:ext cx="53" cy="72"/>
              </a:xfrm>
              <a:custGeom>
                <a:avLst/>
                <a:gdLst>
                  <a:gd name="T0" fmla="*/ 53 w 370"/>
                  <a:gd name="T1" fmla="*/ 14 h 501"/>
                  <a:gd name="T2" fmla="*/ 52 w 370"/>
                  <a:gd name="T3" fmla="*/ 23 h 501"/>
                  <a:gd name="T4" fmla="*/ 47 w 370"/>
                  <a:gd name="T5" fmla="*/ 31 h 501"/>
                  <a:gd name="T6" fmla="*/ 40 w 370"/>
                  <a:gd name="T7" fmla="*/ 38 h 501"/>
                  <a:gd name="T8" fmla="*/ 34 w 370"/>
                  <a:gd name="T9" fmla="*/ 40 h 501"/>
                  <a:gd name="T10" fmla="*/ 30 w 370"/>
                  <a:gd name="T11" fmla="*/ 42 h 501"/>
                  <a:gd name="T12" fmla="*/ 27 w 370"/>
                  <a:gd name="T13" fmla="*/ 49 h 501"/>
                  <a:gd name="T14" fmla="*/ 23 w 370"/>
                  <a:gd name="T15" fmla="*/ 59 h 501"/>
                  <a:gd name="T16" fmla="*/ 19 w 370"/>
                  <a:gd name="T17" fmla="*/ 69 h 501"/>
                  <a:gd name="T18" fmla="*/ 14 w 370"/>
                  <a:gd name="T19" fmla="*/ 72 h 501"/>
                  <a:gd name="T20" fmla="*/ 7 w 370"/>
                  <a:gd name="T21" fmla="*/ 72 h 501"/>
                  <a:gd name="T22" fmla="*/ 2 w 370"/>
                  <a:gd name="T23" fmla="*/ 70 h 501"/>
                  <a:gd name="T24" fmla="*/ 0 w 370"/>
                  <a:gd name="T25" fmla="*/ 64 h 501"/>
                  <a:gd name="T26" fmla="*/ 0 w 370"/>
                  <a:gd name="T27" fmla="*/ 58 h 501"/>
                  <a:gd name="T28" fmla="*/ 3 w 370"/>
                  <a:gd name="T29" fmla="*/ 46 h 501"/>
                  <a:gd name="T30" fmla="*/ 7 w 370"/>
                  <a:gd name="T31" fmla="*/ 36 h 501"/>
                  <a:gd name="T32" fmla="*/ 13 w 370"/>
                  <a:gd name="T33" fmla="*/ 28 h 501"/>
                  <a:gd name="T34" fmla="*/ 23 w 370"/>
                  <a:gd name="T35" fmla="*/ 10 h 501"/>
                  <a:gd name="T36" fmla="*/ 30 w 370"/>
                  <a:gd name="T37" fmla="*/ 2 h 501"/>
                  <a:gd name="T38" fmla="*/ 39 w 370"/>
                  <a:gd name="T39" fmla="*/ 0 h 501"/>
                  <a:gd name="T40" fmla="*/ 44 w 370"/>
                  <a:gd name="T41" fmla="*/ 1 h 501"/>
                  <a:gd name="T42" fmla="*/ 47 w 370"/>
                  <a:gd name="T43" fmla="*/ 4 h 501"/>
                  <a:gd name="T44" fmla="*/ 51 w 370"/>
                  <a:gd name="T45" fmla="*/ 9 h 501"/>
                  <a:gd name="T46" fmla="*/ 53 w 370"/>
                  <a:gd name="T47" fmla="*/ 14 h 5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en-CN"/>
              </a:p>
            </p:txBody>
          </p:sp>
          <p:sp>
            <p:nvSpPr>
              <p:cNvPr id="11321" name="Freeform 198">
                <a:extLst>
                  <a:ext uri="{FF2B5EF4-FFF2-40B4-BE49-F238E27FC236}">
                    <a16:creationId xmlns:a16="http://schemas.microsoft.com/office/drawing/2014/main" id="{C9598D19-E3E7-C44C-BE43-8BBA12003AF5}"/>
                  </a:ext>
                </a:extLst>
              </p:cNvPr>
              <p:cNvSpPr>
                <a:spLocks/>
              </p:cNvSpPr>
              <p:nvPr/>
            </p:nvSpPr>
            <p:spPr bwMode="auto">
              <a:xfrm>
                <a:off x="2948" y="1163"/>
                <a:ext cx="14" cy="17"/>
              </a:xfrm>
              <a:custGeom>
                <a:avLst/>
                <a:gdLst>
                  <a:gd name="T0" fmla="*/ 2 w 98"/>
                  <a:gd name="T1" fmla="*/ 0 h 114"/>
                  <a:gd name="T2" fmla="*/ 8 w 98"/>
                  <a:gd name="T3" fmla="*/ 0 h 114"/>
                  <a:gd name="T4" fmla="*/ 14 w 98"/>
                  <a:gd name="T5" fmla="*/ 2 h 114"/>
                  <a:gd name="T6" fmla="*/ 14 w 98"/>
                  <a:gd name="T7" fmla="*/ 9 h 114"/>
                  <a:gd name="T8" fmla="*/ 12 w 98"/>
                  <a:gd name="T9" fmla="*/ 14 h 114"/>
                  <a:gd name="T10" fmla="*/ 7 w 98"/>
                  <a:gd name="T11" fmla="*/ 17 h 114"/>
                  <a:gd name="T12" fmla="*/ 3 w 98"/>
                  <a:gd name="T13" fmla="*/ 15 h 114"/>
                  <a:gd name="T14" fmla="*/ 2 w 98"/>
                  <a:gd name="T15" fmla="*/ 12 h 114"/>
                  <a:gd name="T16" fmla="*/ 0 w 98"/>
                  <a:gd name="T17" fmla="*/ 8 h 114"/>
                  <a:gd name="T18" fmla="*/ 1 w 98"/>
                  <a:gd name="T19" fmla="*/ 2 h 114"/>
                  <a:gd name="T20" fmla="*/ 2 w 98"/>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en-CN"/>
              </a:p>
            </p:txBody>
          </p:sp>
          <p:sp>
            <p:nvSpPr>
              <p:cNvPr id="11322" name="Freeform 199">
                <a:extLst>
                  <a:ext uri="{FF2B5EF4-FFF2-40B4-BE49-F238E27FC236}">
                    <a16:creationId xmlns:a16="http://schemas.microsoft.com/office/drawing/2014/main" id="{02203FE4-C8EC-F741-B42C-0C2275CD80C8}"/>
                  </a:ext>
                </a:extLst>
              </p:cNvPr>
              <p:cNvSpPr>
                <a:spLocks/>
              </p:cNvSpPr>
              <p:nvPr/>
            </p:nvSpPr>
            <p:spPr bwMode="auto">
              <a:xfrm>
                <a:off x="2902" y="1083"/>
                <a:ext cx="45" cy="90"/>
              </a:xfrm>
              <a:custGeom>
                <a:avLst/>
                <a:gdLst>
                  <a:gd name="T0" fmla="*/ 45 w 317"/>
                  <a:gd name="T1" fmla="*/ 13 h 626"/>
                  <a:gd name="T2" fmla="*/ 43 w 317"/>
                  <a:gd name="T3" fmla="*/ 7 h 626"/>
                  <a:gd name="T4" fmla="*/ 40 w 317"/>
                  <a:gd name="T5" fmla="*/ 3 h 626"/>
                  <a:gd name="T6" fmla="*/ 35 w 317"/>
                  <a:gd name="T7" fmla="*/ 1 h 626"/>
                  <a:gd name="T8" fmla="*/ 28 w 317"/>
                  <a:gd name="T9" fmla="*/ 0 h 626"/>
                  <a:gd name="T10" fmla="*/ 20 w 317"/>
                  <a:gd name="T11" fmla="*/ 3 h 626"/>
                  <a:gd name="T12" fmla="*/ 13 w 317"/>
                  <a:gd name="T13" fmla="*/ 7 h 626"/>
                  <a:gd name="T14" fmla="*/ 8 w 317"/>
                  <a:gd name="T15" fmla="*/ 17 h 626"/>
                  <a:gd name="T16" fmla="*/ 4 w 317"/>
                  <a:gd name="T17" fmla="*/ 40 h 626"/>
                  <a:gd name="T18" fmla="*/ 0 w 317"/>
                  <a:gd name="T19" fmla="*/ 57 h 626"/>
                  <a:gd name="T20" fmla="*/ 0 w 317"/>
                  <a:gd name="T21" fmla="*/ 74 h 626"/>
                  <a:gd name="T22" fmla="*/ 1 w 317"/>
                  <a:gd name="T23" fmla="*/ 82 h 626"/>
                  <a:gd name="T24" fmla="*/ 5 w 317"/>
                  <a:gd name="T25" fmla="*/ 87 h 626"/>
                  <a:gd name="T26" fmla="*/ 13 w 317"/>
                  <a:gd name="T27" fmla="*/ 90 h 626"/>
                  <a:gd name="T28" fmla="*/ 21 w 317"/>
                  <a:gd name="T29" fmla="*/ 86 h 626"/>
                  <a:gd name="T30" fmla="*/ 25 w 317"/>
                  <a:gd name="T31" fmla="*/ 77 h 626"/>
                  <a:gd name="T32" fmla="*/ 27 w 317"/>
                  <a:gd name="T33" fmla="*/ 63 h 626"/>
                  <a:gd name="T34" fmla="*/ 31 w 317"/>
                  <a:gd name="T35" fmla="*/ 49 h 626"/>
                  <a:gd name="T36" fmla="*/ 38 w 317"/>
                  <a:gd name="T37" fmla="*/ 36 h 626"/>
                  <a:gd name="T38" fmla="*/ 43 w 317"/>
                  <a:gd name="T39" fmla="*/ 22 h 626"/>
                  <a:gd name="T40" fmla="*/ 45 w 317"/>
                  <a:gd name="T41" fmla="*/ 13 h 6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en-CN"/>
              </a:p>
            </p:txBody>
          </p:sp>
          <p:sp>
            <p:nvSpPr>
              <p:cNvPr id="11323" name="Freeform 200">
                <a:extLst>
                  <a:ext uri="{FF2B5EF4-FFF2-40B4-BE49-F238E27FC236}">
                    <a16:creationId xmlns:a16="http://schemas.microsoft.com/office/drawing/2014/main" id="{F8815E6F-C6EF-6F45-9D75-016D4693B5DE}"/>
                  </a:ext>
                </a:extLst>
              </p:cNvPr>
              <p:cNvSpPr>
                <a:spLocks/>
              </p:cNvSpPr>
              <p:nvPr/>
            </p:nvSpPr>
            <p:spPr bwMode="auto">
              <a:xfrm>
                <a:off x="2904" y="1147"/>
                <a:ext cx="19" cy="21"/>
              </a:xfrm>
              <a:custGeom>
                <a:avLst/>
                <a:gdLst>
                  <a:gd name="T0" fmla="*/ 19 w 132"/>
                  <a:gd name="T1" fmla="*/ 3 h 152"/>
                  <a:gd name="T2" fmla="*/ 19 w 132"/>
                  <a:gd name="T3" fmla="*/ 11 h 152"/>
                  <a:gd name="T4" fmla="*/ 16 w 132"/>
                  <a:gd name="T5" fmla="*/ 19 h 152"/>
                  <a:gd name="T6" fmla="*/ 11 w 132"/>
                  <a:gd name="T7" fmla="*/ 21 h 152"/>
                  <a:gd name="T8" fmla="*/ 4 w 132"/>
                  <a:gd name="T9" fmla="*/ 19 h 152"/>
                  <a:gd name="T10" fmla="*/ 1 w 132"/>
                  <a:gd name="T11" fmla="*/ 15 h 152"/>
                  <a:gd name="T12" fmla="*/ 0 w 132"/>
                  <a:gd name="T13" fmla="*/ 11 h 152"/>
                  <a:gd name="T14" fmla="*/ 0 w 132"/>
                  <a:gd name="T15" fmla="*/ 5 h 152"/>
                  <a:gd name="T16" fmla="*/ 3 w 132"/>
                  <a:gd name="T17" fmla="*/ 1 h 152"/>
                  <a:gd name="T18" fmla="*/ 13 w 132"/>
                  <a:gd name="T19" fmla="*/ 0 h 152"/>
                  <a:gd name="T20" fmla="*/ 19 w 132"/>
                  <a:gd name="T21" fmla="*/ 3 h 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en-CN"/>
              </a:p>
            </p:txBody>
          </p:sp>
          <p:sp>
            <p:nvSpPr>
              <p:cNvPr id="11324" name="Freeform 201">
                <a:extLst>
                  <a:ext uri="{FF2B5EF4-FFF2-40B4-BE49-F238E27FC236}">
                    <a16:creationId xmlns:a16="http://schemas.microsoft.com/office/drawing/2014/main" id="{316CA4C9-5745-9648-AA47-FD6C183CDD2B}"/>
                  </a:ext>
                </a:extLst>
              </p:cNvPr>
              <p:cNvSpPr>
                <a:spLocks/>
              </p:cNvSpPr>
              <p:nvPr/>
            </p:nvSpPr>
            <p:spPr bwMode="auto">
              <a:xfrm>
                <a:off x="2833" y="1089"/>
                <a:ext cx="83" cy="135"/>
              </a:xfrm>
              <a:custGeom>
                <a:avLst/>
                <a:gdLst>
                  <a:gd name="T0" fmla="*/ 35 w 578"/>
                  <a:gd name="T1" fmla="*/ 17 h 941"/>
                  <a:gd name="T2" fmla="*/ 47 w 578"/>
                  <a:gd name="T3" fmla="*/ 14 h 941"/>
                  <a:gd name="T4" fmla="*/ 55 w 578"/>
                  <a:gd name="T5" fmla="*/ 9 h 941"/>
                  <a:gd name="T6" fmla="*/ 65 w 578"/>
                  <a:gd name="T7" fmla="*/ 3 h 941"/>
                  <a:gd name="T8" fmla="*/ 76 w 578"/>
                  <a:gd name="T9" fmla="*/ 0 h 941"/>
                  <a:gd name="T10" fmla="*/ 80 w 578"/>
                  <a:gd name="T11" fmla="*/ 1 h 941"/>
                  <a:gd name="T12" fmla="*/ 82 w 578"/>
                  <a:gd name="T13" fmla="*/ 5 h 941"/>
                  <a:gd name="T14" fmla="*/ 83 w 578"/>
                  <a:gd name="T15" fmla="*/ 10 h 941"/>
                  <a:gd name="T16" fmla="*/ 81 w 578"/>
                  <a:gd name="T17" fmla="*/ 17 h 941"/>
                  <a:gd name="T18" fmla="*/ 80 w 578"/>
                  <a:gd name="T19" fmla="*/ 23 h 941"/>
                  <a:gd name="T20" fmla="*/ 76 w 578"/>
                  <a:gd name="T21" fmla="*/ 30 h 941"/>
                  <a:gd name="T22" fmla="*/ 65 w 578"/>
                  <a:gd name="T23" fmla="*/ 40 h 941"/>
                  <a:gd name="T24" fmla="*/ 58 w 578"/>
                  <a:gd name="T25" fmla="*/ 45 h 941"/>
                  <a:gd name="T26" fmla="*/ 52 w 578"/>
                  <a:gd name="T27" fmla="*/ 47 h 941"/>
                  <a:gd name="T28" fmla="*/ 53 w 578"/>
                  <a:gd name="T29" fmla="*/ 58 h 941"/>
                  <a:gd name="T30" fmla="*/ 54 w 578"/>
                  <a:gd name="T31" fmla="*/ 68 h 941"/>
                  <a:gd name="T32" fmla="*/ 53 w 578"/>
                  <a:gd name="T33" fmla="*/ 83 h 941"/>
                  <a:gd name="T34" fmla="*/ 51 w 578"/>
                  <a:gd name="T35" fmla="*/ 92 h 941"/>
                  <a:gd name="T36" fmla="*/ 50 w 578"/>
                  <a:gd name="T37" fmla="*/ 101 h 941"/>
                  <a:gd name="T38" fmla="*/ 45 w 578"/>
                  <a:gd name="T39" fmla="*/ 110 h 941"/>
                  <a:gd name="T40" fmla="*/ 41 w 578"/>
                  <a:gd name="T41" fmla="*/ 117 h 941"/>
                  <a:gd name="T42" fmla="*/ 34 w 578"/>
                  <a:gd name="T43" fmla="*/ 123 h 941"/>
                  <a:gd name="T44" fmla="*/ 27 w 578"/>
                  <a:gd name="T45" fmla="*/ 129 h 941"/>
                  <a:gd name="T46" fmla="*/ 19 w 578"/>
                  <a:gd name="T47" fmla="*/ 133 h 941"/>
                  <a:gd name="T48" fmla="*/ 14 w 578"/>
                  <a:gd name="T49" fmla="*/ 135 h 941"/>
                  <a:gd name="T50" fmla="*/ 9 w 578"/>
                  <a:gd name="T51" fmla="*/ 124 h 941"/>
                  <a:gd name="T52" fmla="*/ 6 w 578"/>
                  <a:gd name="T53" fmla="*/ 113 h 941"/>
                  <a:gd name="T54" fmla="*/ 1 w 578"/>
                  <a:gd name="T55" fmla="*/ 96 h 941"/>
                  <a:gd name="T56" fmla="*/ 0 w 578"/>
                  <a:gd name="T57" fmla="*/ 88 h 941"/>
                  <a:gd name="T58" fmla="*/ 4 w 578"/>
                  <a:gd name="T59" fmla="*/ 75 h 941"/>
                  <a:gd name="T60" fmla="*/ 8 w 578"/>
                  <a:gd name="T61" fmla="*/ 58 h 941"/>
                  <a:gd name="T62" fmla="*/ 13 w 578"/>
                  <a:gd name="T63" fmla="*/ 35 h 941"/>
                  <a:gd name="T64" fmla="*/ 18 w 578"/>
                  <a:gd name="T65" fmla="*/ 24 h 941"/>
                  <a:gd name="T66" fmla="*/ 27 w 578"/>
                  <a:gd name="T67" fmla="*/ 19 h 941"/>
                  <a:gd name="T68" fmla="*/ 35 w 578"/>
                  <a:gd name="T69" fmla="*/ 17 h 9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en-CN"/>
              </a:p>
            </p:txBody>
          </p:sp>
          <p:sp>
            <p:nvSpPr>
              <p:cNvPr id="11325" name="Freeform 202">
                <a:extLst>
                  <a:ext uri="{FF2B5EF4-FFF2-40B4-BE49-F238E27FC236}">
                    <a16:creationId xmlns:a16="http://schemas.microsoft.com/office/drawing/2014/main" id="{C955A2CE-C40D-8B48-A956-5D5D144408EF}"/>
                  </a:ext>
                </a:extLst>
              </p:cNvPr>
              <p:cNvSpPr>
                <a:spLocks/>
              </p:cNvSpPr>
              <p:nvPr/>
            </p:nvSpPr>
            <p:spPr bwMode="auto">
              <a:xfrm>
                <a:off x="2883" y="1090"/>
                <a:ext cx="30" cy="21"/>
              </a:xfrm>
              <a:custGeom>
                <a:avLst/>
                <a:gdLst>
                  <a:gd name="T0" fmla="*/ 0 w 210"/>
                  <a:gd name="T1" fmla="*/ 12 h 149"/>
                  <a:gd name="T2" fmla="*/ 4 w 210"/>
                  <a:gd name="T3" fmla="*/ 19 h 149"/>
                  <a:gd name="T4" fmla="*/ 8 w 210"/>
                  <a:gd name="T5" fmla="*/ 21 h 149"/>
                  <a:gd name="T6" fmla="*/ 17 w 210"/>
                  <a:gd name="T7" fmla="*/ 19 h 149"/>
                  <a:gd name="T8" fmla="*/ 26 w 210"/>
                  <a:gd name="T9" fmla="*/ 15 h 149"/>
                  <a:gd name="T10" fmla="*/ 30 w 210"/>
                  <a:gd name="T11" fmla="*/ 12 h 149"/>
                  <a:gd name="T12" fmla="*/ 30 w 210"/>
                  <a:gd name="T13" fmla="*/ 4 h 149"/>
                  <a:gd name="T14" fmla="*/ 27 w 210"/>
                  <a:gd name="T15" fmla="*/ 0 h 149"/>
                  <a:gd name="T16" fmla="*/ 20 w 210"/>
                  <a:gd name="T17" fmla="*/ 1 h 149"/>
                  <a:gd name="T18" fmla="*/ 15 w 210"/>
                  <a:gd name="T19" fmla="*/ 3 h 149"/>
                  <a:gd name="T20" fmla="*/ 9 w 210"/>
                  <a:gd name="T21" fmla="*/ 6 h 149"/>
                  <a:gd name="T22" fmla="*/ 0 w 210"/>
                  <a:gd name="T23" fmla="*/ 12 h 1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en-CN"/>
              </a:p>
            </p:txBody>
          </p:sp>
          <p:sp>
            <p:nvSpPr>
              <p:cNvPr id="11326" name="Freeform 203">
                <a:extLst>
                  <a:ext uri="{FF2B5EF4-FFF2-40B4-BE49-F238E27FC236}">
                    <a16:creationId xmlns:a16="http://schemas.microsoft.com/office/drawing/2014/main" id="{022D01F6-06EF-E04B-978D-911C3A14D8B0}"/>
                  </a:ext>
                </a:extLst>
              </p:cNvPr>
              <p:cNvSpPr>
                <a:spLocks/>
              </p:cNvSpPr>
              <p:nvPr/>
            </p:nvSpPr>
            <p:spPr bwMode="auto">
              <a:xfrm>
                <a:off x="2974" y="1146"/>
                <a:ext cx="1" cy="6"/>
              </a:xfrm>
              <a:custGeom>
                <a:avLst/>
                <a:gdLst>
                  <a:gd name="T0" fmla="*/ 1 w 7"/>
                  <a:gd name="T1" fmla="*/ 6 h 42"/>
                  <a:gd name="T2" fmla="*/ 1 w 7"/>
                  <a:gd name="T3" fmla="*/ 3 h 42"/>
                  <a:gd name="T4" fmla="*/ 0 w 7"/>
                  <a:gd name="T5" fmla="*/ 0 h 42"/>
                  <a:gd name="T6" fmla="*/ 0 60000 65536"/>
                  <a:gd name="T7" fmla="*/ 0 60000 65536"/>
                  <a:gd name="T8" fmla="*/ 0 60000 65536"/>
                </a:gdLst>
                <a:ahLst/>
                <a:cxnLst>
                  <a:cxn ang="T6">
                    <a:pos x="T0" y="T1"/>
                  </a:cxn>
                  <a:cxn ang="T7">
                    <a:pos x="T2" y="T3"/>
                  </a:cxn>
                  <a:cxn ang="T8">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en-CN"/>
              </a:p>
            </p:txBody>
          </p:sp>
        </p:grpSp>
      </p:grpSp>
      <p:sp>
        <p:nvSpPr>
          <p:cNvPr id="56524" name="AutoShape 204">
            <a:extLst>
              <a:ext uri="{FF2B5EF4-FFF2-40B4-BE49-F238E27FC236}">
                <a16:creationId xmlns:a16="http://schemas.microsoft.com/office/drawing/2014/main" id="{D7766B04-0C52-E844-A6FA-2F11C4B4614D}"/>
              </a:ext>
            </a:extLst>
          </p:cNvPr>
          <p:cNvSpPr>
            <a:spLocks noChangeArrowheads="1"/>
          </p:cNvSpPr>
          <p:nvPr/>
        </p:nvSpPr>
        <p:spPr bwMode="auto">
          <a:xfrm>
            <a:off x="2209800" y="3886200"/>
            <a:ext cx="4114800" cy="1143000"/>
          </a:xfrm>
          <a:prstGeom prst="cloudCallout">
            <a:avLst>
              <a:gd name="adj1" fmla="val -65009"/>
              <a:gd name="adj2" fmla="val 65417"/>
            </a:avLst>
          </a:prstGeom>
          <a:gradFill rotWithShape="0">
            <a:gsLst>
              <a:gs pos="0">
                <a:srgbClr val="CCFFCC"/>
              </a:gs>
              <a:gs pos="100000">
                <a:schemeClr val="bg1"/>
              </a:gs>
            </a:gsLst>
            <a:lin ang="18900000" scaled="1"/>
          </a:gradFill>
          <a:ln w="9525">
            <a:solidFill>
              <a:srgbClr val="008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algn="ctr" eaLnBrk="1" hangingPunct="1"/>
            <a:r>
              <a:rPr lang="en-US" altLang="zh-CN" sz="2000" b="1">
                <a:ea typeface="宋体" panose="02010600030101010101" pitchFamily="2" charset="-122"/>
              </a:rPr>
              <a:t>Take it easy!  We just have to </a:t>
            </a:r>
            <a:r>
              <a:rPr lang="en-US" altLang="zh-CN" sz="2000" b="1" i="1">
                <a:solidFill>
                  <a:schemeClr val="accent2"/>
                </a:solidFill>
                <a:ea typeface="宋体" panose="02010600030101010101" pitchFamily="2" charset="-122"/>
              </a:rPr>
              <a:t>linearize</a:t>
            </a:r>
            <a:r>
              <a:rPr lang="en-US" altLang="zh-CN" sz="2000" b="1">
                <a:ea typeface="宋体" panose="02010600030101010101" pitchFamily="2" charset="-122"/>
              </a:rPr>
              <a:t> it …</a:t>
            </a:r>
          </a:p>
        </p:txBody>
      </p:sp>
      <p:sp>
        <p:nvSpPr>
          <p:cNvPr id="56525" name="Rectangle 205">
            <a:extLst>
              <a:ext uri="{FF2B5EF4-FFF2-40B4-BE49-F238E27FC236}">
                <a16:creationId xmlns:a16="http://schemas.microsoft.com/office/drawing/2014/main" id="{65984519-89B5-F949-AB22-8AACCFBD7F01}"/>
              </a:ext>
            </a:extLst>
          </p:cNvPr>
          <p:cNvSpPr>
            <a:spLocks noChangeArrowheads="1"/>
          </p:cNvSpPr>
          <p:nvPr/>
        </p:nvSpPr>
        <p:spPr bwMode="auto">
          <a:xfrm>
            <a:off x="533400" y="4800600"/>
            <a:ext cx="1676400" cy="1676400"/>
          </a:xfrm>
          <a:prstGeom prst="rect">
            <a:avLst/>
          </a:prstGeom>
          <a:solidFill>
            <a:srgbClr val="FFFFCC"/>
          </a:solidFill>
          <a:ln w="9525">
            <a:solidFill>
              <a:srgbClr val="FFFFCC"/>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56526" name="Rectangle 206">
            <a:extLst>
              <a:ext uri="{FF2B5EF4-FFF2-40B4-BE49-F238E27FC236}">
                <a16:creationId xmlns:a16="http://schemas.microsoft.com/office/drawing/2014/main" id="{42370FD9-5C19-6846-AC86-C65192482216}"/>
              </a:ext>
            </a:extLst>
          </p:cNvPr>
          <p:cNvSpPr>
            <a:spLocks noChangeArrowheads="1"/>
          </p:cNvSpPr>
          <p:nvPr/>
        </p:nvSpPr>
        <p:spPr bwMode="auto">
          <a:xfrm>
            <a:off x="6248400" y="4876800"/>
            <a:ext cx="2514600" cy="1676400"/>
          </a:xfrm>
          <a:prstGeom prst="rect">
            <a:avLst/>
          </a:prstGeom>
          <a:solidFill>
            <a:srgbClr val="FFFFCC"/>
          </a:solidFill>
          <a:ln w="9525">
            <a:solidFill>
              <a:srgbClr val="FFFFCC"/>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grpSp>
        <p:nvGrpSpPr>
          <p:cNvPr id="56527" name="Group 207">
            <a:extLst>
              <a:ext uri="{FF2B5EF4-FFF2-40B4-BE49-F238E27FC236}">
                <a16:creationId xmlns:a16="http://schemas.microsoft.com/office/drawing/2014/main" id="{0AB5751B-F1D0-2D40-B68F-9F6B101164CA}"/>
              </a:ext>
            </a:extLst>
          </p:cNvPr>
          <p:cNvGrpSpPr>
            <a:grpSpLocks/>
          </p:cNvGrpSpPr>
          <p:nvPr/>
        </p:nvGrpSpPr>
        <p:grpSpPr bwMode="auto">
          <a:xfrm>
            <a:off x="1143000" y="4114800"/>
            <a:ext cx="6553200" cy="1066800"/>
            <a:chOff x="480" y="1296"/>
            <a:chExt cx="4128" cy="672"/>
          </a:xfrm>
        </p:grpSpPr>
        <p:sp>
          <p:nvSpPr>
            <p:cNvPr id="56528" name="Text Box 208">
              <a:extLst>
                <a:ext uri="{FF2B5EF4-FFF2-40B4-BE49-F238E27FC236}">
                  <a16:creationId xmlns:a16="http://schemas.microsoft.com/office/drawing/2014/main" id="{A86816C9-2F56-764A-9743-222B63D24AE2}"/>
                </a:ext>
              </a:extLst>
            </p:cNvPr>
            <p:cNvSpPr txBox="1">
              <a:spLocks noChangeArrowheads="1"/>
            </p:cNvSpPr>
            <p:nvPr/>
          </p:nvSpPr>
          <p:spPr bwMode="auto">
            <a:xfrm>
              <a:off x="480" y="1296"/>
              <a:ext cx="4128"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zh-CN" altLang="en-US" sz="2400" b="1">
                  <a:solidFill>
                    <a:schemeClr val="accent2"/>
                  </a:solidFill>
                  <a:ea typeface="宋体" panose="02010600030101010101" pitchFamily="2" charset="-122"/>
                </a:rPr>
                <a:t>线性化</a:t>
              </a:r>
              <a:r>
                <a:rPr lang="en-US" altLang="zh-CN" sz="2400" b="1">
                  <a:ea typeface="宋体" panose="02010600030101010101" pitchFamily="2" charset="-122"/>
                </a:rPr>
                <a:t> </a:t>
              </a:r>
              <a:r>
                <a:rPr lang="en-US" altLang="zh-CN" sz="2000" b="1">
                  <a:solidFill>
                    <a:srgbClr val="008000"/>
                  </a:solidFill>
                  <a:latin typeface="Arial" panose="020B0604020202020204" pitchFamily="34" charset="0"/>
                  <a:ea typeface="宋体" panose="02010600030101010101" pitchFamily="2" charset="-122"/>
                </a:rPr>
                <a:t>/* linearization */</a:t>
              </a:r>
              <a:r>
                <a:rPr lang="zh-CN" altLang="en-US" sz="2400" b="1">
                  <a:ea typeface="宋体" panose="02010600030101010101" pitchFamily="2" charset="-122"/>
                </a:rPr>
                <a:t>：令</a:t>
              </a:r>
              <a:r>
                <a:rPr lang="en-US" altLang="zh-CN" sz="2400" b="1">
                  <a:ea typeface="宋体" panose="02010600030101010101" pitchFamily="2" charset="-122"/>
                </a:rPr>
                <a:t>                          </a:t>
              </a:r>
              <a:r>
                <a:rPr lang="zh-CN" altLang="en-US" sz="2400" b="1">
                  <a:ea typeface="宋体" panose="02010600030101010101" pitchFamily="2" charset="-122"/>
                </a:rPr>
                <a:t>，则</a:t>
              </a:r>
              <a:endParaRPr lang="en-US" altLang="zh-CN" sz="2400" b="1">
                <a:ea typeface="宋体" panose="02010600030101010101" pitchFamily="2" charset="-122"/>
              </a:endParaRPr>
            </a:p>
          </p:txBody>
        </p:sp>
        <p:graphicFrame>
          <p:nvGraphicFramePr>
            <p:cNvPr id="11297" name="Object 209">
              <a:extLst>
                <a:ext uri="{FF2B5EF4-FFF2-40B4-BE49-F238E27FC236}">
                  <a16:creationId xmlns:a16="http://schemas.microsoft.com/office/drawing/2014/main" id="{BBE9070F-5529-E141-95F8-685DD56E97D3}"/>
                </a:ext>
              </a:extLst>
            </p:cNvPr>
            <p:cNvGraphicFramePr>
              <a:graphicFrameLocks noChangeAspect="1"/>
            </p:cNvGraphicFramePr>
            <p:nvPr/>
          </p:nvGraphicFramePr>
          <p:xfrm>
            <a:off x="2832" y="1296"/>
            <a:ext cx="1104" cy="430"/>
          </p:xfrm>
          <a:graphic>
            <a:graphicData uri="http://schemas.openxmlformats.org/presentationml/2006/ole">
              <mc:AlternateContent xmlns:mc="http://schemas.openxmlformats.org/markup-compatibility/2006">
                <mc:Choice xmlns:v="urn:schemas-microsoft-com:vml" Requires="v">
                  <p:oleObj spid="_x0000_s61448" name="Equation" r:id="rId8" imgW="22529800" imgH="8775700" progId="Equation.3">
                    <p:embed/>
                  </p:oleObj>
                </mc:Choice>
                <mc:Fallback>
                  <p:oleObj name="Equation" r:id="rId8" imgW="22529800" imgH="8775700" progId="Equation.3">
                    <p:embed/>
                    <p:pic>
                      <p:nvPicPr>
                        <p:cNvPr id="11297" name="Object 209">
                          <a:extLst>
                            <a:ext uri="{FF2B5EF4-FFF2-40B4-BE49-F238E27FC236}">
                              <a16:creationId xmlns:a16="http://schemas.microsoft.com/office/drawing/2014/main" id="{BBE9070F-5529-E141-95F8-685DD56E9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2" y="1296"/>
                          <a:ext cx="1104"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11298" name="Group 210">
              <a:extLst>
                <a:ext uri="{FF2B5EF4-FFF2-40B4-BE49-F238E27FC236}">
                  <a16:creationId xmlns:a16="http://schemas.microsoft.com/office/drawing/2014/main" id="{83848778-CAB3-C345-88B8-E37A4320BDC9}"/>
                </a:ext>
              </a:extLst>
            </p:cNvPr>
            <p:cNvGrpSpPr>
              <a:grpSpLocks/>
            </p:cNvGrpSpPr>
            <p:nvPr/>
          </p:nvGrpSpPr>
          <p:grpSpPr bwMode="auto">
            <a:xfrm>
              <a:off x="594" y="1673"/>
              <a:ext cx="1029" cy="284"/>
              <a:chOff x="1890" y="2969"/>
              <a:chExt cx="1029" cy="284"/>
            </a:xfrm>
          </p:grpSpPr>
          <p:sp>
            <p:nvSpPr>
              <p:cNvPr id="11300" name="Rectangle 211">
                <a:extLst>
                  <a:ext uri="{FF2B5EF4-FFF2-40B4-BE49-F238E27FC236}">
                    <a16:creationId xmlns:a16="http://schemas.microsoft.com/office/drawing/2014/main" id="{ECC7D385-766A-1644-92F4-9E537C64FB75}"/>
                  </a:ext>
                </a:extLst>
              </p:cNvPr>
              <p:cNvSpPr>
                <a:spLocks noChangeArrowheads="1"/>
              </p:cNvSpPr>
              <p:nvPr/>
            </p:nvSpPr>
            <p:spPr bwMode="auto">
              <a:xfrm>
                <a:off x="2667" y="2994"/>
                <a:ext cx="25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700" b="1" i="1">
                    <a:solidFill>
                      <a:srgbClr val="FF0000"/>
                    </a:solidFill>
                    <a:ea typeface="宋体" panose="02010600030101010101" pitchFamily="2" charset="-122"/>
                  </a:rPr>
                  <a:t>b</a:t>
                </a:r>
                <a:r>
                  <a:rPr lang="en-US" altLang="zh-CN" sz="2700" b="1" i="1">
                    <a:solidFill>
                      <a:srgbClr val="000000"/>
                    </a:solidFill>
                    <a:ea typeface="宋体" panose="02010600030101010101" pitchFamily="2" charset="-122"/>
                  </a:rPr>
                  <a:t>X</a:t>
                </a:r>
                <a:endParaRPr lang="en-US" altLang="zh-CN">
                  <a:ea typeface="宋体" panose="02010600030101010101" pitchFamily="2" charset="-122"/>
                </a:endParaRPr>
              </a:p>
            </p:txBody>
          </p:sp>
          <p:sp>
            <p:nvSpPr>
              <p:cNvPr id="11301" name="Rectangle 212">
                <a:extLst>
                  <a:ext uri="{FF2B5EF4-FFF2-40B4-BE49-F238E27FC236}">
                    <a16:creationId xmlns:a16="http://schemas.microsoft.com/office/drawing/2014/main" id="{0CD7D051-C23E-8F45-98FF-707AA1F4F868}"/>
                  </a:ext>
                </a:extLst>
              </p:cNvPr>
              <p:cNvSpPr>
                <a:spLocks noChangeArrowheads="1"/>
              </p:cNvSpPr>
              <p:nvPr/>
            </p:nvSpPr>
            <p:spPr bwMode="auto">
              <a:xfrm>
                <a:off x="2318" y="2994"/>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700" b="1" i="1">
                    <a:solidFill>
                      <a:srgbClr val="FF0000"/>
                    </a:solidFill>
                    <a:ea typeface="宋体" panose="02010600030101010101" pitchFamily="2" charset="-122"/>
                  </a:rPr>
                  <a:t>a</a:t>
                </a:r>
                <a:endParaRPr lang="en-US" altLang="zh-CN">
                  <a:solidFill>
                    <a:srgbClr val="FF0000"/>
                  </a:solidFill>
                  <a:ea typeface="宋体" panose="02010600030101010101" pitchFamily="2" charset="-122"/>
                </a:endParaRPr>
              </a:p>
            </p:txBody>
          </p:sp>
          <p:sp>
            <p:nvSpPr>
              <p:cNvPr id="11302" name="Rectangle 213">
                <a:extLst>
                  <a:ext uri="{FF2B5EF4-FFF2-40B4-BE49-F238E27FC236}">
                    <a16:creationId xmlns:a16="http://schemas.microsoft.com/office/drawing/2014/main" id="{5A292FF3-31FF-374B-BB10-DDBEA8CA7230}"/>
                  </a:ext>
                </a:extLst>
              </p:cNvPr>
              <p:cNvSpPr>
                <a:spLocks noChangeArrowheads="1"/>
              </p:cNvSpPr>
              <p:nvPr/>
            </p:nvSpPr>
            <p:spPr bwMode="auto">
              <a:xfrm>
                <a:off x="1890" y="2994"/>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700" b="1" i="1">
                    <a:solidFill>
                      <a:srgbClr val="000000"/>
                    </a:solidFill>
                    <a:ea typeface="宋体" panose="02010600030101010101" pitchFamily="2" charset="-122"/>
                  </a:rPr>
                  <a:t>Y</a:t>
                </a:r>
                <a:endParaRPr lang="en-US" altLang="zh-CN">
                  <a:ea typeface="宋体" panose="02010600030101010101" pitchFamily="2" charset="-122"/>
                </a:endParaRPr>
              </a:p>
            </p:txBody>
          </p:sp>
          <p:sp>
            <p:nvSpPr>
              <p:cNvPr id="11303" name="Rectangle 214">
                <a:extLst>
                  <a:ext uri="{FF2B5EF4-FFF2-40B4-BE49-F238E27FC236}">
                    <a16:creationId xmlns:a16="http://schemas.microsoft.com/office/drawing/2014/main" id="{75081773-9D08-CA41-9A5B-D97260DAFCA8}"/>
                  </a:ext>
                </a:extLst>
              </p:cNvPr>
              <p:cNvSpPr>
                <a:spLocks noChangeArrowheads="1"/>
              </p:cNvSpPr>
              <p:nvPr/>
            </p:nvSpPr>
            <p:spPr bwMode="auto">
              <a:xfrm>
                <a:off x="2488" y="2969"/>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7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1304" name="Rectangle 215">
                <a:extLst>
                  <a:ext uri="{FF2B5EF4-FFF2-40B4-BE49-F238E27FC236}">
                    <a16:creationId xmlns:a16="http://schemas.microsoft.com/office/drawing/2014/main" id="{8FE12C53-4AB9-5642-A1FD-28BA0CBAF23F}"/>
                  </a:ext>
                </a:extLst>
              </p:cNvPr>
              <p:cNvSpPr>
                <a:spLocks noChangeArrowheads="1"/>
              </p:cNvSpPr>
              <p:nvPr/>
            </p:nvSpPr>
            <p:spPr bwMode="auto">
              <a:xfrm>
                <a:off x="2128" y="2969"/>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latin typeface="Symbol" pitchFamily="2" charset="2"/>
                    <a:ea typeface="宋体" panose="02010600030101010101" pitchFamily="2" charset="-122"/>
                    <a:sym typeface="Symbol" pitchFamily="2" charset="2"/>
                  </a:rPr>
                  <a:t></a:t>
                </a:r>
              </a:p>
            </p:txBody>
          </p:sp>
        </p:grpSp>
        <p:sp>
          <p:nvSpPr>
            <p:cNvPr id="56536" name="Text Box 216">
              <a:extLst>
                <a:ext uri="{FF2B5EF4-FFF2-40B4-BE49-F238E27FC236}">
                  <a16:creationId xmlns:a16="http://schemas.microsoft.com/office/drawing/2014/main" id="{6FDDBE87-35D9-C741-B4CF-4E73621D40BE}"/>
                </a:ext>
              </a:extLst>
            </p:cNvPr>
            <p:cNvSpPr txBox="1">
              <a:spLocks noChangeArrowheads="1"/>
            </p:cNvSpPr>
            <p:nvPr/>
          </p:nvSpPr>
          <p:spPr bwMode="auto">
            <a:xfrm>
              <a:off x="1728" y="1680"/>
              <a:ext cx="168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zh-CN" altLang="en-US" sz="2400" b="1">
                  <a:ea typeface="宋体" panose="02010600030101010101" pitchFamily="2" charset="-122"/>
                </a:rPr>
                <a:t>就是个</a:t>
              </a:r>
              <a:r>
                <a:rPr lang="zh-CN" altLang="en-US" sz="2400" b="1">
                  <a:solidFill>
                    <a:schemeClr val="accent2"/>
                  </a:solidFill>
                  <a:ea typeface="宋体" panose="02010600030101010101" pitchFamily="2" charset="-122"/>
                </a:rPr>
                <a:t>线性问题</a:t>
              </a:r>
              <a:endParaRPr lang="en-US" altLang="zh-CN" sz="2400" b="1">
                <a:solidFill>
                  <a:schemeClr val="accent2"/>
                </a:solidFill>
                <a:ea typeface="宋体" panose="02010600030101010101" pitchFamily="2" charset="-122"/>
              </a:endParaRPr>
            </a:p>
          </p:txBody>
        </p:sp>
      </p:grpSp>
      <p:grpSp>
        <p:nvGrpSpPr>
          <p:cNvPr id="56537" name="Group 217">
            <a:extLst>
              <a:ext uri="{FF2B5EF4-FFF2-40B4-BE49-F238E27FC236}">
                <a16:creationId xmlns:a16="http://schemas.microsoft.com/office/drawing/2014/main" id="{37EB3852-4027-8A42-9074-0A02AE0903F8}"/>
              </a:ext>
            </a:extLst>
          </p:cNvPr>
          <p:cNvGrpSpPr>
            <a:grpSpLocks/>
          </p:cNvGrpSpPr>
          <p:nvPr/>
        </p:nvGrpSpPr>
        <p:grpSpPr bwMode="auto">
          <a:xfrm>
            <a:off x="1219200" y="5410200"/>
            <a:ext cx="5257800" cy="457200"/>
            <a:chOff x="1344" y="3482"/>
            <a:chExt cx="3312" cy="288"/>
          </a:xfrm>
        </p:grpSpPr>
        <p:sp>
          <p:nvSpPr>
            <p:cNvPr id="56538" name="Text Box 218">
              <a:extLst>
                <a:ext uri="{FF2B5EF4-FFF2-40B4-BE49-F238E27FC236}">
                  <a16:creationId xmlns:a16="http://schemas.microsoft.com/office/drawing/2014/main" id="{C231AF56-A147-C74C-8DA2-E4FAA500B6DA}"/>
                </a:ext>
              </a:extLst>
            </p:cNvPr>
            <p:cNvSpPr txBox="1">
              <a:spLocks noChangeArrowheads="1"/>
            </p:cNvSpPr>
            <p:nvPr/>
          </p:nvSpPr>
          <p:spPr bwMode="auto">
            <a:xfrm>
              <a:off x="1344" y="3482"/>
              <a:ext cx="33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zh-CN" altLang="en-US" sz="2400" b="1">
                  <a:ea typeface="宋体" panose="02010600030101010101" pitchFamily="2" charset="-122"/>
                </a:rPr>
                <a:t>将</a:t>
              </a:r>
              <a:r>
                <a:rPr lang="en-US" altLang="zh-CN" sz="2400" b="1">
                  <a:ea typeface="宋体" panose="02010600030101010101" pitchFamily="2" charset="-122"/>
                </a:rPr>
                <a:t>            </a:t>
              </a:r>
              <a:r>
                <a:rPr lang="zh-CN" altLang="en-US" sz="2400" b="1">
                  <a:ea typeface="宋体" panose="02010600030101010101" pitchFamily="2" charset="-122"/>
                </a:rPr>
                <a:t>化为</a:t>
              </a:r>
              <a:r>
                <a:rPr lang="en-US" altLang="zh-CN" sz="2400" b="1">
                  <a:ea typeface="宋体" panose="02010600030101010101" pitchFamily="2" charset="-122"/>
                </a:rPr>
                <a:t>             </a:t>
              </a:r>
              <a:r>
                <a:rPr lang="zh-CN" altLang="en-US" sz="2400" b="1">
                  <a:ea typeface="宋体" panose="02010600030101010101" pitchFamily="2" charset="-122"/>
                </a:rPr>
                <a:t>后易解</a:t>
              </a:r>
              <a:r>
                <a:rPr lang="en-US" altLang="zh-CN" sz="2400" b="1">
                  <a:ea typeface="宋体" panose="02010600030101010101" pitchFamily="2" charset="-122"/>
                </a:rPr>
                <a:t> </a:t>
              </a:r>
              <a:r>
                <a:rPr lang="en-US" altLang="zh-CN" sz="2400" b="1" i="1">
                  <a:solidFill>
                    <a:srgbClr val="FF0000"/>
                  </a:solidFill>
                  <a:ea typeface="宋体" panose="02010600030101010101" pitchFamily="2" charset="-122"/>
                </a:rPr>
                <a:t>a</a:t>
              </a:r>
              <a:r>
                <a:rPr lang="en-US" altLang="zh-CN" sz="2400" b="1">
                  <a:ea typeface="宋体" panose="02010600030101010101" pitchFamily="2" charset="-122"/>
                </a:rPr>
                <a:t> </a:t>
              </a:r>
              <a:r>
                <a:rPr lang="zh-CN" altLang="en-US" sz="2400" b="1">
                  <a:ea typeface="宋体" panose="02010600030101010101" pitchFamily="2" charset="-122"/>
                </a:rPr>
                <a:t>和</a:t>
              </a:r>
              <a:r>
                <a:rPr lang="en-US" altLang="zh-CN" sz="2400" b="1" i="1">
                  <a:solidFill>
                    <a:srgbClr val="FF0000"/>
                  </a:solidFill>
                  <a:ea typeface="宋体" panose="02010600030101010101" pitchFamily="2" charset="-122"/>
                </a:rPr>
                <a:t>b</a:t>
              </a:r>
              <a:r>
                <a:rPr lang="zh-CN" altLang="en-US" sz="2400" b="1">
                  <a:ea typeface="宋体" panose="02010600030101010101" pitchFamily="2" charset="-122"/>
                </a:rPr>
                <a:t>。</a:t>
              </a:r>
              <a:endParaRPr lang="en-US" altLang="zh-CN" sz="2400" b="1">
                <a:ea typeface="宋体" panose="02010600030101010101" pitchFamily="2" charset="-122"/>
              </a:endParaRPr>
            </a:p>
          </p:txBody>
        </p:sp>
        <p:sp>
          <p:nvSpPr>
            <p:cNvPr id="11282" name="Rectangle 219">
              <a:extLst>
                <a:ext uri="{FF2B5EF4-FFF2-40B4-BE49-F238E27FC236}">
                  <a16:creationId xmlns:a16="http://schemas.microsoft.com/office/drawing/2014/main" id="{ED4BF16F-F6F3-6D45-9F42-AAE241D38792}"/>
                </a:ext>
              </a:extLst>
            </p:cNvPr>
            <p:cNvSpPr>
              <a:spLocks noChangeArrowheads="1"/>
            </p:cNvSpPr>
            <p:nvPr/>
          </p:nvSpPr>
          <p:spPr bwMode="auto">
            <a:xfrm>
              <a:off x="3063" y="3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1283" name="Rectangle 220">
              <a:extLst>
                <a:ext uri="{FF2B5EF4-FFF2-40B4-BE49-F238E27FC236}">
                  <a16:creationId xmlns:a16="http://schemas.microsoft.com/office/drawing/2014/main" id="{7E9FE15A-42A2-EA49-B4F6-A8594ACA4641}"/>
                </a:ext>
              </a:extLst>
            </p:cNvPr>
            <p:cNvSpPr>
              <a:spLocks noChangeArrowheads="1"/>
            </p:cNvSpPr>
            <p:nvPr/>
          </p:nvSpPr>
          <p:spPr bwMode="auto">
            <a:xfrm>
              <a:off x="2842" y="3523"/>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chemeClr val="accent2"/>
                  </a:solidFill>
                  <a:ea typeface="宋体" panose="02010600030101010101" pitchFamily="2" charset="-122"/>
                </a:rPr>
                <a:t>,</a:t>
              </a:r>
              <a:endParaRPr lang="en-US" altLang="zh-CN">
                <a:solidFill>
                  <a:schemeClr val="accent2"/>
                </a:solidFill>
                <a:ea typeface="宋体" panose="02010600030101010101" pitchFamily="2" charset="-122"/>
              </a:endParaRPr>
            </a:p>
          </p:txBody>
        </p:sp>
        <p:sp>
          <p:nvSpPr>
            <p:cNvPr id="11284" name="Rectangle 221">
              <a:extLst>
                <a:ext uri="{FF2B5EF4-FFF2-40B4-BE49-F238E27FC236}">
                  <a16:creationId xmlns:a16="http://schemas.microsoft.com/office/drawing/2014/main" id="{C35AD069-512F-DE46-B54F-7F48D33223E2}"/>
                </a:ext>
              </a:extLst>
            </p:cNvPr>
            <p:cNvSpPr>
              <a:spLocks noChangeArrowheads="1"/>
            </p:cNvSpPr>
            <p:nvPr/>
          </p:nvSpPr>
          <p:spPr bwMode="auto">
            <a:xfrm>
              <a:off x="2566" y="3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1285" name="Rectangle 222">
              <a:extLst>
                <a:ext uri="{FF2B5EF4-FFF2-40B4-BE49-F238E27FC236}">
                  <a16:creationId xmlns:a16="http://schemas.microsoft.com/office/drawing/2014/main" id="{18ADDE2D-A20A-CA47-B706-D73894A8AD30}"/>
                </a:ext>
              </a:extLst>
            </p:cNvPr>
            <p:cNvSpPr>
              <a:spLocks noChangeArrowheads="1"/>
            </p:cNvSpPr>
            <p:nvPr/>
          </p:nvSpPr>
          <p:spPr bwMode="auto">
            <a:xfrm>
              <a:off x="3004" y="3627"/>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1286" name="Rectangle 223">
              <a:extLst>
                <a:ext uri="{FF2B5EF4-FFF2-40B4-BE49-F238E27FC236}">
                  <a16:creationId xmlns:a16="http://schemas.microsoft.com/office/drawing/2014/main" id="{D36BBCF6-B4ED-454E-A979-B7BE0AD79854}"/>
                </a:ext>
              </a:extLst>
            </p:cNvPr>
            <p:cNvSpPr>
              <a:spLocks noChangeArrowheads="1"/>
            </p:cNvSpPr>
            <p:nvPr/>
          </p:nvSpPr>
          <p:spPr bwMode="auto">
            <a:xfrm>
              <a:off x="2786" y="3627"/>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1287" name="Rectangle 224">
              <a:extLst>
                <a:ext uri="{FF2B5EF4-FFF2-40B4-BE49-F238E27FC236}">
                  <a16:creationId xmlns:a16="http://schemas.microsoft.com/office/drawing/2014/main" id="{20EC5CDF-F3A5-6143-A017-2151B55ADE11}"/>
                </a:ext>
              </a:extLst>
            </p:cNvPr>
            <p:cNvSpPr>
              <a:spLocks noChangeArrowheads="1"/>
            </p:cNvSpPr>
            <p:nvPr/>
          </p:nvSpPr>
          <p:spPr bwMode="auto">
            <a:xfrm>
              <a:off x="2895" y="3523"/>
              <a:ext cx="10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i="1">
                  <a:solidFill>
                    <a:schemeClr val="accent2"/>
                  </a:solidFill>
                  <a:ea typeface="宋体" panose="02010600030101010101" pitchFamily="2" charset="-122"/>
                </a:rPr>
                <a:t>Y</a:t>
              </a:r>
              <a:endParaRPr lang="en-US" altLang="zh-CN">
                <a:solidFill>
                  <a:schemeClr val="accent2"/>
                </a:solidFill>
                <a:ea typeface="宋体" panose="02010600030101010101" pitchFamily="2" charset="-122"/>
              </a:endParaRPr>
            </a:p>
          </p:txBody>
        </p:sp>
        <p:sp>
          <p:nvSpPr>
            <p:cNvPr id="11288" name="Rectangle 225">
              <a:extLst>
                <a:ext uri="{FF2B5EF4-FFF2-40B4-BE49-F238E27FC236}">
                  <a16:creationId xmlns:a16="http://schemas.microsoft.com/office/drawing/2014/main" id="{D5DAE80A-48E6-F24C-920D-DB98AC9FDD0E}"/>
                </a:ext>
              </a:extLst>
            </p:cNvPr>
            <p:cNvSpPr>
              <a:spLocks noChangeArrowheads="1"/>
            </p:cNvSpPr>
            <p:nvPr/>
          </p:nvSpPr>
          <p:spPr bwMode="auto">
            <a:xfrm>
              <a:off x="2647" y="3523"/>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i="1">
                  <a:solidFill>
                    <a:schemeClr val="accent2"/>
                  </a:solidFill>
                  <a:ea typeface="宋体" panose="02010600030101010101" pitchFamily="2" charset="-122"/>
                </a:rPr>
                <a:t>X</a:t>
              </a:r>
              <a:endParaRPr lang="en-US" altLang="zh-CN">
                <a:solidFill>
                  <a:schemeClr val="accent2"/>
                </a:solidFill>
                <a:ea typeface="宋体" panose="02010600030101010101" pitchFamily="2" charset="-122"/>
              </a:endParaRPr>
            </a:p>
          </p:txBody>
        </p:sp>
        <p:sp>
          <p:nvSpPr>
            <p:cNvPr id="11289" name="Rectangle 226">
              <a:extLst>
                <a:ext uri="{FF2B5EF4-FFF2-40B4-BE49-F238E27FC236}">
                  <a16:creationId xmlns:a16="http://schemas.microsoft.com/office/drawing/2014/main" id="{ED33672D-0029-FB45-827C-F8E7582CD04A}"/>
                </a:ext>
              </a:extLst>
            </p:cNvPr>
            <p:cNvSpPr>
              <a:spLocks noChangeArrowheads="1"/>
            </p:cNvSpPr>
            <p:nvPr/>
          </p:nvSpPr>
          <p:spPr bwMode="auto">
            <a:xfrm>
              <a:off x="2073" y="3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1290" name="Rectangle 227">
              <a:extLst>
                <a:ext uri="{FF2B5EF4-FFF2-40B4-BE49-F238E27FC236}">
                  <a16:creationId xmlns:a16="http://schemas.microsoft.com/office/drawing/2014/main" id="{EB26CB8D-5DBA-A84E-B79E-35E33DF9EBAA}"/>
                </a:ext>
              </a:extLst>
            </p:cNvPr>
            <p:cNvSpPr>
              <a:spLocks noChangeArrowheads="1"/>
            </p:cNvSpPr>
            <p:nvPr/>
          </p:nvSpPr>
          <p:spPr bwMode="auto">
            <a:xfrm>
              <a:off x="1839" y="3523"/>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chemeClr val="accent2"/>
                  </a:solidFill>
                  <a:ea typeface="宋体" panose="02010600030101010101" pitchFamily="2" charset="-122"/>
                </a:rPr>
                <a:t>,</a:t>
              </a:r>
              <a:endParaRPr lang="en-US" altLang="zh-CN">
                <a:solidFill>
                  <a:schemeClr val="accent2"/>
                </a:solidFill>
                <a:ea typeface="宋体" panose="02010600030101010101" pitchFamily="2" charset="-122"/>
              </a:endParaRPr>
            </a:p>
          </p:txBody>
        </p:sp>
        <p:sp>
          <p:nvSpPr>
            <p:cNvPr id="11291" name="Rectangle 228">
              <a:extLst>
                <a:ext uri="{FF2B5EF4-FFF2-40B4-BE49-F238E27FC236}">
                  <a16:creationId xmlns:a16="http://schemas.microsoft.com/office/drawing/2014/main" id="{568D9849-6462-CD45-8928-AD55BEDD5DE6}"/>
                </a:ext>
              </a:extLst>
            </p:cNvPr>
            <p:cNvSpPr>
              <a:spLocks noChangeArrowheads="1"/>
            </p:cNvSpPr>
            <p:nvPr/>
          </p:nvSpPr>
          <p:spPr bwMode="auto">
            <a:xfrm>
              <a:off x="1606" y="3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1292" name="Rectangle 229">
              <a:extLst>
                <a:ext uri="{FF2B5EF4-FFF2-40B4-BE49-F238E27FC236}">
                  <a16:creationId xmlns:a16="http://schemas.microsoft.com/office/drawing/2014/main" id="{D3642F05-E911-514B-8BCE-39D2F1FEAFB5}"/>
                </a:ext>
              </a:extLst>
            </p:cNvPr>
            <p:cNvSpPr>
              <a:spLocks noChangeArrowheads="1"/>
            </p:cNvSpPr>
            <p:nvPr/>
          </p:nvSpPr>
          <p:spPr bwMode="auto">
            <a:xfrm>
              <a:off x="2014" y="3627"/>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1293" name="Rectangle 230">
              <a:extLst>
                <a:ext uri="{FF2B5EF4-FFF2-40B4-BE49-F238E27FC236}">
                  <a16:creationId xmlns:a16="http://schemas.microsoft.com/office/drawing/2014/main" id="{2B6BC071-CCB2-BB4F-8054-5CB7F268D8C9}"/>
                </a:ext>
              </a:extLst>
            </p:cNvPr>
            <p:cNvSpPr>
              <a:spLocks noChangeArrowheads="1"/>
            </p:cNvSpPr>
            <p:nvPr/>
          </p:nvSpPr>
          <p:spPr bwMode="auto">
            <a:xfrm>
              <a:off x="1783" y="3627"/>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1294" name="Rectangle 231">
              <a:extLst>
                <a:ext uri="{FF2B5EF4-FFF2-40B4-BE49-F238E27FC236}">
                  <a16:creationId xmlns:a16="http://schemas.microsoft.com/office/drawing/2014/main" id="{98DF7C1F-9A94-5947-9075-F862427B6A70}"/>
                </a:ext>
              </a:extLst>
            </p:cNvPr>
            <p:cNvSpPr>
              <a:spLocks noChangeArrowheads="1"/>
            </p:cNvSpPr>
            <p:nvPr/>
          </p:nvSpPr>
          <p:spPr bwMode="auto">
            <a:xfrm>
              <a:off x="1929" y="3523"/>
              <a:ext cx="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i="1">
                  <a:solidFill>
                    <a:schemeClr val="accent2"/>
                  </a:solidFill>
                  <a:ea typeface="宋体" panose="02010600030101010101" pitchFamily="2" charset="-122"/>
                </a:rPr>
                <a:t>y</a:t>
              </a:r>
              <a:endParaRPr lang="en-US" altLang="zh-CN">
                <a:solidFill>
                  <a:schemeClr val="accent2"/>
                </a:solidFill>
                <a:ea typeface="宋体" panose="02010600030101010101" pitchFamily="2" charset="-122"/>
              </a:endParaRPr>
            </a:p>
          </p:txBody>
        </p:sp>
        <p:sp>
          <p:nvSpPr>
            <p:cNvPr id="11295" name="Rectangle 232">
              <a:extLst>
                <a:ext uri="{FF2B5EF4-FFF2-40B4-BE49-F238E27FC236}">
                  <a16:creationId xmlns:a16="http://schemas.microsoft.com/office/drawing/2014/main" id="{3D7D8F55-517B-BE4A-8813-2FD1B4D5D994}"/>
                </a:ext>
              </a:extLst>
            </p:cNvPr>
            <p:cNvSpPr>
              <a:spLocks noChangeArrowheads="1"/>
            </p:cNvSpPr>
            <p:nvPr/>
          </p:nvSpPr>
          <p:spPr bwMode="auto">
            <a:xfrm>
              <a:off x="1687" y="352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i="1">
                  <a:solidFill>
                    <a:schemeClr val="accent2"/>
                  </a:solidFill>
                  <a:ea typeface="宋体" panose="02010600030101010101" pitchFamily="2" charset="-122"/>
                </a:rPr>
                <a:t>x</a:t>
              </a:r>
              <a:endParaRPr lang="en-US" altLang="zh-CN">
                <a:solidFill>
                  <a:schemeClr val="accent2"/>
                </a:solidFill>
                <a:ea typeface="宋体" panose="02010600030101010101" pitchFamily="2" charset="-122"/>
              </a:endParaRPr>
            </a:p>
          </p:txBody>
        </p:sp>
      </p:grpSp>
    </p:spTree>
    <p:extLst>
      <p:ext uri="{BB962C8B-B14F-4D97-AF65-F5344CB8AC3E}">
        <p14:creationId xmlns:p14="http://schemas.microsoft.com/office/powerpoint/2010/main" val="970582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wipe(up)">
                                      <p:cBhvr>
                                        <p:cTn id="7" dur="500"/>
                                        <p:tgtEl>
                                          <p:spTgt spid="56323"/>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56338"/>
                                        </p:tgtEl>
                                        <p:attrNameLst>
                                          <p:attrName>style.visibility</p:attrName>
                                        </p:attrNameLst>
                                      </p:cBhvr>
                                      <p:to>
                                        <p:strVal val="visible"/>
                                      </p:to>
                                    </p:set>
                                    <p:animEffect transition="in" filter="strips(upRight)">
                                      <p:cBhvr>
                                        <p:cTn id="12" dur="500"/>
                                        <p:tgtEl>
                                          <p:spTgt spid="56338"/>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6339"/>
                                        </p:tgtEl>
                                        <p:attrNameLst>
                                          <p:attrName>style.visibility</p:attrName>
                                        </p:attrNameLst>
                                      </p:cBhvr>
                                      <p:to>
                                        <p:strVal val="visible"/>
                                      </p:to>
                                    </p:set>
                                    <p:animEffect transition="in" filter="strips(downRight)">
                                      <p:cBhvr>
                                        <p:cTn id="17" dur="500"/>
                                        <p:tgtEl>
                                          <p:spTgt spid="56339"/>
                                        </p:tgtEl>
                                      </p:cBhvr>
                                    </p:animEffect>
                                  </p:childTnLst>
                                  <p:subTnLst>
                                    <p:audio>
                                      <p:cMediaNode>
                                        <p:cTn display="0" masterRel="sameClick">
                                          <p:stCondLst>
                                            <p:cond evt="begin" delay="0">
                                              <p:tn val="15"/>
                                            </p:cond>
                                          </p:stCondLst>
                                          <p:endCondLst>
                                            <p:cond evt="onStopAudio" delay="0">
                                              <p:tgtEl>
                                                <p:sldTgt/>
                                              </p:tgtEl>
                                            </p:cond>
                                          </p:endCondLst>
                                        </p:cTn>
                                        <p:tgtEl>
                                          <p:sndTgt r:embed="rId5"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328"/>
                                        </p:tgtEl>
                                        <p:attrNameLst>
                                          <p:attrName>style.visibility</p:attrName>
                                        </p:attrNameLst>
                                      </p:cBhvr>
                                      <p:to>
                                        <p:strVal val="visible"/>
                                      </p:to>
                                    </p:set>
                                    <p:animEffect transition="in" filter="wipe(left)">
                                      <p:cBhvr>
                                        <p:cTn id="22" dur="500"/>
                                        <p:tgtEl>
                                          <p:spTgt spid="56328"/>
                                        </p:tgtEl>
                                      </p:cBhvr>
                                    </p:animEffect>
                                  </p:childTnLst>
                                  <p:subTnLst>
                                    <p:audio>
                                      <p:cMediaNode>
                                        <p:cTn display="0" masterRel="sameClick">
                                          <p:stCondLst>
                                            <p:cond evt="begin" delay="0">
                                              <p:tn val="20"/>
                                            </p:cond>
                                          </p:stCondLst>
                                          <p:endCondLst>
                                            <p:cond evt="onStopAudio" delay="0">
                                              <p:tgtEl>
                                                <p:sldTgt/>
                                              </p:tgtEl>
                                            </p:cond>
                                          </p:endCondLst>
                                        </p:cTn>
                                        <p:tgtEl>
                                          <p:sndTgt r:embed="rId5"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6329"/>
                                        </p:tgtEl>
                                        <p:attrNameLst>
                                          <p:attrName>style.visibility</p:attrName>
                                        </p:attrNameLst>
                                      </p:cBhvr>
                                      <p:to>
                                        <p:strVal val="visible"/>
                                      </p:to>
                                    </p:set>
                                    <p:animEffect transition="in" filter="wipe(left)">
                                      <p:cBhvr>
                                        <p:cTn id="27" dur="500"/>
                                        <p:tgtEl>
                                          <p:spTgt spid="56329"/>
                                        </p:tgtEl>
                                      </p:cBhvr>
                                    </p:animEffect>
                                  </p:childTnLst>
                                  <p:subTnLst>
                                    <p:audio>
                                      <p:cMediaNode>
                                        <p:cTn display="0" masterRel="sameClick">
                                          <p:stCondLst>
                                            <p:cond evt="begin" delay="0">
                                              <p:tn val="25"/>
                                            </p:cond>
                                          </p:stCondLst>
                                          <p:endCondLst>
                                            <p:cond evt="onStopAudio" delay="0">
                                              <p:tgtEl>
                                                <p:sldTgt/>
                                              </p:tgtEl>
                                            </p:cond>
                                          </p:endCondLst>
                                        </p:cTn>
                                        <p:tgtEl>
                                          <p:sndTgt r:embed="rId5" name="whoosh.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6375"/>
                                        </p:tgtEl>
                                        <p:attrNameLst>
                                          <p:attrName>style.visibility</p:attrName>
                                        </p:attrNameLst>
                                      </p:cBhvr>
                                      <p:to>
                                        <p:strVal val="visible"/>
                                      </p:to>
                                    </p:set>
                                    <p:animEffect transition="in" filter="wipe(up)">
                                      <p:cBhvr>
                                        <p:cTn id="32" dur="500"/>
                                        <p:tgtEl>
                                          <p:spTgt spid="56375"/>
                                        </p:tgtEl>
                                      </p:cBhvr>
                                    </p:animEffect>
                                  </p:childTnLst>
                                  <p:subTnLst>
                                    <p:audio>
                                      <p:cMediaNode>
                                        <p:cTn display="0" masterRel="sameClick">
                                          <p:stCondLst>
                                            <p:cond evt="begin" delay="0">
                                              <p:tn val="30"/>
                                            </p:cond>
                                          </p:stCondLst>
                                          <p:endCondLst>
                                            <p:cond evt="onStopAudio" delay="0">
                                              <p:tgtEl>
                                                <p:sldTgt/>
                                              </p:tgtEl>
                                            </p:cond>
                                          </p:endCondLst>
                                        </p:cTn>
                                        <p:tgtEl>
                                          <p:sndTgt r:embed="rId6"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6404"/>
                                        </p:tgtEl>
                                        <p:attrNameLst>
                                          <p:attrName>style.visibility</p:attrName>
                                        </p:attrNameLst>
                                      </p:cBhvr>
                                      <p:to>
                                        <p:strVal val="visible"/>
                                      </p:to>
                                    </p:set>
                                    <p:animEffect transition="in" filter="wipe(left)">
                                      <p:cBhvr>
                                        <p:cTn id="37" dur="500"/>
                                        <p:tgtEl>
                                          <p:spTgt spid="56404"/>
                                        </p:tgtEl>
                                      </p:cBhvr>
                                    </p:animEffect>
                                  </p:childTnLst>
                                  <p:subTnLst>
                                    <p:audio>
                                      <p:cMediaNode>
                                        <p:cTn display="0" masterRel="sameClick">
                                          <p:stCondLst>
                                            <p:cond evt="begin" delay="0">
                                              <p:tn val="35"/>
                                            </p:cond>
                                          </p:stCondLst>
                                          <p:endCondLst>
                                            <p:cond evt="onStopAudio" delay="0">
                                              <p:tgtEl>
                                                <p:sldTgt/>
                                              </p:tgtEl>
                                            </p:cond>
                                          </p:endCondLst>
                                        </p:cTn>
                                        <p:tgtEl>
                                          <p:sndTgt r:embed="rId3"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6405"/>
                                        </p:tgtEl>
                                        <p:attrNameLst>
                                          <p:attrName>style.visibility</p:attrName>
                                        </p:attrNameLst>
                                      </p:cBhvr>
                                      <p:to>
                                        <p:strVal val="visible"/>
                                      </p:to>
                                    </p:set>
                                    <p:animEffect transition="in" filter="dissolve">
                                      <p:cBhvr>
                                        <p:cTn id="42" dur="500"/>
                                        <p:tgtEl>
                                          <p:spTgt spid="56405"/>
                                        </p:tgtEl>
                                      </p:cBhvr>
                                    </p:animEffect>
                                  </p:childTnLst>
                                </p:cTn>
                              </p:par>
                            </p:childTnLst>
                          </p:cTn>
                        </p:par>
                        <p:par>
                          <p:cTn id="43" fill="hold" nodeType="afterGroup">
                            <p:stCondLst>
                              <p:cond delay="500"/>
                            </p:stCondLst>
                            <p:childTnLst>
                              <p:par>
                                <p:cTn id="44" presetID="18" presetClass="entr" presetSubtype="9" fill="hold" grpId="0" nodeType="afterEffect">
                                  <p:stCondLst>
                                    <p:cond delay="0"/>
                                  </p:stCondLst>
                                  <p:childTnLst>
                                    <p:set>
                                      <p:cBhvr>
                                        <p:cTn id="45" dur="1" fill="hold">
                                          <p:stCondLst>
                                            <p:cond delay="0"/>
                                          </p:stCondLst>
                                        </p:cTn>
                                        <p:tgtEl>
                                          <p:spTgt spid="56475"/>
                                        </p:tgtEl>
                                        <p:attrNameLst>
                                          <p:attrName>style.visibility</p:attrName>
                                        </p:attrNameLst>
                                      </p:cBhvr>
                                      <p:to>
                                        <p:strVal val="visible"/>
                                      </p:to>
                                    </p:set>
                                    <p:animEffect transition="in" filter="strips(upLeft)">
                                      <p:cBhvr>
                                        <p:cTn id="46" dur="500"/>
                                        <p:tgtEl>
                                          <p:spTgt spid="56475"/>
                                        </p:tgtEl>
                                      </p:cBhvr>
                                    </p:animEffect>
                                  </p:childTnLst>
                                  <p:subTnLst>
                                    <p:set>
                                      <p:cBhvr override="childStyle">
                                        <p:cTn dur="1" fill="hold" display="0" masterRel="nextClick" afterEffect="1"/>
                                        <p:tgtEl>
                                          <p:spTgt spid="56475"/>
                                        </p:tgtEl>
                                        <p:attrNameLst>
                                          <p:attrName>style.visibility</p:attrName>
                                        </p:attrNameLst>
                                      </p:cBhvr>
                                      <p:to>
                                        <p:strVal val="hidden"/>
                                      </p:to>
                                    </p:set>
                                    <p:audio>
                                      <p:cMediaNode>
                                        <p:cTn display="0" masterRel="sameClick">
                                          <p:stCondLst>
                                            <p:cond evt="begin" delay="0">
                                              <p:tn val="44"/>
                                            </p:cond>
                                          </p:stCondLst>
                                          <p:endCondLst>
                                            <p:cond evt="onStopAudio" delay="0">
                                              <p:tgtEl>
                                                <p:sldTgt/>
                                              </p:tgtEl>
                                            </p:cond>
                                          </p:endCondLst>
                                        </p:cTn>
                                        <p:tgtEl>
                                          <p:sndTgt r:embed="rId5" name="whoosh.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56476"/>
                                        </p:tgtEl>
                                        <p:attrNameLst>
                                          <p:attrName>style.visibility</p:attrName>
                                        </p:attrNameLst>
                                      </p:cBhvr>
                                      <p:to>
                                        <p:strVal val="visible"/>
                                      </p:to>
                                    </p:set>
                                    <p:animEffect transition="in" filter="dissolve">
                                      <p:cBhvr>
                                        <p:cTn id="51" dur="500"/>
                                        <p:tgtEl>
                                          <p:spTgt spid="56476"/>
                                        </p:tgtEl>
                                      </p:cBhvr>
                                    </p:animEffect>
                                  </p:childTnLst>
                                </p:cTn>
                              </p:par>
                            </p:childTnLst>
                          </p:cTn>
                        </p:par>
                        <p:par>
                          <p:cTn id="52" fill="hold" nodeType="afterGroup">
                            <p:stCondLst>
                              <p:cond delay="500"/>
                            </p:stCondLst>
                            <p:childTnLst>
                              <p:par>
                                <p:cTn id="53" presetID="18" presetClass="entr" presetSubtype="3" fill="hold" grpId="0" nodeType="afterEffect">
                                  <p:stCondLst>
                                    <p:cond delay="0"/>
                                  </p:stCondLst>
                                  <p:childTnLst>
                                    <p:set>
                                      <p:cBhvr>
                                        <p:cTn id="54" dur="1" fill="hold">
                                          <p:stCondLst>
                                            <p:cond delay="0"/>
                                          </p:stCondLst>
                                        </p:cTn>
                                        <p:tgtEl>
                                          <p:spTgt spid="56524"/>
                                        </p:tgtEl>
                                        <p:attrNameLst>
                                          <p:attrName>style.visibility</p:attrName>
                                        </p:attrNameLst>
                                      </p:cBhvr>
                                      <p:to>
                                        <p:strVal val="visible"/>
                                      </p:to>
                                    </p:set>
                                    <p:animEffect transition="in" filter="strips(upRight)">
                                      <p:cBhvr>
                                        <p:cTn id="55" dur="500"/>
                                        <p:tgtEl>
                                          <p:spTgt spid="56524"/>
                                        </p:tgtEl>
                                      </p:cBhvr>
                                    </p:animEffect>
                                  </p:childTnLst>
                                  <p:subTnLst>
                                    <p:set>
                                      <p:cBhvr override="childStyle">
                                        <p:cTn dur="1" fill="hold" display="0" masterRel="nextClick" afterEffect="1"/>
                                        <p:tgtEl>
                                          <p:spTgt spid="56524"/>
                                        </p:tgtEl>
                                        <p:attrNameLst>
                                          <p:attrName>style.visibility</p:attrName>
                                        </p:attrNameLst>
                                      </p:cBhvr>
                                      <p:to>
                                        <p:strVal val="hidden"/>
                                      </p:to>
                                    </p:set>
                                    <p:audio>
                                      <p:cMediaNode>
                                        <p:cTn display="0" masterRel="sameClick">
                                          <p:stCondLst>
                                            <p:cond evt="begin" delay="0">
                                              <p:tn val="53"/>
                                            </p:cond>
                                          </p:stCondLst>
                                          <p:endCondLst>
                                            <p:cond evt="onStopAudio" delay="0">
                                              <p:tgtEl>
                                                <p:sldTgt/>
                                              </p:tgtEl>
                                            </p:cond>
                                          </p:endCondLst>
                                        </p:cTn>
                                        <p:tgtEl>
                                          <p:sndTgt r:embed="rId5" name="whoosh.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6526"/>
                                        </p:tgtEl>
                                        <p:attrNameLst>
                                          <p:attrName>style.visibility</p:attrName>
                                        </p:attrNameLst>
                                      </p:cBhvr>
                                      <p:to>
                                        <p:strVal val="visible"/>
                                      </p:to>
                                    </p:set>
                                    <p:animEffect transition="in" filter="dissolve">
                                      <p:cBhvr>
                                        <p:cTn id="60" dur="500"/>
                                        <p:tgtEl>
                                          <p:spTgt spid="56526"/>
                                        </p:tgtEl>
                                      </p:cBhvr>
                                    </p:animEffect>
                                  </p:childTnLst>
                                </p:cTn>
                              </p:par>
                            </p:childTnLst>
                          </p:cTn>
                        </p:par>
                        <p:par>
                          <p:cTn id="61" fill="hold" nodeType="afterGroup">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56525"/>
                                        </p:tgtEl>
                                        <p:attrNameLst>
                                          <p:attrName>style.visibility</p:attrName>
                                        </p:attrNameLst>
                                      </p:cBhvr>
                                      <p:to>
                                        <p:strVal val="visible"/>
                                      </p:to>
                                    </p:set>
                                    <p:animEffect transition="in" filter="dissolve">
                                      <p:cBhvr>
                                        <p:cTn id="64" dur="500"/>
                                        <p:tgtEl>
                                          <p:spTgt spid="56525"/>
                                        </p:tgtEl>
                                      </p:cBhvr>
                                    </p:animEffect>
                                  </p:childTnLst>
                                </p:cTn>
                              </p:par>
                            </p:childTnLst>
                          </p:cTn>
                        </p:par>
                        <p:par>
                          <p:cTn id="65" fill="hold" nodeType="afterGroup">
                            <p:stCondLst>
                              <p:cond delay="1000"/>
                            </p:stCondLst>
                            <p:childTnLst>
                              <p:par>
                                <p:cTn id="66" presetID="22" presetClass="entr" presetSubtype="8" fill="hold" nodeType="afterEffect">
                                  <p:stCondLst>
                                    <p:cond delay="0"/>
                                  </p:stCondLst>
                                  <p:childTnLst>
                                    <p:set>
                                      <p:cBhvr>
                                        <p:cTn id="67" dur="1" fill="hold">
                                          <p:stCondLst>
                                            <p:cond delay="0"/>
                                          </p:stCondLst>
                                        </p:cTn>
                                        <p:tgtEl>
                                          <p:spTgt spid="56527"/>
                                        </p:tgtEl>
                                        <p:attrNameLst>
                                          <p:attrName>style.visibility</p:attrName>
                                        </p:attrNameLst>
                                      </p:cBhvr>
                                      <p:to>
                                        <p:strVal val="visible"/>
                                      </p:to>
                                    </p:set>
                                    <p:animEffect transition="in" filter="wipe(left)">
                                      <p:cBhvr>
                                        <p:cTn id="68" dur="500"/>
                                        <p:tgtEl>
                                          <p:spTgt spid="56527"/>
                                        </p:tgtEl>
                                      </p:cBhvr>
                                    </p:animEffect>
                                  </p:childTnLst>
                                  <p:subTnLst>
                                    <p:audio>
                                      <p:cMediaNode>
                                        <p:cTn display="0" masterRel="sameClick">
                                          <p:stCondLst>
                                            <p:cond evt="begin" delay="0">
                                              <p:tn val="66"/>
                                            </p:cond>
                                          </p:stCondLst>
                                          <p:endCondLst>
                                            <p:cond evt="onStopAudio" delay="0">
                                              <p:tgtEl>
                                                <p:sldTgt/>
                                              </p:tgtEl>
                                            </p:cond>
                                          </p:endCondLst>
                                        </p:cTn>
                                        <p:tgtEl>
                                          <p:sndTgt r:embed="rId3" name="type.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56537"/>
                                        </p:tgtEl>
                                        <p:attrNameLst>
                                          <p:attrName>style.visibility</p:attrName>
                                        </p:attrNameLst>
                                      </p:cBhvr>
                                      <p:to>
                                        <p:strVal val="visible"/>
                                      </p:to>
                                    </p:set>
                                    <p:animEffect transition="in" filter="wipe(left)">
                                      <p:cBhvr>
                                        <p:cTn id="73" dur="500"/>
                                        <p:tgtEl>
                                          <p:spTgt spid="56537"/>
                                        </p:tgtEl>
                                      </p:cBhvr>
                                    </p:animEffect>
                                  </p:childTnLst>
                                  <p:subTnLst>
                                    <p:audio>
                                      <p:cMediaNode>
                                        <p:cTn display="0" masterRel="sameClick">
                                          <p:stCondLst>
                                            <p:cond evt="begin" delay="0">
                                              <p:tn val="71"/>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P spid="56339" grpId="0" animBg="1" autoUpdateAnimBg="0"/>
      <p:bldP spid="56475" grpId="0" animBg="1" autoUpdateAnimBg="0"/>
      <p:bldP spid="56524" grpId="0" animBg="1" autoUpdateAnimBg="0"/>
      <p:bldP spid="56525" grpId="0" animBg="1"/>
      <p:bldP spid="565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3" name="Rectangle 47">
            <a:extLst>
              <a:ext uri="{FF2B5EF4-FFF2-40B4-BE49-F238E27FC236}">
                <a16:creationId xmlns:a16="http://schemas.microsoft.com/office/drawing/2014/main" id="{1A1FCB3D-FCC2-3046-9AA7-0A90230996F9}"/>
              </a:ext>
            </a:extLst>
          </p:cNvPr>
          <p:cNvSpPr>
            <a:spLocks noChangeArrowheads="1"/>
          </p:cNvSpPr>
          <p:nvPr/>
        </p:nvSpPr>
        <p:spPr bwMode="auto">
          <a:xfrm>
            <a:off x="4876800" y="0"/>
            <a:ext cx="42672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algn="r" eaLnBrk="1" hangingPunct="1"/>
            <a:r>
              <a:rPr lang="en-US" altLang="zh-CN" sz="1800" b="1">
                <a:ea typeface="宋体" panose="02010600030101010101" pitchFamily="2" charset="-122"/>
              </a:rPr>
              <a:t>§1  L-S Approximating Polynomials</a:t>
            </a:r>
          </a:p>
        </p:txBody>
      </p:sp>
      <p:grpSp>
        <p:nvGrpSpPr>
          <p:cNvPr id="9293" name="Group 77">
            <a:extLst>
              <a:ext uri="{FF2B5EF4-FFF2-40B4-BE49-F238E27FC236}">
                <a16:creationId xmlns:a16="http://schemas.microsoft.com/office/drawing/2014/main" id="{1E060A04-DFBB-8340-89DD-5CD27BBF9DBF}"/>
              </a:ext>
            </a:extLst>
          </p:cNvPr>
          <p:cNvGrpSpPr>
            <a:grpSpLocks/>
          </p:cNvGrpSpPr>
          <p:nvPr/>
        </p:nvGrpSpPr>
        <p:grpSpPr bwMode="auto">
          <a:xfrm>
            <a:off x="685800" y="381000"/>
            <a:ext cx="4768850" cy="1011238"/>
            <a:chOff x="432" y="240"/>
            <a:chExt cx="3004" cy="637"/>
          </a:xfrm>
        </p:grpSpPr>
        <p:pic>
          <p:nvPicPr>
            <p:cNvPr id="12352" name="Picture 49" descr="LIGHT">
              <a:extLst>
                <a:ext uri="{FF2B5EF4-FFF2-40B4-BE49-F238E27FC236}">
                  <a16:creationId xmlns:a16="http://schemas.microsoft.com/office/drawing/2014/main" id="{1C9BFC0A-3A32-9D46-A0A9-871DCBFA8E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 y="240"/>
              <a:ext cx="354" cy="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6" name="Text Box 50">
              <a:extLst>
                <a:ext uri="{FF2B5EF4-FFF2-40B4-BE49-F238E27FC236}">
                  <a16:creationId xmlns:a16="http://schemas.microsoft.com/office/drawing/2014/main" id="{7B836186-2B27-5045-9238-A80822040F97}"/>
                </a:ext>
              </a:extLst>
            </p:cNvPr>
            <p:cNvSpPr txBox="1">
              <a:spLocks noChangeArrowheads="1"/>
            </p:cNvSpPr>
            <p:nvPr/>
          </p:nvSpPr>
          <p:spPr bwMode="auto">
            <a:xfrm>
              <a:off x="816" y="336"/>
              <a:ext cx="134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zh-CN" altLang="en-US" sz="2400" b="1">
                  <a:solidFill>
                    <a:schemeClr val="accent2"/>
                  </a:solidFill>
                  <a:ea typeface="宋体" panose="02010600030101010101" pitchFamily="2" charset="-122"/>
                </a:rPr>
                <a:t>方案二：</a:t>
              </a:r>
              <a:r>
                <a:rPr lang="zh-CN" altLang="en-US" sz="2400" b="1">
                  <a:ea typeface="宋体" panose="02010600030101010101" pitchFamily="2" charset="-122"/>
                </a:rPr>
                <a:t>设</a:t>
              </a:r>
              <a:endParaRPr lang="en-US" altLang="zh-CN" sz="2400" b="1">
                <a:ea typeface="宋体" panose="02010600030101010101" pitchFamily="2" charset="-122"/>
              </a:endParaRPr>
            </a:p>
          </p:txBody>
        </p:sp>
        <p:sp>
          <p:nvSpPr>
            <p:cNvPr id="12354" name="Rectangle 64">
              <a:extLst>
                <a:ext uri="{FF2B5EF4-FFF2-40B4-BE49-F238E27FC236}">
                  <a16:creationId xmlns:a16="http://schemas.microsoft.com/office/drawing/2014/main" id="{FEF6AA08-245A-E449-AAE6-CB787BEFE2C8}"/>
                </a:ext>
              </a:extLst>
            </p:cNvPr>
            <p:cNvSpPr>
              <a:spLocks noChangeArrowheads="1"/>
            </p:cNvSpPr>
            <p:nvPr/>
          </p:nvSpPr>
          <p:spPr bwMode="auto">
            <a:xfrm>
              <a:off x="3372" y="34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600" b="1" i="1">
                  <a:solidFill>
                    <a:srgbClr val="000000"/>
                  </a:solidFill>
                  <a:ea typeface="宋体" panose="02010600030101010101" pitchFamily="2" charset="-122"/>
                </a:rPr>
                <a:t>x</a:t>
              </a:r>
              <a:endParaRPr lang="en-US" altLang="zh-CN">
                <a:ea typeface="宋体" panose="02010600030101010101" pitchFamily="2" charset="-122"/>
              </a:endParaRPr>
            </a:p>
          </p:txBody>
        </p:sp>
        <p:sp>
          <p:nvSpPr>
            <p:cNvPr id="12355" name="Rectangle 65">
              <a:extLst>
                <a:ext uri="{FF2B5EF4-FFF2-40B4-BE49-F238E27FC236}">
                  <a16:creationId xmlns:a16="http://schemas.microsoft.com/office/drawing/2014/main" id="{B9740A32-9B17-6440-AD7C-346D7693DCAD}"/>
                </a:ext>
              </a:extLst>
            </p:cNvPr>
            <p:cNvSpPr>
              <a:spLocks noChangeArrowheads="1"/>
            </p:cNvSpPr>
            <p:nvPr/>
          </p:nvSpPr>
          <p:spPr bwMode="auto">
            <a:xfrm>
              <a:off x="3228" y="34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600" b="1" i="1">
                  <a:solidFill>
                    <a:srgbClr val="FF0000"/>
                  </a:solidFill>
                  <a:ea typeface="宋体" panose="02010600030101010101" pitchFamily="2" charset="-122"/>
                </a:rPr>
                <a:t>b</a:t>
              </a:r>
              <a:endParaRPr lang="en-US" altLang="zh-CN">
                <a:solidFill>
                  <a:srgbClr val="FF0000"/>
                </a:solidFill>
                <a:ea typeface="宋体" panose="02010600030101010101" pitchFamily="2" charset="-122"/>
              </a:endParaRPr>
            </a:p>
          </p:txBody>
        </p:sp>
        <p:sp>
          <p:nvSpPr>
            <p:cNvPr id="12356" name="Rectangle 66">
              <a:extLst>
                <a:ext uri="{FF2B5EF4-FFF2-40B4-BE49-F238E27FC236}">
                  <a16:creationId xmlns:a16="http://schemas.microsoft.com/office/drawing/2014/main" id="{25054ACA-3F72-8743-9E94-40776ACDF5A1}"/>
                </a:ext>
              </a:extLst>
            </p:cNvPr>
            <p:cNvSpPr>
              <a:spLocks noChangeArrowheads="1"/>
            </p:cNvSpPr>
            <p:nvPr/>
          </p:nvSpPr>
          <p:spPr bwMode="auto">
            <a:xfrm>
              <a:off x="3036" y="360"/>
              <a:ext cx="9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700" b="1" i="1">
                  <a:solidFill>
                    <a:srgbClr val="000000"/>
                  </a:solidFill>
                  <a:ea typeface="宋体" panose="02010600030101010101" pitchFamily="2" charset="-122"/>
                </a:rPr>
                <a:t>e</a:t>
              </a:r>
              <a:endParaRPr lang="en-US" altLang="zh-CN">
                <a:ea typeface="宋体" panose="02010600030101010101" pitchFamily="2" charset="-122"/>
              </a:endParaRPr>
            </a:p>
          </p:txBody>
        </p:sp>
        <p:sp>
          <p:nvSpPr>
            <p:cNvPr id="12357" name="Rectangle 67">
              <a:extLst>
                <a:ext uri="{FF2B5EF4-FFF2-40B4-BE49-F238E27FC236}">
                  <a16:creationId xmlns:a16="http://schemas.microsoft.com/office/drawing/2014/main" id="{E64E7BC8-C82C-234D-987F-DCDA18E46158}"/>
                </a:ext>
              </a:extLst>
            </p:cNvPr>
            <p:cNvSpPr>
              <a:spLocks noChangeArrowheads="1"/>
            </p:cNvSpPr>
            <p:nvPr/>
          </p:nvSpPr>
          <p:spPr bwMode="auto">
            <a:xfrm>
              <a:off x="2894" y="360"/>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700" b="1" i="1">
                  <a:solidFill>
                    <a:srgbClr val="FF0000"/>
                  </a:solidFill>
                  <a:ea typeface="宋体" panose="02010600030101010101" pitchFamily="2" charset="-122"/>
                </a:rPr>
                <a:t>a</a:t>
              </a:r>
              <a:endParaRPr lang="en-US" altLang="zh-CN">
                <a:solidFill>
                  <a:srgbClr val="FF0000"/>
                </a:solidFill>
                <a:ea typeface="宋体" panose="02010600030101010101" pitchFamily="2" charset="-122"/>
              </a:endParaRPr>
            </a:p>
          </p:txBody>
        </p:sp>
        <p:sp>
          <p:nvSpPr>
            <p:cNvPr id="12358" name="Rectangle 68">
              <a:extLst>
                <a:ext uri="{FF2B5EF4-FFF2-40B4-BE49-F238E27FC236}">
                  <a16:creationId xmlns:a16="http://schemas.microsoft.com/office/drawing/2014/main" id="{E086C579-2BFD-2548-A73D-615525D6699F}"/>
                </a:ext>
              </a:extLst>
            </p:cNvPr>
            <p:cNvSpPr>
              <a:spLocks noChangeArrowheads="1"/>
            </p:cNvSpPr>
            <p:nvPr/>
          </p:nvSpPr>
          <p:spPr bwMode="auto">
            <a:xfrm>
              <a:off x="2487" y="360"/>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700" b="1" i="1">
                  <a:solidFill>
                    <a:srgbClr val="000000"/>
                  </a:solidFill>
                  <a:ea typeface="宋体" panose="02010600030101010101" pitchFamily="2" charset="-122"/>
                </a:rPr>
                <a:t>x</a:t>
              </a:r>
              <a:endParaRPr lang="en-US" altLang="zh-CN">
                <a:ea typeface="宋体" panose="02010600030101010101" pitchFamily="2" charset="-122"/>
              </a:endParaRPr>
            </a:p>
          </p:txBody>
        </p:sp>
        <p:sp>
          <p:nvSpPr>
            <p:cNvPr id="12359" name="Rectangle 69">
              <a:extLst>
                <a:ext uri="{FF2B5EF4-FFF2-40B4-BE49-F238E27FC236}">
                  <a16:creationId xmlns:a16="http://schemas.microsoft.com/office/drawing/2014/main" id="{8799A0AF-B300-724D-BEA9-CF72F713BB68}"/>
                </a:ext>
              </a:extLst>
            </p:cNvPr>
            <p:cNvSpPr>
              <a:spLocks noChangeArrowheads="1"/>
            </p:cNvSpPr>
            <p:nvPr/>
          </p:nvSpPr>
          <p:spPr bwMode="auto">
            <a:xfrm>
              <a:off x="2245" y="360"/>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700" b="1" i="1">
                  <a:solidFill>
                    <a:srgbClr val="000000"/>
                  </a:solidFill>
                  <a:ea typeface="宋体" panose="02010600030101010101" pitchFamily="2" charset="-122"/>
                </a:rPr>
                <a:t>P</a:t>
              </a:r>
              <a:endParaRPr lang="en-US" altLang="zh-CN">
                <a:ea typeface="宋体" panose="02010600030101010101" pitchFamily="2" charset="-122"/>
              </a:endParaRPr>
            </a:p>
          </p:txBody>
        </p:sp>
        <p:sp>
          <p:nvSpPr>
            <p:cNvPr id="12360" name="Rectangle 70">
              <a:extLst>
                <a:ext uri="{FF2B5EF4-FFF2-40B4-BE49-F238E27FC236}">
                  <a16:creationId xmlns:a16="http://schemas.microsoft.com/office/drawing/2014/main" id="{0A639737-90AF-DF4A-8C09-7274ACE9A488}"/>
                </a:ext>
              </a:extLst>
            </p:cNvPr>
            <p:cNvSpPr>
              <a:spLocks noChangeArrowheads="1"/>
            </p:cNvSpPr>
            <p:nvPr/>
          </p:nvSpPr>
          <p:spPr bwMode="auto">
            <a:xfrm>
              <a:off x="1912" y="360"/>
              <a:ext cx="9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700" b="1" i="1">
                  <a:solidFill>
                    <a:srgbClr val="000000"/>
                  </a:solidFill>
                  <a:ea typeface="宋体" panose="02010600030101010101" pitchFamily="2" charset="-122"/>
                </a:rPr>
                <a:t>y</a:t>
              </a:r>
              <a:endParaRPr lang="en-US" altLang="zh-CN">
                <a:ea typeface="宋体" panose="02010600030101010101" pitchFamily="2" charset="-122"/>
              </a:endParaRPr>
            </a:p>
          </p:txBody>
        </p:sp>
        <p:sp>
          <p:nvSpPr>
            <p:cNvPr id="12361" name="Rectangle 71">
              <a:extLst>
                <a:ext uri="{FF2B5EF4-FFF2-40B4-BE49-F238E27FC236}">
                  <a16:creationId xmlns:a16="http://schemas.microsoft.com/office/drawing/2014/main" id="{EACC08BA-061A-F649-9BA1-F2D9E02AFEEE}"/>
                </a:ext>
              </a:extLst>
            </p:cNvPr>
            <p:cNvSpPr>
              <a:spLocks noChangeArrowheads="1"/>
            </p:cNvSpPr>
            <p:nvPr/>
          </p:nvSpPr>
          <p:spPr bwMode="auto">
            <a:xfrm>
              <a:off x="3307" y="342"/>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6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2362" name="Rectangle 72">
              <a:extLst>
                <a:ext uri="{FF2B5EF4-FFF2-40B4-BE49-F238E27FC236}">
                  <a16:creationId xmlns:a16="http://schemas.microsoft.com/office/drawing/2014/main" id="{F99EB723-61E7-CD43-A366-A0ACE8F8E76B}"/>
                </a:ext>
              </a:extLst>
            </p:cNvPr>
            <p:cNvSpPr>
              <a:spLocks noChangeArrowheads="1"/>
            </p:cNvSpPr>
            <p:nvPr/>
          </p:nvSpPr>
          <p:spPr bwMode="auto">
            <a:xfrm>
              <a:off x="2608" y="360"/>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7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2363" name="Rectangle 73">
              <a:extLst>
                <a:ext uri="{FF2B5EF4-FFF2-40B4-BE49-F238E27FC236}">
                  <a16:creationId xmlns:a16="http://schemas.microsoft.com/office/drawing/2014/main" id="{75EB0923-E1A6-6B47-8F29-8991BD286A14}"/>
                </a:ext>
              </a:extLst>
            </p:cNvPr>
            <p:cNvSpPr>
              <a:spLocks noChangeArrowheads="1"/>
            </p:cNvSpPr>
            <p:nvPr/>
          </p:nvSpPr>
          <p:spPr bwMode="auto">
            <a:xfrm>
              <a:off x="2390" y="360"/>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7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2364" name="Rectangle 74">
              <a:extLst>
                <a:ext uri="{FF2B5EF4-FFF2-40B4-BE49-F238E27FC236}">
                  <a16:creationId xmlns:a16="http://schemas.microsoft.com/office/drawing/2014/main" id="{C5FD6CDC-703A-4040-90D8-48A38B59EDE2}"/>
                </a:ext>
              </a:extLst>
            </p:cNvPr>
            <p:cNvSpPr>
              <a:spLocks noChangeArrowheads="1"/>
            </p:cNvSpPr>
            <p:nvPr/>
          </p:nvSpPr>
          <p:spPr bwMode="auto">
            <a:xfrm>
              <a:off x="3148" y="330"/>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6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2365" name="Rectangle 75">
              <a:extLst>
                <a:ext uri="{FF2B5EF4-FFF2-40B4-BE49-F238E27FC236}">
                  <a16:creationId xmlns:a16="http://schemas.microsoft.com/office/drawing/2014/main" id="{C17F25C7-B0F1-C449-930A-D1A19B296C70}"/>
                </a:ext>
              </a:extLst>
            </p:cNvPr>
            <p:cNvSpPr>
              <a:spLocks noChangeArrowheads="1"/>
            </p:cNvSpPr>
            <p:nvPr/>
          </p:nvSpPr>
          <p:spPr bwMode="auto">
            <a:xfrm>
              <a:off x="2726" y="336"/>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7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2366" name="Rectangle 76">
              <a:extLst>
                <a:ext uri="{FF2B5EF4-FFF2-40B4-BE49-F238E27FC236}">
                  <a16:creationId xmlns:a16="http://schemas.microsoft.com/office/drawing/2014/main" id="{C0E9A120-4074-6B4A-AFAA-0A299CD889A9}"/>
                </a:ext>
              </a:extLst>
            </p:cNvPr>
            <p:cNvSpPr>
              <a:spLocks noChangeArrowheads="1"/>
            </p:cNvSpPr>
            <p:nvPr/>
          </p:nvSpPr>
          <p:spPr bwMode="auto">
            <a:xfrm>
              <a:off x="2064" y="336"/>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latin typeface="Symbol" pitchFamily="2" charset="2"/>
                  <a:ea typeface="宋体" panose="02010600030101010101" pitchFamily="2" charset="-122"/>
                  <a:sym typeface="Symbol" pitchFamily="2" charset="2"/>
                </a:rPr>
                <a:t></a:t>
              </a:r>
            </a:p>
          </p:txBody>
        </p:sp>
      </p:grpSp>
      <p:sp>
        <p:nvSpPr>
          <p:cNvPr id="9294" name="Text Box 78">
            <a:extLst>
              <a:ext uri="{FF2B5EF4-FFF2-40B4-BE49-F238E27FC236}">
                <a16:creationId xmlns:a16="http://schemas.microsoft.com/office/drawing/2014/main" id="{F0560B17-4E72-B049-B4C7-79CC3128D8B0}"/>
              </a:ext>
            </a:extLst>
          </p:cNvPr>
          <p:cNvSpPr txBox="1">
            <a:spLocks noChangeArrowheads="1"/>
          </p:cNvSpPr>
          <p:nvPr/>
        </p:nvSpPr>
        <p:spPr bwMode="auto">
          <a:xfrm>
            <a:off x="5867400" y="6096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zh-CN" sz="2400" b="1">
                <a:latin typeface="Times New Roman" charset="0"/>
              </a:rPr>
              <a:t>( </a:t>
            </a:r>
            <a:r>
              <a:rPr lang="en-US" altLang="zh-CN" sz="2400" b="1" i="1">
                <a:solidFill>
                  <a:srgbClr val="FF0000"/>
                </a:solidFill>
                <a:latin typeface="Times New Roman" charset="0"/>
              </a:rPr>
              <a:t>a</a:t>
            </a:r>
            <a:r>
              <a:rPr lang="en-US" altLang="zh-CN" sz="2400" b="1">
                <a:latin typeface="Times New Roman" charset="0"/>
              </a:rPr>
              <a:t> &gt; 0,  </a:t>
            </a:r>
            <a:r>
              <a:rPr lang="en-US" altLang="zh-CN" sz="2400" b="1" i="1">
                <a:solidFill>
                  <a:srgbClr val="FF0000"/>
                </a:solidFill>
                <a:latin typeface="Times New Roman" charset="0"/>
              </a:rPr>
              <a:t>b</a:t>
            </a:r>
            <a:r>
              <a:rPr lang="en-US" altLang="zh-CN" sz="2400" b="1">
                <a:latin typeface="Times New Roman" charset="0"/>
              </a:rPr>
              <a:t> &gt; 0 )</a:t>
            </a:r>
            <a:endParaRPr lang="en-US" altLang="zh-CN" sz="2400" b="1" i="1">
              <a:latin typeface="Times New Roman" charset="0"/>
            </a:endParaRPr>
          </a:p>
        </p:txBody>
      </p:sp>
      <p:grpSp>
        <p:nvGrpSpPr>
          <p:cNvPr id="9310" name="Group 94">
            <a:extLst>
              <a:ext uri="{FF2B5EF4-FFF2-40B4-BE49-F238E27FC236}">
                <a16:creationId xmlns:a16="http://schemas.microsoft.com/office/drawing/2014/main" id="{F2F86820-1832-5443-915A-C0771381A293}"/>
              </a:ext>
            </a:extLst>
          </p:cNvPr>
          <p:cNvGrpSpPr>
            <a:grpSpLocks/>
          </p:cNvGrpSpPr>
          <p:nvPr/>
        </p:nvGrpSpPr>
        <p:grpSpPr bwMode="auto">
          <a:xfrm>
            <a:off x="1295400" y="1143000"/>
            <a:ext cx="6248400" cy="685800"/>
            <a:chOff x="864" y="720"/>
            <a:chExt cx="3936" cy="432"/>
          </a:xfrm>
        </p:grpSpPr>
        <p:sp>
          <p:nvSpPr>
            <p:cNvPr id="9296" name="Text Box 80">
              <a:extLst>
                <a:ext uri="{FF2B5EF4-FFF2-40B4-BE49-F238E27FC236}">
                  <a16:creationId xmlns:a16="http://schemas.microsoft.com/office/drawing/2014/main" id="{1B10854F-9203-5C41-BEFC-D48B08273470}"/>
                </a:ext>
              </a:extLst>
            </p:cNvPr>
            <p:cNvSpPr txBox="1">
              <a:spLocks noChangeArrowheads="1"/>
            </p:cNvSpPr>
            <p:nvPr/>
          </p:nvSpPr>
          <p:spPr bwMode="auto">
            <a:xfrm>
              <a:off x="864" y="768"/>
              <a:ext cx="393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zh-CN" altLang="en-US" sz="2400" b="1">
                  <a:solidFill>
                    <a:schemeClr val="accent2"/>
                  </a:solidFill>
                  <a:ea typeface="宋体" panose="02010600030101010101" pitchFamily="2" charset="-122"/>
                </a:rPr>
                <a:t>线性化：</a:t>
              </a:r>
              <a:r>
                <a:rPr lang="zh-CN" altLang="en-US" sz="2400" b="1">
                  <a:ea typeface="宋体" panose="02010600030101010101" pitchFamily="2" charset="-122"/>
                </a:rPr>
                <a:t>由</a:t>
              </a:r>
              <a:r>
                <a:rPr lang="en-US" altLang="zh-CN" sz="2400" b="1">
                  <a:ea typeface="宋体" panose="02010600030101010101" pitchFamily="2" charset="-122"/>
                </a:rPr>
                <a:t>                             </a:t>
              </a:r>
              <a:r>
                <a:rPr lang="zh-CN" altLang="en-US" sz="2400" b="1">
                  <a:ea typeface="宋体" panose="02010600030101010101" pitchFamily="2" charset="-122"/>
                </a:rPr>
                <a:t>可做变换</a:t>
              </a:r>
              <a:endParaRPr lang="en-US" altLang="zh-CN" sz="2400" b="1">
                <a:ea typeface="宋体" panose="02010600030101010101" pitchFamily="2" charset="-122"/>
              </a:endParaRPr>
            </a:p>
          </p:txBody>
        </p:sp>
        <p:grpSp>
          <p:nvGrpSpPr>
            <p:cNvPr id="12342" name="Group 93">
              <a:extLst>
                <a:ext uri="{FF2B5EF4-FFF2-40B4-BE49-F238E27FC236}">
                  <a16:creationId xmlns:a16="http://schemas.microsoft.com/office/drawing/2014/main" id="{E39D4696-6D30-DE4D-BA22-B0EB032D5246}"/>
                </a:ext>
              </a:extLst>
            </p:cNvPr>
            <p:cNvGrpSpPr>
              <a:grpSpLocks/>
            </p:cNvGrpSpPr>
            <p:nvPr/>
          </p:nvGrpSpPr>
          <p:grpSpPr bwMode="auto">
            <a:xfrm>
              <a:off x="1948" y="720"/>
              <a:ext cx="1203" cy="432"/>
              <a:chOff x="1948" y="720"/>
              <a:chExt cx="1203" cy="432"/>
            </a:xfrm>
          </p:grpSpPr>
          <p:sp>
            <p:nvSpPr>
              <p:cNvPr id="12343" name="Line 82">
                <a:extLst>
                  <a:ext uri="{FF2B5EF4-FFF2-40B4-BE49-F238E27FC236}">
                    <a16:creationId xmlns:a16="http://schemas.microsoft.com/office/drawing/2014/main" id="{43D31F8E-7DB4-6A48-8141-18BFAF5CCC3E}"/>
                  </a:ext>
                </a:extLst>
              </p:cNvPr>
              <p:cNvSpPr>
                <a:spLocks noChangeShapeType="1"/>
              </p:cNvSpPr>
              <p:nvPr/>
            </p:nvSpPr>
            <p:spPr bwMode="auto">
              <a:xfrm>
                <a:off x="2999" y="933"/>
                <a:ext cx="152" cy="1"/>
              </a:xfrm>
              <a:prstGeom prst="line">
                <a:avLst/>
              </a:prstGeom>
              <a:noFill/>
              <a:ln w="17526">
                <a:solidFill>
                  <a:srgbClr val="000000"/>
                </a:solidFill>
                <a:round/>
                <a:headEnd/>
                <a:tailEnd/>
              </a:ln>
              <a:extLst>
                <a:ext uri="{909E8E84-426E-40DD-AFC4-6F175D3DCCD1}">
                  <a14:hiddenFill xmlns:a14="http://schemas.microsoft.com/office/drawing/2010/main">
                    <a:noFill/>
                  </a14:hiddenFill>
                </a:ext>
              </a:extLst>
            </p:spPr>
            <p:txBody>
              <a:bodyPr/>
              <a:lstStyle/>
              <a:p>
                <a:endParaRPr lang="en-CN"/>
              </a:p>
            </p:txBody>
          </p:sp>
          <p:sp>
            <p:nvSpPr>
              <p:cNvPr id="12344" name="Rectangle 83">
                <a:extLst>
                  <a:ext uri="{FF2B5EF4-FFF2-40B4-BE49-F238E27FC236}">
                    <a16:creationId xmlns:a16="http://schemas.microsoft.com/office/drawing/2014/main" id="{D8A95D8D-DC61-D34B-A2CB-43A385C24A36}"/>
                  </a:ext>
                </a:extLst>
              </p:cNvPr>
              <p:cNvSpPr>
                <a:spLocks noChangeArrowheads="1"/>
              </p:cNvSpPr>
              <p:nvPr/>
            </p:nvSpPr>
            <p:spPr bwMode="auto">
              <a:xfrm>
                <a:off x="3024" y="91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i="1">
                    <a:solidFill>
                      <a:srgbClr val="000000"/>
                    </a:solidFill>
                    <a:ea typeface="宋体" panose="02010600030101010101" pitchFamily="2" charset="-122"/>
                  </a:rPr>
                  <a:t>x</a:t>
                </a:r>
                <a:endParaRPr lang="en-US" altLang="zh-CN">
                  <a:ea typeface="宋体" panose="02010600030101010101" pitchFamily="2" charset="-122"/>
                </a:endParaRPr>
              </a:p>
            </p:txBody>
          </p:sp>
          <p:sp>
            <p:nvSpPr>
              <p:cNvPr id="12345" name="Rectangle 84">
                <a:extLst>
                  <a:ext uri="{FF2B5EF4-FFF2-40B4-BE49-F238E27FC236}">
                    <a16:creationId xmlns:a16="http://schemas.microsoft.com/office/drawing/2014/main" id="{6391764B-3197-7B41-90BE-80CDEB0A5D7B}"/>
                  </a:ext>
                </a:extLst>
              </p:cNvPr>
              <p:cNvSpPr>
                <a:spLocks noChangeArrowheads="1"/>
              </p:cNvSpPr>
              <p:nvPr/>
            </p:nvSpPr>
            <p:spPr bwMode="auto">
              <a:xfrm>
                <a:off x="3024" y="72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i="1">
                    <a:solidFill>
                      <a:srgbClr val="FF0000"/>
                    </a:solidFill>
                    <a:ea typeface="宋体" panose="02010600030101010101" pitchFamily="2" charset="-122"/>
                  </a:rPr>
                  <a:t>b</a:t>
                </a:r>
                <a:endParaRPr lang="en-US" altLang="zh-CN">
                  <a:solidFill>
                    <a:srgbClr val="FF0000"/>
                  </a:solidFill>
                  <a:ea typeface="宋体" panose="02010600030101010101" pitchFamily="2" charset="-122"/>
                </a:endParaRPr>
              </a:p>
            </p:txBody>
          </p:sp>
          <p:sp>
            <p:nvSpPr>
              <p:cNvPr id="12346" name="Rectangle 85">
                <a:extLst>
                  <a:ext uri="{FF2B5EF4-FFF2-40B4-BE49-F238E27FC236}">
                    <a16:creationId xmlns:a16="http://schemas.microsoft.com/office/drawing/2014/main" id="{BA44552C-76C6-9F4F-B66A-67C884430385}"/>
                  </a:ext>
                </a:extLst>
              </p:cNvPr>
              <p:cNvSpPr>
                <a:spLocks noChangeArrowheads="1"/>
              </p:cNvSpPr>
              <p:nvPr/>
            </p:nvSpPr>
            <p:spPr bwMode="auto">
              <a:xfrm>
                <a:off x="2694" y="80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i="1">
                    <a:solidFill>
                      <a:srgbClr val="FF0000"/>
                    </a:solidFill>
                    <a:ea typeface="宋体" panose="02010600030101010101" pitchFamily="2" charset="-122"/>
                  </a:rPr>
                  <a:t>a</a:t>
                </a:r>
                <a:endParaRPr lang="en-US" altLang="zh-CN">
                  <a:solidFill>
                    <a:srgbClr val="FF0000"/>
                  </a:solidFill>
                  <a:ea typeface="宋体" panose="02010600030101010101" pitchFamily="2" charset="-122"/>
                </a:endParaRPr>
              </a:p>
            </p:txBody>
          </p:sp>
          <p:sp>
            <p:nvSpPr>
              <p:cNvPr id="12347" name="Rectangle 86">
                <a:extLst>
                  <a:ext uri="{FF2B5EF4-FFF2-40B4-BE49-F238E27FC236}">
                    <a16:creationId xmlns:a16="http://schemas.microsoft.com/office/drawing/2014/main" id="{D71516AE-DD6C-E442-842B-2ED503287D3E}"/>
                  </a:ext>
                </a:extLst>
              </p:cNvPr>
              <p:cNvSpPr>
                <a:spLocks noChangeArrowheads="1"/>
              </p:cNvSpPr>
              <p:nvPr/>
            </p:nvSpPr>
            <p:spPr bwMode="auto">
              <a:xfrm>
                <a:off x="2181" y="805"/>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i="1">
                    <a:solidFill>
                      <a:srgbClr val="000000"/>
                    </a:solidFill>
                    <a:ea typeface="宋体" panose="02010600030101010101" pitchFamily="2" charset="-122"/>
                  </a:rPr>
                  <a:t>y</a:t>
                </a:r>
                <a:endParaRPr lang="en-US" altLang="zh-CN">
                  <a:ea typeface="宋体" panose="02010600030101010101" pitchFamily="2" charset="-122"/>
                </a:endParaRPr>
              </a:p>
            </p:txBody>
          </p:sp>
          <p:sp>
            <p:nvSpPr>
              <p:cNvPr id="12348" name="Rectangle 87">
                <a:extLst>
                  <a:ext uri="{FF2B5EF4-FFF2-40B4-BE49-F238E27FC236}">
                    <a16:creationId xmlns:a16="http://schemas.microsoft.com/office/drawing/2014/main" id="{7B8D57C7-FDC1-9145-9167-3B2C0F006CF4}"/>
                  </a:ext>
                </a:extLst>
              </p:cNvPr>
              <p:cNvSpPr>
                <a:spLocks noChangeArrowheads="1"/>
              </p:cNvSpPr>
              <p:nvPr/>
            </p:nvSpPr>
            <p:spPr bwMode="auto">
              <a:xfrm>
                <a:off x="2842" y="782"/>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2349" name="Rectangle 88">
                <a:extLst>
                  <a:ext uri="{FF2B5EF4-FFF2-40B4-BE49-F238E27FC236}">
                    <a16:creationId xmlns:a16="http://schemas.microsoft.com/office/drawing/2014/main" id="{A58B47E4-EDA6-9E46-A332-6D15938D3271}"/>
                  </a:ext>
                </a:extLst>
              </p:cNvPr>
              <p:cNvSpPr>
                <a:spLocks noChangeArrowheads="1"/>
              </p:cNvSpPr>
              <p:nvPr/>
            </p:nvSpPr>
            <p:spPr bwMode="auto">
              <a:xfrm>
                <a:off x="2328" y="782"/>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latin typeface="Symbol" pitchFamily="2" charset="2"/>
                    <a:ea typeface="宋体" panose="02010600030101010101" pitchFamily="2" charset="-122"/>
                    <a:sym typeface="Symbol" pitchFamily="2" charset="2"/>
                  </a:rPr>
                  <a:t></a:t>
                </a:r>
              </a:p>
            </p:txBody>
          </p:sp>
          <p:sp>
            <p:nvSpPr>
              <p:cNvPr id="12350" name="Rectangle 89">
                <a:extLst>
                  <a:ext uri="{FF2B5EF4-FFF2-40B4-BE49-F238E27FC236}">
                    <a16:creationId xmlns:a16="http://schemas.microsoft.com/office/drawing/2014/main" id="{65955902-5878-D749-9D15-FA4A40A82AFB}"/>
                  </a:ext>
                </a:extLst>
              </p:cNvPr>
              <p:cNvSpPr>
                <a:spLocks noChangeArrowheads="1"/>
              </p:cNvSpPr>
              <p:nvPr/>
            </p:nvSpPr>
            <p:spPr bwMode="auto">
              <a:xfrm>
                <a:off x="2492" y="805"/>
                <a:ext cx="1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a:solidFill>
                      <a:srgbClr val="000000"/>
                    </a:solidFill>
                    <a:ea typeface="宋体" panose="02010600030101010101" pitchFamily="2" charset="-122"/>
                  </a:rPr>
                  <a:t>ln</a:t>
                </a:r>
                <a:endParaRPr lang="en-US" altLang="zh-CN">
                  <a:ea typeface="宋体" panose="02010600030101010101" pitchFamily="2" charset="-122"/>
                </a:endParaRPr>
              </a:p>
            </p:txBody>
          </p:sp>
          <p:sp>
            <p:nvSpPr>
              <p:cNvPr id="12351" name="Rectangle 90">
                <a:extLst>
                  <a:ext uri="{FF2B5EF4-FFF2-40B4-BE49-F238E27FC236}">
                    <a16:creationId xmlns:a16="http://schemas.microsoft.com/office/drawing/2014/main" id="{B0ACA4AC-93D9-F745-ABA4-3F6ED3BDD140}"/>
                  </a:ext>
                </a:extLst>
              </p:cNvPr>
              <p:cNvSpPr>
                <a:spLocks noChangeArrowheads="1"/>
              </p:cNvSpPr>
              <p:nvPr/>
            </p:nvSpPr>
            <p:spPr bwMode="auto">
              <a:xfrm>
                <a:off x="1948" y="805"/>
                <a:ext cx="1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500" b="1">
                    <a:solidFill>
                      <a:srgbClr val="000000"/>
                    </a:solidFill>
                    <a:ea typeface="宋体" panose="02010600030101010101" pitchFamily="2" charset="-122"/>
                  </a:rPr>
                  <a:t>ln</a:t>
                </a:r>
                <a:endParaRPr lang="en-US" altLang="zh-CN">
                  <a:ea typeface="宋体" panose="02010600030101010101" pitchFamily="2" charset="-122"/>
                </a:endParaRPr>
              </a:p>
            </p:txBody>
          </p:sp>
        </p:grpSp>
      </p:grpSp>
      <p:grpSp>
        <p:nvGrpSpPr>
          <p:cNvPr id="9332" name="Group 116">
            <a:extLst>
              <a:ext uri="{FF2B5EF4-FFF2-40B4-BE49-F238E27FC236}">
                <a16:creationId xmlns:a16="http://schemas.microsoft.com/office/drawing/2014/main" id="{3A3061C0-BAA8-2848-836C-0A59E20EA529}"/>
              </a:ext>
            </a:extLst>
          </p:cNvPr>
          <p:cNvGrpSpPr>
            <a:grpSpLocks/>
          </p:cNvGrpSpPr>
          <p:nvPr/>
        </p:nvGrpSpPr>
        <p:grpSpPr bwMode="auto">
          <a:xfrm>
            <a:off x="1400175" y="1860550"/>
            <a:ext cx="5772150" cy="669925"/>
            <a:chOff x="882" y="1172"/>
            <a:chExt cx="3636" cy="422"/>
          </a:xfrm>
        </p:grpSpPr>
        <p:sp>
          <p:nvSpPr>
            <p:cNvPr id="12321" name="Line 96">
              <a:extLst>
                <a:ext uri="{FF2B5EF4-FFF2-40B4-BE49-F238E27FC236}">
                  <a16:creationId xmlns:a16="http://schemas.microsoft.com/office/drawing/2014/main" id="{FEBBCBA6-4350-3546-88C7-A93500DC8463}"/>
                </a:ext>
              </a:extLst>
            </p:cNvPr>
            <p:cNvSpPr>
              <a:spLocks noChangeShapeType="1"/>
            </p:cNvSpPr>
            <p:nvPr/>
          </p:nvSpPr>
          <p:spPr bwMode="auto">
            <a:xfrm>
              <a:off x="2383" y="1398"/>
              <a:ext cx="17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CN"/>
            </a:p>
          </p:txBody>
        </p:sp>
        <p:sp>
          <p:nvSpPr>
            <p:cNvPr id="12322" name="Rectangle 97">
              <a:extLst>
                <a:ext uri="{FF2B5EF4-FFF2-40B4-BE49-F238E27FC236}">
                  <a16:creationId xmlns:a16="http://schemas.microsoft.com/office/drawing/2014/main" id="{8654997F-87DB-8848-88E5-78074D6F32AD}"/>
                </a:ext>
              </a:extLst>
            </p:cNvPr>
            <p:cNvSpPr>
              <a:spLocks noChangeArrowheads="1"/>
            </p:cNvSpPr>
            <p:nvPr/>
          </p:nvSpPr>
          <p:spPr bwMode="auto">
            <a:xfrm>
              <a:off x="4372" y="1263"/>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FF0000"/>
                  </a:solidFill>
                  <a:ea typeface="宋体" panose="02010600030101010101" pitchFamily="2" charset="-122"/>
                </a:rPr>
                <a:t>b</a:t>
              </a:r>
              <a:endParaRPr lang="en-US" altLang="zh-CN">
                <a:solidFill>
                  <a:srgbClr val="FF0000"/>
                </a:solidFill>
                <a:ea typeface="宋体" panose="02010600030101010101" pitchFamily="2" charset="-122"/>
              </a:endParaRPr>
            </a:p>
          </p:txBody>
        </p:sp>
        <p:sp>
          <p:nvSpPr>
            <p:cNvPr id="12323" name="Rectangle 98">
              <a:extLst>
                <a:ext uri="{FF2B5EF4-FFF2-40B4-BE49-F238E27FC236}">
                  <a16:creationId xmlns:a16="http://schemas.microsoft.com/office/drawing/2014/main" id="{C80AB0A1-9EC7-874D-B1C2-F4AC1D8D1731}"/>
                </a:ext>
              </a:extLst>
            </p:cNvPr>
            <p:cNvSpPr>
              <a:spLocks noChangeArrowheads="1"/>
            </p:cNvSpPr>
            <p:nvPr/>
          </p:nvSpPr>
          <p:spPr bwMode="auto">
            <a:xfrm>
              <a:off x="3819" y="1263"/>
              <a:ext cx="1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FF0000"/>
                  </a:solidFill>
                  <a:ea typeface="宋体" panose="02010600030101010101" pitchFamily="2" charset="-122"/>
                </a:rPr>
                <a:t>B</a:t>
              </a:r>
              <a:endParaRPr lang="en-US" altLang="zh-CN">
                <a:solidFill>
                  <a:srgbClr val="FF0000"/>
                </a:solidFill>
                <a:ea typeface="宋体" panose="02010600030101010101" pitchFamily="2" charset="-122"/>
              </a:endParaRPr>
            </a:p>
          </p:txBody>
        </p:sp>
        <p:sp>
          <p:nvSpPr>
            <p:cNvPr id="12324" name="Rectangle 99">
              <a:extLst>
                <a:ext uri="{FF2B5EF4-FFF2-40B4-BE49-F238E27FC236}">
                  <a16:creationId xmlns:a16="http://schemas.microsoft.com/office/drawing/2014/main" id="{26A14F00-0172-EB42-AAD5-755E418453AA}"/>
                </a:ext>
              </a:extLst>
            </p:cNvPr>
            <p:cNvSpPr>
              <a:spLocks noChangeArrowheads="1"/>
            </p:cNvSpPr>
            <p:nvPr/>
          </p:nvSpPr>
          <p:spPr bwMode="auto">
            <a:xfrm>
              <a:off x="3450" y="1263"/>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FF0000"/>
                  </a:solidFill>
                  <a:ea typeface="宋体" panose="02010600030101010101" pitchFamily="2" charset="-122"/>
                </a:rPr>
                <a:t>a</a:t>
              </a:r>
              <a:endParaRPr lang="en-US" altLang="zh-CN">
                <a:solidFill>
                  <a:srgbClr val="FF0000"/>
                </a:solidFill>
                <a:ea typeface="宋体" panose="02010600030101010101" pitchFamily="2" charset="-122"/>
              </a:endParaRPr>
            </a:p>
          </p:txBody>
        </p:sp>
        <p:sp>
          <p:nvSpPr>
            <p:cNvPr id="12325" name="Rectangle 100">
              <a:extLst>
                <a:ext uri="{FF2B5EF4-FFF2-40B4-BE49-F238E27FC236}">
                  <a16:creationId xmlns:a16="http://schemas.microsoft.com/office/drawing/2014/main" id="{E2AD35A7-B576-2D4B-B94A-6DFE58F9B9BB}"/>
                </a:ext>
              </a:extLst>
            </p:cNvPr>
            <p:cNvSpPr>
              <a:spLocks noChangeArrowheads="1"/>
            </p:cNvSpPr>
            <p:nvPr/>
          </p:nvSpPr>
          <p:spPr bwMode="auto">
            <a:xfrm>
              <a:off x="2818" y="1263"/>
              <a:ext cx="1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FF0000"/>
                  </a:solidFill>
                  <a:ea typeface="宋体" panose="02010600030101010101" pitchFamily="2" charset="-122"/>
                </a:rPr>
                <a:t>A</a:t>
              </a:r>
              <a:endParaRPr lang="en-US" altLang="zh-CN">
                <a:solidFill>
                  <a:srgbClr val="FF0000"/>
                </a:solidFill>
                <a:ea typeface="宋体" panose="02010600030101010101" pitchFamily="2" charset="-122"/>
              </a:endParaRPr>
            </a:p>
          </p:txBody>
        </p:sp>
        <p:sp>
          <p:nvSpPr>
            <p:cNvPr id="12326" name="Rectangle 101">
              <a:extLst>
                <a:ext uri="{FF2B5EF4-FFF2-40B4-BE49-F238E27FC236}">
                  <a16:creationId xmlns:a16="http://schemas.microsoft.com/office/drawing/2014/main" id="{9BB4CE01-D79B-3940-B34B-054A803F0F84}"/>
                </a:ext>
              </a:extLst>
            </p:cNvPr>
            <p:cNvSpPr>
              <a:spLocks noChangeArrowheads="1"/>
            </p:cNvSpPr>
            <p:nvPr/>
          </p:nvSpPr>
          <p:spPr bwMode="auto">
            <a:xfrm>
              <a:off x="2400" y="134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000000"/>
                  </a:solidFill>
                  <a:ea typeface="宋体" panose="02010600030101010101" pitchFamily="2" charset="-122"/>
                </a:rPr>
                <a:t>x</a:t>
              </a:r>
              <a:endParaRPr lang="en-US" altLang="zh-CN">
                <a:ea typeface="宋体" panose="02010600030101010101" pitchFamily="2" charset="-122"/>
              </a:endParaRPr>
            </a:p>
          </p:txBody>
        </p:sp>
        <p:sp>
          <p:nvSpPr>
            <p:cNvPr id="12327" name="Rectangle 102">
              <a:extLst>
                <a:ext uri="{FF2B5EF4-FFF2-40B4-BE49-F238E27FC236}">
                  <a16:creationId xmlns:a16="http://schemas.microsoft.com/office/drawing/2014/main" id="{74983DF4-93BB-7E44-AFDA-9E0C48719FD1}"/>
                </a:ext>
              </a:extLst>
            </p:cNvPr>
            <p:cNvSpPr>
              <a:spLocks noChangeArrowheads="1"/>
            </p:cNvSpPr>
            <p:nvPr/>
          </p:nvSpPr>
          <p:spPr bwMode="auto">
            <a:xfrm>
              <a:off x="1939" y="1263"/>
              <a:ext cx="26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000000"/>
                  </a:solidFill>
                  <a:ea typeface="宋体" panose="02010600030101010101" pitchFamily="2" charset="-122"/>
                </a:rPr>
                <a:t>X</a:t>
              </a:r>
              <a:endParaRPr lang="en-US" altLang="zh-CN">
                <a:ea typeface="宋体" panose="02010600030101010101" pitchFamily="2" charset="-122"/>
              </a:endParaRPr>
            </a:p>
          </p:txBody>
        </p:sp>
        <p:sp>
          <p:nvSpPr>
            <p:cNvPr id="12328" name="Rectangle 103">
              <a:extLst>
                <a:ext uri="{FF2B5EF4-FFF2-40B4-BE49-F238E27FC236}">
                  <a16:creationId xmlns:a16="http://schemas.microsoft.com/office/drawing/2014/main" id="{81079F7B-24A8-D341-A50B-FDDDE91D9860}"/>
                </a:ext>
              </a:extLst>
            </p:cNvPr>
            <p:cNvSpPr>
              <a:spLocks noChangeArrowheads="1"/>
            </p:cNvSpPr>
            <p:nvPr/>
          </p:nvSpPr>
          <p:spPr bwMode="auto">
            <a:xfrm>
              <a:off x="1574" y="1263"/>
              <a:ext cx="21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000000"/>
                  </a:solidFill>
                  <a:ea typeface="宋体" panose="02010600030101010101" pitchFamily="2" charset="-122"/>
                </a:rPr>
                <a:t>y</a:t>
              </a:r>
              <a:endParaRPr lang="en-US" altLang="zh-CN">
                <a:ea typeface="宋体" panose="02010600030101010101" pitchFamily="2" charset="-122"/>
              </a:endParaRPr>
            </a:p>
          </p:txBody>
        </p:sp>
        <p:sp>
          <p:nvSpPr>
            <p:cNvPr id="12329" name="Rectangle 104">
              <a:extLst>
                <a:ext uri="{FF2B5EF4-FFF2-40B4-BE49-F238E27FC236}">
                  <a16:creationId xmlns:a16="http://schemas.microsoft.com/office/drawing/2014/main" id="{89661653-FDD4-694F-89A0-F2CABB3C4E97}"/>
                </a:ext>
              </a:extLst>
            </p:cNvPr>
            <p:cNvSpPr>
              <a:spLocks noChangeArrowheads="1"/>
            </p:cNvSpPr>
            <p:nvPr/>
          </p:nvSpPr>
          <p:spPr bwMode="auto">
            <a:xfrm>
              <a:off x="882" y="1263"/>
              <a:ext cx="25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000000"/>
                  </a:solidFill>
                  <a:ea typeface="宋体" panose="02010600030101010101" pitchFamily="2" charset="-122"/>
                </a:rPr>
                <a:t>Y</a:t>
              </a:r>
              <a:endParaRPr lang="en-US" altLang="zh-CN">
                <a:ea typeface="宋体" panose="02010600030101010101" pitchFamily="2" charset="-122"/>
              </a:endParaRPr>
            </a:p>
          </p:txBody>
        </p:sp>
        <p:sp>
          <p:nvSpPr>
            <p:cNvPr id="12330" name="Rectangle 105">
              <a:extLst>
                <a:ext uri="{FF2B5EF4-FFF2-40B4-BE49-F238E27FC236}">
                  <a16:creationId xmlns:a16="http://schemas.microsoft.com/office/drawing/2014/main" id="{354287D5-6E8B-844A-9041-E62C93B47E4D}"/>
                </a:ext>
              </a:extLst>
            </p:cNvPr>
            <p:cNvSpPr>
              <a:spLocks noChangeArrowheads="1"/>
            </p:cNvSpPr>
            <p:nvPr/>
          </p:nvSpPr>
          <p:spPr bwMode="auto">
            <a:xfrm>
              <a:off x="4233" y="1239"/>
              <a:ext cx="285"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2331" name="Rectangle 106">
              <a:extLst>
                <a:ext uri="{FF2B5EF4-FFF2-40B4-BE49-F238E27FC236}">
                  <a16:creationId xmlns:a16="http://schemas.microsoft.com/office/drawing/2014/main" id="{1D3782DA-A58B-7A47-AFAC-A3637739007C}"/>
                </a:ext>
              </a:extLst>
            </p:cNvPr>
            <p:cNvSpPr>
              <a:spLocks noChangeArrowheads="1"/>
            </p:cNvSpPr>
            <p:nvPr/>
          </p:nvSpPr>
          <p:spPr bwMode="auto">
            <a:xfrm>
              <a:off x="4041" y="1239"/>
              <a:ext cx="285"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2332" name="Rectangle 107">
              <a:extLst>
                <a:ext uri="{FF2B5EF4-FFF2-40B4-BE49-F238E27FC236}">
                  <a16:creationId xmlns:a16="http://schemas.microsoft.com/office/drawing/2014/main" id="{7F2EB678-8AB6-8048-BD34-92B4C360CFFD}"/>
                </a:ext>
              </a:extLst>
            </p:cNvPr>
            <p:cNvSpPr>
              <a:spLocks noChangeArrowheads="1"/>
            </p:cNvSpPr>
            <p:nvPr/>
          </p:nvSpPr>
          <p:spPr bwMode="auto">
            <a:xfrm>
              <a:off x="3029" y="1239"/>
              <a:ext cx="285"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2333" name="Rectangle 108">
              <a:extLst>
                <a:ext uri="{FF2B5EF4-FFF2-40B4-BE49-F238E27FC236}">
                  <a16:creationId xmlns:a16="http://schemas.microsoft.com/office/drawing/2014/main" id="{DB36FCC6-67F6-584B-A866-75C46E396880}"/>
                </a:ext>
              </a:extLst>
            </p:cNvPr>
            <p:cNvSpPr>
              <a:spLocks noChangeArrowheads="1"/>
            </p:cNvSpPr>
            <p:nvPr/>
          </p:nvSpPr>
          <p:spPr bwMode="auto">
            <a:xfrm>
              <a:off x="2187" y="1239"/>
              <a:ext cx="285"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2334" name="Rectangle 109">
              <a:extLst>
                <a:ext uri="{FF2B5EF4-FFF2-40B4-BE49-F238E27FC236}">
                  <a16:creationId xmlns:a16="http://schemas.microsoft.com/office/drawing/2014/main" id="{3DE5BB34-71EF-F647-AFA3-9329CA54D4D5}"/>
                </a:ext>
              </a:extLst>
            </p:cNvPr>
            <p:cNvSpPr>
              <a:spLocks noChangeArrowheads="1"/>
            </p:cNvSpPr>
            <p:nvPr/>
          </p:nvSpPr>
          <p:spPr bwMode="auto">
            <a:xfrm>
              <a:off x="1119" y="1239"/>
              <a:ext cx="285"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2335" name="Rectangle 110">
              <a:extLst>
                <a:ext uri="{FF2B5EF4-FFF2-40B4-BE49-F238E27FC236}">
                  <a16:creationId xmlns:a16="http://schemas.microsoft.com/office/drawing/2014/main" id="{61613A07-19D1-3242-8913-F3A4954A309A}"/>
                </a:ext>
              </a:extLst>
            </p:cNvPr>
            <p:cNvSpPr>
              <a:spLocks noChangeArrowheads="1"/>
            </p:cNvSpPr>
            <p:nvPr/>
          </p:nvSpPr>
          <p:spPr bwMode="auto">
            <a:xfrm>
              <a:off x="3631" y="1263"/>
              <a:ext cx="1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2336" name="Rectangle 111">
              <a:extLst>
                <a:ext uri="{FF2B5EF4-FFF2-40B4-BE49-F238E27FC236}">
                  <a16:creationId xmlns:a16="http://schemas.microsoft.com/office/drawing/2014/main" id="{DD29C921-64F5-AB46-9A31-733F9536C827}"/>
                </a:ext>
              </a:extLst>
            </p:cNvPr>
            <p:cNvSpPr>
              <a:spLocks noChangeArrowheads="1"/>
            </p:cNvSpPr>
            <p:nvPr/>
          </p:nvSpPr>
          <p:spPr bwMode="auto">
            <a:xfrm>
              <a:off x="3217" y="1263"/>
              <a:ext cx="1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ea typeface="宋体" panose="02010600030101010101" pitchFamily="2" charset="-122"/>
                </a:rPr>
                <a:t>ln</a:t>
              </a:r>
              <a:endParaRPr lang="en-US" altLang="zh-CN">
                <a:ea typeface="宋体" panose="02010600030101010101" pitchFamily="2" charset="-122"/>
              </a:endParaRPr>
            </a:p>
          </p:txBody>
        </p:sp>
        <p:sp>
          <p:nvSpPr>
            <p:cNvPr id="12337" name="Rectangle 112">
              <a:extLst>
                <a:ext uri="{FF2B5EF4-FFF2-40B4-BE49-F238E27FC236}">
                  <a16:creationId xmlns:a16="http://schemas.microsoft.com/office/drawing/2014/main" id="{948DB91D-9B00-DD4D-8FD7-25615871BAC2}"/>
                </a:ext>
              </a:extLst>
            </p:cNvPr>
            <p:cNvSpPr>
              <a:spLocks noChangeArrowheads="1"/>
            </p:cNvSpPr>
            <p:nvPr/>
          </p:nvSpPr>
          <p:spPr bwMode="auto">
            <a:xfrm>
              <a:off x="2618" y="1263"/>
              <a:ext cx="1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2338" name="Rectangle 113">
              <a:extLst>
                <a:ext uri="{FF2B5EF4-FFF2-40B4-BE49-F238E27FC236}">
                  <a16:creationId xmlns:a16="http://schemas.microsoft.com/office/drawing/2014/main" id="{96B9BD9B-3EF3-A546-AAB5-E9C0CC1AA6B5}"/>
                </a:ext>
              </a:extLst>
            </p:cNvPr>
            <p:cNvSpPr>
              <a:spLocks noChangeArrowheads="1"/>
            </p:cNvSpPr>
            <p:nvPr/>
          </p:nvSpPr>
          <p:spPr bwMode="auto">
            <a:xfrm>
              <a:off x="2410" y="1172"/>
              <a:ext cx="22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ea typeface="宋体" panose="02010600030101010101" pitchFamily="2" charset="-122"/>
                </a:rPr>
                <a:t>1</a:t>
              </a:r>
              <a:endParaRPr lang="en-US" altLang="zh-CN">
                <a:ea typeface="宋体" panose="02010600030101010101" pitchFamily="2" charset="-122"/>
              </a:endParaRPr>
            </a:p>
          </p:txBody>
        </p:sp>
        <p:sp>
          <p:nvSpPr>
            <p:cNvPr id="12339" name="Rectangle 114">
              <a:extLst>
                <a:ext uri="{FF2B5EF4-FFF2-40B4-BE49-F238E27FC236}">
                  <a16:creationId xmlns:a16="http://schemas.microsoft.com/office/drawing/2014/main" id="{F5A9DA72-D5D1-F446-B447-DCC0B490E926}"/>
                </a:ext>
              </a:extLst>
            </p:cNvPr>
            <p:cNvSpPr>
              <a:spLocks noChangeArrowheads="1"/>
            </p:cNvSpPr>
            <p:nvPr/>
          </p:nvSpPr>
          <p:spPr bwMode="auto">
            <a:xfrm>
              <a:off x="1739" y="1263"/>
              <a:ext cx="1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2340" name="Rectangle 115">
              <a:extLst>
                <a:ext uri="{FF2B5EF4-FFF2-40B4-BE49-F238E27FC236}">
                  <a16:creationId xmlns:a16="http://schemas.microsoft.com/office/drawing/2014/main" id="{F2F248C3-2F74-484F-B3A1-3614A44422DF}"/>
                </a:ext>
              </a:extLst>
            </p:cNvPr>
            <p:cNvSpPr>
              <a:spLocks noChangeArrowheads="1"/>
            </p:cNvSpPr>
            <p:nvPr/>
          </p:nvSpPr>
          <p:spPr bwMode="auto">
            <a:xfrm>
              <a:off x="1307" y="1263"/>
              <a:ext cx="1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ea typeface="宋体" panose="02010600030101010101" pitchFamily="2" charset="-122"/>
                </a:rPr>
                <a:t>ln</a:t>
              </a:r>
              <a:endParaRPr lang="en-US" altLang="zh-CN">
                <a:ea typeface="宋体" panose="02010600030101010101" pitchFamily="2" charset="-122"/>
              </a:endParaRPr>
            </a:p>
          </p:txBody>
        </p:sp>
      </p:grpSp>
      <p:grpSp>
        <p:nvGrpSpPr>
          <p:cNvPr id="9343" name="Group 127">
            <a:extLst>
              <a:ext uri="{FF2B5EF4-FFF2-40B4-BE49-F238E27FC236}">
                <a16:creationId xmlns:a16="http://schemas.microsoft.com/office/drawing/2014/main" id="{8730E44D-2022-8448-9FD5-558DD61129B6}"/>
              </a:ext>
            </a:extLst>
          </p:cNvPr>
          <p:cNvGrpSpPr>
            <a:grpSpLocks/>
          </p:cNvGrpSpPr>
          <p:nvPr/>
        </p:nvGrpSpPr>
        <p:grpSpPr bwMode="auto">
          <a:xfrm>
            <a:off x="1981200" y="2590800"/>
            <a:ext cx="4467225" cy="468313"/>
            <a:chOff x="834" y="2969"/>
            <a:chExt cx="2814" cy="295"/>
          </a:xfrm>
        </p:grpSpPr>
        <p:grpSp>
          <p:nvGrpSpPr>
            <p:cNvPr id="12314" name="Group 120">
              <a:extLst>
                <a:ext uri="{FF2B5EF4-FFF2-40B4-BE49-F238E27FC236}">
                  <a16:creationId xmlns:a16="http://schemas.microsoft.com/office/drawing/2014/main" id="{7C9010B1-65BC-124A-A744-7D615B634C30}"/>
                </a:ext>
              </a:extLst>
            </p:cNvPr>
            <p:cNvGrpSpPr>
              <a:grpSpLocks/>
            </p:cNvGrpSpPr>
            <p:nvPr/>
          </p:nvGrpSpPr>
          <p:grpSpPr bwMode="auto">
            <a:xfrm>
              <a:off x="834" y="2969"/>
              <a:ext cx="1065" cy="284"/>
              <a:chOff x="1890" y="2969"/>
              <a:chExt cx="1065" cy="284"/>
            </a:xfrm>
          </p:grpSpPr>
          <p:sp>
            <p:nvSpPr>
              <p:cNvPr id="12316" name="Rectangle 121">
                <a:extLst>
                  <a:ext uri="{FF2B5EF4-FFF2-40B4-BE49-F238E27FC236}">
                    <a16:creationId xmlns:a16="http://schemas.microsoft.com/office/drawing/2014/main" id="{CA72301C-BE28-0345-ADA9-30E0305748D6}"/>
                  </a:ext>
                </a:extLst>
              </p:cNvPr>
              <p:cNvSpPr>
                <a:spLocks noChangeArrowheads="1"/>
              </p:cNvSpPr>
              <p:nvPr/>
            </p:nvSpPr>
            <p:spPr bwMode="auto">
              <a:xfrm>
                <a:off x="2667" y="2994"/>
                <a:ext cx="28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700" b="1" i="1">
                    <a:solidFill>
                      <a:srgbClr val="FF0000"/>
                    </a:solidFill>
                    <a:ea typeface="宋体" panose="02010600030101010101" pitchFamily="2" charset="-122"/>
                  </a:rPr>
                  <a:t>B</a:t>
                </a:r>
                <a:r>
                  <a:rPr lang="en-US" altLang="zh-CN" sz="2700" b="1" i="1">
                    <a:solidFill>
                      <a:srgbClr val="000000"/>
                    </a:solidFill>
                    <a:ea typeface="宋体" panose="02010600030101010101" pitchFamily="2" charset="-122"/>
                  </a:rPr>
                  <a:t>X</a:t>
                </a:r>
                <a:endParaRPr lang="en-US" altLang="zh-CN">
                  <a:ea typeface="宋体" panose="02010600030101010101" pitchFamily="2" charset="-122"/>
                </a:endParaRPr>
              </a:p>
            </p:txBody>
          </p:sp>
          <p:sp>
            <p:nvSpPr>
              <p:cNvPr id="12317" name="Rectangle 122">
                <a:extLst>
                  <a:ext uri="{FF2B5EF4-FFF2-40B4-BE49-F238E27FC236}">
                    <a16:creationId xmlns:a16="http://schemas.microsoft.com/office/drawing/2014/main" id="{D00A9F87-6DCA-3B4A-B397-E8A6E6212618}"/>
                  </a:ext>
                </a:extLst>
              </p:cNvPr>
              <p:cNvSpPr>
                <a:spLocks noChangeArrowheads="1"/>
              </p:cNvSpPr>
              <p:nvPr/>
            </p:nvSpPr>
            <p:spPr bwMode="auto">
              <a:xfrm>
                <a:off x="2318" y="2994"/>
                <a:ext cx="14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700" b="1" i="1">
                    <a:solidFill>
                      <a:srgbClr val="FF0000"/>
                    </a:solidFill>
                    <a:ea typeface="宋体" panose="02010600030101010101" pitchFamily="2" charset="-122"/>
                  </a:rPr>
                  <a:t>A</a:t>
                </a:r>
                <a:endParaRPr lang="en-US" altLang="zh-CN">
                  <a:solidFill>
                    <a:srgbClr val="FF0000"/>
                  </a:solidFill>
                  <a:ea typeface="宋体" panose="02010600030101010101" pitchFamily="2" charset="-122"/>
                </a:endParaRPr>
              </a:p>
            </p:txBody>
          </p:sp>
          <p:sp>
            <p:nvSpPr>
              <p:cNvPr id="12318" name="Rectangle 123">
                <a:extLst>
                  <a:ext uri="{FF2B5EF4-FFF2-40B4-BE49-F238E27FC236}">
                    <a16:creationId xmlns:a16="http://schemas.microsoft.com/office/drawing/2014/main" id="{20C69A42-DFED-B34B-8103-ED6E97EB5225}"/>
                  </a:ext>
                </a:extLst>
              </p:cNvPr>
              <p:cNvSpPr>
                <a:spLocks noChangeArrowheads="1"/>
              </p:cNvSpPr>
              <p:nvPr/>
            </p:nvSpPr>
            <p:spPr bwMode="auto">
              <a:xfrm>
                <a:off x="1890" y="2994"/>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700" b="1" i="1">
                    <a:solidFill>
                      <a:srgbClr val="000000"/>
                    </a:solidFill>
                    <a:ea typeface="宋体" panose="02010600030101010101" pitchFamily="2" charset="-122"/>
                  </a:rPr>
                  <a:t>Y</a:t>
                </a:r>
                <a:endParaRPr lang="en-US" altLang="zh-CN">
                  <a:ea typeface="宋体" panose="02010600030101010101" pitchFamily="2" charset="-122"/>
                </a:endParaRPr>
              </a:p>
            </p:txBody>
          </p:sp>
          <p:sp>
            <p:nvSpPr>
              <p:cNvPr id="12319" name="Rectangle 124">
                <a:extLst>
                  <a:ext uri="{FF2B5EF4-FFF2-40B4-BE49-F238E27FC236}">
                    <a16:creationId xmlns:a16="http://schemas.microsoft.com/office/drawing/2014/main" id="{CC91E1FB-0899-0C42-A7F1-6ACF23B2DEC2}"/>
                  </a:ext>
                </a:extLst>
              </p:cNvPr>
              <p:cNvSpPr>
                <a:spLocks noChangeArrowheads="1"/>
              </p:cNvSpPr>
              <p:nvPr/>
            </p:nvSpPr>
            <p:spPr bwMode="auto">
              <a:xfrm>
                <a:off x="2488" y="2969"/>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7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2320" name="Rectangle 125">
                <a:extLst>
                  <a:ext uri="{FF2B5EF4-FFF2-40B4-BE49-F238E27FC236}">
                    <a16:creationId xmlns:a16="http://schemas.microsoft.com/office/drawing/2014/main" id="{F8E01BAE-626C-5448-8C7C-470D8CB2450E}"/>
                  </a:ext>
                </a:extLst>
              </p:cNvPr>
              <p:cNvSpPr>
                <a:spLocks noChangeArrowheads="1"/>
              </p:cNvSpPr>
              <p:nvPr/>
            </p:nvSpPr>
            <p:spPr bwMode="auto">
              <a:xfrm>
                <a:off x="2128" y="2969"/>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a:solidFill>
                      <a:srgbClr val="000000"/>
                    </a:solidFill>
                    <a:latin typeface="Symbol" pitchFamily="2" charset="2"/>
                    <a:ea typeface="宋体" panose="02010600030101010101" pitchFamily="2" charset="-122"/>
                    <a:sym typeface="Symbol" pitchFamily="2" charset="2"/>
                  </a:rPr>
                  <a:t></a:t>
                </a:r>
              </a:p>
            </p:txBody>
          </p:sp>
        </p:grpSp>
        <p:sp>
          <p:nvSpPr>
            <p:cNvPr id="9342" name="Text Box 126">
              <a:extLst>
                <a:ext uri="{FF2B5EF4-FFF2-40B4-BE49-F238E27FC236}">
                  <a16:creationId xmlns:a16="http://schemas.microsoft.com/office/drawing/2014/main" id="{C9A54AE2-D822-534E-BA7C-C4C561F9C806}"/>
                </a:ext>
              </a:extLst>
            </p:cNvPr>
            <p:cNvSpPr txBox="1">
              <a:spLocks noChangeArrowheads="1"/>
            </p:cNvSpPr>
            <p:nvPr/>
          </p:nvSpPr>
          <p:spPr bwMode="auto">
            <a:xfrm>
              <a:off x="1968" y="2976"/>
              <a:ext cx="168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zh-CN" altLang="en-US" sz="2400" b="1">
                  <a:ea typeface="宋体" panose="02010600030101010101" pitchFamily="2" charset="-122"/>
                </a:rPr>
                <a:t>就是个</a:t>
              </a:r>
              <a:r>
                <a:rPr lang="zh-CN" altLang="en-US" sz="2400" b="1">
                  <a:solidFill>
                    <a:schemeClr val="accent2"/>
                  </a:solidFill>
                  <a:ea typeface="宋体" panose="02010600030101010101" pitchFamily="2" charset="-122"/>
                </a:rPr>
                <a:t>线性问题</a:t>
              </a:r>
              <a:endParaRPr lang="en-US" altLang="zh-CN" sz="2400" b="1">
                <a:solidFill>
                  <a:schemeClr val="accent2"/>
                </a:solidFill>
                <a:ea typeface="宋体" panose="02010600030101010101" pitchFamily="2" charset="-122"/>
              </a:endParaRPr>
            </a:p>
          </p:txBody>
        </p:sp>
      </p:grpSp>
      <p:grpSp>
        <p:nvGrpSpPr>
          <p:cNvPr id="9344" name="Group 128">
            <a:extLst>
              <a:ext uri="{FF2B5EF4-FFF2-40B4-BE49-F238E27FC236}">
                <a16:creationId xmlns:a16="http://schemas.microsoft.com/office/drawing/2014/main" id="{9F2E0E2F-202A-7547-B291-D71690F72276}"/>
              </a:ext>
            </a:extLst>
          </p:cNvPr>
          <p:cNvGrpSpPr>
            <a:grpSpLocks/>
          </p:cNvGrpSpPr>
          <p:nvPr/>
        </p:nvGrpSpPr>
        <p:grpSpPr bwMode="auto">
          <a:xfrm>
            <a:off x="1219200" y="3200400"/>
            <a:ext cx="5257800" cy="457200"/>
            <a:chOff x="1344" y="3482"/>
            <a:chExt cx="3312" cy="288"/>
          </a:xfrm>
        </p:grpSpPr>
        <p:sp>
          <p:nvSpPr>
            <p:cNvPr id="9345" name="Text Box 129">
              <a:extLst>
                <a:ext uri="{FF2B5EF4-FFF2-40B4-BE49-F238E27FC236}">
                  <a16:creationId xmlns:a16="http://schemas.microsoft.com/office/drawing/2014/main" id="{4A8C4D3D-9320-7E43-816A-460BA83D5B34}"/>
                </a:ext>
              </a:extLst>
            </p:cNvPr>
            <p:cNvSpPr txBox="1">
              <a:spLocks noChangeArrowheads="1"/>
            </p:cNvSpPr>
            <p:nvPr/>
          </p:nvSpPr>
          <p:spPr bwMode="auto">
            <a:xfrm>
              <a:off x="1344" y="3482"/>
              <a:ext cx="331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zh-CN" altLang="en-US" sz="2400" b="1">
                  <a:ea typeface="宋体" panose="02010600030101010101" pitchFamily="2" charset="-122"/>
                </a:rPr>
                <a:t>将</a:t>
              </a:r>
              <a:r>
                <a:rPr lang="en-US" altLang="zh-CN" sz="2400" b="1">
                  <a:ea typeface="宋体" panose="02010600030101010101" pitchFamily="2" charset="-122"/>
                </a:rPr>
                <a:t>            </a:t>
              </a:r>
              <a:r>
                <a:rPr lang="zh-CN" altLang="en-US" sz="2400" b="1">
                  <a:ea typeface="宋体" panose="02010600030101010101" pitchFamily="2" charset="-122"/>
                </a:rPr>
                <a:t>化为</a:t>
              </a:r>
              <a:r>
                <a:rPr lang="en-US" altLang="zh-CN" sz="2400" b="1">
                  <a:ea typeface="宋体" panose="02010600030101010101" pitchFamily="2" charset="-122"/>
                </a:rPr>
                <a:t>             </a:t>
              </a:r>
              <a:r>
                <a:rPr lang="zh-CN" altLang="en-US" sz="2400" b="1">
                  <a:ea typeface="宋体" panose="02010600030101010101" pitchFamily="2" charset="-122"/>
                </a:rPr>
                <a:t>后易解</a:t>
              </a:r>
              <a:r>
                <a:rPr lang="en-US" altLang="zh-CN" sz="2400" b="1">
                  <a:ea typeface="宋体" panose="02010600030101010101" pitchFamily="2" charset="-122"/>
                </a:rPr>
                <a:t> </a:t>
              </a:r>
              <a:r>
                <a:rPr lang="en-US" altLang="zh-CN" sz="2400" b="1" i="1">
                  <a:solidFill>
                    <a:srgbClr val="FF0000"/>
                  </a:solidFill>
                  <a:ea typeface="宋体" panose="02010600030101010101" pitchFamily="2" charset="-122"/>
                </a:rPr>
                <a:t>A</a:t>
              </a:r>
              <a:r>
                <a:rPr lang="en-US" altLang="zh-CN" sz="2400" b="1">
                  <a:ea typeface="宋体" panose="02010600030101010101" pitchFamily="2" charset="-122"/>
                </a:rPr>
                <a:t> </a:t>
              </a:r>
              <a:r>
                <a:rPr lang="zh-CN" altLang="en-US" sz="2400" b="1">
                  <a:ea typeface="宋体" panose="02010600030101010101" pitchFamily="2" charset="-122"/>
                </a:rPr>
                <a:t>和</a:t>
              </a:r>
              <a:r>
                <a:rPr lang="en-US" altLang="zh-CN" sz="2400" b="1" i="1">
                  <a:solidFill>
                    <a:srgbClr val="FF0000"/>
                  </a:solidFill>
                  <a:ea typeface="宋体" panose="02010600030101010101" pitchFamily="2" charset="-122"/>
                </a:rPr>
                <a:t>B</a:t>
              </a:r>
              <a:endParaRPr lang="en-US" altLang="zh-CN" sz="2400" b="1">
                <a:ea typeface="宋体" panose="02010600030101010101" pitchFamily="2" charset="-122"/>
              </a:endParaRPr>
            </a:p>
          </p:txBody>
        </p:sp>
        <p:sp>
          <p:nvSpPr>
            <p:cNvPr id="12300" name="Rectangle 130">
              <a:extLst>
                <a:ext uri="{FF2B5EF4-FFF2-40B4-BE49-F238E27FC236}">
                  <a16:creationId xmlns:a16="http://schemas.microsoft.com/office/drawing/2014/main" id="{B82453B8-8A69-A045-8258-9DE86D7601C4}"/>
                </a:ext>
              </a:extLst>
            </p:cNvPr>
            <p:cNvSpPr>
              <a:spLocks noChangeArrowheads="1"/>
            </p:cNvSpPr>
            <p:nvPr/>
          </p:nvSpPr>
          <p:spPr bwMode="auto">
            <a:xfrm>
              <a:off x="3063" y="3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2301" name="Rectangle 131">
              <a:extLst>
                <a:ext uri="{FF2B5EF4-FFF2-40B4-BE49-F238E27FC236}">
                  <a16:creationId xmlns:a16="http://schemas.microsoft.com/office/drawing/2014/main" id="{8CBAB846-E259-6642-BCF3-72F5FCBCFF87}"/>
                </a:ext>
              </a:extLst>
            </p:cNvPr>
            <p:cNvSpPr>
              <a:spLocks noChangeArrowheads="1"/>
            </p:cNvSpPr>
            <p:nvPr/>
          </p:nvSpPr>
          <p:spPr bwMode="auto">
            <a:xfrm>
              <a:off x="2842" y="3523"/>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chemeClr val="accent2"/>
                  </a:solidFill>
                  <a:ea typeface="宋体" panose="02010600030101010101" pitchFamily="2" charset="-122"/>
                </a:rPr>
                <a:t>,</a:t>
              </a:r>
              <a:endParaRPr lang="en-US" altLang="zh-CN">
                <a:solidFill>
                  <a:schemeClr val="accent2"/>
                </a:solidFill>
                <a:ea typeface="宋体" panose="02010600030101010101" pitchFamily="2" charset="-122"/>
              </a:endParaRPr>
            </a:p>
          </p:txBody>
        </p:sp>
        <p:sp>
          <p:nvSpPr>
            <p:cNvPr id="12302" name="Rectangle 132">
              <a:extLst>
                <a:ext uri="{FF2B5EF4-FFF2-40B4-BE49-F238E27FC236}">
                  <a16:creationId xmlns:a16="http://schemas.microsoft.com/office/drawing/2014/main" id="{1FDE0DE6-02A3-DD4D-8FC6-3F7014A29B95}"/>
                </a:ext>
              </a:extLst>
            </p:cNvPr>
            <p:cNvSpPr>
              <a:spLocks noChangeArrowheads="1"/>
            </p:cNvSpPr>
            <p:nvPr/>
          </p:nvSpPr>
          <p:spPr bwMode="auto">
            <a:xfrm>
              <a:off x="2566" y="3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2303" name="Rectangle 133">
              <a:extLst>
                <a:ext uri="{FF2B5EF4-FFF2-40B4-BE49-F238E27FC236}">
                  <a16:creationId xmlns:a16="http://schemas.microsoft.com/office/drawing/2014/main" id="{0CD34B1C-FED3-B44E-94AF-977625064856}"/>
                </a:ext>
              </a:extLst>
            </p:cNvPr>
            <p:cNvSpPr>
              <a:spLocks noChangeArrowheads="1"/>
            </p:cNvSpPr>
            <p:nvPr/>
          </p:nvSpPr>
          <p:spPr bwMode="auto">
            <a:xfrm>
              <a:off x="3004" y="3627"/>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2304" name="Rectangle 134">
              <a:extLst>
                <a:ext uri="{FF2B5EF4-FFF2-40B4-BE49-F238E27FC236}">
                  <a16:creationId xmlns:a16="http://schemas.microsoft.com/office/drawing/2014/main" id="{0B44B5F2-3953-CD47-9E61-BEAFB72690E9}"/>
                </a:ext>
              </a:extLst>
            </p:cNvPr>
            <p:cNvSpPr>
              <a:spLocks noChangeArrowheads="1"/>
            </p:cNvSpPr>
            <p:nvPr/>
          </p:nvSpPr>
          <p:spPr bwMode="auto">
            <a:xfrm>
              <a:off x="2786" y="3627"/>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2305" name="Rectangle 135">
              <a:extLst>
                <a:ext uri="{FF2B5EF4-FFF2-40B4-BE49-F238E27FC236}">
                  <a16:creationId xmlns:a16="http://schemas.microsoft.com/office/drawing/2014/main" id="{E9755542-9583-3445-ABDA-5633BC20A0EC}"/>
                </a:ext>
              </a:extLst>
            </p:cNvPr>
            <p:cNvSpPr>
              <a:spLocks noChangeArrowheads="1"/>
            </p:cNvSpPr>
            <p:nvPr/>
          </p:nvSpPr>
          <p:spPr bwMode="auto">
            <a:xfrm>
              <a:off x="2895" y="3523"/>
              <a:ext cx="10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i="1">
                  <a:solidFill>
                    <a:schemeClr val="accent2"/>
                  </a:solidFill>
                  <a:ea typeface="宋体" panose="02010600030101010101" pitchFamily="2" charset="-122"/>
                </a:rPr>
                <a:t>Y</a:t>
              </a:r>
              <a:endParaRPr lang="en-US" altLang="zh-CN">
                <a:solidFill>
                  <a:schemeClr val="accent2"/>
                </a:solidFill>
                <a:ea typeface="宋体" panose="02010600030101010101" pitchFamily="2" charset="-122"/>
              </a:endParaRPr>
            </a:p>
          </p:txBody>
        </p:sp>
        <p:sp>
          <p:nvSpPr>
            <p:cNvPr id="12306" name="Rectangle 136">
              <a:extLst>
                <a:ext uri="{FF2B5EF4-FFF2-40B4-BE49-F238E27FC236}">
                  <a16:creationId xmlns:a16="http://schemas.microsoft.com/office/drawing/2014/main" id="{C626FF64-9D11-F843-B580-5DEF2E4A6FA4}"/>
                </a:ext>
              </a:extLst>
            </p:cNvPr>
            <p:cNvSpPr>
              <a:spLocks noChangeArrowheads="1"/>
            </p:cNvSpPr>
            <p:nvPr/>
          </p:nvSpPr>
          <p:spPr bwMode="auto">
            <a:xfrm>
              <a:off x="2647" y="3523"/>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i="1">
                  <a:solidFill>
                    <a:schemeClr val="accent2"/>
                  </a:solidFill>
                  <a:ea typeface="宋体" panose="02010600030101010101" pitchFamily="2" charset="-122"/>
                </a:rPr>
                <a:t>X</a:t>
              </a:r>
              <a:endParaRPr lang="en-US" altLang="zh-CN">
                <a:solidFill>
                  <a:schemeClr val="accent2"/>
                </a:solidFill>
                <a:ea typeface="宋体" panose="02010600030101010101" pitchFamily="2" charset="-122"/>
              </a:endParaRPr>
            </a:p>
          </p:txBody>
        </p:sp>
        <p:sp>
          <p:nvSpPr>
            <p:cNvPr id="12307" name="Rectangle 137">
              <a:extLst>
                <a:ext uri="{FF2B5EF4-FFF2-40B4-BE49-F238E27FC236}">
                  <a16:creationId xmlns:a16="http://schemas.microsoft.com/office/drawing/2014/main" id="{D4AB9AAA-58FF-064A-8CDD-798454804518}"/>
                </a:ext>
              </a:extLst>
            </p:cNvPr>
            <p:cNvSpPr>
              <a:spLocks noChangeArrowheads="1"/>
            </p:cNvSpPr>
            <p:nvPr/>
          </p:nvSpPr>
          <p:spPr bwMode="auto">
            <a:xfrm>
              <a:off x="2073" y="3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2308" name="Rectangle 138">
              <a:extLst>
                <a:ext uri="{FF2B5EF4-FFF2-40B4-BE49-F238E27FC236}">
                  <a16:creationId xmlns:a16="http://schemas.microsoft.com/office/drawing/2014/main" id="{E021D42E-8A9B-B144-A98C-549155E62A51}"/>
                </a:ext>
              </a:extLst>
            </p:cNvPr>
            <p:cNvSpPr>
              <a:spLocks noChangeArrowheads="1"/>
            </p:cNvSpPr>
            <p:nvPr/>
          </p:nvSpPr>
          <p:spPr bwMode="auto">
            <a:xfrm>
              <a:off x="1839" y="3523"/>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chemeClr val="accent2"/>
                  </a:solidFill>
                  <a:ea typeface="宋体" panose="02010600030101010101" pitchFamily="2" charset="-122"/>
                </a:rPr>
                <a:t>,</a:t>
              </a:r>
              <a:endParaRPr lang="en-US" altLang="zh-CN">
                <a:solidFill>
                  <a:schemeClr val="accent2"/>
                </a:solidFill>
                <a:ea typeface="宋体" panose="02010600030101010101" pitchFamily="2" charset="-122"/>
              </a:endParaRPr>
            </a:p>
          </p:txBody>
        </p:sp>
        <p:sp>
          <p:nvSpPr>
            <p:cNvPr id="12309" name="Rectangle 139">
              <a:extLst>
                <a:ext uri="{FF2B5EF4-FFF2-40B4-BE49-F238E27FC236}">
                  <a16:creationId xmlns:a16="http://schemas.microsoft.com/office/drawing/2014/main" id="{44C6A7D7-D232-DE44-A0E8-6F6C83F17E13}"/>
                </a:ext>
              </a:extLst>
            </p:cNvPr>
            <p:cNvSpPr>
              <a:spLocks noChangeArrowheads="1"/>
            </p:cNvSpPr>
            <p:nvPr/>
          </p:nvSpPr>
          <p:spPr bwMode="auto">
            <a:xfrm>
              <a:off x="1606" y="3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2310" name="Rectangle 140">
              <a:extLst>
                <a:ext uri="{FF2B5EF4-FFF2-40B4-BE49-F238E27FC236}">
                  <a16:creationId xmlns:a16="http://schemas.microsoft.com/office/drawing/2014/main" id="{F0345C03-1BB0-BE47-ADF2-DB67E20A5BC7}"/>
                </a:ext>
              </a:extLst>
            </p:cNvPr>
            <p:cNvSpPr>
              <a:spLocks noChangeArrowheads="1"/>
            </p:cNvSpPr>
            <p:nvPr/>
          </p:nvSpPr>
          <p:spPr bwMode="auto">
            <a:xfrm>
              <a:off x="2014" y="3627"/>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2311" name="Rectangle 141">
              <a:extLst>
                <a:ext uri="{FF2B5EF4-FFF2-40B4-BE49-F238E27FC236}">
                  <a16:creationId xmlns:a16="http://schemas.microsoft.com/office/drawing/2014/main" id="{3C93F80C-CB80-FF44-AB03-501C64A0F532}"/>
                </a:ext>
              </a:extLst>
            </p:cNvPr>
            <p:cNvSpPr>
              <a:spLocks noChangeArrowheads="1"/>
            </p:cNvSpPr>
            <p:nvPr/>
          </p:nvSpPr>
          <p:spPr bwMode="auto">
            <a:xfrm>
              <a:off x="1783" y="3627"/>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2312" name="Rectangle 142">
              <a:extLst>
                <a:ext uri="{FF2B5EF4-FFF2-40B4-BE49-F238E27FC236}">
                  <a16:creationId xmlns:a16="http://schemas.microsoft.com/office/drawing/2014/main" id="{21180AF5-DF49-754E-BD47-6845466EF6E0}"/>
                </a:ext>
              </a:extLst>
            </p:cNvPr>
            <p:cNvSpPr>
              <a:spLocks noChangeArrowheads="1"/>
            </p:cNvSpPr>
            <p:nvPr/>
          </p:nvSpPr>
          <p:spPr bwMode="auto">
            <a:xfrm>
              <a:off x="1929" y="3523"/>
              <a:ext cx="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i="1">
                  <a:solidFill>
                    <a:schemeClr val="accent2"/>
                  </a:solidFill>
                  <a:ea typeface="宋体" panose="02010600030101010101" pitchFamily="2" charset="-122"/>
                </a:rPr>
                <a:t>y</a:t>
              </a:r>
              <a:endParaRPr lang="en-US" altLang="zh-CN">
                <a:solidFill>
                  <a:schemeClr val="accent2"/>
                </a:solidFill>
                <a:ea typeface="宋体" panose="02010600030101010101" pitchFamily="2" charset="-122"/>
              </a:endParaRPr>
            </a:p>
          </p:txBody>
        </p:sp>
        <p:sp>
          <p:nvSpPr>
            <p:cNvPr id="12313" name="Rectangle 143">
              <a:extLst>
                <a:ext uri="{FF2B5EF4-FFF2-40B4-BE49-F238E27FC236}">
                  <a16:creationId xmlns:a16="http://schemas.microsoft.com/office/drawing/2014/main" id="{AD51E41D-40B4-874B-BE69-FF20CE6AF422}"/>
                </a:ext>
              </a:extLst>
            </p:cNvPr>
            <p:cNvSpPr>
              <a:spLocks noChangeArrowheads="1"/>
            </p:cNvSpPr>
            <p:nvPr/>
          </p:nvSpPr>
          <p:spPr bwMode="auto">
            <a:xfrm>
              <a:off x="1687" y="352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i="1">
                  <a:solidFill>
                    <a:schemeClr val="accent2"/>
                  </a:solidFill>
                  <a:ea typeface="宋体" panose="02010600030101010101" pitchFamily="2" charset="-122"/>
                </a:rPr>
                <a:t>x</a:t>
              </a:r>
              <a:endParaRPr lang="en-US" altLang="zh-CN">
                <a:solidFill>
                  <a:schemeClr val="accent2"/>
                </a:solidFill>
                <a:ea typeface="宋体" panose="02010600030101010101" pitchFamily="2" charset="-122"/>
              </a:endParaRPr>
            </a:p>
          </p:txBody>
        </p:sp>
      </p:grpSp>
      <p:sp>
        <p:nvSpPr>
          <p:cNvPr id="9360" name="AutoShape 144">
            <a:extLst>
              <a:ext uri="{FF2B5EF4-FFF2-40B4-BE49-F238E27FC236}">
                <a16:creationId xmlns:a16="http://schemas.microsoft.com/office/drawing/2014/main" id="{396B5D3C-5A85-E546-B943-FF7F5512D93E}"/>
              </a:ext>
            </a:extLst>
          </p:cNvPr>
          <p:cNvSpPr>
            <a:spLocks noChangeArrowheads="1"/>
          </p:cNvSpPr>
          <p:nvPr/>
        </p:nvSpPr>
        <p:spPr bwMode="auto">
          <a:xfrm>
            <a:off x="1676400" y="3962400"/>
            <a:ext cx="381000" cy="152400"/>
          </a:xfrm>
          <a:prstGeom prst="rightArrow">
            <a:avLst>
              <a:gd name="adj1" fmla="val 50000"/>
              <a:gd name="adj2" fmla="val 6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graphicFrame>
        <p:nvGraphicFramePr>
          <p:cNvPr id="9361" name="Object 145">
            <a:extLst>
              <a:ext uri="{FF2B5EF4-FFF2-40B4-BE49-F238E27FC236}">
                <a16:creationId xmlns:a16="http://schemas.microsoft.com/office/drawing/2014/main" id="{470D0A18-29A3-B748-8AB5-2603195B1911}"/>
              </a:ext>
            </a:extLst>
          </p:cNvPr>
          <p:cNvGraphicFramePr>
            <a:graphicFrameLocks noChangeAspect="1"/>
          </p:cNvGraphicFramePr>
          <p:nvPr/>
        </p:nvGraphicFramePr>
        <p:xfrm>
          <a:off x="2209800" y="3733800"/>
          <a:ext cx="4772025" cy="536575"/>
        </p:xfrm>
        <a:graphic>
          <a:graphicData uri="http://schemas.openxmlformats.org/presentationml/2006/ole">
            <mc:AlternateContent xmlns:mc="http://schemas.openxmlformats.org/markup-compatibility/2006">
              <mc:Choice xmlns:v="urn:schemas-microsoft-com:vml" Requires="v">
                <p:oleObj spid="_x0000_s62472" name="Equation" r:id="rId8" imgW="47688500" imgH="5270500" progId="Equation.3">
                  <p:embed/>
                </p:oleObj>
              </mc:Choice>
              <mc:Fallback>
                <p:oleObj name="Equation" r:id="rId8" imgW="47688500" imgH="5270500" progId="Equation.3">
                  <p:embed/>
                  <p:pic>
                    <p:nvPicPr>
                      <p:cNvPr id="9361" name="Object 145">
                        <a:extLst>
                          <a:ext uri="{FF2B5EF4-FFF2-40B4-BE49-F238E27FC236}">
                            <a16:creationId xmlns:a16="http://schemas.microsoft.com/office/drawing/2014/main" id="{470D0A18-29A3-B748-8AB5-2603195B19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3733800"/>
                        <a:ext cx="477202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362" name="AutoShape 146">
            <a:extLst>
              <a:ext uri="{FF2B5EF4-FFF2-40B4-BE49-F238E27FC236}">
                <a16:creationId xmlns:a16="http://schemas.microsoft.com/office/drawing/2014/main" id="{5150E27D-37A3-684F-8E41-E2043BD455F4}"/>
              </a:ext>
            </a:extLst>
          </p:cNvPr>
          <p:cNvSpPr>
            <a:spLocks noChangeArrowheads="1"/>
          </p:cNvSpPr>
          <p:nvPr/>
        </p:nvSpPr>
        <p:spPr bwMode="auto">
          <a:xfrm>
            <a:off x="2819400" y="4800600"/>
            <a:ext cx="2514600" cy="1066800"/>
          </a:xfrm>
          <a:prstGeom prst="foldedCorner">
            <a:avLst>
              <a:gd name="adj" fmla="val 12500"/>
            </a:avLst>
          </a:prstGeom>
          <a:gradFill rotWithShape="0">
            <a:gsLst>
              <a:gs pos="0">
                <a:srgbClr val="FFFFFF"/>
              </a:gs>
              <a:gs pos="100000">
                <a:srgbClr val="FFFFCC"/>
              </a:gs>
            </a:gsLst>
            <a:lin ang="540000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algn="ctr" eaLnBrk="1" hangingPunct="1"/>
            <a:r>
              <a:rPr kumimoji="0" lang="en-US" altLang="zh-CN" sz="2400" b="1">
                <a:ea typeface="宋体" panose="02010600030101010101" pitchFamily="2" charset="-122"/>
              </a:rPr>
              <a:t>HW: p.92</a:t>
            </a:r>
          </a:p>
          <a:p>
            <a:pPr algn="ctr" eaLnBrk="1" hangingPunct="1"/>
            <a:r>
              <a:rPr kumimoji="0" lang="en-US" altLang="zh-CN" sz="2400" b="1">
                <a:ea typeface="宋体" panose="02010600030101010101" pitchFamily="2" charset="-122"/>
              </a:rPr>
              <a:t>#22</a:t>
            </a:r>
            <a:r>
              <a:rPr kumimoji="0" lang="zh-CN" altLang="en-US" sz="2400" b="1">
                <a:ea typeface="宋体" panose="02010600030101010101" pitchFamily="2" charset="-122"/>
              </a:rPr>
              <a:t>，</a:t>
            </a:r>
            <a:r>
              <a:rPr kumimoji="0" lang="en-US" altLang="zh-CN" sz="2400" b="1">
                <a:ea typeface="宋体" panose="02010600030101010101" pitchFamily="2" charset="-122"/>
              </a:rPr>
              <a:t>#24</a:t>
            </a:r>
          </a:p>
        </p:txBody>
      </p:sp>
    </p:spTree>
    <p:extLst>
      <p:ext uri="{BB962C8B-B14F-4D97-AF65-F5344CB8AC3E}">
        <p14:creationId xmlns:p14="http://schemas.microsoft.com/office/powerpoint/2010/main" val="2691536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9293"/>
                                        </p:tgtEl>
                                        <p:attrNameLst>
                                          <p:attrName>style.visibility</p:attrName>
                                        </p:attrNameLst>
                                      </p:cBhvr>
                                      <p:to>
                                        <p:strVal val="visible"/>
                                      </p:to>
                                    </p:set>
                                    <p:animEffect transition="in" filter="wipe(down)">
                                      <p:cBhvr>
                                        <p:cTn id="7" dur="500"/>
                                        <p:tgtEl>
                                          <p:spTgt spid="9293"/>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94"/>
                                        </p:tgtEl>
                                        <p:attrNameLst>
                                          <p:attrName>style.visibility</p:attrName>
                                        </p:attrNameLst>
                                      </p:cBhvr>
                                      <p:to>
                                        <p:strVal val="visible"/>
                                      </p:to>
                                    </p:set>
                                    <p:animEffect transition="in" filter="wipe(up)">
                                      <p:cBhvr>
                                        <p:cTn id="12" dur="500"/>
                                        <p:tgtEl>
                                          <p:spTgt spid="9294"/>
                                        </p:tgtEl>
                                      </p:cBhvr>
                                    </p:animEffect>
                                  </p:childTnLst>
                                  <p:subTnLst>
                                    <p:audio>
                                      <p:cMediaNode>
                                        <p:cTn display="0" masterRel="sameClick">
                                          <p:stCondLst>
                                            <p:cond evt="begin" delay="0">
                                              <p:tn val="10"/>
                                            </p:cond>
                                          </p:stCondLst>
                                          <p:endCondLst>
                                            <p:cond evt="onStopAudio" delay="0">
                                              <p:tgtEl>
                                                <p:sldTgt/>
                                              </p:tgtEl>
                                            </p:cond>
                                          </p:endCondLst>
                                        </p:cTn>
                                        <p:tgtEl>
                                          <p:sndTgt r:embed="rId4"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310"/>
                                        </p:tgtEl>
                                        <p:attrNameLst>
                                          <p:attrName>style.visibility</p:attrName>
                                        </p:attrNameLst>
                                      </p:cBhvr>
                                      <p:to>
                                        <p:strVal val="visible"/>
                                      </p:to>
                                    </p:set>
                                    <p:animEffect transition="in" filter="wipe(left)">
                                      <p:cBhvr>
                                        <p:cTn id="17" dur="500"/>
                                        <p:tgtEl>
                                          <p:spTgt spid="9310"/>
                                        </p:tgtEl>
                                      </p:cBhvr>
                                    </p:animEffect>
                                  </p:childTnLst>
                                  <p:subTnLst>
                                    <p:audio>
                                      <p:cMediaNode>
                                        <p:cTn display="0" masterRel="sameClick">
                                          <p:stCondLst>
                                            <p:cond evt="begin" delay="0">
                                              <p:tn val="15"/>
                                            </p:cond>
                                          </p:stCondLst>
                                          <p:endCondLst>
                                            <p:cond evt="onStopAudio" delay="0">
                                              <p:tgtEl>
                                                <p:sldTgt/>
                                              </p:tgtEl>
                                            </p:cond>
                                          </p:endCondLst>
                                        </p:cTn>
                                        <p:tgtEl>
                                          <p:sndTgt r:embed="rId4"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332"/>
                                        </p:tgtEl>
                                        <p:attrNameLst>
                                          <p:attrName>style.visibility</p:attrName>
                                        </p:attrNameLst>
                                      </p:cBhvr>
                                      <p:to>
                                        <p:strVal val="visible"/>
                                      </p:to>
                                    </p:set>
                                    <p:animEffect transition="in" filter="wipe(left)">
                                      <p:cBhvr>
                                        <p:cTn id="22" dur="500"/>
                                        <p:tgtEl>
                                          <p:spTgt spid="9332"/>
                                        </p:tgtEl>
                                      </p:cBhvr>
                                    </p:animEffect>
                                  </p:childTnLst>
                                  <p:subTnLst>
                                    <p:audio>
                                      <p:cMediaNode>
                                        <p:cTn display="0" masterRel="sameClick">
                                          <p:stCondLst>
                                            <p:cond evt="begin" delay="0">
                                              <p:tn val="20"/>
                                            </p:cond>
                                          </p:stCondLst>
                                          <p:endCondLst>
                                            <p:cond evt="onStopAudio" delay="0">
                                              <p:tgtEl>
                                                <p:sldTgt/>
                                              </p:tgtEl>
                                            </p:cond>
                                          </p:endCondLst>
                                        </p:cTn>
                                        <p:tgtEl>
                                          <p:sndTgt r:embed="rId4"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343"/>
                                        </p:tgtEl>
                                        <p:attrNameLst>
                                          <p:attrName>style.visibility</p:attrName>
                                        </p:attrNameLst>
                                      </p:cBhvr>
                                      <p:to>
                                        <p:strVal val="visible"/>
                                      </p:to>
                                    </p:set>
                                    <p:animEffect transition="in" filter="wipe(left)">
                                      <p:cBhvr>
                                        <p:cTn id="27" dur="500"/>
                                        <p:tgtEl>
                                          <p:spTgt spid="9343"/>
                                        </p:tgtEl>
                                      </p:cBhvr>
                                    </p:animEffect>
                                  </p:childTnLst>
                                  <p:subTnLst>
                                    <p:audio>
                                      <p:cMediaNode>
                                        <p:cTn display="0" masterRel="sameClick">
                                          <p:stCondLst>
                                            <p:cond evt="begin" delay="0">
                                              <p:tn val="25"/>
                                            </p:cond>
                                          </p:stCondLst>
                                          <p:endCondLst>
                                            <p:cond evt="onStopAudio" delay="0">
                                              <p:tgtEl>
                                                <p:sldTgt/>
                                              </p:tgtEl>
                                            </p:cond>
                                          </p:endCondLst>
                                        </p:cTn>
                                        <p:tgtEl>
                                          <p:sndTgt r:embed="rId4"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344"/>
                                        </p:tgtEl>
                                        <p:attrNameLst>
                                          <p:attrName>style.visibility</p:attrName>
                                        </p:attrNameLst>
                                      </p:cBhvr>
                                      <p:to>
                                        <p:strVal val="visible"/>
                                      </p:to>
                                    </p:set>
                                    <p:animEffect transition="in" filter="wipe(left)">
                                      <p:cBhvr>
                                        <p:cTn id="32" dur="500"/>
                                        <p:tgtEl>
                                          <p:spTgt spid="9344"/>
                                        </p:tgtEl>
                                      </p:cBhvr>
                                    </p:animEffect>
                                  </p:childTnLst>
                                  <p:subTnLst>
                                    <p:audio>
                                      <p:cMediaNode>
                                        <p:cTn display="0" masterRel="sameClick">
                                          <p:stCondLst>
                                            <p:cond evt="begin" delay="0">
                                              <p:tn val="30"/>
                                            </p:cond>
                                          </p:stCondLst>
                                          <p:endCondLst>
                                            <p:cond evt="onStopAudio" delay="0">
                                              <p:tgtEl>
                                                <p:sldTgt/>
                                              </p:tgtEl>
                                            </p:cond>
                                          </p:endCondLst>
                                        </p:cTn>
                                        <p:tgtEl>
                                          <p:sndTgt r:embed="rId4" name="type.wav"/>
                                        </p:tgtEl>
                                      </p:cMediaNode>
                                    </p:audio>
                                  </p:subTnLst>
                                </p:cTn>
                              </p:par>
                            </p:childTnLst>
                          </p:cTn>
                        </p:par>
                        <p:par>
                          <p:cTn id="33" fill="hold" nodeType="afterGroup">
                            <p:stCondLst>
                              <p:cond delay="500"/>
                            </p:stCondLst>
                            <p:childTnLst>
                              <p:par>
                                <p:cTn id="34" presetID="17" presetClass="entr" presetSubtype="8" fill="hold" grpId="0" nodeType="afterEffect">
                                  <p:stCondLst>
                                    <p:cond delay="0"/>
                                  </p:stCondLst>
                                  <p:childTnLst>
                                    <p:set>
                                      <p:cBhvr>
                                        <p:cTn id="35" dur="1" fill="hold">
                                          <p:stCondLst>
                                            <p:cond delay="0"/>
                                          </p:stCondLst>
                                        </p:cTn>
                                        <p:tgtEl>
                                          <p:spTgt spid="9360"/>
                                        </p:tgtEl>
                                        <p:attrNameLst>
                                          <p:attrName>style.visibility</p:attrName>
                                        </p:attrNameLst>
                                      </p:cBhvr>
                                      <p:to>
                                        <p:strVal val="visible"/>
                                      </p:to>
                                    </p:set>
                                    <p:anim calcmode="lin" valueType="num">
                                      <p:cBhvr>
                                        <p:cTn id="36" dur="500" fill="hold"/>
                                        <p:tgtEl>
                                          <p:spTgt spid="9360"/>
                                        </p:tgtEl>
                                        <p:attrNameLst>
                                          <p:attrName>ppt_x</p:attrName>
                                        </p:attrNameLst>
                                      </p:cBhvr>
                                      <p:tavLst>
                                        <p:tav tm="0">
                                          <p:val>
                                            <p:strVal val="#ppt_x-#ppt_w/2"/>
                                          </p:val>
                                        </p:tav>
                                        <p:tav tm="100000">
                                          <p:val>
                                            <p:strVal val="#ppt_x"/>
                                          </p:val>
                                        </p:tav>
                                      </p:tavLst>
                                    </p:anim>
                                    <p:anim calcmode="lin" valueType="num">
                                      <p:cBhvr>
                                        <p:cTn id="37" dur="500" fill="hold"/>
                                        <p:tgtEl>
                                          <p:spTgt spid="9360"/>
                                        </p:tgtEl>
                                        <p:attrNameLst>
                                          <p:attrName>ppt_y</p:attrName>
                                        </p:attrNameLst>
                                      </p:cBhvr>
                                      <p:tavLst>
                                        <p:tav tm="0">
                                          <p:val>
                                            <p:strVal val="#ppt_y"/>
                                          </p:val>
                                        </p:tav>
                                        <p:tav tm="100000">
                                          <p:val>
                                            <p:strVal val="#ppt_y"/>
                                          </p:val>
                                        </p:tav>
                                      </p:tavLst>
                                    </p:anim>
                                    <p:anim calcmode="lin" valueType="num">
                                      <p:cBhvr>
                                        <p:cTn id="38" dur="500" fill="hold"/>
                                        <p:tgtEl>
                                          <p:spTgt spid="9360"/>
                                        </p:tgtEl>
                                        <p:attrNameLst>
                                          <p:attrName>ppt_w</p:attrName>
                                        </p:attrNameLst>
                                      </p:cBhvr>
                                      <p:tavLst>
                                        <p:tav tm="0">
                                          <p:val>
                                            <p:fltVal val="0"/>
                                          </p:val>
                                        </p:tav>
                                        <p:tav tm="100000">
                                          <p:val>
                                            <p:strVal val="#ppt_w"/>
                                          </p:val>
                                        </p:tav>
                                      </p:tavLst>
                                    </p:anim>
                                    <p:anim calcmode="lin" valueType="num">
                                      <p:cBhvr>
                                        <p:cTn id="39" dur="500" fill="hold"/>
                                        <p:tgtEl>
                                          <p:spTgt spid="9360"/>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000"/>
                            </p:stCondLst>
                            <p:childTnLst>
                              <p:par>
                                <p:cTn id="41" presetID="22" presetClass="entr" presetSubtype="1" fill="hold" nodeType="afterEffect">
                                  <p:stCondLst>
                                    <p:cond delay="0"/>
                                  </p:stCondLst>
                                  <p:childTnLst>
                                    <p:set>
                                      <p:cBhvr>
                                        <p:cTn id="42" dur="1" fill="hold">
                                          <p:stCondLst>
                                            <p:cond delay="0"/>
                                          </p:stCondLst>
                                        </p:cTn>
                                        <p:tgtEl>
                                          <p:spTgt spid="9361"/>
                                        </p:tgtEl>
                                        <p:attrNameLst>
                                          <p:attrName>style.visibility</p:attrName>
                                        </p:attrNameLst>
                                      </p:cBhvr>
                                      <p:to>
                                        <p:strVal val="visible"/>
                                      </p:to>
                                    </p:set>
                                    <p:animEffect transition="in" filter="wipe(up)">
                                      <p:cBhvr>
                                        <p:cTn id="43" dur="500"/>
                                        <p:tgtEl>
                                          <p:spTgt spid="9361"/>
                                        </p:tgtEl>
                                      </p:cBhvr>
                                    </p:animEffect>
                                  </p:childTnLst>
                                  <p:subTnLst>
                                    <p:audio>
                                      <p:cMediaNode>
                                        <p:cTn display="0" masterRel="sameClick">
                                          <p:stCondLst>
                                            <p:cond evt="begin" delay="0">
                                              <p:tn val="41"/>
                                            </p:cond>
                                          </p:stCondLst>
                                          <p:endCondLst>
                                            <p:cond evt="onStopAudio" delay="0">
                                              <p:tgtEl>
                                                <p:sldTgt/>
                                              </p:tgtEl>
                                            </p:cond>
                                          </p:endCondLst>
                                        </p:cTn>
                                        <p:tgtEl>
                                          <p:sndTgt r:embed="rId5"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9362"/>
                                        </p:tgtEl>
                                        <p:attrNameLst>
                                          <p:attrName>style.visibility</p:attrName>
                                        </p:attrNameLst>
                                      </p:cBhvr>
                                      <p:to>
                                        <p:strVal val="visible"/>
                                      </p:to>
                                    </p:set>
                                    <p:animEffect transition="in" filter="strips(downRight)">
                                      <p:cBhvr>
                                        <p:cTn id="48" dur="500"/>
                                        <p:tgtEl>
                                          <p:spTgt spid="9362"/>
                                        </p:tgtEl>
                                      </p:cBhvr>
                                    </p:animEffect>
                                  </p:childTnLst>
                                  <p:subTnLst>
                                    <p:audio>
                                      <p:cMediaNode>
                                        <p:cTn display="0" masterRel="sameClick">
                                          <p:stCondLst>
                                            <p:cond evt="begin" delay="0">
                                              <p:tn val="46"/>
                                            </p:cond>
                                          </p:stCondLst>
                                          <p:endCondLst>
                                            <p:cond evt="onStopAudio" delay="0">
                                              <p:tgtEl>
                                                <p:sldTgt/>
                                              </p:tgtEl>
                                            </p:cond>
                                          </p:endCondLst>
                                        </p:cTn>
                                        <p:tgtEl>
                                          <p:sndTgt r:embed="rId6"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4" grpId="0" autoUpdateAnimBg="0"/>
      <p:bldP spid="9360" grpId="0" animBg="1"/>
      <p:bldP spid="9362"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3" name="Group 5">
            <a:extLst>
              <a:ext uri="{FF2B5EF4-FFF2-40B4-BE49-F238E27FC236}">
                <a16:creationId xmlns:a16="http://schemas.microsoft.com/office/drawing/2014/main" id="{97A1D7EF-B0D7-B74F-BDE4-C1DECFE82214}"/>
              </a:ext>
            </a:extLst>
          </p:cNvPr>
          <p:cNvGrpSpPr>
            <a:grpSpLocks/>
          </p:cNvGrpSpPr>
          <p:nvPr/>
        </p:nvGrpSpPr>
        <p:grpSpPr bwMode="auto">
          <a:xfrm>
            <a:off x="609600" y="1371600"/>
            <a:ext cx="7772400" cy="1031875"/>
            <a:chOff x="384" y="864"/>
            <a:chExt cx="4896" cy="650"/>
          </a:xfrm>
        </p:grpSpPr>
        <p:pic>
          <p:nvPicPr>
            <p:cNvPr id="3094" name="Picture 3" descr="DARTS">
              <a:extLst>
                <a:ext uri="{FF2B5EF4-FFF2-40B4-BE49-F238E27FC236}">
                  <a16:creationId xmlns:a16="http://schemas.microsoft.com/office/drawing/2014/main" id="{F22925A7-E8C8-9441-B6B4-10989C969E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 y="960"/>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a:extLst>
                <a:ext uri="{FF2B5EF4-FFF2-40B4-BE49-F238E27FC236}">
                  <a16:creationId xmlns:a16="http://schemas.microsoft.com/office/drawing/2014/main" id="{372C2671-2635-584E-84A6-F9075995DEA7}"/>
                </a:ext>
              </a:extLst>
            </p:cNvPr>
            <p:cNvSpPr txBox="1">
              <a:spLocks noChangeArrowheads="1"/>
            </p:cNvSpPr>
            <p:nvPr/>
          </p:nvSpPr>
          <p:spPr bwMode="auto">
            <a:xfrm>
              <a:off x="768" y="864"/>
              <a:ext cx="4512" cy="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lnSpc>
                  <a:spcPct val="110000"/>
                </a:lnSpc>
              </a:pPr>
              <a:r>
                <a:rPr lang="zh-CN" altLang="en-US" b="1">
                  <a:ea typeface="宋体" panose="02010600030101010101" pitchFamily="2" charset="-122"/>
                </a:rPr>
                <a:t>仍然是已知</a:t>
              </a:r>
              <a:r>
                <a:rPr lang="en-US" altLang="zh-CN" b="1">
                  <a:ea typeface="宋体" panose="02010600030101010101" pitchFamily="2" charset="-122"/>
                </a:rPr>
                <a:t> </a:t>
              </a:r>
              <a:r>
                <a:rPr lang="en-US" altLang="zh-CN" b="1" i="1">
                  <a:solidFill>
                    <a:schemeClr val="accent2"/>
                  </a:solidFill>
                  <a:ea typeface="宋体" panose="02010600030101010101" pitchFamily="2" charset="-122"/>
                </a:rPr>
                <a:t>x</a:t>
              </a:r>
              <a:r>
                <a:rPr lang="en-US" altLang="zh-CN" b="1" baseline="-25000">
                  <a:solidFill>
                    <a:schemeClr val="accent2"/>
                  </a:solidFill>
                  <a:ea typeface="宋体" panose="02010600030101010101" pitchFamily="2" charset="-122"/>
                </a:rPr>
                <a:t>1 </a:t>
              </a:r>
              <a:r>
                <a:rPr lang="en-US" altLang="zh-CN" b="1">
                  <a:solidFill>
                    <a:schemeClr val="accent2"/>
                  </a:solidFill>
                  <a:ea typeface="宋体" panose="02010600030101010101" pitchFamily="2" charset="-122"/>
                </a:rPr>
                <a:t>… </a:t>
              </a:r>
              <a:r>
                <a:rPr lang="en-US" altLang="zh-CN" b="1" i="1">
                  <a:solidFill>
                    <a:schemeClr val="accent2"/>
                  </a:solidFill>
                  <a:ea typeface="宋体" panose="02010600030101010101" pitchFamily="2" charset="-122"/>
                </a:rPr>
                <a:t>x</a:t>
              </a:r>
              <a:r>
                <a:rPr lang="en-US" altLang="zh-CN" b="1" i="1" baseline="-25000">
                  <a:solidFill>
                    <a:schemeClr val="accent2"/>
                  </a:solidFill>
                  <a:ea typeface="宋体" panose="02010600030101010101" pitchFamily="2" charset="-122"/>
                </a:rPr>
                <a:t>m</a:t>
              </a:r>
              <a:r>
                <a:rPr lang="en-US" altLang="zh-CN" b="1">
                  <a:solidFill>
                    <a:schemeClr val="accent2"/>
                  </a:solidFill>
                  <a:ea typeface="宋体" panose="02010600030101010101" pitchFamily="2" charset="-122"/>
                </a:rPr>
                <a:t> </a:t>
              </a:r>
              <a:r>
                <a:rPr lang="en-US" altLang="zh-CN" b="1">
                  <a:ea typeface="宋体" panose="02010600030101010101" pitchFamily="2" charset="-122"/>
                </a:rPr>
                <a:t>; </a:t>
              </a:r>
              <a:r>
                <a:rPr lang="en-US" altLang="zh-CN" b="1" i="1">
                  <a:solidFill>
                    <a:schemeClr val="accent2"/>
                  </a:solidFill>
                  <a:ea typeface="宋体" panose="02010600030101010101" pitchFamily="2" charset="-122"/>
                </a:rPr>
                <a:t>y</a:t>
              </a:r>
              <a:r>
                <a:rPr lang="en-US" altLang="zh-CN" b="1" baseline="-25000">
                  <a:solidFill>
                    <a:schemeClr val="accent2"/>
                  </a:solidFill>
                  <a:ea typeface="宋体" panose="02010600030101010101" pitchFamily="2" charset="-122"/>
                </a:rPr>
                <a:t>1 </a:t>
              </a:r>
              <a:r>
                <a:rPr lang="en-US" altLang="zh-CN" b="1">
                  <a:solidFill>
                    <a:schemeClr val="accent2"/>
                  </a:solidFill>
                  <a:ea typeface="宋体" panose="02010600030101010101" pitchFamily="2" charset="-122"/>
                </a:rPr>
                <a:t>… </a:t>
              </a:r>
              <a:r>
                <a:rPr lang="en-US" altLang="zh-CN" b="1" i="1">
                  <a:solidFill>
                    <a:schemeClr val="accent2"/>
                  </a:solidFill>
                  <a:ea typeface="宋体" panose="02010600030101010101" pitchFamily="2" charset="-122"/>
                </a:rPr>
                <a:t>y</a:t>
              </a:r>
              <a:r>
                <a:rPr lang="en-US" altLang="zh-CN" b="1" i="1" baseline="-25000">
                  <a:solidFill>
                    <a:schemeClr val="accent2"/>
                  </a:solidFill>
                  <a:ea typeface="宋体" panose="02010600030101010101" pitchFamily="2" charset="-122"/>
                </a:rPr>
                <a:t>m</a:t>
              </a:r>
              <a:r>
                <a:rPr lang="en-US" altLang="zh-CN" b="1">
                  <a:ea typeface="宋体" panose="02010600030101010101" pitchFamily="2" charset="-122"/>
                </a:rPr>
                <a:t>,  </a:t>
              </a:r>
              <a:r>
                <a:rPr lang="zh-CN" altLang="en-US" b="1">
                  <a:ea typeface="宋体" panose="02010600030101010101" pitchFamily="2" charset="-122"/>
                </a:rPr>
                <a:t>求一个简单易算的近似函数</a:t>
              </a:r>
              <a:r>
                <a:rPr lang="en-US" altLang="zh-CN" b="1">
                  <a:ea typeface="宋体" panose="02010600030101010101" pitchFamily="2" charset="-122"/>
                </a:rPr>
                <a:t> </a:t>
              </a:r>
              <a:r>
                <a:rPr lang="en-US" altLang="zh-CN" b="1" i="1">
                  <a:solidFill>
                    <a:srgbClr val="008000"/>
                  </a:solidFill>
                  <a:ea typeface="宋体" panose="02010600030101010101" pitchFamily="2" charset="-122"/>
                </a:rPr>
                <a:t>P</a:t>
              </a:r>
              <a:r>
                <a:rPr lang="en-US" altLang="zh-CN" b="1">
                  <a:solidFill>
                    <a:srgbClr val="008000"/>
                  </a:solidFill>
                  <a:ea typeface="宋体" panose="02010600030101010101" pitchFamily="2" charset="-122"/>
                </a:rPr>
                <a:t>(</a:t>
              </a:r>
              <a:r>
                <a:rPr lang="en-US" altLang="zh-CN" b="1" i="1">
                  <a:solidFill>
                    <a:srgbClr val="008000"/>
                  </a:solidFill>
                  <a:ea typeface="宋体" panose="02010600030101010101" pitchFamily="2" charset="-122"/>
                </a:rPr>
                <a:t>x</a:t>
              </a:r>
              <a:r>
                <a:rPr lang="en-US" altLang="zh-CN" b="1">
                  <a:solidFill>
                    <a:srgbClr val="008000"/>
                  </a:solidFill>
                  <a:ea typeface="宋体" panose="02010600030101010101" pitchFamily="2" charset="-122"/>
                </a:rPr>
                <a:t>)</a:t>
              </a:r>
              <a:r>
                <a:rPr lang="en-US" altLang="zh-CN" b="1">
                  <a:ea typeface="宋体" panose="02010600030101010101" pitchFamily="2" charset="-122"/>
                </a:rPr>
                <a:t> </a:t>
              </a:r>
              <a:r>
                <a:rPr lang="en-US" altLang="zh-CN" b="1">
                  <a:ea typeface="宋体" panose="02010600030101010101" pitchFamily="2" charset="-122"/>
                  <a:sym typeface="Symbol" pitchFamily="2" charset="2"/>
                </a:rPr>
                <a:t> </a:t>
              </a:r>
              <a:r>
                <a:rPr lang="en-US" altLang="zh-CN" b="1" i="1">
                  <a:ea typeface="宋体" panose="02010600030101010101" pitchFamily="2" charset="-122"/>
                </a:rPr>
                <a:t>f</a:t>
              </a:r>
              <a:r>
                <a:rPr lang="en-US" altLang="zh-CN" b="1">
                  <a:ea typeface="宋体" panose="02010600030101010101" pitchFamily="2" charset="-122"/>
                </a:rPr>
                <a:t>(</a:t>
              </a:r>
              <a:r>
                <a:rPr lang="en-US" altLang="zh-CN" b="1" i="1">
                  <a:ea typeface="宋体" panose="02010600030101010101" pitchFamily="2" charset="-122"/>
                </a:rPr>
                <a:t>x</a:t>
              </a:r>
              <a:r>
                <a:rPr lang="en-US" altLang="zh-CN" b="1">
                  <a:ea typeface="宋体" panose="02010600030101010101" pitchFamily="2" charset="-122"/>
                </a:rPr>
                <a:t>)</a:t>
              </a:r>
              <a:r>
                <a:rPr lang="zh-CN" altLang="en-US" b="1">
                  <a:ea typeface="宋体" panose="02010600030101010101" pitchFamily="2" charset="-122"/>
                </a:rPr>
                <a:t>。</a:t>
              </a:r>
              <a:endParaRPr lang="en-US" altLang="zh-CN" b="1">
                <a:ea typeface="宋体" panose="02010600030101010101" pitchFamily="2" charset="-122"/>
              </a:endParaRPr>
            </a:p>
          </p:txBody>
        </p:sp>
      </p:grpSp>
      <p:sp>
        <p:nvSpPr>
          <p:cNvPr id="53254" name="Text Box 6">
            <a:extLst>
              <a:ext uri="{FF2B5EF4-FFF2-40B4-BE49-F238E27FC236}">
                <a16:creationId xmlns:a16="http://schemas.microsoft.com/office/drawing/2014/main" id="{873D9752-5B12-9941-A8FE-FFB712EA6741}"/>
              </a:ext>
            </a:extLst>
          </p:cNvPr>
          <p:cNvSpPr txBox="1">
            <a:spLocks noChangeArrowheads="1"/>
          </p:cNvSpPr>
          <p:nvPr/>
        </p:nvSpPr>
        <p:spPr bwMode="auto">
          <a:xfrm>
            <a:off x="609600" y="2438400"/>
            <a:ext cx="1219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zh-CN" altLang="en-US" sz="2400" b="1">
                <a:solidFill>
                  <a:srgbClr val="FF0000"/>
                </a:solidFill>
                <a:ea typeface="宋体" panose="02010600030101010101" pitchFamily="2" charset="-122"/>
              </a:rPr>
              <a:t>但是</a:t>
            </a:r>
            <a:endParaRPr lang="en-US" altLang="zh-CN" sz="2400" b="1">
              <a:solidFill>
                <a:srgbClr val="FF0000"/>
              </a:solidFill>
              <a:ea typeface="宋体" panose="02010600030101010101" pitchFamily="2" charset="-122"/>
            </a:endParaRPr>
          </a:p>
        </p:txBody>
      </p:sp>
      <p:sp>
        <p:nvSpPr>
          <p:cNvPr id="53255" name="Text Box 7">
            <a:extLst>
              <a:ext uri="{FF2B5EF4-FFF2-40B4-BE49-F238E27FC236}">
                <a16:creationId xmlns:a16="http://schemas.microsoft.com/office/drawing/2014/main" id="{C9B45C8D-9E1A-7242-9A85-69882B1F5130}"/>
              </a:ext>
            </a:extLst>
          </p:cNvPr>
          <p:cNvSpPr txBox="1">
            <a:spLocks noChangeArrowheads="1"/>
          </p:cNvSpPr>
          <p:nvPr/>
        </p:nvSpPr>
        <p:spPr bwMode="auto">
          <a:xfrm>
            <a:off x="1447800" y="2438400"/>
            <a:ext cx="243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en-US" altLang="zh-CN" sz="2400" b="1" baseline="30000">
                <a:ea typeface="宋体" panose="02010600030101010101" pitchFamily="2" charset="-122"/>
              </a:rPr>
              <a:t>①</a:t>
            </a:r>
            <a:r>
              <a:rPr lang="en-US" altLang="zh-CN" sz="2400" b="1">
                <a:ea typeface="宋体" panose="02010600030101010101" pitchFamily="2" charset="-122"/>
              </a:rPr>
              <a:t> </a:t>
            </a:r>
            <a:r>
              <a:rPr lang="en-US" altLang="zh-CN" sz="2400" b="1" i="1">
                <a:ea typeface="宋体" panose="02010600030101010101" pitchFamily="2" charset="-122"/>
              </a:rPr>
              <a:t>m</a:t>
            </a:r>
            <a:r>
              <a:rPr lang="en-US" altLang="zh-CN" sz="2400" b="1">
                <a:ea typeface="宋体" panose="02010600030101010101" pitchFamily="2" charset="-122"/>
              </a:rPr>
              <a:t> </a:t>
            </a:r>
            <a:r>
              <a:rPr lang="zh-CN" altLang="en-US" sz="2400" b="1">
                <a:ea typeface="宋体" panose="02010600030101010101" pitchFamily="2" charset="-122"/>
              </a:rPr>
              <a:t>很大；</a:t>
            </a:r>
            <a:endParaRPr lang="en-US" altLang="zh-CN" sz="2400" b="1">
              <a:ea typeface="宋体" panose="02010600030101010101" pitchFamily="2" charset="-122"/>
            </a:endParaRPr>
          </a:p>
        </p:txBody>
      </p:sp>
      <p:sp>
        <p:nvSpPr>
          <p:cNvPr id="53256" name="Text Box 8">
            <a:extLst>
              <a:ext uri="{FF2B5EF4-FFF2-40B4-BE49-F238E27FC236}">
                <a16:creationId xmlns:a16="http://schemas.microsoft.com/office/drawing/2014/main" id="{C1FE33CE-6F50-2C41-9127-C4CC956202A1}"/>
              </a:ext>
            </a:extLst>
          </p:cNvPr>
          <p:cNvSpPr txBox="1">
            <a:spLocks noChangeArrowheads="1"/>
          </p:cNvSpPr>
          <p:nvPr/>
        </p:nvSpPr>
        <p:spPr bwMode="auto">
          <a:xfrm>
            <a:off x="1447800" y="2819400"/>
            <a:ext cx="7162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en-US" altLang="zh-CN" sz="2400" b="1" baseline="30000">
                <a:ea typeface="宋体" panose="02010600030101010101" pitchFamily="2" charset="-122"/>
              </a:rPr>
              <a:t>②</a:t>
            </a:r>
            <a:r>
              <a:rPr lang="en-US" altLang="zh-CN" sz="2400" b="1">
                <a:ea typeface="宋体" panose="02010600030101010101" pitchFamily="2" charset="-122"/>
              </a:rPr>
              <a:t> </a:t>
            </a:r>
            <a:r>
              <a:rPr lang="en-US" altLang="zh-CN" sz="2400" b="1" i="1">
                <a:ea typeface="宋体" panose="02010600030101010101" pitchFamily="2" charset="-122"/>
              </a:rPr>
              <a:t>y</a:t>
            </a:r>
            <a:r>
              <a:rPr lang="en-US" altLang="zh-CN" sz="2400" b="1" i="1" baseline="-25000">
                <a:ea typeface="宋体" panose="02010600030101010101" pitchFamily="2" charset="-122"/>
              </a:rPr>
              <a:t>i </a:t>
            </a:r>
            <a:r>
              <a:rPr lang="zh-CN" altLang="en-US" sz="2400" b="1">
                <a:ea typeface="宋体" panose="02010600030101010101" pitchFamily="2" charset="-122"/>
              </a:rPr>
              <a:t>本身是测量值，不准确，即</a:t>
            </a:r>
            <a:r>
              <a:rPr lang="en-US" altLang="zh-CN" sz="2400" b="1">
                <a:ea typeface="宋体" panose="02010600030101010101" pitchFamily="2" charset="-122"/>
              </a:rPr>
              <a:t> </a:t>
            </a:r>
            <a:r>
              <a:rPr lang="en-US" altLang="zh-CN" sz="2400" b="1" i="1">
                <a:ea typeface="宋体" panose="02010600030101010101" pitchFamily="2" charset="-122"/>
              </a:rPr>
              <a:t>y</a:t>
            </a:r>
            <a:r>
              <a:rPr lang="en-US" altLang="zh-CN" sz="2400" b="1" i="1" baseline="-25000">
                <a:ea typeface="宋体" panose="02010600030101010101" pitchFamily="2" charset="-122"/>
              </a:rPr>
              <a:t>i</a:t>
            </a:r>
            <a:r>
              <a:rPr lang="en-US" altLang="zh-CN" sz="2400" b="1">
                <a:ea typeface="宋体" panose="02010600030101010101" pitchFamily="2" charset="-122"/>
              </a:rPr>
              <a:t> </a:t>
            </a:r>
            <a:r>
              <a:rPr lang="en-US" altLang="zh-CN" sz="2400" b="1">
                <a:ea typeface="宋体" panose="02010600030101010101" pitchFamily="2" charset="-122"/>
                <a:sym typeface="Symbol" pitchFamily="2" charset="2"/>
              </a:rPr>
              <a:t> </a:t>
            </a:r>
            <a:r>
              <a:rPr lang="en-US" altLang="zh-CN" sz="2400" b="1" i="1">
                <a:ea typeface="宋体" panose="02010600030101010101" pitchFamily="2" charset="-122"/>
              </a:rPr>
              <a:t>f </a:t>
            </a:r>
            <a:r>
              <a:rPr lang="en-US" altLang="zh-CN" sz="2400" b="1">
                <a:ea typeface="宋体" panose="02010600030101010101" pitchFamily="2" charset="-122"/>
              </a:rPr>
              <a:t>(</a:t>
            </a:r>
            <a:r>
              <a:rPr lang="en-US" altLang="zh-CN" sz="2400" b="1" i="1">
                <a:ea typeface="宋体" panose="02010600030101010101" pitchFamily="2" charset="-122"/>
              </a:rPr>
              <a:t>x</a:t>
            </a:r>
            <a:r>
              <a:rPr lang="en-US" altLang="zh-CN" sz="2400" b="1" i="1" baseline="-25000">
                <a:ea typeface="宋体" panose="02010600030101010101" pitchFamily="2" charset="-122"/>
              </a:rPr>
              <a:t>i</a:t>
            </a:r>
            <a:r>
              <a:rPr lang="en-US" altLang="zh-CN" sz="2400" b="1">
                <a:ea typeface="宋体" panose="02010600030101010101" pitchFamily="2" charset="-122"/>
              </a:rPr>
              <a:t>)</a:t>
            </a:r>
          </a:p>
        </p:txBody>
      </p:sp>
      <p:sp>
        <p:nvSpPr>
          <p:cNvPr id="53257" name="Text Box 9">
            <a:extLst>
              <a:ext uri="{FF2B5EF4-FFF2-40B4-BE49-F238E27FC236}">
                <a16:creationId xmlns:a16="http://schemas.microsoft.com/office/drawing/2014/main" id="{0F164ADA-E0C7-9A4C-844F-F35A1B71AE91}"/>
              </a:ext>
            </a:extLst>
          </p:cNvPr>
          <p:cNvSpPr txBox="1">
            <a:spLocks noChangeArrowheads="1"/>
          </p:cNvSpPr>
          <p:nvPr/>
        </p:nvSpPr>
        <p:spPr bwMode="auto">
          <a:xfrm>
            <a:off x="609600" y="3352800"/>
            <a:ext cx="8153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zh-CN" altLang="en-US" sz="2400" b="1">
                <a:ea typeface="宋体" panose="02010600030101010101" pitchFamily="2" charset="-122"/>
              </a:rPr>
              <a:t>这时没必要取</a:t>
            </a:r>
            <a:r>
              <a:rPr lang="en-US" altLang="zh-CN" sz="2400" b="1">
                <a:ea typeface="宋体" panose="02010600030101010101" pitchFamily="2" charset="-122"/>
              </a:rPr>
              <a:t> </a:t>
            </a:r>
            <a:r>
              <a:rPr lang="en-US" altLang="zh-CN" sz="2400" b="1" i="1">
                <a:solidFill>
                  <a:srgbClr val="008000"/>
                </a:solidFill>
                <a:ea typeface="宋体" panose="02010600030101010101" pitchFamily="2" charset="-122"/>
              </a:rPr>
              <a:t>P</a:t>
            </a:r>
            <a:r>
              <a:rPr lang="en-US" altLang="zh-CN" sz="2400" b="1">
                <a:ea typeface="宋体" panose="02010600030101010101" pitchFamily="2" charset="-122"/>
              </a:rPr>
              <a:t>(</a:t>
            </a:r>
            <a:r>
              <a:rPr lang="en-US" altLang="zh-CN" sz="2400" b="1" i="1">
                <a:solidFill>
                  <a:schemeClr val="accent2"/>
                </a:solidFill>
                <a:ea typeface="宋体" panose="02010600030101010101" pitchFamily="2" charset="-122"/>
              </a:rPr>
              <a:t>x</a:t>
            </a:r>
            <a:r>
              <a:rPr lang="en-US" altLang="zh-CN" sz="2400" b="1" i="1" baseline="-25000">
                <a:solidFill>
                  <a:schemeClr val="accent2"/>
                </a:solidFill>
                <a:ea typeface="宋体" panose="02010600030101010101" pitchFamily="2" charset="-122"/>
              </a:rPr>
              <a:t>i</a:t>
            </a:r>
            <a:r>
              <a:rPr lang="en-US" altLang="zh-CN" sz="2400" b="1">
                <a:ea typeface="宋体" panose="02010600030101010101" pitchFamily="2" charset="-122"/>
              </a:rPr>
              <a:t>) </a:t>
            </a:r>
            <a:r>
              <a:rPr lang="en-US" altLang="zh-CN" sz="2400" b="1">
                <a:ea typeface="宋体" panose="02010600030101010101" pitchFamily="2" charset="-122"/>
                <a:sym typeface="Symbol" pitchFamily="2" charset="2"/>
              </a:rPr>
              <a:t>= </a:t>
            </a:r>
            <a:r>
              <a:rPr lang="en-US" altLang="zh-CN" sz="2400" b="1" i="1">
                <a:solidFill>
                  <a:schemeClr val="accent2"/>
                </a:solidFill>
                <a:ea typeface="宋体" panose="02010600030101010101" pitchFamily="2" charset="-122"/>
              </a:rPr>
              <a:t>y</a:t>
            </a:r>
            <a:r>
              <a:rPr lang="en-US" altLang="zh-CN" sz="2400" b="1" i="1" baseline="-25000">
                <a:solidFill>
                  <a:schemeClr val="accent2"/>
                </a:solidFill>
                <a:ea typeface="宋体" panose="02010600030101010101" pitchFamily="2" charset="-122"/>
              </a:rPr>
              <a:t>i</a:t>
            </a:r>
            <a:r>
              <a:rPr lang="en-US" altLang="zh-CN" sz="2400" b="1">
                <a:ea typeface="宋体" panose="02010600030101010101" pitchFamily="2" charset="-122"/>
              </a:rPr>
              <a:t> , </a:t>
            </a:r>
            <a:r>
              <a:rPr lang="zh-CN" altLang="en-US" sz="2400" b="1">
                <a:ea typeface="宋体" panose="02010600030101010101" pitchFamily="2" charset="-122"/>
              </a:rPr>
              <a:t>而要使</a:t>
            </a:r>
            <a:r>
              <a:rPr lang="en-US" altLang="zh-CN" sz="2400" b="1">
                <a:ea typeface="宋体" panose="02010600030101010101" pitchFamily="2" charset="-122"/>
              </a:rPr>
              <a:t> </a:t>
            </a:r>
            <a:r>
              <a:rPr lang="en-US" altLang="zh-CN" sz="2400" b="1" i="1">
                <a:solidFill>
                  <a:srgbClr val="008000"/>
                </a:solidFill>
                <a:ea typeface="宋体" panose="02010600030101010101" pitchFamily="2" charset="-122"/>
              </a:rPr>
              <a:t>P</a:t>
            </a:r>
            <a:r>
              <a:rPr lang="en-US" altLang="zh-CN" sz="2400" b="1">
                <a:ea typeface="宋体" panose="02010600030101010101" pitchFamily="2" charset="-122"/>
              </a:rPr>
              <a:t>(</a:t>
            </a:r>
            <a:r>
              <a:rPr lang="en-US" altLang="zh-CN" sz="2400" b="1" i="1">
                <a:solidFill>
                  <a:schemeClr val="accent2"/>
                </a:solidFill>
                <a:ea typeface="宋体" panose="02010600030101010101" pitchFamily="2" charset="-122"/>
              </a:rPr>
              <a:t>x</a:t>
            </a:r>
            <a:r>
              <a:rPr lang="en-US" altLang="zh-CN" sz="2400" b="1" i="1" baseline="-25000">
                <a:solidFill>
                  <a:schemeClr val="accent2"/>
                </a:solidFill>
                <a:ea typeface="宋体" panose="02010600030101010101" pitchFamily="2" charset="-122"/>
              </a:rPr>
              <a:t>i</a:t>
            </a:r>
            <a:r>
              <a:rPr lang="en-US" altLang="zh-CN" sz="2400" b="1">
                <a:ea typeface="宋体" panose="02010600030101010101" pitchFamily="2" charset="-122"/>
              </a:rPr>
              <a:t>) </a:t>
            </a:r>
            <a:r>
              <a:rPr lang="en-US" altLang="zh-CN" sz="2400" b="1">
                <a:ea typeface="宋体" panose="02010600030101010101" pitchFamily="2" charset="-122"/>
                <a:sym typeface="Symbol" pitchFamily="2" charset="2"/>
              </a:rPr>
              <a:t> </a:t>
            </a:r>
            <a:r>
              <a:rPr lang="en-US" altLang="zh-CN" sz="2400" b="1" i="1">
                <a:solidFill>
                  <a:schemeClr val="accent2"/>
                </a:solidFill>
                <a:ea typeface="宋体" panose="02010600030101010101" pitchFamily="2" charset="-122"/>
              </a:rPr>
              <a:t>y</a:t>
            </a:r>
            <a:r>
              <a:rPr lang="en-US" altLang="zh-CN" sz="2400" b="1" i="1" baseline="-25000">
                <a:solidFill>
                  <a:schemeClr val="accent2"/>
                </a:solidFill>
                <a:ea typeface="宋体" panose="02010600030101010101" pitchFamily="2" charset="-122"/>
              </a:rPr>
              <a:t>i </a:t>
            </a:r>
            <a:r>
              <a:rPr lang="zh-CN" altLang="en-US" sz="2400" b="1">
                <a:solidFill>
                  <a:srgbClr val="FF0000"/>
                </a:solidFill>
                <a:ea typeface="宋体" panose="02010600030101010101" pitchFamily="2" charset="-122"/>
              </a:rPr>
              <a:t>总体上</a:t>
            </a:r>
            <a:r>
              <a:rPr lang="zh-CN" altLang="en-US" sz="2400" b="1">
                <a:ea typeface="宋体" panose="02010600030101010101" pitchFamily="2" charset="-122"/>
              </a:rPr>
              <a:t>尽可能小。</a:t>
            </a:r>
            <a:endParaRPr lang="en-US" altLang="zh-CN" sz="2400" b="1">
              <a:ea typeface="宋体" panose="02010600030101010101" pitchFamily="2" charset="-122"/>
            </a:endParaRPr>
          </a:p>
        </p:txBody>
      </p:sp>
      <p:grpSp>
        <p:nvGrpSpPr>
          <p:cNvPr id="53260" name="Group 12">
            <a:extLst>
              <a:ext uri="{FF2B5EF4-FFF2-40B4-BE49-F238E27FC236}">
                <a16:creationId xmlns:a16="http://schemas.microsoft.com/office/drawing/2014/main" id="{2ADA8E3E-EAF2-654C-88E4-DE9070E13639}"/>
              </a:ext>
            </a:extLst>
          </p:cNvPr>
          <p:cNvGrpSpPr>
            <a:grpSpLocks/>
          </p:cNvGrpSpPr>
          <p:nvPr/>
        </p:nvGrpSpPr>
        <p:grpSpPr bwMode="auto">
          <a:xfrm>
            <a:off x="685800" y="3886200"/>
            <a:ext cx="2514600" cy="457200"/>
            <a:chOff x="480" y="2736"/>
            <a:chExt cx="1584" cy="288"/>
          </a:xfrm>
        </p:grpSpPr>
        <p:sp>
          <p:nvSpPr>
            <p:cNvPr id="53258" name="Text Box 10">
              <a:extLst>
                <a:ext uri="{FF2B5EF4-FFF2-40B4-BE49-F238E27FC236}">
                  <a16:creationId xmlns:a16="http://schemas.microsoft.com/office/drawing/2014/main" id="{AD0B4AFA-52BB-734D-B0E2-92D049901B7A}"/>
                </a:ext>
              </a:extLst>
            </p:cNvPr>
            <p:cNvSpPr txBox="1">
              <a:spLocks noChangeArrowheads="1"/>
            </p:cNvSpPr>
            <p:nvPr/>
          </p:nvSpPr>
          <p:spPr bwMode="auto">
            <a:xfrm>
              <a:off x="768" y="2736"/>
              <a:ext cx="129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zh-CN" altLang="en-US" sz="2400" b="1">
                  <a:ea typeface="宋体" panose="02010600030101010101" pitchFamily="2" charset="-122"/>
                </a:rPr>
                <a:t>常见做法：</a:t>
              </a:r>
              <a:endParaRPr lang="en-US" altLang="zh-CN" sz="2400" b="1">
                <a:ea typeface="宋体" panose="02010600030101010101" pitchFamily="2" charset="-122"/>
              </a:endParaRPr>
            </a:p>
          </p:txBody>
        </p:sp>
        <p:pic>
          <p:nvPicPr>
            <p:cNvPr id="3093" name="Picture 11" descr="toolbox">
              <a:extLst>
                <a:ext uri="{FF2B5EF4-FFF2-40B4-BE49-F238E27FC236}">
                  <a16:creationId xmlns:a16="http://schemas.microsoft.com/office/drawing/2014/main" id="{EAD13168-0F65-C343-A678-5222EF7457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 y="2736"/>
              <a:ext cx="2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263" name="Group 15">
            <a:extLst>
              <a:ext uri="{FF2B5EF4-FFF2-40B4-BE49-F238E27FC236}">
                <a16:creationId xmlns:a16="http://schemas.microsoft.com/office/drawing/2014/main" id="{717ADB68-82C8-9142-86AA-38A9C7B464D5}"/>
              </a:ext>
            </a:extLst>
          </p:cNvPr>
          <p:cNvGrpSpPr>
            <a:grpSpLocks/>
          </p:cNvGrpSpPr>
          <p:nvPr/>
        </p:nvGrpSpPr>
        <p:grpSpPr bwMode="auto">
          <a:xfrm>
            <a:off x="685800" y="4419600"/>
            <a:ext cx="6705600" cy="493713"/>
            <a:chOff x="480" y="2784"/>
            <a:chExt cx="4224" cy="311"/>
          </a:xfrm>
        </p:grpSpPr>
        <p:sp>
          <p:nvSpPr>
            <p:cNvPr id="53261" name="Text Box 13">
              <a:extLst>
                <a:ext uri="{FF2B5EF4-FFF2-40B4-BE49-F238E27FC236}">
                  <a16:creationId xmlns:a16="http://schemas.microsoft.com/office/drawing/2014/main" id="{F39718B9-138E-E84C-B8AF-382A8044FBAE}"/>
                </a:ext>
              </a:extLst>
            </p:cNvPr>
            <p:cNvSpPr txBox="1">
              <a:spLocks noChangeArrowheads="1"/>
            </p:cNvSpPr>
            <p:nvPr/>
          </p:nvSpPr>
          <p:spPr bwMode="auto">
            <a:xfrm>
              <a:off x="480" y="2784"/>
              <a:ext cx="422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en-US" altLang="zh-CN" sz="2400" b="1">
                  <a:solidFill>
                    <a:schemeClr val="accent2"/>
                  </a:solidFill>
                  <a:ea typeface="宋体" panose="02010600030101010101" pitchFamily="2" charset="-122"/>
                  <a:sym typeface="Wingdings" pitchFamily="2" charset="2"/>
                </a:rPr>
                <a:t></a:t>
              </a:r>
              <a:r>
                <a:rPr lang="en-US" altLang="zh-CN" sz="2400" b="1">
                  <a:ea typeface="宋体" panose="02010600030101010101" pitchFamily="2" charset="-122"/>
                  <a:sym typeface="Wingdings" pitchFamily="2" charset="2"/>
                </a:rPr>
                <a:t> </a:t>
              </a:r>
              <a:r>
                <a:rPr lang="zh-CN" altLang="en-US" sz="2400" b="1">
                  <a:ea typeface="宋体" panose="02010600030101010101" pitchFamily="2" charset="-122"/>
                </a:rPr>
                <a:t>使</a:t>
              </a:r>
              <a:r>
                <a:rPr lang="en-US" altLang="zh-CN" sz="2400" b="1">
                  <a:ea typeface="宋体" panose="02010600030101010101" pitchFamily="2" charset="-122"/>
                </a:rPr>
                <a:t>                             </a:t>
              </a:r>
              <a:r>
                <a:rPr lang="zh-CN" altLang="en-US" sz="2400" b="1">
                  <a:ea typeface="宋体" panose="02010600030101010101" pitchFamily="2" charset="-122"/>
                </a:rPr>
                <a:t>最小</a:t>
              </a:r>
              <a:r>
                <a:rPr lang="en-US" altLang="zh-CN" sz="2400" b="1">
                  <a:ea typeface="宋体" panose="02010600030101010101" pitchFamily="2" charset="-122"/>
                </a:rPr>
                <a:t> </a:t>
              </a:r>
              <a:r>
                <a:rPr lang="en-US" altLang="zh-CN" sz="2000" b="1">
                  <a:solidFill>
                    <a:srgbClr val="008000"/>
                  </a:solidFill>
                  <a:latin typeface="Arial" panose="020B0604020202020204" pitchFamily="34" charset="0"/>
                  <a:ea typeface="宋体" panose="02010600030101010101" pitchFamily="2" charset="-122"/>
                </a:rPr>
                <a:t>/* minimax problem */</a:t>
              </a:r>
              <a:r>
                <a:rPr lang="en-US" altLang="zh-CN" sz="2400" b="1">
                  <a:ea typeface="宋体" panose="02010600030101010101" pitchFamily="2" charset="-122"/>
                </a:rPr>
                <a:t> </a:t>
              </a:r>
            </a:p>
          </p:txBody>
        </p:sp>
        <p:graphicFrame>
          <p:nvGraphicFramePr>
            <p:cNvPr id="3091" name="Object 14">
              <a:extLst>
                <a:ext uri="{FF2B5EF4-FFF2-40B4-BE49-F238E27FC236}">
                  <a16:creationId xmlns:a16="http://schemas.microsoft.com/office/drawing/2014/main" id="{FF8CC4BB-CD2D-7E4D-9CEC-66CCBA30560B}"/>
                </a:ext>
              </a:extLst>
            </p:cNvPr>
            <p:cNvGraphicFramePr>
              <a:graphicFrameLocks noChangeAspect="1"/>
            </p:cNvGraphicFramePr>
            <p:nvPr/>
          </p:nvGraphicFramePr>
          <p:xfrm>
            <a:off x="960" y="2797"/>
            <a:ext cx="1344" cy="298"/>
          </p:xfrm>
          <a:graphic>
            <a:graphicData uri="http://schemas.openxmlformats.org/presentationml/2006/ole">
              <mc:AlternateContent xmlns:mc="http://schemas.openxmlformats.org/markup-compatibility/2006">
                <mc:Choice xmlns:v="urn:schemas-microsoft-com:vml" Requires="v">
                  <p:oleObj spid="_x0000_s64534" name="Equation" r:id="rId10" imgW="25158700" imgH="6438900" progId="Equation.3">
                    <p:embed/>
                  </p:oleObj>
                </mc:Choice>
                <mc:Fallback>
                  <p:oleObj name="Equation" r:id="rId10" imgW="25158700" imgH="6438900" progId="Equation.3">
                    <p:embed/>
                    <p:pic>
                      <p:nvPicPr>
                        <p:cNvPr id="3091" name="Object 14">
                          <a:extLst>
                            <a:ext uri="{FF2B5EF4-FFF2-40B4-BE49-F238E27FC236}">
                              <a16:creationId xmlns:a16="http://schemas.microsoft.com/office/drawing/2014/main" id="{FF8CC4BB-CD2D-7E4D-9CEC-66CCBA30560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0" y="2797"/>
                          <a:ext cx="1344"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53264" name="AutoShape 16">
            <a:extLst>
              <a:ext uri="{FF2B5EF4-FFF2-40B4-BE49-F238E27FC236}">
                <a16:creationId xmlns:a16="http://schemas.microsoft.com/office/drawing/2014/main" id="{0CA35EA8-16EE-7240-A976-4FC7FCF5F245}"/>
              </a:ext>
            </a:extLst>
          </p:cNvPr>
          <p:cNvSpPr>
            <a:spLocks noChangeArrowheads="1"/>
          </p:cNvSpPr>
          <p:nvPr/>
        </p:nvSpPr>
        <p:spPr bwMode="auto">
          <a:xfrm>
            <a:off x="6629400" y="3810000"/>
            <a:ext cx="1981200" cy="609600"/>
          </a:xfrm>
          <a:prstGeom prst="wedgeEllipseCallout">
            <a:avLst>
              <a:gd name="adj1" fmla="val -103926"/>
              <a:gd name="adj2" fmla="val 79949"/>
            </a:avLst>
          </a:prstGeom>
          <a:gradFill rotWithShape="0">
            <a:gsLst>
              <a:gs pos="0">
                <a:srgbClr val="C0C0C0"/>
              </a:gs>
              <a:gs pos="100000">
                <a:schemeClr val="bg1"/>
              </a:gs>
            </a:gsLst>
            <a:lin ang="1890000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algn="ctr" eaLnBrk="1" hangingPunct="1"/>
            <a:r>
              <a:rPr lang="zh-CN" altLang="en-US" sz="2400" b="1">
                <a:ea typeface="宋体" panose="02010600030101010101" pitchFamily="2" charset="-122"/>
              </a:rPr>
              <a:t>太复杂</a:t>
            </a:r>
            <a:r>
              <a:rPr lang="en-US" altLang="zh-CN" sz="2400" b="1">
                <a:ea typeface="宋体" panose="02010600030101010101" pitchFamily="2" charset="-122"/>
                <a:sym typeface="Wingdings" pitchFamily="2" charset="2"/>
              </a:rPr>
              <a:t></a:t>
            </a:r>
            <a:endParaRPr lang="en-US" altLang="zh-CN" sz="2400" b="1">
              <a:ea typeface="宋体" panose="02010600030101010101" pitchFamily="2" charset="-122"/>
            </a:endParaRPr>
          </a:p>
        </p:txBody>
      </p:sp>
      <p:grpSp>
        <p:nvGrpSpPr>
          <p:cNvPr id="53268" name="Group 20">
            <a:extLst>
              <a:ext uri="{FF2B5EF4-FFF2-40B4-BE49-F238E27FC236}">
                <a16:creationId xmlns:a16="http://schemas.microsoft.com/office/drawing/2014/main" id="{BA29B063-A64E-704C-BFF7-C175C73212E3}"/>
              </a:ext>
            </a:extLst>
          </p:cNvPr>
          <p:cNvGrpSpPr>
            <a:grpSpLocks/>
          </p:cNvGrpSpPr>
          <p:nvPr/>
        </p:nvGrpSpPr>
        <p:grpSpPr bwMode="auto">
          <a:xfrm>
            <a:off x="685800" y="4876800"/>
            <a:ext cx="3429000" cy="703263"/>
            <a:chOff x="432" y="3072"/>
            <a:chExt cx="2160" cy="443"/>
          </a:xfrm>
        </p:grpSpPr>
        <p:sp>
          <p:nvSpPr>
            <p:cNvPr id="53265" name="Text Box 17">
              <a:extLst>
                <a:ext uri="{FF2B5EF4-FFF2-40B4-BE49-F238E27FC236}">
                  <a16:creationId xmlns:a16="http://schemas.microsoft.com/office/drawing/2014/main" id="{DE31FC96-41E1-C740-9263-EB8C2940BC9C}"/>
                </a:ext>
              </a:extLst>
            </p:cNvPr>
            <p:cNvSpPr txBox="1">
              <a:spLocks noChangeArrowheads="1"/>
            </p:cNvSpPr>
            <p:nvPr/>
          </p:nvSpPr>
          <p:spPr bwMode="auto">
            <a:xfrm>
              <a:off x="432" y="3120"/>
              <a:ext cx="216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en-US" altLang="zh-CN" sz="2400" b="1">
                  <a:solidFill>
                    <a:schemeClr val="accent2"/>
                  </a:solidFill>
                  <a:ea typeface="宋体" panose="02010600030101010101" pitchFamily="2" charset="-122"/>
                  <a:sym typeface="Wingdings" pitchFamily="2" charset="2"/>
                </a:rPr>
                <a:t> </a:t>
              </a:r>
              <a:r>
                <a:rPr lang="zh-CN" altLang="en-US" sz="2400" b="1">
                  <a:ea typeface="宋体" panose="02010600030101010101" pitchFamily="2" charset="-122"/>
                </a:rPr>
                <a:t>使</a:t>
              </a:r>
              <a:r>
                <a:rPr lang="en-US" altLang="zh-CN" sz="2400" b="1">
                  <a:ea typeface="宋体" panose="02010600030101010101" pitchFamily="2" charset="-122"/>
                </a:rPr>
                <a:t>                      </a:t>
              </a:r>
              <a:r>
                <a:rPr lang="zh-CN" altLang="en-US" sz="2400" b="1">
                  <a:ea typeface="宋体" panose="02010600030101010101" pitchFamily="2" charset="-122"/>
                </a:rPr>
                <a:t>最小</a:t>
              </a:r>
              <a:endParaRPr lang="en-US" altLang="zh-CN" sz="2400" b="1">
                <a:ea typeface="宋体" panose="02010600030101010101" pitchFamily="2" charset="-122"/>
              </a:endParaRPr>
            </a:p>
          </p:txBody>
        </p:sp>
        <p:graphicFrame>
          <p:nvGraphicFramePr>
            <p:cNvPr id="3089" name="Object 18">
              <a:extLst>
                <a:ext uri="{FF2B5EF4-FFF2-40B4-BE49-F238E27FC236}">
                  <a16:creationId xmlns:a16="http://schemas.microsoft.com/office/drawing/2014/main" id="{6E2E64E6-DE3A-9E43-A8A4-9F4EB87E0B27}"/>
                </a:ext>
              </a:extLst>
            </p:cNvPr>
            <p:cNvGraphicFramePr>
              <a:graphicFrameLocks noChangeAspect="1"/>
            </p:cNvGraphicFramePr>
            <p:nvPr/>
          </p:nvGraphicFramePr>
          <p:xfrm>
            <a:off x="912" y="3072"/>
            <a:ext cx="1035" cy="443"/>
          </p:xfrm>
          <a:graphic>
            <a:graphicData uri="http://schemas.openxmlformats.org/presentationml/2006/ole">
              <mc:AlternateContent xmlns:mc="http://schemas.openxmlformats.org/markup-compatibility/2006">
                <mc:Choice xmlns:v="urn:schemas-microsoft-com:vml" Requires="v">
                  <p:oleObj spid="_x0000_s64535" name="Equation" r:id="rId12" imgW="22529800" imgH="9944100" progId="Equation.3">
                    <p:embed/>
                  </p:oleObj>
                </mc:Choice>
                <mc:Fallback>
                  <p:oleObj name="Equation" r:id="rId12" imgW="22529800" imgH="9944100" progId="Equation.3">
                    <p:embed/>
                    <p:pic>
                      <p:nvPicPr>
                        <p:cNvPr id="3089" name="Object 18">
                          <a:extLst>
                            <a:ext uri="{FF2B5EF4-FFF2-40B4-BE49-F238E27FC236}">
                              <a16:creationId xmlns:a16="http://schemas.microsoft.com/office/drawing/2014/main" id="{6E2E64E6-DE3A-9E43-A8A4-9F4EB87E0B2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2" y="3072"/>
                          <a:ext cx="1035"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53267" name="AutoShape 19">
            <a:extLst>
              <a:ext uri="{FF2B5EF4-FFF2-40B4-BE49-F238E27FC236}">
                <a16:creationId xmlns:a16="http://schemas.microsoft.com/office/drawing/2014/main" id="{B838DB65-6965-1644-8286-79ACB23B5049}"/>
              </a:ext>
            </a:extLst>
          </p:cNvPr>
          <p:cNvSpPr>
            <a:spLocks noChangeArrowheads="1"/>
          </p:cNvSpPr>
          <p:nvPr/>
        </p:nvSpPr>
        <p:spPr bwMode="auto">
          <a:xfrm>
            <a:off x="2971800" y="3733800"/>
            <a:ext cx="4114800" cy="685800"/>
          </a:xfrm>
          <a:prstGeom prst="wedgeEllipseCallout">
            <a:avLst>
              <a:gd name="adj1" fmla="val -56713"/>
              <a:gd name="adj2" fmla="val 157870"/>
            </a:avLst>
          </a:prstGeom>
          <a:gradFill rotWithShape="0">
            <a:gsLst>
              <a:gs pos="0">
                <a:srgbClr val="C0C0C0"/>
              </a:gs>
              <a:gs pos="100000">
                <a:schemeClr val="bg1"/>
              </a:gs>
            </a:gsLst>
            <a:lin ang="1890000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algn="ctr" eaLnBrk="1" hangingPunct="1"/>
            <a:r>
              <a:rPr lang="zh-CN" altLang="en-US" sz="2400" b="1">
                <a:ea typeface="宋体" panose="02010600030101010101" pitchFamily="2" charset="-122"/>
              </a:rPr>
              <a:t>不可导，求解困难</a:t>
            </a:r>
            <a:r>
              <a:rPr lang="en-US" altLang="zh-CN" sz="2400" b="1">
                <a:ea typeface="宋体" panose="02010600030101010101" pitchFamily="2" charset="-122"/>
                <a:sym typeface="Wingdings" pitchFamily="2" charset="2"/>
              </a:rPr>
              <a:t></a:t>
            </a:r>
            <a:endParaRPr lang="en-US" altLang="zh-CN" sz="2400" b="1">
              <a:ea typeface="宋体" panose="02010600030101010101" pitchFamily="2" charset="-122"/>
            </a:endParaRPr>
          </a:p>
        </p:txBody>
      </p:sp>
      <p:grpSp>
        <p:nvGrpSpPr>
          <p:cNvPr id="53271" name="Group 23">
            <a:extLst>
              <a:ext uri="{FF2B5EF4-FFF2-40B4-BE49-F238E27FC236}">
                <a16:creationId xmlns:a16="http://schemas.microsoft.com/office/drawing/2014/main" id="{6219F1BF-D42C-554E-8C32-89AB6632359C}"/>
              </a:ext>
            </a:extLst>
          </p:cNvPr>
          <p:cNvGrpSpPr>
            <a:grpSpLocks/>
          </p:cNvGrpSpPr>
          <p:nvPr/>
        </p:nvGrpSpPr>
        <p:grpSpPr bwMode="auto">
          <a:xfrm>
            <a:off x="685800" y="5562600"/>
            <a:ext cx="7467600" cy="693738"/>
            <a:chOff x="432" y="3504"/>
            <a:chExt cx="4704" cy="437"/>
          </a:xfrm>
        </p:grpSpPr>
        <p:sp>
          <p:nvSpPr>
            <p:cNvPr id="53269" name="Text Box 21">
              <a:extLst>
                <a:ext uri="{FF2B5EF4-FFF2-40B4-BE49-F238E27FC236}">
                  <a16:creationId xmlns:a16="http://schemas.microsoft.com/office/drawing/2014/main" id="{BA16A2DD-549B-D149-AED8-82B21096F479}"/>
                </a:ext>
              </a:extLst>
            </p:cNvPr>
            <p:cNvSpPr txBox="1">
              <a:spLocks noChangeArrowheads="1"/>
            </p:cNvSpPr>
            <p:nvPr/>
          </p:nvSpPr>
          <p:spPr bwMode="auto">
            <a:xfrm>
              <a:off x="432" y="3600"/>
              <a:ext cx="470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en-US" altLang="zh-CN" sz="2400" b="1">
                  <a:solidFill>
                    <a:schemeClr val="accent2"/>
                  </a:solidFill>
                  <a:ea typeface="宋体" panose="02010600030101010101" pitchFamily="2" charset="-122"/>
                  <a:sym typeface="Wingdings" pitchFamily="2" charset="2"/>
                </a:rPr>
                <a:t> </a:t>
              </a:r>
              <a:r>
                <a:rPr lang="zh-CN" altLang="en-US" sz="2400" b="1">
                  <a:ea typeface="宋体" panose="02010600030101010101" pitchFamily="2" charset="-122"/>
                </a:rPr>
                <a:t>使</a:t>
              </a:r>
              <a:r>
                <a:rPr lang="en-US" altLang="zh-CN" sz="2400" b="1">
                  <a:ea typeface="宋体" panose="02010600030101010101" pitchFamily="2" charset="-122"/>
                </a:rPr>
                <a:t>                       </a:t>
              </a:r>
              <a:r>
                <a:rPr lang="zh-CN" altLang="en-US" sz="2400" b="1">
                  <a:ea typeface="宋体" panose="02010600030101010101" pitchFamily="2" charset="-122"/>
                </a:rPr>
                <a:t>最小</a:t>
              </a:r>
              <a:r>
                <a:rPr lang="en-US" altLang="zh-CN" sz="2400" b="1">
                  <a:ea typeface="宋体" panose="02010600030101010101" pitchFamily="2" charset="-122"/>
                </a:rPr>
                <a:t>  </a:t>
              </a:r>
              <a:r>
                <a:rPr lang="en-US" altLang="zh-CN" sz="2000" b="1">
                  <a:solidFill>
                    <a:srgbClr val="008000"/>
                  </a:solidFill>
                  <a:latin typeface="Arial" panose="020B0604020202020204" pitchFamily="34" charset="0"/>
                  <a:ea typeface="宋体" panose="02010600030101010101" pitchFamily="2" charset="-122"/>
                </a:rPr>
                <a:t>/* Least-Squares method */</a:t>
              </a:r>
            </a:p>
          </p:txBody>
        </p:sp>
        <p:graphicFrame>
          <p:nvGraphicFramePr>
            <p:cNvPr id="3087" name="Object 22">
              <a:extLst>
                <a:ext uri="{FF2B5EF4-FFF2-40B4-BE49-F238E27FC236}">
                  <a16:creationId xmlns:a16="http://schemas.microsoft.com/office/drawing/2014/main" id="{F7B74C9A-BE10-7A46-B37A-586AF1FB7034}"/>
                </a:ext>
              </a:extLst>
            </p:cNvPr>
            <p:cNvGraphicFramePr>
              <a:graphicFrameLocks noChangeAspect="1"/>
            </p:cNvGraphicFramePr>
            <p:nvPr/>
          </p:nvGraphicFramePr>
          <p:xfrm>
            <a:off x="912" y="3504"/>
            <a:ext cx="1082" cy="437"/>
          </p:xfrm>
          <a:graphic>
            <a:graphicData uri="http://schemas.openxmlformats.org/presentationml/2006/ole">
              <mc:AlternateContent xmlns:mc="http://schemas.openxmlformats.org/markup-compatibility/2006">
                <mc:Choice xmlns:v="urn:schemas-microsoft-com:vml" Requires="v">
                  <p:oleObj spid="_x0000_s64536" name="Equation" r:id="rId14" imgW="23990300" imgH="9944100" progId="Equation.3">
                    <p:embed/>
                  </p:oleObj>
                </mc:Choice>
                <mc:Fallback>
                  <p:oleObj name="Equation" r:id="rId14" imgW="23990300" imgH="9944100" progId="Equation.3">
                    <p:embed/>
                    <p:pic>
                      <p:nvPicPr>
                        <p:cNvPr id="3087" name="Object 22">
                          <a:extLst>
                            <a:ext uri="{FF2B5EF4-FFF2-40B4-BE49-F238E27FC236}">
                              <a16:creationId xmlns:a16="http://schemas.microsoft.com/office/drawing/2014/main" id="{F7B74C9A-BE10-7A46-B37A-586AF1FB703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2" y="3504"/>
                          <a:ext cx="1082" cy="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53272" name="AutoShape 24">
            <a:extLst>
              <a:ext uri="{FF2B5EF4-FFF2-40B4-BE49-F238E27FC236}">
                <a16:creationId xmlns:a16="http://schemas.microsoft.com/office/drawing/2014/main" id="{E34688F7-FEF9-8F4A-86A6-CFCEE8FFF05D}"/>
              </a:ext>
            </a:extLst>
          </p:cNvPr>
          <p:cNvSpPr>
            <a:spLocks noChangeArrowheads="1"/>
          </p:cNvSpPr>
          <p:nvPr/>
        </p:nvSpPr>
        <p:spPr bwMode="auto">
          <a:xfrm>
            <a:off x="3886200" y="5564188"/>
            <a:ext cx="304800" cy="457200"/>
          </a:xfrm>
          <a:prstGeom prst="irregularSeal1">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25" name="Title 1">
            <a:extLst>
              <a:ext uri="{FF2B5EF4-FFF2-40B4-BE49-F238E27FC236}">
                <a16:creationId xmlns:a16="http://schemas.microsoft.com/office/drawing/2014/main" id="{AE4CC3BA-6FD0-9442-A994-BB5EEE2A77BC}"/>
              </a:ext>
            </a:extLst>
          </p:cNvPr>
          <p:cNvSpPr txBox="1">
            <a:spLocks/>
          </p:cNvSpPr>
          <p:nvPr/>
        </p:nvSpPr>
        <p:spPr>
          <a:xfrm>
            <a:off x="330743" y="304800"/>
            <a:ext cx="7313571" cy="762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800" b="1" dirty="0" err="1">
                <a:solidFill>
                  <a:srgbClr val="002060"/>
                </a:solidFill>
                <a:latin typeface="SimSun" panose="02010600030101010101" pitchFamily="2" charset="-122"/>
                <a:ea typeface="SimSun" panose="02010600030101010101" pitchFamily="2" charset="-122"/>
              </a:rPr>
              <a:t>曲线拟合</a:t>
            </a:r>
            <a:endParaRPr lang="en-US" sz="3800" b="1" dirty="0">
              <a:solidFill>
                <a:srgbClr val="002060"/>
              </a:solidFill>
              <a:latin typeface="SimSun" panose="02010600030101010101" pitchFamily="2" charset="-122"/>
              <a:ea typeface="SimSun" panose="02010600030101010101" pitchFamily="2" charset="-122"/>
            </a:endParaRPr>
          </a:p>
        </p:txBody>
      </p:sp>
      <p:sp>
        <p:nvSpPr>
          <p:cNvPr id="26" name="Process 25">
            <a:extLst>
              <a:ext uri="{FF2B5EF4-FFF2-40B4-BE49-F238E27FC236}">
                <a16:creationId xmlns:a16="http://schemas.microsoft.com/office/drawing/2014/main" id="{8F9C89E7-3622-9A47-9EEB-6E9B1D3E013B}"/>
              </a:ext>
            </a:extLst>
          </p:cNvPr>
          <p:cNvSpPr/>
          <p:nvPr/>
        </p:nvSpPr>
        <p:spPr>
          <a:xfrm>
            <a:off x="330743" y="990600"/>
            <a:ext cx="8482514" cy="45719"/>
          </a:xfrm>
          <a:prstGeom prst="flowChartProcess">
            <a:avLst/>
          </a:prstGeom>
          <a:gradFill flip="none" rotWithShape="1">
            <a:gsLst>
              <a:gs pos="70000">
                <a:schemeClr val="accent1"/>
              </a:gs>
              <a:gs pos="0">
                <a:schemeClr val="accent1">
                  <a:lumMod val="40000"/>
                  <a:lumOff val="60000"/>
                  <a:alpha val="22000"/>
                </a:schemeClr>
              </a:gs>
              <a:gs pos="19000">
                <a:schemeClr val="accent1">
                  <a:lumMod val="95000"/>
                  <a:lumOff val="5000"/>
                </a:schemeClr>
              </a:gs>
              <a:gs pos="33000">
                <a:schemeClr val="accent1">
                  <a:lumMod val="60000"/>
                </a:schemeClr>
              </a:gs>
            </a:gsLst>
            <a:path path="circle">
              <a:fillToRect l="50000" t="130000" r="50000" b="-30000"/>
            </a:path>
            <a:tileRect/>
          </a:gra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137341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anim calcmode="lin" valueType="num">
                                      <p:cBhvr additive="base">
                                        <p:cTn id="7" dur="500" fill="hold"/>
                                        <p:tgtEl>
                                          <p:spTgt spid="53253"/>
                                        </p:tgtEl>
                                        <p:attrNameLst>
                                          <p:attrName>ppt_x</p:attrName>
                                        </p:attrNameLst>
                                      </p:cBhvr>
                                      <p:tavLst>
                                        <p:tav tm="0">
                                          <p:val>
                                            <p:strVal val="1+#ppt_w/2"/>
                                          </p:val>
                                        </p:tav>
                                        <p:tav tm="100000">
                                          <p:val>
                                            <p:strVal val="#ppt_x"/>
                                          </p:val>
                                        </p:tav>
                                      </p:tavLst>
                                    </p:anim>
                                    <p:anim calcmode="lin" valueType="num">
                                      <p:cBhvr additive="base">
                                        <p:cTn id="8" dur="500" fill="hold"/>
                                        <p:tgtEl>
                                          <p:spTgt spid="5325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3254"/>
                                        </p:tgtEl>
                                        <p:attrNameLst>
                                          <p:attrName>style.visibility</p:attrName>
                                        </p:attrNameLst>
                                      </p:cBhvr>
                                      <p:to>
                                        <p:strVal val="visible"/>
                                      </p:to>
                                    </p:set>
                                    <p:animEffect transition="in" filter="wipe(left)">
                                      <p:cBhvr>
                                        <p:cTn id="13" dur="500"/>
                                        <p:tgtEl>
                                          <p:spTgt spid="53254"/>
                                        </p:tgtEl>
                                      </p:cBhvr>
                                    </p:animEffect>
                                  </p:childTnLst>
                                  <p:subTnLst>
                                    <p:audio>
                                      <p:cMediaNode>
                                        <p:cTn display="0" masterRel="sameClick">
                                          <p:stCondLst>
                                            <p:cond evt="begin" delay="0">
                                              <p:tn val="11"/>
                                            </p:cond>
                                          </p:stCondLst>
                                          <p:endCondLst>
                                            <p:cond evt="onStopAudio" delay="0">
                                              <p:tgtEl>
                                                <p:sldTgt/>
                                              </p:tgtEl>
                                            </p:cond>
                                          </p:endCondLst>
                                        </p:cTn>
                                        <p:tgtEl>
                                          <p:sndTgt r:embed="rId4" name="laser.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3255"/>
                                        </p:tgtEl>
                                        <p:attrNameLst>
                                          <p:attrName>style.visibility</p:attrName>
                                        </p:attrNameLst>
                                      </p:cBhvr>
                                      <p:to>
                                        <p:strVal val="visible"/>
                                      </p:to>
                                    </p:set>
                                    <p:animEffect transition="in" filter="wipe(left)">
                                      <p:cBhvr>
                                        <p:cTn id="18" dur="500"/>
                                        <p:tgtEl>
                                          <p:spTgt spid="53255"/>
                                        </p:tgtEl>
                                      </p:cBhvr>
                                    </p:animEffect>
                                  </p:childTnLst>
                                  <p:subTnLst>
                                    <p:audio>
                                      <p:cMediaNode>
                                        <p:cTn display="0" masterRel="sameClick">
                                          <p:stCondLst>
                                            <p:cond evt="begin" delay="0">
                                              <p:tn val="16"/>
                                            </p:cond>
                                          </p:stCondLst>
                                          <p:endCondLst>
                                            <p:cond evt="onStopAudio" delay="0">
                                              <p:tgtEl>
                                                <p:sldTgt/>
                                              </p:tgtEl>
                                            </p:cond>
                                          </p:endCondLst>
                                        </p:cTn>
                                        <p:tgtEl>
                                          <p:sndTgt r:embed="rId5"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3256"/>
                                        </p:tgtEl>
                                        <p:attrNameLst>
                                          <p:attrName>style.visibility</p:attrName>
                                        </p:attrNameLst>
                                      </p:cBhvr>
                                      <p:to>
                                        <p:strVal val="visible"/>
                                      </p:to>
                                    </p:set>
                                    <p:animEffect transition="in" filter="wipe(left)">
                                      <p:cBhvr>
                                        <p:cTn id="23" dur="500"/>
                                        <p:tgtEl>
                                          <p:spTgt spid="53256"/>
                                        </p:tgtEl>
                                      </p:cBhvr>
                                    </p:animEffect>
                                  </p:childTnLst>
                                  <p:subTnLst>
                                    <p:audio>
                                      <p:cMediaNode>
                                        <p:cTn display="0" masterRel="sameClick">
                                          <p:stCondLst>
                                            <p:cond evt="begin" delay="0">
                                              <p:tn val="21"/>
                                            </p:cond>
                                          </p:stCondLst>
                                          <p:endCondLst>
                                            <p:cond evt="onStopAudio" delay="0">
                                              <p:tgtEl>
                                                <p:sldTgt/>
                                              </p:tgtEl>
                                            </p:cond>
                                          </p:endCondLst>
                                        </p:cTn>
                                        <p:tgtEl>
                                          <p:sndTgt r:embed="rId5" name="type.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53257"/>
                                        </p:tgtEl>
                                        <p:attrNameLst>
                                          <p:attrName>style.visibility</p:attrName>
                                        </p:attrNameLst>
                                      </p:cBhvr>
                                      <p:to>
                                        <p:strVal val="visible"/>
                                      </p:to>
                                    </p:set>
                                    <p:animEffect transition="in" filter="strips(downRight)">
                                      <p:cBhvr>
                                        <p:cTn id="28" dur="500"/>
                                        <p:tgtEl>
                                          <p:spTgt spid="53257"/>
                                        </p:tgtEl>
                                      </p:cBhvr>
                                    </p:animEffect>
                                  </p:childTnLst>
                                  <p:subTnLst>
                                    <p:audio>
                                      <p:cMediaNode>
                                        <p:cTn display="0" masterRel="sameClick">
                                          <p:stCondLst>
                                            <p:cond evt="begin" delay="0">
                                              <p:tn val="26"/>
                                            </p:cond>
                                          </p:stCondLst>
                                          <p:endCondLst>
                                            <p:cond evt="onStopAudio" delay="0">
                                              <p:tgtEl>
                                                <p:sldTgt/>
                                              </p:tgtEl>
                                            </p:cond>
                                          </p:endCondLst>
                                        </p:cTn>
                                        <p:tgtEl>
                                          <p:sndTgt r:embed="rId6" name="projctor.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53260"/>
                                        </p:tgtEl>
                                        <p:attrNameLst>
                                          <p:attrName>style.visibility</p:attrName>
                                        </p:attrNameLst>
                                      </p:cBhvr>
                                      <p:to>
                                        <p:strVal val="visible"/>
                                      </p:to>
                                    </p:set>
                                    <p:animEffect transition="in" filter="wipe(up)">
                                      <p:cBhvr>
                                        <p:cTn id="33" dur="500"/>
                                        <p:tgtEl>
                                          <p:spTgt spid="53260"/>
                                        </p:tgtEl>
                                      </p:cBhvr>
                                    </p:animEffect>
                                  </p:childTnLst>
                                  <p:subTnLst>
                                    <p:audio>
                                      <p:cMediaNode>
                                        <p:cTn display="0" masterRel="sameClick">
                                          <p:stCondLst>
                                            <p:cond evt="begin" delay="0">
                                              <p:tn val="31"/>
                                            </p:cond>
                                          </p:stCondLst>
                                          <p:endCondLst>
                                            <p:cond evt="onStopAudio" delay="0">
                                              <p:tgtEl>
                                                <p:sldTgt/>
                                              </p:tgtEl>
                                            </p:cond>
                                          </p:endCondLst>
                                        </p:cTn>
                                        <p:tgtEl>
                                          <p:sndTgt r:embed="rId5" name="type.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3263"/>
                                        </p:tgtEl>
                                        <p:attrNameLst>
                                          <p:attrName>style.visibility</p:attrName>
                                        </p:attrNameLst>
                                      </p:cBhvr>
                                      <p:to>
                                        <p:strVal val="visible"/>
                                      </p:to>
                                    </p:set>
                                    <p:animEffect transition="in" filter="wipe(left)">
                                      <p:cBhvr>
                                        <p:cTn id="38" dur="500"/>
                                        <p:tgtEl>
                                          <p:spTgt spid="53263"/>
                                        </p:tgtEl>
                                      </p:cBhvr>
                                    </p:animEffect>
                                  </p:childTnLst>
                                  <p:subTnLst>
                                    <p:audio>
                                      <p:cMediaNode>
                                        <p:cTn display="0" masterRel="sameClick">
                                          <p:stCondLst>
                                            <p:cond evt="begin" delay="0">
                                              <p:tn val="36"/>
                                            </p:cond>
                                          </p:stCondLst>
                                          <p:endCondLst>
                                            <p:cond evt="onStopAudio" delay="0">
                                              <p:tgtEl>
                                                <p:sldTgt/>
                                              </p:tgtEl>
                                            </p:cond>
                                          </p:endCondLst>
                                        </p:cTn>
                                        <p:tgtEl>
                                          <p:sndTgt r:embed="rId5" name="typ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3" fill="hold" grpId="0" nodeType="clickEffect">
                                  <p:stCondLst>
                                    <p:cond delay="0"/>
                                  </p:stCondLst>
                                  <p:childTnLst>
                                    <p:set>
                                      <p:cBhvr>
                                        <p:cTn id="42" dur="1" fill="hold">
                                          <p:stCondLst>
                                            <p:cond delay="0"/>
                                          </p:stCondLst>
                                        </p:cTn>
                                        <p:tgtEl>
                                          <p:spTgt spid="53264"/>
                                        </p:tgtEl>
                                        <p:attrNameLst>
                                          <p:attrName>style.visibility</p:attrName>
                                        </p:attrNameLst>
                                      </p:cBhvr>
                                      <p:to>
                                        <p:strVal val="visible"/>
                                      </p:to>
                                    </p:set>
                                    <p:animEffect transition="in" filter="strips(upRight)">
                                      <p:cBhvr>
                                        <p:cTn id="43" dur="500"/>
                                        <p:tgtEl>
                                          <p:spTgt spid="53264"/>
                                        </p:tgtEl>
                                      </p:cBhvr>
                                    </p:animEffect>
                                  </p:childTnLst>
                                  <p:subTnLst>
                                    <p:set>
                                      <p:cBhvr override="childStyle">
                                        <p:cTn dur="1" fill="hold" display="0" masterRel="nextClick" afterEffect="1"/>
                                        <p:tgtEl>
                                          <p:spTgt spid="53264"/>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53268"/>
                                        </p:tgtEl>
                                        <p:attrNameLst>
                                          <p:attrName>style.visibility</p:attrName>
                                        </p:attrNameLst>
                                      </p:cBhvr>
                                      <p:to>
                                        <p:strVal val="visible"/>
                                      </p:to>
                                    </p:set>
                                    <p:animEffect transition="in" filter="wipe(left)">
                                      <p:cBhvr>
                                        <p:cTn id="48" dur="500"/>
                                        <p:tgtEl>
                                          <p:spTgt spid="53268"/>
                                        </p:tgtEl>
                                      </p:cBhvr>
                                    </p:animEffect>
                                  </p:childTnLst>
                                  <p:subTnLst>
                                    <p:audio>
                                      <p:cMediaNode>
                                        <p:cTn display="0" masterRel="sameClick">
                                          <p:stCondLst>
                                            <p:cond evt="begin" delay="0">
                                              <p:tn val="46"/>
                                            </p:cond>
                                          </p:stCondLst>
                                          <p:endCondLst>
                                            <p:cond evt="onStopAudio" delay="0">
                                              <p:tgtEl>
                                                <p:sldTgt/>
                                              </p:tgtEl>
                                            </p:cond>
                                          </p:endCondLst>
                                        </p:cTn>
                                        <p:tgtEl>
                                          <p:sndTgt r:embed="rId5" name="type.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3" fill="hold" grpId="0" nodeType="clickEffect">
                                  <p:stCondLst>
                                    <p:cond delay="0"/>
                                  </p:stCondLst>
                                  <p:childTnLst>
                                    <p:set>
                                      <p:cBhvr>
                                        <p:cTn id="52" dur="1" fill="hold">
                                          <p:stCondLst>
                                            <p:cond delay="0"/>
                                          </p:stCondLst>
                                        </p:cTn>
                                        <p:tgtEl>
                                          <p:spTgt spid="53267"/>
                                        </p:tgtEl>
                                        <p:attrNameLst>
                                          <p:attrName>style.visibility</p:attrName>
                                        </p:attrNameLst>
                                      </p:cBhvr>
                                      <p:to>
                                        <p:strVal val="visible"/>
                                      </p:to>
                                    </p:set>
                                    <p:animEffect transition="in" filter="strips(upRight)">
                                      <p:cBhvr>
                                        <p:cTn id="53" dur="500"/>
                                        <p:tgtEl>
                                          <p:spTgt spid="53267"/>
                                        </p:tgtEl>
                                      </p:cBhvr>
                                    </p:animEffect>
                                  </p:childTnLst>
                                  <p:subTnLst>
                                    <p:set>
                                      <p:cBhvr override="childStyle">
                                        <p:cTn dur="1" fill="hold" display="0" masterRel="nextClick" afterEffect="1"/>
                                        <p:tgtEl>
                                          <p:spTgt spid="53267"/>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3" name="whoosh.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53271"/>
                                        </p:tgtEl>
                                        <p:attrNameLst>
                                          <p:attrName>style.visibility</p:attrName>
                                        </p:attrNameLst>
                                      </p:cBhvr>
                                      <p:to>
                                        <p:strVal val="visible"/>
                                      </p:to>
                                    </p:set>
                                    <p:animEffect transition="in" filter="wipe(left)">
                                      <p:cBhvr>
                                        <p:cTn id="58" dur="500"/>
                                        <p:tgtEl>
                                          <p:spTgt spid="53271"/>
                                        </p:tgtEl>
                                      </p:cBhvr>
                                    </p:animEffect>
                                  </p:childTnLst>
                                  <p:subTnLst>
                                    <p:audio>
                                      <p:cMediaNode>
                                        <p:cTn display="0" masterRel="sameClick">
                                          <p:stCondLst>
                                            <p:cond evt="begin" delay="0">
                                              <p:tn val="56"/>
                                            </p:cond>
                                          </p:stCondLst>
                                          <p:endCondLst>
                                            <p:cond evt="onStopAudio" delay="0">
                                              <p:tgtEl>
                                                <p:sldTgt/>
                                              </p:tgtEl>
                                            </p:cond>
                                          </p:endCondLst>
                                        </p:cTn>
                                        <p:tgtEl>
                                          <p:sndTgt r:embed="rId5" name="type.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32" fill="hold" grpId="0" nodeType="clickEffect">
                                  <p:stCondLst>
                                    <p:cond delay="0"/>
                                  </p:stCondLst>
                                  <p:childTnLst>
                                    <p:set>
                                      <p:cBhvr>
                                        <p:cTn id="62" dur="1" fill="hold">
                                          <p:stCondLst>
                                            <p:cond delay="0"/>
                                          </p:stCondLst>
                                        </p:cTn>
                                        <p:tgtEl>
                                          <p:spTgt spid="53272"/>
                                        </p:tgtEl>
                                        <p:attrNameLst>
                                          <p:attrName>style.visibility</p:attrName>
                                        </p:attrNameLst>
                                      </p:cBhvr>
                                      <p:to>
                                        <p:strVal val="visible"/>
                                      </p:to>
                                    </p:set>
                                    <p:anim calcmode="lin" valueType="num">
                                      <p:cBhvr>
                                        <p:cTn id="63" dur="500" fill="hold"/>
                                        <p:tgtEl>
                                          <p:spTgt spid="53272"/>
                                        </p:tgtEl>
                                        <p:attrNameLst>
                                          <p:attrName>ppt_w</p:attrName>
                                        </p:attrNameLst>
                                      </p:cBhvr>
                                      <p:tavLst>
                                        <p:tav tm="0">
                                          <p:val>
                                            <p:strVal val="4*#ppt_w"/>
                                          </p:val>
                                        </p:tav>
                                        <p:tav tm="100000">
                                          <p:val>
                                            <p:strVal val="#ppt_w"/>
                                          </p:val>
                                        </p:tav>
                                      </p:tavLst>
                                    </p:anim>
                                    <p:anim calcmode="lin" valueType="num">
                                      <p:cBhvr>
                                        <p:cTn id="64" dur="500" fill="hold"/>
                                        <p:tgtEl>
                                          <p:spTgt spid="5327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61"/>
                                            </p:cond>
                                          </p:stCondLst>
                                          <p:endCondLst>
                                            <p:cond evt="onStopAudio" delay="0">
                                              <p:tgtEl>
                                                <p:sldTgt/>
                                              </p:tgtEl>
                                            </p:cond>
                                          </p:endCondLst>
                                        </p:cTn>
                                        <p:tgtEl>
                                          <p:sndTgt r:embed="rId7"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utoUpdateAnimBg="0"/>
      <p:bldP spid="53255" grpId="0" autoUpdateAnimBg="0"/>
      <p:bldP spid="53256" grpId="0" autoUpdateAnimBg="0"/>
      <p:bldP spid="53257" grpId="0" autoUpdateAnimBg="0"/>
      <p:bldP spid="53264" grpId="0" animBg="1" autoUpdateAnimBg="0"/>
      <p:bldP spid="53267" grpId="0" animBg="1" autoUpdateAnimBg="0"/>
      <p:bldP spid="532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78" name="Object 1072">
            <a:extLst>
              <a:ext uri="{FF2B5EF4-FFF2-40B4-BE49-F238E27FC236}">
                <a16:creationId xmlns:a16="http://schemas.microsoft.com/office/drawing/2014/main" id="{0A95E70A-7482-C346-A6C1-0D96DEFC3E1C}"/>
              </a:ext>
            </a:extLst>
          </p:cNvPr>
          <p:cNvGraphicFramePr>
            <a:graphicFrameLocks noChangeAspect="1"/>
          </p:cNvGraphicFramePr>
          <p:nvPr/>
        </p:nvGraphicFramePr>
        <p:xfrm>
          <a:off x="933450" y="1644650"/>
          <a:ext cx="3543300" cy="2374900"/>
        </p:xfrm>
        <a:graphic>
          <a:graphicData uri="http://schemas.openxmlformats.org/presentationml/2006/ole">
            <mc:AlternateContent xmlns:mc="http://schemas.openxmlformats.org/markup-compatibility/2006">
              <mc:Choice xmlns:v="urn:schemas-microsoft-com:vml" Requires="v">
                <p:oleObj spid="_x0000_s54420" r:id="rId3" imgW="3568700" imgH="2387600" progId="Word.Document.8">
                  <p:embed/>
                </p:oleObj>
              </mc:Choice>
              <mc:Fallback>
                <p:oleObj r:id="rId3" imgW="3568700" imgH="2387600" progId="Word.Document.8">
                  <p:embed/>
                  <p:pic>
                    <p:nvPicPr>
                      <p:cNvPr id="101378" name="Object 1072">
                        <a:extLst>
                          <a:ext uri="{FF2B5EF4-FFF2-40B4-BE49-F238E27FC236}">
                            <a16:creationId xmlns:a16="http://schemas.microsoft.com/office/drawing/2014/main" id="{0A95E70A-7482-C346-A6C1-0D96DEFC3E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1644650"/>
                        <a:ext cx="3543300"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101379" name="Group 1112">
            <a:extLst>
              <a:ext uri="{FF2B5EF4-FFF2-40B4-BE49-F238E27FC236}">
                <a16:creationId xmlns:a16="http://schemas.microsoft.com/office/drawing/2014/main" id="{A1698028-D3C0-3E41-95FB-1B1072B9653D}"/>
              </a:ext>
            </a:extLst>
          </p:cNvPr>
          <p:cNvGrpSpPr>
            <a:grpSpLocks/>
          </p:cNvGrpSpPr>
          <p:nvPr/>
        </p:nvGrpSpPr>
        <p:grpSpPr bwMode="auto">
          <a:xfrm>
            <a:off x="4953000" y="1011238"/>
            <a:ext cx="3746500" cy="3130550"/>
            <a:chOff x="0" y="0"/>
            <a:chExt cx="2360" cy="1972"/>
          </a:xfrm>
        </p:grpSpPr>
        <p:sp>
          <p:nvSpPr>
            <p:cNvPr id="102422" name="Rectangle 1086" descr="大网格">
              <a:extLst>
                <a:ext uri="{FF2B5EF4-FFF2-40B4-BE49-F238E27FC236}">
                  <a16:creationId xmlns:a16="http://schemas.microsoft.com/office/drawing/2014/main" id="{CDFB305F-1770-0D4C-A9F1-5CC2DAC3BC9F}"/>
                </a:ext>
              </a:extLst>
            </p:cNvPr>
            <p:cNvSpPr>
              <a:spLocks noChangeArrowheads="1"/>
            </p:cNvSpPr>
            <p:nvPr/>
          </p:nvSpPr>
          <p:spPr bwMode="auto">
            <a:xfrm>
              <a:off x="192" y="359"/>
              <a:ext cx="1882" cy="1417"/>
            </a:xfrm>
            <a:prstGeom prst="rect">
              <a:avLst/>
            </a:prstGeom>
            <a:blipFill dpi="0" rotWithShape="0">
              <a:blip r:embed="rId5"/>
              <a:srcRect/>
              <a:tile tx="0" ty="0" sx="100000" sy="100000" flip="none" algn="tl"/>
            </a:blipFill>
            <a:ln w="12700">
              <a:solidFill>
                <a:schemeClr val="accent2"/>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endParaRPr lang="zh-CN">
                <a:latin typeface="Times New Roman" charset="0"/>
                <a:ea typeface="宋体" charset="0"/>
                <a:cs typeface="宋体" charset="0"/>
              </a:endParaRPr>
            </a:p>
          </p:txBody>
        </p:sp>
        <p:sp>
          <p:nvSpPr>
            <p:cNvPr id="102423" name="Line 1087">
              <a:extLst>
                <a:ext uri="{FF2B5EF4-FFF2-40B4-BE49-F238E27FC236}">
                  <a16:creationId xmlns:a16="http://schemas.microsoft.com/office/drawing/2014/main" id="{974B3F14-DA0F-8944-AE83-1EE249027C6F}"/>
                </a:ext>
              </a:extLst>
            </p:cNvPr>
            <p:cNvSpPr>
              <a:spLocks noChangeShapeType="1"/>
            </p:cNvSpPr>
            <p:nvPr/>
          </p:nvSpPr>
          <p:spPr bwMode="auto">
            <a:xfrm>
              <a:off x="192" y="1776"/>
              <a:ext cx="2168"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102424" name="Line 1088">
              <a:extLst>
                <a:ext uri="{FF2B5EF4-FFF2-40B4-BE49-F238E27FC236}">
                  <a16:creationId xmlns:a16="http://schemas.microsoft.com/office/drawing/2014/main" id="{1948C2FB-A047-0841-A5AD-5B2863325C44}"/>
                </a:ext>
              </a:extLst>
            </p:cNvPr>
            <p:cNvSpPr>
              <a:spLocks noChangeShapeType="1"/>
            </p:cNvSpPr>
            <p:nvPr/>
          </p:nvSpPr>
          <p:spPr bwMode="auto">
            <a:xfrm flipV="1">
              <a:off x="192" y="0"/>
              <a:ext cx="0" cy="1776"/>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graphicFrame>
          <p:nvGraphicFramePr>
            <p:cNvPr id="4120" name="Object 7">
              <a:extLst>
                <a:ext uri="{FF2B5EF4-FFF2-40B4-BE49-F238E27FC236}">
                  <a16:creationId xmlns:a16="http://schemas.microsoft.com/office/drawing/2014/main" id="{270EF357-00F3-A74C-AB83-FF406EDA531D}"/>
                </a:ext>
              </a:extLst>
            </p:cNvPr>
            <p:cNvGraphicFramePr>
              <a:graphicFrameLocks noChangeAspect="1"/>
            </p:cNvGraphicFramePr>
            <p:nvPr/>
          </p:nvGraphicFramePr>
          <p:xfrm>
            <a:off x="2236" y="1808"/>
            <a:ext cx="96" cy="164"/>
          </p:xfrm>
          <a:graphic>
            <a:graphicData uri="http://schemas.openxmlformats.org/presentationml/2006/ole">
              <mc:AlternateContent xmlns:mc="http://schemas.openxmlformats.org/markup-compatibility/2006">
                <mc:Choice xmlns:v="urn:schemas-microsoft-com:vml" Requires="v">
                  <p:oleObj spid="_x0000_s54421" r:id="rId6" imgW="3797300" imgH="6438900" progId="Equation.3">
                    <p:embed/>
                  </p:oleObj>
                </mc:Choice>
                <mc:Fallback>
                  <p:oleObj r:id="rId6" imgW="3797300" imgH="6438900" progId="Equation.3">
                    <p:embed/>
                    <p:pic>
                      <p:nvPicPr>
                        <p:cNvPr id="4120" name="Object 7">
                          <a:extLst>
                            <a:ext uri="{FF2B5EF4-FFF2-40B4-BE49-F238E27FC236}">
                              <a16:creationId xmlns:a16="http://schemas.microsoft.com/office/drawing/2014/main" id="{270EF357-00F3-A74C-AB83-FF406EDA53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6" y="1808"/>
                          <a:ext cx="96"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21" name="Object 8">
              <a:extLst>
                <a:ext uri="{FF2B5EF4-FFF2-40B4-BE49-F238E27FC236}">
                  <a16:creationId xmlns:a16="http://schemas.microsoft.com/office/drawing/2014/main" id="{4D9826DC-0D4B-F448-991F-447DC5F24987}"/>
                </a:ext>
              </a:extLst>
            </p:cNvPr>
            <p:cNvGraphicFramePr>
              <a:graphicFrameLocks noChangeAspect="1"/>
            </p:cNvGraphicFramePr>
            <p:nvPr/>
          </p:nvGraphicFramePr>
          <p:xfrm>
            <a:off x="16" y="6"/>
            <a:ext cx="148" cy="185"/>
          </p:xfrm>
          <a:graphic>
            <a:graphicData uri="http://schemas.openxmlformats.org/presentationml/2006/ole">
              <mc:AlternateContent xmlns:mc="http://schemas.openxmlformats.org/markup-compatibility/2006">
                <mc:Choice xmlns:v="urn:schemas-microsoft-com:vml" Requires="v">
                  <p:oleObj spid="_x0000_s54422" r:id="rId8" imgW="5854700" imgH="7315200" progId="Equation.3">
                    <p:embed/>
                  </p:oleObj>
                </mc:Choice>
                <mc:Fallback>
                  <p:oleObj r:id="rId8" imgW="5854700" imgH="7315200" progId="Equation.3">
                    <p:embed/>
                    <p:pic>
                      <p:nvPicPr>
                        <p:cNvPr id="4121" name="Object 8">
                          <a:extLst>
                            <a:ext uri="{FF2B5EF4-FFF2-40B4-BE49-F238E27FC236}">
                              <a16:creationId xmlns:a16="http://schemas.microsoft.com/office/drawing/2014/main" id="{4D9826DC-0D4B-F448-991F-447DC5F249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 y="6"/>
                          <a:ext cx="148"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22" name="Object 9">
              <a:extLst>
                <a:ext uri="{FF2B5EF4-FFF2-40B4-BE49-F238E27FC236}">
                  <a16:creationId xmlns:a16="http://schemas.microsoft.com/office/drawing/2014/main" id="{F91265D9-0CEE-6844-856C-7D6D01BA64A6}"/>
                </a:ext>
              </a:extLst>
            </p:cNvPr>
            <p:cNvGraphicFramePr>
              <a:graphicFrameLocks noChangeAspect="1"/>
            </p:cNvGraphicFramePr>
            <p:nvPr/>
          </p:nvGraphicFramePr>
          <p:xfrm>
            <a:off x="108" y="1786"/>
            <a:ext cx="126" cy="141"/>
          </p:xfrm>
          <a:graphic>
            <a:graphicData uri="http://schemas.openxmlformats.org/presentationml/2006/ole">
              <mc:AlternateContent xmlns:mc="http://schemas.openxmlformats.org/markup-compatibility/2006">
                <mc:Choice xmlns:v="urn:schemas-microsoft-com:vml" Requires="v">
                  <p:oleObj spid="_x0000_s54423" r:id="rId10" imgW="4978400" imgH="5562600" progId="Equation.3">
                    <p:embed/>
                  </p:oleObj>
                </mc:Choice>
                <mc:Fallback>
                  <p:oleObj r:id="rId10" imgW="4978400" imgH="5562600" progId="Equation.3">
                    <p:embed/>
                    <p:pic>
                      <p:nvPicPr>
                        <p:cNvPr id="4122" name="Object 9">
                          <a:extLst>
                            <a:ext uri="{FF2B5EF4-FFF2-40B4-BE49-F238E27FC236}">
                              <a16:creationId xmlns:a16="http://schemas.microsoft.com/office/drawing/2014/main" id="{F91265D9-0CEE-6844-856C-7D6D01BA64A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 y="1786"/>
                          <a:ext cx="126"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23" name="Object 10">
              <a:extLst>
                <a:ext uri="{FF2B5EF4-FFF2-40B4-BE49-F238E27FC236}">
                  <a16:creationId xmlns:a16="http://schemas.microsoft.com/office/drawing/2014/main" id="{7DB8E465-C222-654B-B5C9-C5BF24690566}"/>
                </a:ext>
              </a:extLst>
            </p:cNvPr>
            <p:cNvGraphicFramePr>
              <a:graphicFrameLocks noChangeAspect="1"/>
            </p:cNvGraphicFramePr>
            <p:nvPr/>
          </p:nvGraphicFramePr>
          <p:xfrm>
            <a:off x="345" y="1776"/>
            <a:ext cx="79" cy="136"/>
          </p:xfrm>
          <a:graphic>
            <a:graphicData uri="http://schemas.openxmlformats.org/presentationml/2006/ole">
              <mc:AlternateContent xmlns:mc="http://schemas.openxmlformats.org/markup-compatibility/2006">
                <mc:Choice xmlns:v="urn:schemas-microsoft-com:vml" Requires="v">
                  <p:oleObj spid="_x0000_s54424" r:id="rId12" imgW="4102100" imgH="7023100" progId="Equation.3">
                    <p:embed/>
                  </p:oleObj>
                </mc:Choice>
                <mc:Fallback>
                  <p:oleObj r:id="rId12" imgW="4102100" imgH="7023100" progId="Equation.3">
                    <p:embed/>
                    <p:pic>
                      <p:nvPicPr>
                        <p:cNvPr id="4123" name="Object 10">
                          <a:extLst>
                            <a:ext uri="{FF2B5EF4-FFF2-40B4-BE49-F238E27FC236}">
                              <a16:creationId xmlns:a16="http://schemas.microsoft.com/office/drawing/2014/main" id="{7DB8E465-C222-654B-B5C9-C5BF2469056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5" y="1776"/>
                          <a:ext cx="79"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24" name="Object 11">
              <a:extLst>
                <a:ext uri="{FF2B5EF4-FFF2-40B4-BE49-F238E27FC236}">
                  <a16:creationId xmlns:a16="http://schemas.microsoft.com/office/drawing/2014/main" id="{7952F0CE-FBB3-B34C-9525-8D5CB6C48E77}"/>
                </a:ext>
              </a:extLst>
            </p:cNvPr>
            <p:cNvGraphicFramePr>
              <a:graphicFrameLocks noChangeAspect="1"/>
            </p:cNvGraphicFramePr>
            <p:nvPr/>
          </p:nvGraphicFramePr>
          <p:xfrm>
            <a:off x="527" y="1776"/>
            <a:ext cx="97" cy="137"/>
          </p:xfrm>
          <a:graphic>
            <a:graphicData uri="http://schemas.openxmlformats.org/presentationml/2006/ole">
              <mc:AlternateContent xmlns:mc="http://schemas.openxmlformats.org/markup-compatibility/2006">
                <mc:Choice xmlns:v="urn:schemas-microsoft-com:vml" Requires="v">
                  <p:oleObj spid="_x0000_s54425" r:id="rId14" imgW="4978400" imgH="7023100" progId="Equation.3">
                    <p:embed/>
                  </p:oleObj>
                </mc:Choice>
                <mc:Fallback>
                  <p:oleObj r:id="rId14" imgW="4978400" imgH="7023100" progId="Equation.3">
                    <p:embed/>
                    <p:pic>
                      <p:nvPicPr>
                        <p:cNvPr id="4124" name="Object 11">
                          <a:extLst>
                            <a:ext uri="{FF2B5EF4-FFF2-40B4-BE49-F238E27FC236}">
                              <a16:creationId xmlns:a16="http://schemas.microsoft.com/office/drawing/2014/main" id="{7952F0CE-FBB3-B34C-9525-8D5CB6C48E7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7" y="1776"/>
                          <a:ext cx="97"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25" name="Object 12">
              <a:extLst>
                <a:ext uri="{FF2B5EF4-FFF2-40B4-BE49-F238E27FC236}">
                  <a16:creationId xmlns:a16="http://schemas.microsoft.com/office/drawing/2014/main" id="{BFF475C4-619D-8B46-B533-ACA192CB5B55}"/>
                </a:ext>
              </a:extLst>
            </p:cNvPr>
            <p:cNvGraphicFramePr>
              <a:graphicFrameLocks noChangeAspect="1"/>
            </p:cNvGraphicFramePr>
            <p:nvPr/>
          </p:nvGraphicFramePr>
          <p:xfrm>
            <a:off x="912" y="1776"/>
            <a:ext cx="91" cy="138"/>
          </p:xfrm>
          <a:graphic>
            <a:graphicData uri="http://schemas.openxmlformats.org/presentationml/2006/ole">
              <mc:AlternateContent xmlns:mc="http://schemas.openxmlformats.org/markup-compatibility/2006">
                <mc:Choice xmlns:v="urn:schemas-microsoft-com:vml" Requires="v">
                  <p:oleObj spid="_x0000_s54426" r:id="rId16" imgW="4686300" imgH="7023100" progId="Equation.3">
                    <p:embed/>
                  </p:oleObj>
                </mc:Choice>
                <mc:Fallback>
                  <p:oleObj r:id="rId16" imgW="4686300" imgH="7023100" progId="Equation.3">
                    <p:embed/>
                    <p:pic>
                      <p:nvPicPr>
                        <p:cNvPr id="4125" name="Object 12">
                          <a:extLst>
                            <a:ext uri="{FF2B5EF4-FFF2-40B4-BE49-F238E27FC236}">
                              <a16:creationId xmlns:a16="http://schemas.microsoft.com/office/drawing/2014/main" id="{BFF475C4-619D-8B46-B533-ACA192CB5B5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2" y="1776"/>
                          <a:ext cx="91"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26" name="Object 13">
              <a:extLst>
                <a:ext uri="{FF2B5EF4-FFF2-40B4-BE49-F238E27FC236}">
                  <a16:creationId xmlns:a16="http://schemas.microsoft.com/office/drawing/2014/main" id="{63606053-5DD3-F14C-850B-E47E452785A3}"/>
                </a:ext>
              </a:extLst>
            </p:cNvPr>
            <p:cNvGraphicFramePr>
              <a:graphicFrameLocks noChangeAspect="1"/>
            </p:cNvGraphicFramePr>
            <p:nvPr/>
          </p:nvGraphicFramePr>
          <p:xfrm>
            <a:off x="1488" y="1781"/>
            <a:ext cx="102" cy="139"/>
          </p:xfrm>
          <a:graphic>
            <a:graphicData uri="http://schemas.openxmlformats.org/presentationml/2006/ole">
              <mc:AlternateContent xmlns:mc="http://schemas.openxmlformats.org/markup-compatibility/2006">
                <mc:Choice xmlns:v="urn:schemas-microsoft-com:vml" Requires="v">
                  <p:oleObj spid="_x0000_s54427" r:id="rId18" imgW="4978400" imgH="6731000" progId="Equation.3">
                    <p:embed/>
                  </p:oleObj>
                </mc:Choice>
                <mc:Fallback>
                  <p:oleObj r:id="rId18" imgW="4978400" imgH="6731000" progId="Equation.3">
                    <p:embed/>
                    <p:pic>
                      <p:nvPicPr>
                        <p:cNvPr id="4126" name="Object 13">
                          <a:extLst>
                            <a:ext uri="{FF2B5EF4-FFF2-40B4-BE49-F238E27FC236}">
                              <a16:creationId xmlns:a16="http://schemas.microsoft.com/office/drawing/2014/main" id="{63606053-5DD3-F14C-850B-E47E452785A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88" y="1781"/>
                          <a:ext cx="102"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27" name="Object 14">
              <a:extLst>
                <a:ext uri="{FF2B5EF4-FFF2-40B4-BE49-F238E27FC236}">
                  <a16:creationId xmlns:a16="http://schemas.microsoft.com/office/drawing/2014/main" id="{0CDC2172-9686-D743-8AA1-8813E65082CA}"/>
                </a:ext>
              </a:extLst>
            </p:cNvPr>
            <p:cNvGraphicFramePr>
              <a:graphicFrameLocks noChangeAspect="1"/>
            </p:cNvGraphicFramePr>
            <p:nvPr/>
          </p:nvGraphicFramePr>
          <p:xfrm>
            <a:off x="725" y="1776"/>
            <a:ext cx="91" cy="135"/>
          </p:xfrm>
          <a:graphic>
            <a:graphicData uri="http://schemas.openxmlformats.org/presentationml/2006/ole">
              <mc:AlternateContent xmlns:mc="http://schemas.openxmlformats.org/markup-compatibility/2006">
                <mc:Choice xmlns:v="urn:schemas-microsoft-com:vml" Requires="v">
                  <p:oleObj spid="_x0000_s54428" r:id="rId20" imgW="4978400" imgH="7315200" progId="Equation.3">
                    <p:embed/>
                  </p:oleObj>
                </mc:Choice>
                <mc:Fallback>
                  <p:oleObj r:id="rId20" imgW="4978400" imgH="7315200" progId="Equation.3">
                    <p:embed/>
                    <p:pic>
                      <p:nvPicPr>
                        <p:cNvPr id="4127" name="Object 14">
                          <a:extLst>
                            <a:ext uri="{FF2B5EF4-FFF2-40B4-BE49-F238E27FC236}">
                              <a16:creationId xmlns:a16="http://schemas.microsoft.com/office/drawing/2014/main" id="{0CDC2172-9686-D743-8AA1-8813E65082C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5" y="1776"/>
                          <a:ext cx="9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28" name="Object 15">
              <a:extLst>
                <a:ext uri="{FF2B5EF4-FFF2-40B4-BE49-F238E27FC236}">
                  <a16:creationId xmlns:a16="http://schemas.microsoft.com/office/drawing/2014/main" id="{4A00936D-30AE-BB48-BBDE-E384C163D5D4}"/>
                </a:ext>
              </a:extLst>
            </p:cNvPr>
            <p:cNvGraphicFramePr>
              <a:graphicFrameLocks noChangeAspect="1"/>
            </p:cNvGraphicFramePr>
            <p:nvPr/>
          </p:nvGraphicFramePr>
          <p:xfrm>
            <a:off x="1104" y="1801"/>
            <a:ext cx="79" cy="119"/>
          </p:xfrm>
          <a:graphic>
            <a:graphicData uri="http://schemas.openxmlformats.org/presentationml/2006/ole">
              <mc:AlternateContent xmlns:mc="http://schemas.openxmlformats.org/markup-compatibility/2006">
                <mc:Choice xmlns:v="urn:schemas-microsoft-com:vml" Requires="v">
                  <p:oleObj spid="_x0000_s54429" r:id="rId22" imgW="4686300" imgH="7023100" progId="Equation.3">
                    <p:embed/>
                  </p:oleObj>
                </mc:Choice>
                <mc:Fallback>
                  <p:oleObj r:id="rId22" imgW="4686300" imgH="7023100" progId="Equation.3">
                    <p:embed/>
                    <p:pic>
                      <p:nvPicPr>
                        <p:cNvPr id="4128" name="Object 15">
                          <a:extLst>
                            <a:ext uri="{FF2B5EF4-FFF2-40B4-BE49-F238E27FC236}">
                              <a16:creationId xmlns:a16="http://schemas.microsoft.com/office/drawing/2014/main" id="{4A00936D-30AE-BB48-BBDE-E384C163D5D4}"/>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04" y="1801"/>
                          <a:ext cx="79" cy="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29" name="Object 16">
              <a:extLst>
                <a:ext uri="{FF2B5EF4-FFF2-40B4-BE49-F238E27FC236}">
                  <a16:creationId xmlns:a16="http://schemas.microsoft.com/office/drawing/2014/main" id="{4234C671-8EBA-ED4F-AF33-7AAB70DF876E}"/>
                </a:ext>
              </a:extLst>
            </p:cNvPr>
            <p:cNvGraphicFramePr>
              <a:graphicFrameLocks noChangeAspect="1"/>
            </p:cNvGraphicFramePr>
            <p:nvPr/>
          </p:nvGraphicFramePr>
          <p:xfrm>
            <a:off x="1296" y="1787"/>
            <a:ext cx="79" cy="125"/>
          </p:xfrm>
          <a:graphic>
            <a:graphicData uri="http://schemas.openxmlformats.org/presentationml/2006/ole">
              <mc:AlternateContent xmlns:mc="http://schemas.openxmlformats.org/markup-compatibility/2006">
                <mc:Choice xmlns:v="urn:schemas-microsoft-com:vml" Requires="v">
                  <p:oleObj spid="_x0000_s54430" r:id="rId24" imgW="4686300" imgH="7315200" progId="Equation.3">
                    <p:embed/>
                  </p:oleObj>
                </mc:Choice>
                <mc:Fallback>
                  <p:oleObj r:id="rId24" imgW="4686300" imgH="7315200" progId="Equation.3">
                    <p:embed/>
                    <p:pic>
                      <p:nvPicPr>
                        <p:cNvPr id="4129" name="Object 16">
                          <a:extLst>
                            <a:ext uri="{FF2B5EF4-FFF2-40B4-BE49-F238E27FC236}">
                              <a16:creationId xmlns:a16="http://schemas.microsoft.com/office/drawing/2014/main" id="{4234C671-8EBA-ED4F-AF33-7AAB70DF876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296" y="1787"/>
                          <a:ext cx="79"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30" name="Object 17">
              <a:extLst>
                <a:ext uri="{FF2B5EF4-FFF2-40B4-BE49-F238E27FC236}">
                  <a16:creationId xmlns:a16="http://schemas.microsoft.com/office/drawing/2014/main" id="{62F0036A-E53B-D142-94D3-FAE0308B9287}"/>
                </a:ext>
              </a:extLst>
            </p:cNvPr>
            <p:cNvGraphicFramePr>
              <a:graphicFrameLocks noChangeAspect="1"/>
            </p:cNvGraphicFramePr>
            <p:nvPr/>
          </p:nvGraphicFramePr>
          <p:xfrm>
            <a:off x="1688" y="1787"/>
            <a:ext cx="79" cy="125"/>
          </p:xfrm>
          <a:graphic>
            <a:graphicData uri="http://schemas.openxmlformats.org/presentationml/2006/ole">
              <mc:AlternateContent xmlns:mc="http://schemas.openxmlformats.org/markup-compatibility/2006">
                <mc:Choice xmlns:v="urn:schemas-microsoft-com:vml" Requires="v">
                  <p:oleObj spid="_x0000_s54431" r:id="rId26" imgW="4686300" imgH="7315200" progId="Equation.3">
                    <p:embed/>
                  </p:oleObj>
                </mc:Choice>
                <mc:Fallback>
                  <p:oleObj r:id="rId26" imgW="4686300" imgH="7315200" progId="Equation.3">
                    <p:embed/>
                    <p:pic>
                      <p:nvPicPr>
                        <p:cNvPr id="4130" name="Object 17">
                          <a:extLst>
                            <a:ext uri="{FF2B5EF4-FFF2-40B4-BE49-F238E27FC236}">
                              <a16:creationId xmlns:a16="http://schemas.microsoft.com/office/drawing/2014/main" id="{62F0036A-E53B-D142-94D3-FAE0308B9287}"/>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688" y="1787"/>
                          <a:ext cx="79"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31" name="Object 18">
              <a:extLst>
                <a:ext uri="{FF2B5EF4-FFF2-40B4-BE49-F238E27FC236}">
                  <a16:creationId xmlns:a16="http://schemas.microsoft.com/office/drawing/2014/main" id="{DE9D38B4-1338-BF49-B248-AEF355598555}"/>
                </a:ext>
              </a:extLst>
            </p:cNvPr>
            <p:cNvGraphicFramePr>
              <a:graphicFrameLocks noChangeAspect="1"/>
            </p:cNvGraphicFramePr>
            <p:nvPr/>
          </p:nvGraphicFramePr>
          <p:xfrm>
            <a:off x="8" y="1640"/>
            <a:ext cx="178" cy="137"/>
          </p:xfrm>
          <a:graphic>
            <a:graphicData uri="http://schemas.openxmlformats.org/presentationml/2006/ole">
              <mc:AlternateContent xmlns:mc="http://schemas.openxmlformats.org/markup-compatibility/2006">
                <mc:Choice xmlns:v="urn:schemas-microsoft-com:vml" Requires="v">
                  <p:oleObj spid="_x0000_s54432" r:id="rId28" imgW="9067800" imgH="7023100" progId="Equation.3">
                    <p:embed/>
                  </p:oleObj>
                </mc:Choice>
                <mc:Fallback>
                  <p:oleObj r:id="rId28" imgW="9067800" imgH="7023100" progId="Equation.3">
                    <p:embed/>
                    <p:pic>
                      <p:nvPicPr>
                        <p:cNvPr id="4131" name="Object 18">
                          <a:extLst>
                            <a:ext uri="{FF2B5EF4-FFF2-40B4-BE49-F238E27FC236}">
                              <a16:creationId xmlns:a16="http://schemas.microsoft.com/office/drawing/2014/main" id="{DE9D38B4-1338-BF49-B248-AEF355598555}"/>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 y="1640"/>
                          <a:ext cx="178"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32" name="Object 19">
              <a:extLst>
                <a:ext uri="{FF2B5EF4-FFF2-40B4-BE49-F238E27FC236}">
                  <a16:creationId xmlns:a16="http://schemas.microsoft.com/office/drawing/2014/main" id="{E37470DD-D8B5-FA42-BB25-ED43099EB435}"/>
                </a:ext>
              </a:extLst>
            </p:cNvPr>
            <p:cNvGraphicFramePr>
              <a:graphicFrameLocks noChangeAspect="1"/>
            </p:cNvGraphicFramePr>
            <p:nvPr/>
          </p:nvGraphicFramePr>
          <p:xfrm>
            <a:off x="8" y="1249"/>
            <a:ext cx="178" cy="143"/>
          </p:xfrm>
          <a:graphic>
            <a:graphicData uri="http://schemas.openxmlformats.org/presentationml/2006/ole">
              <mc:AlternateContent xmlns:mc="http://schemas.openxmlformats.org/markup-compatibility/2006">
                <mc:Choice xmlns:v="urn:schemas-microsoft-com:vml" Requires="v">
                  <p:oleObj spid="_x0000_s54433" r:id="rId30" imgW="9067800" imgH="7315200" progId="Equation.3">
                    <p:embed/>
                  </p:oleObj>
                </mc:Choice>
                <mc:Fallback>
                  <p:oleObj r:id="rId30" imgW="9067800" imgH="7315200" progId="Equation.3">
                    <p:embed/>
                    <p:pic>
                      <p:nvPicPr>
                        <p:cNvPr id="4132" name="Object 19">
                          <a:extLst>
                            <a:ext uri="{FF2B5EF4-FFF2-40B4-BE49-F238E27FC236}">
                              <a16:creationId xmlns:a16="http://schemas.microsoft.com/office/drawing/2014/main" id="{E37470DD-D8B5-FA42-BB25-ED43099EB435}"/>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 y="1249"/>
                          <a:ext cx="178"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33" name="Object 20">
              <a:extLst>
                <a:ext uri="{FF2B5EF4-FFF2-40B4-BE49-F238E27FC236}">
                  <a16:creationId xmlns:a16="http://schemas.microsoft.com/office/drawing/2014/main" id="{1D6A2091-25F8-EA4E-815C-5337E59EE23B}"/>
                </a:ext>
              </a:extLst>
            </p:cNvPr>
            <p:cNvGraphicFramePr>
              <a:graphicFrameLocks noChangeAspect="1"/>
            </p:cNvGraphicFramePr>
            <p:nvPr/>
          </p:nvGraphicFramePr>
          <p:xfrm>
            <a:off x="0" y="856"/>
            <a:ext cx="178" cy="143"/>
          </p:xfrm>
          <a:graphic>
            <a:graphicData uri="http://schemas.openxmlformats.org/presentationml/2006/ole">
              <mc:AlternateContent xmlns:mc="http://schemas.openxmlformats.org/markup-compatibility/2006">
                <mc:Choice xmlns:v="urn:schemas-microsoft-com:vml" Requires="v">
                  <p:oleObj spid="_x0000_s54434" r:id="rId32" imgW="9067800" imgH="7315200" progId="Equation.3">
                    <p:embed/>
                  </p:oleObj>
                </mc:Choice>
                <mc:Fallback>
                  <p:oleObj r:id="rId32" imgW="9067800" imgH="7315200" progId="Equation.3">
                    <p:embed/>
                    <p:pic>
                      <p:nvPicPr>
                        <p:cNvPr id="4133" name="Object 20">
                          <a:extLst>
                            <a:ext uri="{FF2B5EF4-FFF2-40B4-BE49-F238E27FC236}">
                              <a16:creationId xmlns:a16="http://schemas.microsoft.com/office/drawing/2014/main" id="{1D6A2091-25F8-EA4E-815C-5337E59EE23B}"/>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856"/>
                          <a:ext cx="178"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34" name="Object 21">
              <a:extLst>
                <a:ext uri="{FF2B5EF4-FFF2-40B4-BE49-F238E27FC236}">
                  <a16:creationId xmlns:a16="http://schemas.microsoft.com/office/drawing/2014/main" id="{33B105A4-C1CF-3543-B392-0205A3E6E0C9}"/>
                </a:ext>
              </a:extLst>
            </p:cNvPr>
            <p:cNvGraphicFramePr>
              <a:graphicFrameLocks noChangeAspect="1"/>
            </p:cNvGraphicFramePr>
            <p:nvPr/>
          </p:nvGraphicFramePr>
          <p:xfrm>
            <a:off x="0" y="483"/>
            <a:ext cx="178" cy="137"/>
          </p:xfrm>
          <a:graphic>
            <a:graphicData uri="http://schemas.openxmlformats.org/presentationml/2006/ole">
              <mc:AlternateContent xmlns:mc="http://schemas.openxmlformats.org/markup-compatibility/2006">
                <mc:Choice xmlns:v="urn:schemas-microsoft-com:vml" Requires="v">
                  <p:oleObj spid="_x0000_s54435" r:id="rId34" imgW="9067800" imgH="7023100" progId="Equation.3">
                    <p:embed/>
                  </p:oleObj>
                </mc:Choice>
                <mc:Fallback>
                  <p:oleObj r:id="rId34" imgW="9067800" imgH="7023100" progId="Equation.3">
                    <p:embed/>
                    <p:pic>
                      <p:nvPicPr>
                        <p:cNvPr id="4134" name="Object 21">
                          <a:extLst>
                            <a:ext uri="{FF2B5EF4-FFF2-40B4-BE49-F238E27FC236}">
                              <a16:creationId xmlns:a16="http://schemas.microsoft.com/office/drawing/2014/main" id="{33B105A4-C1CF-3543-B392-0205A3E6E0C9}"/>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0" y="483"/>
                          <a:ext cx="178"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101398" name="Group 1113">
            <a:extLst>
              <a:ext uri="{FF2B5EF4-FFF2-40B4-BE49-F238E27FC236}">
                <a16:creationId xmlns:a16="http://schemas.microsoft.com/office/drawing/2014/main" id="{E74713A8-7BF2-384E-A551-C115B1F4B7B0}"/>
              </a:ext>
            </a:extLst>
          </p:cNvPr>
          <p:cNvGrpSpPr>
            <a:grpSpLocks/>
          </p:cNvGrpSpPr>
          <p:nvPr/>
        </p:nvGrpSpPr>
        <p:grpSpPr bwMode="auto">
          <a:xfrm>
            <a:off x="5537200" y="2143125"/>
            <a:ext cx="1879600" cy="1349375"/>
            <a:chOff x="0" y="0"/>
            <a:chExt cx="1184" cy="850"/>
          </a:xfrm>
        </p:grpSpPr>
        <p:sp>
          <p:nvSpPr>
            <p:cNvPr id="102415" name="Oval 1104">
              <a:extLst>
                <a:ext uri="{FF2B5EF4-FFF2-40B4-BE49-F238E27FC236}">
                  <a16:creationId xmlns:a16="http://schemas.microsoft.com/office/drawing/2014/main" id="{1EC939C1-42A7-EC4C-B38E-E78ACF09DF44}"/>
                </a:ext>
              </a:extLst>
            </p:cNvPr>
            <p:cNvSpPr>
              <a:spLocks noChangeArrowheads="1"/>
            </p:cNvSpPr>
            <p:nvPr/>
          </p:nvSpPr>
          <p:spPr bwMode="auto">
            <a:xfrm>
              <a:off x="190" y="130"/>
              <a:ext cx="34" cy="34"/>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endParaRPr lang="zh-CN">
                <a:latin typeface="Times New Roman" charset="0"/>
                <a:ea typeface="宋体" charset="0"/>
                <a:cs typeface="宋体" charset="0"/>
              </a:endParaRPr>
            </a:p>
          </p:txBody>
        </p:sp>
        <p:sp>
          <p:nvSpPr>
            <p:cNvPr id="102416" name="Oval 1105">
              <a:extLst>
                <a:ext uri="{FF2B5EF4-FFF2-40B4-BE49-F238E27FC236}">
                  <a16:creationId xmlns:a16="http://schemas.microsoft.com/office/drawing/2014/main" id="{CD407815-F82C-9D4A-9C2E-81EA271B92D0}"/>
                </a:ext>
              </a:extLst>
            </p:cNvPr>
            <p:cNvSpPr>
              <a:spLocks noChangeArrowheads="1"/>
            </p:cNvSpPr>
            <p:nvPr/>
          </p:nvSpPr>
          <p:spPr bwMode="auto">
            <a:xfrm>
              <a:off x="0" y="0"/>
              <a:ext cx="34" cy="34"/>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endParaRPr lang="zh-CN">
                <a:latin typeface="Times New Roman" charset="0"/>
                <a:ea typeface="宋体" charset="0"/>
                <a:cs typeface="宋体" charset="0"/>
              </a:endParaRPr>
            </a:p>
          </p:txBody>
        </p:sp>
        <p:sp>
          <p:nvSpPr>
            <p:cNvPr id="102417" name="Oval 1106">
              <a:extLst>
                <a:ext uri="{FF2B5EF4-FFF2-40B4-BE49-F238E27FC236}">
                  <a16:creationId xmlns:a16="http://schemas.microsoft.com/office/drawing/2014/main" id="{515A0307-1440-5244-B2F0-F7BBB20D2DAF}"/>
                </a:ext>
              </a:extLst>
            </p:cNvPr>
            <p:cNvSpPr>
              <a:spLocks noChangeArrowheads="1"/>
            </p:cNvSpPr>
            <p:nvPr/>
          </p:nvSpPr>
          <p:spPr bwMode="auto">
            <a:xfrm>
              <a:off x="384" y="250"/>
              <a:ext cx="34" cy="34"/>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endParaRPr lang="zh-CN">
                <a:latin typeface="Times New Roman" charset="0"/>
                <a:ea typeface="宋体" charset="0"/>
                <a:cs typeface="宋体" charset="0"/>
              </a:endParaRPr>
            </a:p>
          </p:txBody>
        </p:sp>
        <p:sp>
          <p:nvSpPr>
            <p:cNvPr id="102418" name="Oval 1107">
              <a:extLst>
                <a:ext uri="{FF2B5EF4-FFF2-40B4-BE49-F238E27FC236}">
                  <a16:creationId xmlns:a16="http://schemas.microsoft.com/office/drawing/2014/main" id="{22582BA9-D115-3D45-B108-3D83EE42F95A}"/>
                </a:ext>
              </a:extLst>
            </p:cNvPr>
            <p:cNvSpPr>
              <a:spLocks noChangeArrowheads="1"/>
            </p:cNvSpPr>
            <p:nvPr/>
          </p:nvSpPr>
          <p:spPr bwMode="auto">
            <a:xfrm>
              <a:off x="576" y="314"/>
              <a:ext cx="34" cy="34"/>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endParaRPr lang="zh-CN">
                <a:latin typeface="Times New Roman" charset="0"/>
                <a:ea typeface="宋体" charset="0"/>
                <a:cs typeface="宋体" charset="0"/>
              </a:endParaRPr>
            </a:p>
          </p:txBody>
        </p:sp>
        <p:sp>
          <p:nvSpPr>
            <p:cNvPr id="102419" name="Oval 1108">
              <a:extLst>
                <a:ext uri="{FF2B5EF4-FFF2-40B4-BE49-F238E27FC236}">
                  <a16:creationId xmlns:a16="http://schemas.microsoft.com/office/drawing/2014/main" id="{57BD1843-A560-E649-8324-7F79FB1F1C9E}"/>
                </a:ext>
              </a:extLst>
            </p:cNvPr>
            <p:cNvSpPr>
              <a:spLocks noChangeArrowheads="1"/>
            </p:cNvSpPr>
            <p:nvPr/>
          </p:nvSpPr>
          <p:spPr bwMode="auto">
            <a:xfrm>
              <a:off x="768" y="440"/>
              <a:ext cx="34" cy="34"/>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endParaRPr lang="zh-CN">
                <a:latin typeface="Times New Roman" charset="0"/>
                <a:ea typeface="宋体" charset="0"/>
                <a:cs typeface="宋体" charset="0"/>
              </a:endParaRPr>
            </a:p>
          </p:txBody>
        </p:sp>
        <p:sp>
          <p:nvSpPr>
            <p:cNvPr id="102420" name="Oval 1109">
              <a:extLst>
                <a:ext uri="{FF2B5EF4-FFF2-40B4-BE49-F238E27FC236}">
                  <a16:creationId xmlns:a16="http://schemas.microsoft.com/office/drawing/2014/main" id="{7FA92830-A2CF-2841-958E-E467819EFD60}"/>
                </a:ext>
              </a:extLst>
            </p:cNvPr>
            <p:cNvSpPr>
              <a:spLocks noChangeArrowheads="1"/>
            </p:cNvSpPr>
            <p:nvPr/>
          </p:nvSpPr>
          <p:spPr bwMode="auto">
            <a:xfrm>
              <a:off x="958" y="642"/>
              <a:ext cx="34" cy="34"/>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endParaRPr lang="zh-CN">
                <a:latin typeface="Times New Roman" charset="0"/>
                <a:ea typeface="宋体" charset="0"/>
                <a:cs typeface="宋体" charset="0"/>
              </a:endParaRPr>
            </a:p>
          </p:txBody>
        </p:sp>
        <p:sp>
          <p:nvSpPr>
            <p:cNvPr id="102421" name="Oval 1110">
              <a:extLst>
                <a:ext uri="{FF2B5EF4-FFF2-40B4-BE49-F238E27FC236}">
                  <a16:creationId xmlns:a16="http://schemas.microsoft.com/office/drawing/2014/main" id="{B3F861C6-135F-0348-A1D1-040BBA6CEDCE}"/>
                </a:ext>
              </a:extLst>
            </p:cNvPr>
            <p:cNvSpPr>
              <a:spLocks noChangeArrowheads="1"/>
            </p:cNvSpPr>
            <p:nvPr/>
          </p:nvSpPr>
          <p:spPr bwMode="auto">
            <a:xfrm>
              <a:off x="1150" y="816"/>
              <a:ext cx="34" cy="34"/>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endParaRPr lang="zh-CN">
                <a:latin typeface="Times New Roman" charset="0"/>
                <a:ea typeface="宋体" charset="0"/>
                <a:cs typeface="宋体" charset="0"/>
              </a:endParaRPr>
            </a:p>
          </p:txBody>
        </p:sp>
      </p:grpSp>
      <p:sp>
        <p:nvSpPr>
          <p:cNvPr id="101406" name="Line 1111">
            <a:extLst>
              <a:ext uri="{FF2B5EF4-FFF2-40B4-BE49-F238E27FC236}">
                <a16:creationId xmlns:a16="http://schemas.microsoft.com/office/drawing/2014/main" id="{9C578F1B-E6E2-4243-B49C-234854325267}"/>
              </a:ext>
            </a:extLst>
          </p:cNvPr>
          <p:cNvSpPr>
            <a:spLocks noChangeShapeType="1"/>
          </p:cNvSpPr>
          <p:nvPr/>
        </p:nvSpPr>
        <p:spPr bwMode="auto">
          <a:xfrm>
            <a:off x="5410200" y="1981200"/>
            <a:ext cx="2286000" cy="1600200"/>
          </a:xfrm>
          <a:prstGeom prst="line">
            <a:avLst/>
          </a:prstGeom>
          <a:noFill/>
          <a:ln w="38100">
            <a:solidFill>
              <a:srgbClr val="3399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grpSp>
        <p:nvGrpSpPr>
          <p:cNvPr id="101407" name="Group 1123">
            <a:extLst>
              <a:ext uri="{FF2B5EF4-FFF2-40B4-BE49-F238E27FC236}">
                <a16:creationId xmlns:a16="http://schemas.microsoft.com/office/drawing/2014/main" id="{82953904-6130-D94A-B6FB-D6A4F421CB7A}"/>
              </a:ext>
            </a:extLst>
          </p:cNvPr>
          <p:cNvGrpSpPr>
            <a:grpSpLocks/>
          </p:cNvGrpSpPr>
          <p:nvPr/>
        </p:nvGrpSpPr>
        <p:grpSpPr bwMode="auto">
          <a:xfrm>
            <a:off x="933450" y="3952875"/>
            <a:ext cx="7620000" cy="1800225"/>
            <a:chOff x="0" y="0"/>
            <a:chExt cx="4800" cy="1134"/>
          </a:xfrm>
        </p:grpSpPr>
        <p:sp>
          <p:nvSpPr>
            <p:cNvPr id="102410" name="Rectangle 1115">
              <a:extLst>
                <a:ext uri="{FF2B5EF4-FFF2-40B4-BE49-F238E27FC236}">
                  <a16:creationId xmlns:a16="http://schemas.microsoft.com/office/drawing/2014/main" id="{49BEEC07-228E-E344-922A-B74683235C84}"/>
                </a:ext>
              </a:extLst>
            </p:cNvPr>
            <p:cNvSpPr>
              <a:spLocks noChangeArrowheads="1"/>
            </p:cNvSpPr>
            <p:nvPr/>
          </p:nvSpPr>
          <p:spPr bwMode="auto">
            <a:xfrm>
              <a:off x="0" y="0"/>
              <a:ext cx="4800" cy="11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buFont typeface="Arial" panose="020B0604020202020204" pitchFamily="34" charset="0"/>
                <a:buNone/>
              </a:pPr>
              <a:r>
                <a:rPr lang="zh-CN" altLang="en-US" b="1">
                  <a:latin typeface="宋体" panose="02010600030101010101" pitchFamily="2" charset="-122"/>
                  <a:ea typeface="宋体" panose="02010600030101010101" pitchFamily="2" charset="-122"/>
                </a:rPr>
                <a:t>　　因为这些点本来不在一条直线上，我们只能要求选取这样的    ，使得            在    </a:t>
              </a:r>
            </a:p>
            <a:p>
              <a:pPr eaLnBrk="1" hangingPunct="1">
                <a:buFont typeface="Arial" panose="020B0604020202020204" pitchFamily="34" charset="0"/>
                <a:buNone/>
              </a:pPr>
              <a:r>
                <a:rPr lang="zh-CN" altLang="en-US" b="1">
                  <a:latin typeface="宋体" panose="02010600030101010101" pitchFamily="2" charset="-122"/>
                  <a:ea typeface="宋体" panose="02010600030101010101" pitchFamily="2" charset="-122"/>
                </a:rPr>
                <a:t>　　　　处的函数值与实验数据          相差都很小．</a:t>
              </a:r>
            </a:p>
          </p:txBody>
        </p:sp>
        <p:graphicFrame>
          <p:nvGraphicFramePr>
            <p:cNvPr id="4106" name="Object 33">
              <a:extLst>
                <a:ext uri="{FF2B5EF4-FFF2-40B4-BE49-F238E27FC236}">
                  <a16:creationId xmlns:a16="http://schemas.microsoft.com/office/drawing/2014/main" id="{67976548-8120-A04B-A19F-22C33270AF72}"/>
                </a:ext>
              </a:extLst>
            </p:cNvPr>
            <p:cNvGraphicFramePr>
              <a:graphicFrameLocks noChangeAspect="1"/>
            </p:cNvGraphicFramePr>
            <p:nvPr/>
          </p:nvGraphicFramePr>
          <p:xfrm>
            <a:off x="1902" y="336"/>
            <a:ext cx="354" cy="246"/>
          </p:xfrm>
          <a:graphic>
            <a:graphicData uri="http://schemas.openxmlformats.org/presentationml/2006/ole">
              <mc:AlternateContent xmlns:mc="http://schemas.openxmlformats.org/markup-compatibility/2006">
                <mc:Choice xmlns:v="urn:schemas-microsoft-com:vml" Requires="v">
                  <p:oleObj spid="_x0000_s54436" r:id="rId36" imgW="12877800" imgH="9067800" progId="Equation.3">
                    <p:embed/>
                  </p:oleObj>
                </mc:Choice>
                <mc:Fallback>
                  <p:oleObj r:id="rId36" imgW="12877800" imgH="9067800" progId="Equation.3">
                    <p:embed/>
                    <p:pic>
                      <p:nvPicPr>
                        <p:cNvPr id="4106" name="Object 33">
                          <a:extLst>
                            <a:ext uri="{FF2B5EF4-FFF2-40B4-BE49-F238E27FC236}">
                              <a16:creationId xmlns:a16="http://schemas.microsoft.com/office/drawing/2014/main" id="{67976548-8120-A04B-A19F-22C33270AF72}"/>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902" y="336"/>
                          <a:ext cx="3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7" name="Object 34">
              <a:extLst>
                <a:ext uri="{FF2B5EF4-FFF2-40B4-BE49-F238E27FC236}">
                  <a16:creationId xmlns:a16="http://schemas.microsoft.com/office/drawing/2014/main" id="{9E763DE5-EA93-D741-9D6D-119A7008C3BC}"/>
                </a:ext>
              </a:extLst>
            </p:cNvPr>
            <p:cNvGraphicFramePr>
              <a:graphicFrameLocks noChangeAspect="1"/>
            </p:cNvGraphicFramePr>
            <p:nvPr/>
          </p:nvGraphicFramePr>
          <p:xfrm>
            <a:off x="3028" y="336"/>
            <a:ext cx="1184" cy="249"/>
          </p:xfrm>
          <a:graphic>
            <a:graphicData uri="http://schemas.openxmlformats.org/presentationml/2006/ole">
              <mc:AlternateContent xmlns:mc="http://schemas.openxmlformats.org/markup-compatibility/2006">
                <mc:Choice xmlns:v="urn:schemas-microsoft-com:vml" Requires="v">
                  <p:oleObj spid="_x0000_s54437" r:id="rId38" imgW="43294300" imgH="9067800" progId="Equation.3">
                    <p:embed/>
                  </p:oleObj>
                </mc:Choice>
                <mc:Fallback>
                  <p:oleObj r:id="rId38" imgW="43294300" imgH="9067800" progId="Equation.3">
                    <p:embed/>
                    <p:pic>
                      <p:nvPicPr>
                        <p:cNvPr id="4107" name="Object 34">
                          <a:extLst>
                            <a:ext uri="{FF2B5EF4-FFF2-40B4-BE49-F238E27FC236}">
                              <a16:creationId xmlns:a16="http://schemas.microsoft.com/office/drawing/2014/main" id="{9E763DE5-EA93-D741-9D6D-119A7008C3BC}"/>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028" y="336"/>
                          <a:ext cx="11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8" name="Object 35">
              <a:extLst>
                <a:ext uri="{FF2B5EF4-FFF2-40B4-BE49-F238E27FC236}">
                  <a16:creationId xmlns:a16="http://schemas.microsoft.com/office/drawing/2014/main" id="{FC3E2DC7-6CAB-5747-87F5-5C273A8ADD5A}"/>
                </a:ext>
              </a:extLst>
            </p:cNvPr>
            <p:cNvGraphicFramePr>
              <a:graphicFrameLocks noChangeAspect="1"/>
            </p:cNvGraphicFramePr>
            <p:nvPr/>
          </p:nvGraphicFramePr>
          <p:xfrm>
            <a:off x="36" y="576"/>
            <a:ext cx="890" cy="271"/>
          </p:xfrm>
          <a:graphic>
            <a:graphicData uri="http://schemas.openxmlformats.org/presentationml/2006/ole">
              <mc:AlternateContent xmlns:mc="http://schemas.openxmlformats.org/markup-compatibility/2006">
                <mc:Choice xmlns:v="urn:schemas-microsoft-com:vml" Requires="v">
                  <p:oleObj spid="_x0000_s54438" r:id="rId40" imgW="32473900" imgH="9944100" progId="Equation.3">
                    <p:embed/>
                  </p:oleObj>
                </mc:Choice>
                <mc:Fallback>
                  <p:oleObj r:id="rId40" imgW="32473900" imgH="9944100" progId="Equation.3">
                    <p:embed/>
                    <p:pic>
                      <p:nvPicPr>
                        <p:cNvPr id="4108" name="Object 35">
                          <a:extLst>
                            <a:ext uri="{FF2B5EF4-FFF2-40B4-BE49-F238E27FC236}">
                              <a16:creationId xmlns:a16="http://schemas.microsoft.com/office/drawing/2014/main" id="{FC3E2DC7-6CAB-5747-87F5-5C273A8ADD5A}"/>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6" y="576"/>
                          <a:ext cx="89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9" name="Object 36">
              <a:extLst>
                <a:ext uri="{FF2B5EF4-FFF2-40B4-BE49-F238E27FC236}">
                  <a16:creationId xmlns:a16="http://schemas.microsoft.com/office/drawing/2014/main" id="{98753E1E-2D23-734D-9743-07CD6A79C02F}"/>
                </a:ext>
              </a:extLst>
            </p:cNvPr>
            <p:cNvGraphicFramePr>
              <a:graphicFrameLocks noChangeAspect="1"/>
            </p:cNvGraphicFramePr>
            <p:nvPr/>
          </p:nvGraphicFramePr>
          <p:xfrm>
            <a:off x="3264" y="576"/>
            <a:ext cx="1010" cy="271"/>
          </p:xfrm>
          <a:graphic>
            <a:graphicData uri="http://schemas.openxmlformats.org/presentationml/2006/ole">
              <mc:AlternateContent xmlns:mc="http://schemas.openxmlformats.org/markup-compatibility/2006">
                <mc:Choice xmlns:v="urn:schemas-microsoft-com:vml" Requires="v">
                  <p:oleObj spid="_x0000_s54439" r:id="rId42" imgW="36868100" imgH="9944100" progId="Equation.DSMT4">
                    <p:embed/>
                  </p:oleObj>
                </mc:Choice>
                <mc:Fallback>
                  <p:oleObj r:id="rId42" imgW="36868100" imgH="9944100" progId="Equation.DSMT4">
                    <p:embed/>
                    <p:pic>
                      <p:nvPicPr>
                        <p:cNvPr id="4109" name="Object 36">
                          <a:extLst>
                            <a:ext uri="{FF2B5EF4-FFF2-40B4-BE49-F238E27FC236}">
                              <a16:creationId xmlns:a16="http://schemas.microsoft.com/office/drawing/2014/main" id="{98753E1E-2D23-734D-9743-07CD6A79C02F}"/>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264" y="576"/>
                          <a:ext cx="101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102" name="对象 1">
            <a:extLst>
              <a:ext uri="{FF2B5EF4-FFF2-40B4-BE49-F238E27FC236}">
                <a16:creationId xmlns:a16="http://schemas.microsoft.com/office/drawing/2014/main" id="{386E91F1-F928-D442-B80B-A9AF5E8F0A14}"/>
              </a:ext>
            </a:extLst>
          </p:cNvPr>
          <p:cNvGraphicFramePr>
            <a:graphicFrameLocks noChangeAspect="1"/>
          </p:cNvGraphicFramePr>
          <p:nvPr/>
        </p:nvGraphicFramePr>
        <p:xfrm>
          <a:off x="609600" y="5702300"/>
          <a:ext cx="7874000" cy="1168400"/>
        </p:xfrm>
        <a:graphic>
          <a:graphicData uri="http://schemas.openxmlformats.org/presentationml/2006/ole">
            <mc:AlternateContent xmlns:mc="http://schemas.openxmlformats.org/markup-compatibility/2006">
              <mc:Choice xmlns:v="urn:schemas-microsoft-com:vml" Requires="v">
                <p:oleObj spid="_x0000_s54440" name="Document" r:id="rId44" imgW="9258300" imgH="1384300" progId="Word.Document.8">
                  <p:embed/>
                </p:oleObj>
              </mc:Choice>
              <mc:Fallback>
                <p:oleObj name="Document" r:id="rId44" imgW="9258300" imgH="1384300" progId="Word.Document.8">
                  <p:embed/>
                  <p:pic>
                    <p:nvPicPr>
                      <p:cNvPr id="4102" name="对象 1">
                        <a:extLst>
                          <a:ext uri="{FF2B5EF4-FFF2-40B4-BE49-F238E27FC236}">
                            <a16:creationId xmlns:a16="http://schemas.microsoft.com/office/drawing/2014/main" id="{386E91F1-F928-D442-B80B-A9AF5E8F0A14}"/>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09600" y="5702300"/>
                        <a:ext cx="7874000"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104" name="日期占位符 1">
            <a:extLst>
              <a:ext uri="{FF2B5EF4-FFF2-40B4-BE49-F238E27FC236}">
                <a16:creationId xmlns:a16="http://schemas.microsoft.com/office/drawing/2014/main" id="{9099F7F9-886B-5E46-99EF-7B1447A956A4}"/>
              </a:ext>
            </a:extLst>
          </p:cNvPr>
          <p:cNvSpPr txBox="1">
            <a:spLocks noGrp="1"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buFont typeface="Arial" panose="020B0604020202020204" pitchFamily="34" charset="0"/>
              <a:buNone/>
            </a:pPr>
            <a:fld id="{46C53C6F-D712-DA4A-9175-5E66A2A42EA6}" type="datetime13">
              <a:rPr lang="zh-CN" altLang="en-US" sz="1200">
                <a:solidFill>
                  <a:srgbClr val="898989"/>
                </a:solidFill>
                <a:latin typeface="Helvetica" pitchFamily="2" charset="0"/>
                <a:ea typeface="宋体" panose="02010600030101010101" pitchFamily="2" charset="-122"/>
              </a:rPr>
              <a:pPr eaLnBrk="1" hangingPunct="1">
                <a:buFont typeface="Arial" panose="020B0604020202020204" pitchFamily="34" charset="0"/>
                <a:buNone/>
              </a:pPr>
              <a:t>下午9时38分38秒</a:t>
            </a:fld>
            <a:endParaRPr lang="zh-CN" altLang="en-US" sz="1200">
              <a:solidFill>
                <a:srgbClr val="898989"/>
              </a:solidFill>
              <a:latin typeface="Helvetica" pitchFamily="2" charset="0"/>
              <a:ea typeface="宋体" panose="02010600030101010101" pitchFamily="2" charset="-122"/>
            </a:endParaRPr>
          </a:p>
        </p:txBody>
      </p:sp>
      <p:sp>
        <p:nvSpPr>
          <p:cNvPr id="40" name="Title 1">
            <a:extLst>
              <a:ext uri="{FF2B5EF4-FFF2-40B4-BE49-F238E27FC236}">
                <a16:creationId xmlns:a16="http://schemas.microsoft.com/office/drawing/2014/main" id="{161FC5EF-628E-CF43-AF0A-FF96361AA8AF}"/>
              </a:ext>
            </a:extLst>
          </p:cNvPr>
          <p:cNvSpPr txBox="1">
            <a:spLocks/>
          </p:cNvSpPr>
          <p:nvPr/>
        </p:nvSpPr>
        <p:spPr>
          <a:xfrm>
            <a:off x="330743" y="228600"/>
            <a:ext cx="7313571" cy="762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800" b="1" dirty="0" err="1">
                <a:solidFill>
                  <a:srgbClr val="002060"/>
                </a:solidFill>
                <a:latin typeface="SimSun" panose="02010600030101010101" pitchFamily="2" charset="-122"/>
                <a:ea typeface="SimSun" panose="02010600030101010101" pitchFamily="2" charset="-122"/>
              </a:rPr>
              <a:t>线性拟合</a:t>
            </a:r>
            <a:endParaRPr lang="en-US" sz="3800" b="1" dirty="0">
              <a:solidFill>
                <a:srgbClr val="002060"/>
              </a:solidFill>
              <a:latin typeface="SimSun" panose="02010600030101010101" pitchFamily="2" charset="-122"/>
              <a:ea typeface="SimSun" panose="02010600030101010101" pitchFamily="2" charset="-122"/>
            </a:endParaRPr>
          </a:p>
        </p:txBody>
      </p:sp>
      <p:sp>
        <p:nvSpPr>
          <p:cNvPr id="41" name="Process 40">
            <a:extLst>
              <a:ext uri="{FF2B5EF4-FFF2-40B4-BE49-F238E27FC236}">
                <a16:creationId xmlns:a16="http://schemas.microsoft.com/office/drawing/2014/main" id="{B5FB86BA-2B40-7B48-BF94-BD5841C10E13}"/>
              </a:ext>
            </a:extLst>
          </p:cNvPr>
          <p:cNvSpPr/>
          <p:nvPr/>
        </p:nvSpPr>
        <p:spPr>
          <a:xfrm>
            <a:off x="330743" y="914400"/>
            <a:ext cx="8482514" cy="45719"/>
          </a:xfrm>
          <a:prstGeom prst="flowChartProcess">
            <a:avLst/>
          </a:prstGeom>
          <a:gradFill flip="none" rotWithShape="1">
            <a:gsLst>
              <a:gs pos="70000">
                <a:schemeClr val="accent1"/>
              </a:gs>
              <a:gs pos="0">
                <a:schemeClr val="accent1">
                  <a:lumMod val="40000"/>
                  <a:lumOff val="60000"/>
                  <a:alpha val="22000"/>
                </a:schemeClr>
              </a:gs>
              <a:gs pos="19000">
                <a:schemeClr val="accent1">
                  <a:lumMod val="95000"/>
                  <a:lumOff val="5000"/>
                </a:schemeClr>
              </a:gs>
              <a:gs pos="33000">
                <a:schemeClr val="accent1">
                  <a:lumMod val="60000"/>
                </a:schemeClr>
              </a:gs>
            </a:gsLst>
            <a:path path="circle">
              <a:fillToRect l="50000" t="130000" r="50000" b="-30000"/>
            </a:path>
            <a:tileRect/>
          </a:gra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6772390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wipe(left)">
                                      <p:cBhvr>
                                        <p:cTn id="7" dur="500"/>
                                        <p:tgtEl>
                                          <p:spTgt spid="10137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1398"/>
                                        </p:tgtEl>
                                        <p:attrNameLst>
                                          <p:attrName>style.visibility</p:attrName>
                                        </p:attrNameLst>
                                      </p:cBhvr>
                                      <p:to>
                                        <p:strVal val="visible"/>
                                      </p:to>
                                    </p:set>
                                    <p:animEffect transition="in" filter="wipe(left)">
                                      <p:cBhvr>
                                        <p:cTn id="11" dur="500"/>
                                        <p:tgtEl>
                                          <p:spTgt spid="1013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01378"/>
                                        </p:tgtEl>
                                        <p:attrNameLst>
                                          <p:attrName>style.visibility</p:attrName>
                                        </p:attrNameLst>
                                      </p:cBhvr>
                                      <p:to>
                                        <p:strVal val="visible"/>
                                      </p:to>
                                    </p:set>
                                    <p:animEffect transition="in" filter="wipe(left)">
                                      <p:cBhvr>
                                        <p:cTn id="16" dur="500"/>
                                        <p:tgtEl>
                                          <p:spTgt spid="101378"/>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01406"/>
                                        </p:tgtEl>
                                        <p:attrNameLst>
                                          <p:attrName>style.visibility</p:attrName>
                                        </p:attrNameLst>
                                      </p:cBhvr>
                                      <p:to>
                                        <p:strVal val="visible"/>
                                      </p:to>
                                    </p:set>
                                    <p:animEffect transition="in" filter="wipe(left)">
                                      <p:cBhvr>
                                        <p:cTn id="20" dur="500"/>
                                        <p:tgtEl>
                                          <p:spTgt spid="10140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01407"/>
                                        </p:tgtEl>
                                        <p:attrNameLst>
                                          <p:attrName>style.visibility</p:attrName>
                                        </p:attrNameLst>
                                      </p:cBhvr>
                                      <p:to>
                                        <p:strVal val="visible"/>
                                      </p:to>
                                    </p:set>
                                    <p:animEffect transition="in" filter="wipe(left)">
                                      <p:cBhvr>
                                        <p:cTn id="25" dur="500"/>
                                        <p:tgtEl>
                                          <p:spTgt spid="101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7">
            <a:extLst>
              <a:ext uri="{FF2B5EF4-FFF2-40B4-BE49-F238E27FC236}">
                <a16:creationId xmlns:a16="http://schemas.microsoft.com/office/drawing/2014/main" id="{2C48C6BD-6794-7D44-8354-41EBD1338C5C}"/>
              </a:ext>
            </a:extLst>
          </p:cNvPr>
          <p:cNvSpPr>
            <a:spLocks noChangeArrowheads="1"/>
          </p:cNvSpPr>
          <p:nvPr/>
        </p:nvSpPr>
        <p:spPr bwMode="auto">
          <a:xfrm>
            <a:off x="914400" y="1066800"/>
            <a:ext cx="41910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buFont typeface="Arial" panose="020B0604020202020204" pitchFamily="34" charset="0"/>
              <a:buNone/>
            </a:pPr>
            <a:r>
              <a:rPr lang="zh-CN" altLang="en-US" b="1">
                <a:latin typeface="宋体" panose="02010600030101010101" pitchFamily="2" charset="-122"/>
                <a:ea typeface="宋体" panose="02010600030101010101" pitchFamily="2" charset="-122"/>
              </a:rPr>
              <a:t>就是要使偏差 </a:t>
            </a:r>
          </a:p>
        </p:txBody>
      </p:sp>
      <p:graphicFrame>
        <p:nvGraphicFramePr>
          <p:cNvPr id="5122" name="Object 3">
            <a:extLst>
              <a:ext uri="{FF2B5EF4-FFF2-40B4-BE49-F238E27FC236}">
                <a16:creationId xmlns:a16="http://schemas.microsoft.com/office/drawing/2014/main" id="{7DB41E29-011C-774C-BC67-015A0A10E892}"/>
              </a:ext>
            </a:extLst>
          </p:cNvPr>
          <p:cNvGraphicFramePr>
            <a:graphicFrameLocks noChangeAspect="1"/>
          </p:cNvGraphicFramePr>
          <p:nvPr>
            <p:extLst>
              <p:ext uri="{D42A27DB-BD31-4B8C-83A1-F6EECF244321}">
                <p14:modId xmlns:p14="http://schemas.microsoft.com/office/powerpoint/2010/main" val="3320239321"/>
              </p:ext>
            </p:extLst>
          </p:nvPr>
        </p:nvGraphicFramePr>
        <p:xfrm>
          <a:off x="1828800" y="1785937"/>
          <a:ext cx="4216400" cy="457200"/>
        </p:xfrm>
        <a:graphic>
          <a:graphicData uri="http://schemas.openxmlformats.org/presentationml/2006/ole">
            <mc:AlternateContent xmlns:mc="http://schemas.openxmlformats.org/markup-compatibility/2006">
              <mc:Choice xmlns:v="urn:schemas-microsoft-com:vml" Requires="v">
                <p:oleObj spid="_x0000_s55325" r:id="rId3" imgW="97129600" imgH="10528300" progId="Equation.3">
                  <p:embed/>
                </p:oleObj>
              </mc:Choice>
              <mc:Fallback>
                <p:oleObj r:id="rId3" imgW="97129600" imgH="10528300" progId="Equation.3">
                  <p:embed/>
                  <p:pic>
                    <p:nvPicPr>
                      <p:cNvPr id="5122" name="Object 3">
                        <a:extLst>
                          <a:ext uri="{FF2B5EF4-FFF2-40B4-BE49-F238E27FC236}">
                            <a16:creationId xmlns:a16="http://schemas.microsoft.com/office/drawing/2014/main" id="{7DB41E29-011C-774C-BC67-015A0A10E8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785937"/>
                        <a:ext cx="421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3428" name="Text Box 1034">
            <a:extLst>
              <a:ext uri="{FF2B5EF4-FFF2-40B4-BE49-F238E27FC236}">
                <a16:creationId xmlns:a16="http://schemas.microsoft.com/office/drawing/2014/main" id="{2E5EC5E3-FC95-ED4B-914B-8B416D56322E}"/>
              </a:ext>
            </a:extLst>
          </p:cNvPr>
          <p:cNvSpPr txBox="1">
            <a:spLocks noChangeArrowheads="1"/>
          </p:cNvSpPr>
          <p:nvPr/>
        </p:nvSpPr>
        <p:spPr bwMode="auto">
          <a:xfrm>
            <a:off x="6229350" y="1766887"/>
            <a:ext cx="1371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6pPr>
            <a:lvl7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7pPr>
            <a:lvl8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8pPr>
            <a:lvl9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9pPr>
          </a:lstStyle>
          <a:p>
            <a:pPr>
              <a:spcBef>
                <a:spcPct val="50000"/>
              </a:spcBef>
              <a:buFont typeface="Arial" charset="0"/>
              <a:buNone/>
              <a:defRPr/>
            </a:pPr>
            <a:r>
              <a:rPr lang="zh-CN" altLang="en-US" sz="2800" b="1">
                <a:latin typeface="Helvetica" charset="0"/>
                <a:ea typeface="宋体" charset="0"/>
                <a:cs typeface="宋体" charset="0"/>
              </a:rPr>
              <a:t>都很小</a:t>
            </a:r>
            <a:r>
              <a:rPr lang="en-US" altLang="zh-CN" sz="2800" b="1">
                <a:latin typeface="Helvetica" charset="0"/>
                <a:ea typeface="宋体" charset="0"/>
                <a:cs typeface="宋体" charset="0"/>
              </a:rPr>
              <a:t>.</a:t>
            </a:r>
          </a:p>
        </p:txBody>
      </p:sp>
      <p:grpSp>
        <p:nvGrpSpPr>
          <p:cNvPr id="102405" name="Group 1038">
            <a:extLst>
              <a:ext uri="{FF2B5EF4-FFF2-40B4-BE49-F238E27FC236}">
                <a16:creationId xmlns:a16="http://schemas.microsoft.com/office/drawing/2014/main" id="{BC50E07B-4751-E24D-B34D-1A452294F0AC}"/>
              </a:ext>
            </a:extLst>
          </p:cNvPr>
          <p:cNvGrpSpPr>
            <a:grpSpLocks/>
          </p:cNvGrpSpPr>
          <p:nvPr/>
        </p:nvGrpSpPr>
        <p:grpSpPr bwMode="auto">
          <a:xfrm>
            <a:off x="914400" y="2419350"/>
            <a:ext cx="5791200" cy="519112"/>
            <a:chOff x="0" y="0"/>
            <a:chExt cx="3648" cy="327"/>
          </a:xfrm>
        </p:grpSpPr>
        <p:sp>
          <p:nvSpPr>
            <p:cNvPr id="103437" name="Text Box 1036">
              <a:extLst>
                <a:ext uri="{FF2B5EF4-FFF2-40B4-BE49-F238E27FC236}">
                  <a16:creationId xmlns:a16="http://schemas.microsoft.com/office/drawing/2014/main" id="{109AA833-33C0-9042-8E04-E5F034871FB3}"/>
                </a:ext>
              </a:extLst>
            </p:cNvPr>
            <p:cNvSpPr txBox="1">
              <a:spLocks noChangeArrowheads="1"/>
            </p:cNvSpPr>
            <p:nvPr/>
          </p:nvSpPr>
          <p:spPr bwMode="auto">
            <a:xfrm>
              <a:off x="0" y="0"/>
              <a:ext cx="364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6pPr>
              <a:lvl7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7pPr>
              <a:lvl8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8pPr>
              <a:lvl9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9pPr>
            </a:lstStyle>
            <a:p>
              <a:pPr>
                <a:spcBef>
                  <a:spcPct val="50000"/>
                </a:spcBef>
                <a:buFont typeface="Arial" charset="0"/>
                <a:buNone/>
                <a:defRPr/>
              </a:pPr>
              <a:r>
                <a:rPr lang="zh-CN" altLang="en-US" sz="2800" b="1">
                  <a:latin typeface="Helvetica" charset="0"/>
                  <a:ea typeface="宋体" charset="0"/>
                  <a:cs typeface="宋体" charset="0"/>
                </a:rPr>
                <a:t>因此可以考虑选取常数        ，使得 </a:t>
              </a:r>
            </a:p>
          </p:txBody>
        </p:sp>
        <p:graphicFrame>
          <p:nvGraphicFramePr>
            <p:cNvPr id="5132" name="Object 7">
              <a:extLst>
                <a:ext uri="{FF2B5EF4-FFF2-40B4-BE49-F238E27FC236}">
                  <a16:creationId xmlns:a16="http://schemas.microsoft.com/office/drawing/2014/main" id="{4042FC7E-2507-C846-832C-271D026ECB0E}"/>
                </a:ext>
              </a:extLst>
            </p:cNvPr>
            <p:cNvGraphicFramePr>
              <a:graphicFrameLocks noChangeAspect="1"/>
            </p:cNvGraphicFramePr>
            <p:nvPr/>
          </p:nvGraphicFramePr>
          <p:xfrm>
            <a:off x="2348" y="52"/>
            <a:ext cx="352" cy="248"/>
          </p:xfrm>
          <a:graphic>
            <a:graphicData uri="http://schemas.openxmlformats.org/presentationml/2006/ole">
              <mc:AlternateContent xmlns:mc="http://schemas.openxmlformats.org/markup-compatibility/2006">
                <mc:Choice xmlns:v="urn:schemas-microsoft-com:vml" Requires="v">
                  <p:oleObj spid="_x0000_s55326" r:id="rId5" imgW="12877800" imgH="9067800" progId="Equation.3">
                    <p:embed/>
                  </p:oleObj>
                </mc:Choice>
                <mc:Fallback>
                  <p:oleObj r:id="rId5" imgW="12877800" imgH="9067800" progId="Equation.3">
                    <p:embed/>
                    <p:pic>
                      <p:nvPicPr>
                        <p:cNvPr id="5132" name="Object 7">
                          <a:extLst>
                            <a:ext uri="{FF2B5EF4-FFF2-40B4-BE49-F238E27FC236}">
                              <a16:creationId xmlns:a16="http://schemas.microsoft.com/office/drawing/2014/main" id="{4042FC7E-2507-C846-832C-271D026ECB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8" y="52"/>
                          <a:ext cx="35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aphicFrame>
        <p:nvGraphicFramePr>
          <p:cNvPr id="102408" name="Object 8">
            <a:extLst>
              <a:ext uri="{FF2B5EF4-FFF2-40B4-BE49-F238E27FC236}">
                <a16:creationId xmlns:a16="http://schemas.microsoft.com/office/drawing/2014/main" id="{49AC7AAB-CAD5-A347-AEA0-BD0B6EBDEA2D}"/>
              </a:ext>
            </a:extLst>
          </p:cNvPr>
          <p:cNvGraphicFramePr>
            <a:graphicFrameLocks noChangeAspect="1"/>
          </p:cNvGraphicFramePr>
          <p:nvPr>
            <p:extLst>
              <p:ext uri="{D42A27DB-BD31-4B8C-83A1-F6EECF244321}">
                <p14:modId xmlns:p14="http://schemas.microsoft.com/office/powerpoint/2010/main" val="2738671657"/>
              </p:ext>
            </p:extLst>
          </p:nvPr>
        </p:nvGraphicFramePr>
        <p:xfrm>
          <a:off x="2286000" y="2941637"/>
          <a:ext cx="3048000" cy="958850"/>
        </p:xfrm>
        <a:graphic>
          <a:graphicData uri="http://schemas.openxmlformats.org/presentationml/2006/ole">
            <mc:AlternateContent xmlns:mc="http://schemas.openxmlformats.org/markup-compatibility/2006">
              <mc:Choice xmlns:v="urn:schemas-microsoft-com:vml" Requires="v">
                <p:oleObj spid="_x0000_s55327" r:id="rId7" imgW="31597600" imgH="9944100" progId="Equation.3">
                  <p:embed/>
                </p:oleObj>
              </mc:Choice>
              <mc:Fallback>
                <p:oleObj r:id="rId7" imgW="31597600" imgH="9944100" progId="Equation.3">
                  <p:embed/>
                  <p:pic>
                    <p:nvPicPr>
                      <p:cNvPr id="102408" name="Object 8">
                        <a:extLst>
                          <a:ext uri="{FF2B5EF4-FFF2-40B4-BE49-F238E27FC236}">
                            <a16:creationId xmlns:a16="http://schemas.microsoft.com/office/drawing/2014/main" id="{49AC7AAB-CAD5-A347-AEA0-BD0B6EBDEA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2941637"/>
                        <a:ext cx="30480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409" name="Group 1046">
            <a:extLst>
              <a:ext uri="{FF2B5EF4-FFF2-40B4-BE49-F238E27FC236}">
                <a16:creationId xmlns:a16="http://schemas.microsoft.com/office/drawing/2014/main" id="{8CF88AE5-5278-9F41-9D66-C983F3863AA8}"/>
              </a:ext>
            </a:extLst>
          </p:cNvPr>
          <p:cNvGrpSpPr>
            <a:grpSpLocks/>
          </p:cNvGrpSpPr>
          <p:nvPr/>
        </p:nvGrpSpPr>
        <p:grpSpPr bwMode="auto">
          <a:xfrm>
            <a:off x="838200" y="4616450"/>
            <a:ext cx="7924800" cy="946150"/>
            <a:chOff x="0" y="0"/>
            <a:chExt cx="4992" cy="596"/>
          </a:xfrm>
        </p:grpSpPr>
        <p:sp>
          <p:nvSpPr>
            <p:cNvPr id="103435" name="Text Box 1042">
              <a:extLst>
                <a:ext uri="{FF2B5EF4-FFF2-40B4-BE49-F238E27FC236}">
                  <a16:creationId xmlns:a16="http://schemas.microsoft.com/office/drawing/2014/main" id="{D7302AB4-439D-6149-B63A-E97A4629F84C}"/>
                </a:ext>
              </a:extLst>
            </p:cNvPr>
            <p:cNvSpPr txBox="1">
              <a:spLocks noChangeArrowheads="1"/>
            </p:cNvSpPr>
            <p:nvPr/>
          </p:nvSpPr>
          <p:spPr bwMode="auto">
            <a:xfrm>
              <a:off x="0" y="0"/>
              <a:ext cx="4992" cy="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buFont typeface="Arial" panose="020B0604020202020204" pitchFamily="34" charset="0"/>
                <a:buNone/>
              </a:pPr>
              <a:r>
                <a:rPr lang="zh-CN" altLang="en-US" b="1">
                  <a:latin typeface="黑体" panose="02010609060101010101" pitchFamily="49" charset="-122"/>
                  <a:ea typeface="黑体" panose="02010609060101010101" pitchFamily="49" charset="-122"/>
                </a:rPr>
                <a:t>定义　</a:t>
              </a:r>
              <a:r>
                <a:rPr lang="zh-CN" altLang="en-US" b="1">
                  <a:latin typeface="宋体" panose="02010600030101010101" pitchFamily="2" charset="-122"/>
                  <a:ea typeface="宋体" panose="02010600030101010101" pitchFamily="2" charset="-122"/>
                </a:rPr>
                <a:t>这种根据偏差的平方和为最小的条件来选择常数    的方法叫做</a:t>
              </a:r>
              <a:r>
                <a:rPr lang="zh-CN" altLang="en-US" b="1">
                  <a:solidFill>
                    <a:schemeClr val="accent2"/>
                  </a:solidFill>
                  <a:latin typeface="黑体" panose="02010609060101010101" pitchFamily="49" charset="-122"/>
                  <a:ea typeface="黑体" panose="02010609060101010101" pitchFamily="49" charset="-122"/>
                </a:rPr>
                <a:t>最小二乘法</a:t>
              </a:r>
              <a:r>
                <a:rPr lang="zh-CN" altLang="en-US" b="1">
                  <a:latin typeface="宋体" panose="02010600030101010101" pitchFamily="2" charset="-122"/>
                  <a:ea typeface="宋体" panose="02010600030101010101" pitchFamily="2" charset="-122"/>
                </a:rPr>
                <a:t>．</a:t>
              </a:r>
            </a:p>
          </p:txBody>
        </p:sp>
        <p:graphicFrame>
          <p:nvGraphicFramePr>
            <p:cNvPr id="5130" name="Object 11">
              <a:extLst>
                <a:ext uri="{FF2B5EF4-FFF2-40B4-BE49-F238E27FC236}">
                  <a16:creationId xmlns:a16="http://schemas.microsoft.com/office/drawing/2014/main" id="{3341B2D6-A174-114F-A172-2D79D89D566D}"/>
                </a:ext>
              </a:extLst>
            </p:cNvPr>
            <p:cNvGraphicFramePr>
              <a:graphicFrameLocks noChangeAspect="1"/>
            </p:cNvGraphicFramePr>
            <p:nvPr/>
          </p:nvGraphicFramePr>
          <p:xfrm>
            <a:off x="768" y="336"/>
            <a:ext cx="352" cy="248"/>
          </p:xfrm>
          <a:graphic>
            <a:graphicData uri="http://schemas.openxmlformats.org/presentationml/2006/ole">
              <mc:AlternateContent xmlns:mc="http://schemas.openxmlformats.org/markup-compatibility/2006">
                <mc:Choice xmlns:v="urn:schemas-microsoft-com:vml" Requires="v">
                  <p:oleObj spid="_x0000_s55328" name="Equation" r:id="rId9" imgW="12877800" imgH="9067800" progId="Equation.3">
                    <p:embed/>
                  </p:oleObj>
                </mc:Choice>
                <mc:Fallback>
                  <p:oleObj name="Equation" r:id="rId9" imgW="12877800" imgH="9067800" progId="Equation.3">
                    <p:embed/>
                    <p:pic>
                      <p:nvPicPr>
                        <p:cNvPr id="5130" name="Object 11">
                          <a:extLst>
                            <a:ext uri="{FF2B5EF4-FFF2-40B4-BE49-F238E27FC236}">
                              <a16:creationId xmlns:a16="http://schemas.microsoft.com/office/drawing/2014/main" id="{3341B2D6-A174-114F-A172-2D79D89D566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8" y="336"/>
                          <a:ext cx="35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102413" name="Text Box 1045">
            <a:extLst>
              <a:ext uri="{FF2B5EF4-FFF2-40B4-BE49-F238E27FC236}">
                <a16:creationId xmlns:a16="http://schemas.microsoft.com/office/drawing/2014/main" id="{43826FC2-571F-BF4C-81BF-9DD988B70EC8}"/>
              </a:ext>
            </a:extLst>
          </p:cNvPr>
          <p:cNvSpPr txBox="1">
            <a:spLocks noChangeArrowheads="1"/>
          </p:cNvSpPr>
          <p:nvPr/>
        </p:nvSpPr>
        <p:spPr bwMode="auto">
          <a:xfrm>
            <a:off x="914400" y="3900487"/>
            <a:ext cx="7924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buFont typeface="Arial" panose="020B0604020202020204" pitchFamily="34" charset="0"/>
              <a:buNone/>
            </a:pPr>
            <a:r>
              <a:rPr lang="zh-CN" altLang="en-US" b="1">
                <a:latin typeface="宋体" panose="02010600030101010101" pitchFamily="2" charset="-122"/>
                <a:ea typeface="宋体" panose="02010600030101010101" pitchFamily="2" charset="-122"/>
              </a:rPr>
              <a:t>最小来保证每个偏差的绝对值都很小．</a:t>
            </a:r>
          </a:p>
        </p:txBody>
      </p:sp>
      <p:sp>
        <p:nvSpPr>
          <p:cNvPr id="5128" name="日期占位符 1">
            <a:extLst>
              <a:ext uri="{FF2B5EF4-FFF2-40B4-BE49-F238E27FC236}">
                <a16:creationId xmlns:a16="http://schemas.microsoft.com/office/drawing/2014/main" id="{D1079BA4-9B37-D34A-88D8-EE695E359B90}"/>
              </a:ext>
            </a:extLst>
          </p:cNvPr>
          <p:cNvSpPr txBox="1">
            <a:spLocks noGrp="1"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buFont typeface="Arial" panose="020B0604020202020204" pitchFamily="34" charset="0"/>
              <a:buNone/>
            </a:pPr>
            <a:fld id="{69ED7944-A3BF-6745-9B1C-D5C2D681D3E3}" type="datetime13">
              <a:rPr lang="zh-CN" altLang="en-US" sz="1200">
                <a:solidFill>
                  <a:srgbClr val="898989"/>
                </a:solidFill>
                <a:latin typeface="Helvetica" pitchFamily="2" charset="0"/>
                <a:ea typeface="宋体" panose="02010600030101010101" pitchFamily="2" charset="-122"/>
              </a:rPr>
              <a:pPr eaLnBrk="1" hangingPunct="1">
                <a:buFont typeface="Arial" panose="020B0604020202020204" pitchFamily="34" charset="0"/>
                <a:buNone/>
              </a:pPr>
              <a:t>下午9时38分59秒</a:t>
            </a:fld>
            <a:endParaRPr lang="zh-CN" altLang="en-US" sz="1200">
              <a:solidFill>
                <a:srgbClr val="898989"/>
              </a:solidFill>
              <a:latin typeface="Helvetica" pitchFamily="2" charset="0"/>
              <a:ea typeface="宋体" panose="02010600030101010101" pitchFamily="2" charset="-122"/>
            </a:endParaRPr>
          </a:p>
        </p:txBody>
      </p:sp>
      <p:sp>
        <p:nvSpPr>
          <p:cNvPr id="14" name="Title 1">
            <a:extLst>
              <a:ext uri="{FF2B5EF4-FFF2-40B4-BE49-F238E27FC236}">
                <a16:creationId xmlns:a16="http://schemas.microsoft.com/office/drawing/2014/main" id="{4F069153-0FA5-884B-A7F3-6BD5EA63EA52}"/>
              </a:ext>
            </a:extLst>
          </p:cNvPr>
          <p:cNvSpPr txBox="1">
            <a:spLocks/>
          </p:cNvSpPr>
          <p:nvPr/>
        </p:nvSpPr>
        <p:spPr>
          <a:xfrm>
            <a:off x="330743" y="228600"/>
            <a:ext cx="7313571" cy="762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800" b="1" dirty="0" err="1">
                <a:solidFill>
                  <a:srgbClr val="002060"/>
                </a:solidFill>
                <a:latin typeface="SimSun" panose="02010600030101010101" pitchFamily="2" charset="-122"/>
                <a:ea typeface="SimSun" panose="02010600030101010101" pitchFamily="2" charset="-122"/>
              </a:rPr>
              <a:t>线性拟合</a:t>
            </a:r>
            <a:endParaRPr lang="en-US" sz="3800" b="1" dirty="0">
              <a:solidFill>
                <a:srgbClr val="002060"/>
              </a:solidFill>
              <a:latin typeface="SimSun" panose="02010600030101010101" pitchFamily="2" charset="-122"/>
              <a:ea typeface="SimSun" panose="02010600030101010101" pitchFamily="2" charset="-122"/>
            </a:endParaRPr>
          </a:p>
        </p:txBody>
      </p:sp>
      <p:sp>
        <p:nvSpPr>
          <p:cNvPr id="15" name="Process 14">
            <a:extLst>
              <a:ext uri="{FF2B5EF4-FFF2-40B4-BE49-F238E27FC236}">
                <a16:creationId xmlns:a16="http://schemas.microsoft.com/office/drawing/2014/main" id="{5F08A75A-A624-CD4D-8FBC-EE82EF677D89}"/>
              </a:ext>
            </a:extLst>
          </p:cNvPr>
          <p:cNvSpPr/>
          <p:nvPr/>
        </p:nvSpPr>
        <p:spPr>
          <a:xfrm>
            <a:off x="330743" y="914400"/>
            <a:ext cx="8482514" cy="45719"/>
          </a:xfrm>
          <a:prstGeom prst="flowChartProcess">
            <a:avLst/>
          </a:prstGeom>
          <a:gradFill flip="none" rotWithShape="1">
            <a:gsLst>
              <a:gs pos="70000">
                <a:schemeClr val="accent1"/>
              </a:gs>
              <a:gs pos="0">
                <a:schemeClr val="accent1">
                  <a:lumMod val="40000"/>
                  <a:lumOff val="60000"/>
                  <a:alpha val="22000"/>
                </a:schemeClr>
              </a:gs>
              <a:gs pos="19000">
                <a:schemeClr val="accent1">
                  <a:lumMod val="95000"/>
                  <a:lumOff val="5000"/>
                </a:schemeClr>
              </a:gs>
              <a:gs pos="33000">
                <a:schemeClr val="accent1">
                  <a:lumMod val="60000"/>
                </a:schemeClr>
              </a:gs>
            </a:gsLst>
            <a:path path="circle">
              <a:fillToRect l="50000" t="130000" r="50000" b="-30000"/>
            </a:path>
            <a:tileRect/>
          </a:gra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90601809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405"/>
                                        </p:tgtEl>
                                        <p:attrNameLst>
                                          <p:attrName>style.visibility</p:attrName>
                                        </p:attrNameLst>
                                      </p:cBhvr>
                                      <p:to>
                                        <p:strVal val="visible"/>
                                      </p:to>
                                    </p:set>
                                    <p:animEffect transition="in" filter="wipe(left)">
                                      <p:cBhvr>
                                        <p:cTn id="7" dur="500"/>
                                        <p:tgtEl>
                                          <p:spTgt spid="10240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2408"/>
                                        </p:tgtEl>
                                        <p:attrNameLst>
                                          <p:attrName>style.visibility</p:attrName>
                                        </p:attrNameLst>
                                      </p:cBhvr>
                                      <p:to>
                                        <p:strVal val="visible"/>
                                      </p:to>
                                    </p:set>
                                    <p:animEffect transition="in" filter="wipe(left)">
                                      <p:cBhvr>
                                        <p:cTn id="11" dur="500"/>
                                        <p:tgtEl>
                                          <p:spTgt spid="10240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2413"/>
                                        </p:tgtEl>
                                        <p:attrNameLst>
                                          <p:attrName>style.visibility</p:attrName>
                                        </p:attrNameLst>
                                      </p:cBhvr>
                                      <p:to>
                                        <p:strVal val="visible"/>
                                      </p:to>
                                    </p:set>
                                    <p:animEffect transition="in" filter="wipe(left)">
                                      <p:cBhvr>
                                        <p:cTn id="15" dur="500"/>
                                        <p:tgtEl>
                                          <p:spTgt spid="1024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02409"/>
                                        </p:tgtEl>
                                        <p:attrNameLst>
                                          <p:attrName>style.visibility</p:attrName>
                                        </p:attrNameLst>
                                      </p:cBhvr>
                                      <p:to>
                                        <p:strVal val="visible"/>
                                      </p:to>
                                    </p:set>
                                    <p:animEffect transition="in" filter="wipe(left)">
                                      <p:cBhvr>
                                        <p:cTn id="20" dur="500"/>
                                        <p:tgtEl>
                                          <p:spTgt spid="102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6" name="Group 1046">
            <a:extLst>
              <a:ext uri="{FF2B5EF4-FFF2-40B4-BE49-F238E27FC236}">
                <a16:creationId xmlns:a16="http://schemas.microsoft.com/office/drawing/2014/main" id="{20B1FA4E-3839-3945-AEF2-DAF5CF638ADE}"/>
              </a:ext>
            </a:extLst>
          </p:cNvPr>
          <p:cNvGrpSpPr>
            <a:grpSpLocks/>
          </p:cNvGrpSpPr>
          <p:nvPr/>
        </p:nvGrpSpPr>
        <p:grpSpPr bwMode="auto">
          <a:xfrm>
            <a:off x="914400" y="1447800"/>
            <a:ext cx="7543800" cy="946150"/>
            <a:chOff x="0" y="0"/>
            <a:chExt cx="4752" cy="596"/>
          </a:xfrm>
        </p:grpSpPr>
        <p:sp>
          <p:nvSpPr>
            <p:cNvPr id="104460" name="Text Box 1040">
              <a:extLst>
                <a:ext uri="{FF2B5EF4-FFF2-40B4-BE49-F238E27FC236}">
                  <a16:creationId xmlns:a16="http://schemas.microsoft.com/office/drawing/2014/main" id="{1B7A3F48-8C24-1346-83E3-974B1E27E253}"/>
                </a:ext>
              </a:extLst>
            </p:cNvPr>
            <p:cNvSpPr txBox="1">
              <a:spLocks noChangeArrowheads="1"/>
            </p:cNvSpPr>
            <p:nvPr/>
          </p:nvSpPr>
          <p:spPr bwMode="auto">
            <a:xfrm>
              <a:off x="0" y="0"/>
              <a:ext cx="4752" cy="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6pPr>
              <a:lvl7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7pPr>
              <a:lvl8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8pPr>
              <a:lvl9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9pPr>
            </a:lstStyle>
            <a:p>
              <a:pPr>
                <a:spcBef>
                  <a:spcPct val="50000"/>
                </a:spcBef>
                <a:buFont typeface="Arial" charset="0"/>
                <a:buNone/>
                <a:defRPr/>
              </a:pPr>
              <a:r>
                <a:rPr lang="zh-CN" altLang="en-US" sz="2800" b="1">
                  <a:latin typeface="Helvetica" charset="0"/>
                  <a:ea typeface="宋体" charset="0"/>
                  <a:cs typeface="宋体" charset="0"/>
                </a:rPr>
                <a:t>那么问题就可归结为求函数                   在那些点处取得最小值</a:t>
              </a:r>
              <a:r>
                <a:rPr lang="en-US" altLang="zh-CN" sz="2800" b="1">
                  <a:latin typeface="Helvetica" charset="0"/>
                  <a:ea typeface="宋体" charset="0"/>
                  <a:cs typeface="宋体" charset="0"/>
                </a:rPr>
                <a:t>.</a:t>
              </a:r>
            </a:p>
          </p:txBody>
        </p:sp>
        <p:graphicFrame>
          <p:nvGraphicFramePr>
            <p:cNvPr id="6156" name="Object 4">
              <a:extLst>
                <a:ext uri="{FF2B5EF4-FFF2-40B4-BE49-F238E27FC236}">
                  <a16:creationId xmlns:a16="http://schemas.microsoft.com/office/drawing/2014/main" id="{281950F6-348E-EE4D-8301-F47C50E7E904}"/>
                </a:ext>
              </a:extLst>
            </p:cNvPr>
            <p:cNvGraphicFramePr>
              <a:graphicFrameLocks noChangeAspect="1"/>
            </p:cNvGraphicFramePr>
            <p:nvPr/>
          </p:nvGraphicFramePr>
          <p:xfrm>
            <a:off x="2888" y="11"/>
            <a:ext cx="1064" cy="294"/>
          </p:xfrm>
          <a:graphic>
            <a:graphicData uri="http://schemas.openxmlformats.org/presentationml/2006/ole">
              <mc:AlternateContent xmlns:mc="http://schemas.openxmlformats.org/markup-compatibility/2006">
                <mc:Choice xmlns:v="urn:schemas-microsoft-com:vml" Requires="v">
                  <p:oleObj spid="_x0000_s56363" r:id="rId3" imgW="16967200" imgH="4686300" progId="Equation.3">
                    <p:embed/>
                  </p:oleObj>
                </mc:Choice>
                <mc:Fallback>
                  <p:oleObj r:id="rId3" imgW="16967200" imgH="4686300" progId="Equation.3">
                    <p:embed/>
                    <p:pic>
                      <p:nvPicPr>
                        <p:cNvPr id="6156" name="Object 4">
                          <a:extLst>
                            <a:ext uri="{FF2B5EF4-FFF2-40B4-BE49-F238E27FC236}">
                              <a16:creationId xmlns:a16="http://schemas.microsoft.com/office/drawing/2014/main" id="{281950F6-348E-EE4D-8301-F47C50E7E9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8" y="11"/>
                          <a:ext cx="106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3429" name="Object 5">
            <a:extLst>
              <a:ext uri="{FF2B5EF4-FFF2-40B4-BE49-F238E27FC236}">
                <a16:creationId xmlns:a16="http://schemas.microsoft.com/office/drawing/2014/main" id="{8995939A-6F77-544F-A9F1-8B953166CBB6}"/>
              </a:ext>
            </a:extLst>
          </p:cNvPr>
          <p:cNvGraphicFramePr>
            <a:graphicFrameLocks noChangeAspect="1"/>
          </p:cNvGraphicFramePr>
          <p:nvPr/>
        </p:nvGraphicFramePr>
        <p:xfrm>
          <a:off x="1252538" y="2549525"/>
          <a:ext cx="4418012" cy="1768475"/>
        </p:xfrm>
        <a:graphic>
          <a:graphicData uri="http://schemas.openxmlformats.org/presentationml/2006/ole">
            <mc:AlternateContent xmlns:mc="http://schemas.openxmlformats.org/markup-compatibility/2006">
              <mc:Choice xmlns:v="urn:schemas-microsoft-com:vml" Requires="v">
                <p:oleObj spid="_x0000_s56364" r:id="rId5" imgW="52666900" imgH="21069300" progId="Equation.3">
                  <p:embed/>
                </p:oleObj>
              </mc:Choice>
              <mc:Fallback>
                <p:oleObj r:id="rId5" imgW="52666900" imgH="21069300" progId="Equation.3">
                  <p:embed/>
                  <p:pic>
                    <p:nvPicPr>
                      <p:cNvPr id="103429" name="Object 5">
                        <a:extLst>
                          <a:ext uri="{FF2B5EF4-FFF2-40B4-BE49-F238E27FC236}">
                            <a16:creationId xmlns:a16="http://schemas.microsoft.com/office/drawing/2014/main" id="{8995939A-6F77-544F-A9F1-8B953166CB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2538" y="2549525"/>
                        <a:ext cx="4418012"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3430" name="Group 1053">
            <a:extLst>
              <a:ext uri="{FF2B5EF4-FFF2-40B4-BE49-F238E27FC236}">
                <a16:creationId xmlns:a16="http://schemas.microsoft.com/office/drawing/2014/main" id="{86648764-A585-E64D-B21D-6BD1682E6B8D}"/>
              </a:ext>
            </a:extLst>
          </p:cNvPr>
          <p:cNvGrpSpPr>
            <a:grpSpLocks/>
          </p:cNvGrpSpPr>
          <p:nvPr/>
        </p:nvGrpSpPr>
        <p:grpSpPr bwMode="auto">
          <a:xfrm>
            <a:off x="1219200" y="4484688"/>
            <a:ext cx="4052888" cy="1835150"/>
            <a:chOff x="0" y="0"/>
            <a:chExt cx="2553" cy="1156"/>
          </a:xfrm>
        </p:grpSpPr>
        <p:sp>
          <p:nvSpPr>
            <p:cNvPr id="104458" name="Text Box 1051">
              <a:extLst>
                <a:ext uri="{FF2B5EF4-FFF2-40B4-BE49-F238E27FC236}">
                  <a16:creationId xmlns:a16="http://schemas.microsoft.com/office/drawing/2014/main" id="{F54333AE-475F-B44A-9615-862DA145823D}"/>
                </a:ext>
              </a:extLst>
            </p:cNvPr>
            <p:cNvSpPr txBox="1">
              <a:spLocks noChangeArrowheads="1"/>
            </p:cNvSpPr>
            <p:nvPr/>
          </p:nvSpPr>
          <p:spPr bwMode="auto">
            <a:xfrm>
              <a:off x="0" y="300"/>
              <a:ext cx="144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6pPr>
              <a:lvl7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7pPr>
              <a:lvl8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8pPr>
              <a:lvl9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9pPr>
            </a:lstStyle>
            <a:p>
              <a:pPr>
                <a:spcBef>
                  <a:spcPct val="50000"/>
                </a:spcBef>
                <a:buFont typeface="Arial" charset="0"/>
                <a:buNone/>
                <a:defRPr/>
              </a:pPr>
              <a:r>
                <a:rPr lang="zh-CN" altLang="en-US" sz="2800" b="1">
                  <a:latin typeface="Helvetica" charset="0"/>
                  <a:ea typeface="宋体" charset="0"/>
                  <a:cs typeface="宋体" charset="0"/>
                </a:rPr>
                <a:t>即</a:t>
              </a:r>
            </a:p>
          </p:txBody>
        </p:sp>
        <p:graphicFrame>
          <p:nvGraphicFramePr>
            <p:cNvPr id="6154" name="Object 8">
              <a:extLst>
                <a:ext uri="{FF2B5EF4-FFF2-40B4-BE49-F238E27FC236}">
                  <a16:creationId xmlns:a16="http://schemas.microsoft.com/office/drawing/2014/main" id="{EB658112-28CC-BD46-B5FC-DC0E674312B5}"/>
                </a:ext>
              </a:extLst>
            </p:cNvPr>
            <p:cNvGraphicFramePr>
              <a:graphicFrameLocks noChangeAspect="1"/>
            </p:cNvGraphicFramePr>
            <p:nvPr/>
          </p:nvGraphicFramePr>
          <p:xfrm>
            <a:off x="689" y="0"/>
            <a:ext cx="1864" cy="1156"/>
          </p:xfrm>
          <a:graphic>
            <a:graphicData uri="http://schemas.openxmlformats.org/presentationml/2006/ole">
              <mc:AlternateContent xmlns:mc="http://schemas.openxmlformats.org/markup-compatibility/2006">
                <mc:Choice xmlns:v="urn:schemas-microsoft-com:vml" Requires="v">
                  <p:oleObj spid="_x0000_s56365" r:id="rId7" imgW="33934400" imgH="21069300" progId="Equation.3">
                    <p:embed/>
                  </p:oleObj>
                </mc:Choice>
                <mc:Fallback>
                  <p:oleObj r:id="rId7" imgW="33934400" imgH="21069300" progId="Equation.3">
                    <p:embed/>
                    <p:pic>
                      <p:nvPicPr>
                        <p:cNvPr id="6154" name="Object 8">
                          <a:extLst>
                            <a:ext uri="{FF2B5EF4-FFF2-40B4-BE49-F238E27FC236}">
                              <a16:creationId xmlns:a16="http://schemas.microsoft.com/office/drawing/2014/main" id="{EB658112-28CC-BD46-B5FC-DC0E674312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9" y="0"/>
                          <a:ext cx="1864" cy="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148" name="矩形 1">
            <a:extLst>
              <a:ext uri="{FF2B5EF4-FFF2-40B4-BE49-F238E27FC236}">
                <a16:creationId xmlns:a16="http://schemas.microsoft.com/office/drawing/2014/main" id="{DF9071C4-8B16-A94F-BF56-4A2F4F6F54C5}"/>
              </a:ext>
            </a:extLst>
          </p:cNvPr>
          <p:cNvSpPr>
            <a:spLocks noChangeArrowheads="1"/>
          </p:cNvSpPr>
          <p:nvPr/>
        </p:nvSpPr>
        <p:spPr bwMode="auto">
          <a:xfrm>
            <a:off x="890588" y="996950"/>
            <a:ext cx="6389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algn="ctr" eaLnBrk="1" hangingPunct="1">
              <a:buFont typeface="Arial" panose="020B0604020202020204" pitchFamily="34" charset="0"/>
              <a:buNone/>
            </a:pPr>
            <a:r>
              <a:rPr lang="zh-CN" altLang="en-US" b="1">
                <a:ea typeface="宋体" panose="02010600030101010101" pitchFamily="2" charset="-122"/>
              </a:rPr>
              <a:t>把　看成自变量    和    的一个二元函数</a:t>
            </a:r>
          </a:p>
        </p:txBody>
      </p:sp>
      <p:graphicFrame>
        <p:nvGraphicFramePr>
          <p:cNvPr id="6149" name="Object 10">
            <a:extLst>
              <a:ext uri="{FF2B5EF4-FFF2-40B4-BE49-F238E27FC236}">
                <a16:creationId xmlns:a16="http://schemas.microsoft.com/office/drawing/2014/main" id="{BD442E3A-7259-904D-AC36-DDA30438A8F0}"/>
              </a:ext>
            </a:extLst>
          </p:cNvPr>
          <p:cNvGraphicFramePr>
            <a:graphicFrameLocks noChangeAspect="1"/>
          </p:cNvGraphicFramePr>
          <p:nvPr/>
        </p:nvGraphicFramePr>
        <p:xfrm>
          <a:off x="3606800" y="1131888"/>
          <a:ext cx="241300" cy="254000"/>
        </p:xfrm>
        <a:graphic>
          <a:graphicData uri="http://schemas.openxmlformats.org/presentationml/2006/ole">
            <mc:AlternateContent xmlns:mc="http://schemas.openxmlformats.org/markup-compatibility/2006">
              <mc:Choice xmlns:v="urn:schemas-microsoft-com:vml" Requires="v">
                <p:oleObj spid="_x0000_s56366" r:id="rId9" imgW="5562600" imgH="5854700" progId="Equation.3">
                  <p:embed/>
                </p:oleObj>
              </mc:Choice>
              <mc:Fallback>
                <p:oleObj r:id="rId9" imgW="5562600" imgH="5854700" progId="Equation.3">
                  <p:embed/>
                  <p:pic>
                    <p:nvPicPr>
                      <p:cNvPr id="6149" name="Object 10">
                        <a:extLst>
                          <a:ext uri="{FF2B5EF4-FFF2-40B4-BE49-F238E27FC236}">
                            <a16:creationId xmlns:a16="http://schemas.microsoft.com/office/drawing/2014/main" id="{BD442E3A-7259-904D-AC36-DDA30438A8F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6800" y="1131888"/>
                        <a:ext cx="2413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150" name="Object 11">
            <a:extLst>
              <a:ext uri="{FF2B5EF4-FFF2-40B4-BE49-F238E27FC236}">
                <a16:creationId xmlns:a16="http://schemas.microsoft.com/office/drawing/2014/main" id="{6720A7CF-6281-9A47-9433-4F39684D2F8F}"/>
              </a:ext>
            </a:extLst>
          </p:cNvPr>
          <p:cNvGraphicFramePr>
            <a:graphicFrameLocks noChangeAspect="1"/>
          </p:cNvGraphicFramePr>
          <p:nvPr/>
        </p:nvGraphicFramePr>
        <p:xfrm>
          <a:off x="4338638" y="1047750"/>
          <a:ext cx="301625" cy="422275"/>
        </p:xfrm>
        <a:graphic>
          <a:graphicData uri="http://schemas.openxmlformats.org/presentationml/2006/ole">
            <mc:AlternateContent xmlns:mc="http://schemas.openxmlformats.org/markup-compatibility/2006">
              <mc:Choice xmlns:v="urn:schemas-microsoft-com:vml" Requires="v">
                <p:oleObj spid="_x0000_s56367" r:id="rId11" imgW="2921000" imgH="4102100" progId="Equation.3">
                  <p:embed/>
                </p:oleObj>
              </mc:Choice>
              <mc:Fallback>
                <p:oleObj r:id="rId11" imgW="2921000" imgH="4102100" progId="Equation.3">
                  <p:embed/>
                  <p:pic>
                    <p:nvPicPr>
                      <p:cNvPr id="6150" name="Object 11">
                        <a:extLst>
                          <a:ext uri="{FF2B5EF4-FFF2-40B4-BE49-F238E27FC236}">
                            <a16:creationId xmlns:a16="http://schemas.microsoft.com/office/drawing/2014/main" id="{6720A7CF-6281-9A47-9433-4F39684D2F8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38638" y="1047750"/>
                        <a:ext cx="3016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1" name="Object 12">
            <a:extLst>
              <a:ext uri="{FF2B5EF4-FFF2-40B4-BE49-F238E27FC236}">
                <a16:creationId xmlns:a16="http://schemas.microsoft.com/office/drawing/2014/main" id="{0FE8C290-DBF0-A34A-BF8B-54B4C184D94B}"/>
              </a:ext>
            </a:extLst>
          </p:cNvPr>
          <p:cNvGraphicFramePr>
            <a:graphicFrameLocks noChangeAspect="1"/>
          </p:cNvGraphicFramePr>
          <p:nvPr/>
        </p:nvGraphicFramePr>
        <p:xfrm>
          <a:off x="1336675" y="1054100"/>
          <a:ext cx="306388" cy="409575"/>
        </p:xfrm>
        <a:graphic>
          <a:graphicData uri="http://schemas.openxmlformats.org/presentationml/2006/ole">
            <mc:AlternateContent xmlns:mc="http://schemas.openxmlformats.org/markup-compatibility/2006">
              <mc:Choice xmlns:v="urn:schemas-microsoft-com:vml" Requires="v">
                <p:oleObj spid="_x0000_s56368" name="Equation" r:id="rId13" imgW="3505200" imgH="4686300" progId="Equation.3">
                  <p:embed/>
                </p:oleObj>
              </mc:Choice>
              <mc:Fallback>
                <p:oleObj name="Equation" r:id="rId13" imgW="3505200" imgH="4686300" progId="Equation.3">
                  <p:embed/>
                  <p:pic>
                    <p:nvPicPr>
                      <p:cNvPr id="6151" name="Object 12">
                        <a:extLst>
                          <a:ext uri="{FF2B5EF4-FFF2-40B4-BE49-F238E27FC236}">
                            <a16:creationId xmlns:a16="http://schemas.microsoft.com/office/drawing/2014/main" id="{0FE8C290-DBF0-A34A-BF8B-54B4C184D94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6675" y="1054100"/>
                        <a:ext cx="3063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2" name="日期占位符 1">
            <a:extLst>
              <a:ext uri="{FF2B5EF4-FFF2-40B4-BE49-F238E27FC236}">
                <a16:creationId xmlns:a16="http://schemas.microsoft.com/office/drawing/2014/main" id="{952ED77A-C0EA-D347-8EBE-71A437B8282E}"/>
              </a:ext>
            </a:extLst>
          </p:cNvPr>
          <p:cNvSpPr txBox="1">
            <a:spLocks noGrp="1"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buFont typeface="Arial" panose="020B0604020202020204" pitchFamily="34" charset="0"/>
              <a:buNone/>
            </a:pPr>
            <a:fld id="{FDAAF793-9905-BB4A-A63D-1CCA38787D23}" type="datetime13">
              <a:rPr lang="zh-CN" altLang="en-US" sz="1200">
                <a:solidFill>
                  <a:srgbClr val="898989"/>
                </a:solidFill>
                <a:latin typeface="Helvetica" pitchFamily="2" charset="0"/>
                <a:ea typeface="宋体" panose="02010600030101010101" pitchFamily="2" charset="-122"/>
              </a:rPr>
              <a:pPr eaLnBrk="1" hangingPunct="1">
                <a:buFont typeface="Arial" panose="020B0604020202020204" pitchFamily="34" charset="0"/>
                <a:buNone/>
              </a:pPr>
              <a:t>下午9时39分13秒</a:t>
            </a:fld>
            <a:endParaRPr lang="zh-CN" altLang="en-US" sz="1200">
              <a:solidFill>
                <a:srgbClr val="898989"/>
              </a:solidFill>
              <a:latin typeface="Helvetica" pitchFamily="2" charset="0"/>
              <a:ea typeface="宋体" panose="02010600030101010101" pitchFamily="2" charset="-122"/>
            </a:endParaRPr>
          </a:p>
        </p:txBody>
      </p:sp>
      <p:sp>
        <p:nvSpPr>
          <p:cNvPr id="14" name="Title 1">
            <a:extLst>
              <a:ext uri="{FF2B5EF4-FFF2-40B4-BE49-F238E27FC236}">
                <a16:creationId xmlns:a16="http://schemas.microsoft.com/office/drawing/2014/main" id="{7D647BC8-5AE9-8E4C-A21F-303973D7A1B2}"/>
              </a:ext>
            </a:extLst>
          </p:cNvPr>
          <p:cNvSpPr txBox="1">
            <a:spLocks/>
          </p:cNvSpPr>
          <p:nvPr/>
        </p:nvSpPr>
        <p:spPr>
          <a:xfrm>
            <a:off x="330743" y="228600"/>
            <a:ext cx="7313571" cy="762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800" b="1" dirty="0" err="1">
                <a:solidFill>
                  <a:srgbClr val="002060"/>
                </a:solidFill>
                <a:latin typeface="SimSun" panose="02010600030101010101" pitchFamily="2" charset="-122"/>
                <a:ea typeface="SimSun" panose="02010600030101010101" pitchFamily="2" charset="-122"/>
              </a:rPr>
              <a:t>线性拟合</a:t>
            </a:r>
            <a:endParaRPr lang="en-US" sz="3800" b="1" dirty="0">
              <a:solidFill>
                <a:srgbClr val="002060"/>
              </a:solidFill>
              <a:latin typeface="SimSun" panose="02010600030101010101" pitchFamily="2" charset="-122"/>
              <a:ea typeface="SimSun" panose="02010600030101010101" pitchFamily="2" charset="-122"/>
            </a:endParaRPr>
          </a:p>
        </p:txBody>
      </p:sp>
      <p:sp>
        <p:nvSpPr>
          <p:cNvPr id="15" name="Process 14">
            <a:extLst>
              <a:ext uri="{FF2B5EF4-FFF2-40B4-BE49-F238E27FC236}">
                <a16:creationId xmlns:a16="http://schemas.microsoft.com/office/drawing/2014/main" id="{78A7EF24-6212-2E41-9BB6-84E388CD8026}"/>
              </a:ext>
            </a:extLst>
          </p:cNvPr>
          <p:cNvSpPr/>
          <p:nvPr/>
        </p:nvSpPr>
        <p:spPr>
          <a:xfrm>
            <a:off x="330743" y="914400"/>
            <a:ext cx="8482514" cy="45719"/>
          </a:xfrm>
          <a:prstGeom prst="flowChartProcess">
            <a:avLst/>
          </a:prstGeom>
          <a:gradFill flip="none" rotWithShape="1">
            <a:gsLst>
              <a:gs pos="70000">
                <a:schemeClr val="accent1"/>
              </a:gs>
              <a:gs pos="0">
                <a:schemeClr val="accent1">
                  <a:lumMod val="40000"/>
                  <a:lumOff val="60000"/>
                  <a:alpha val="22000"/>
                </a:schemeClr>
              </a:gs>
              <a:gs pos="19000">
                <a:schemeClr val="accent1">
                  <a:lumMod val="95000"/>
                  <a:lumOff val="5000"/>
                </a:schemeClr>
              </a:gs>
              <a:gs pos="33000">
                <a:schemeClr val="accent1">
                  <a:lumMod val="60000"/>
                </a:schemeClr>
              </a:gs>
            </a:gsLst>
            <a:path path="circle">
              <a:fillToRect l="50000" t="130000" r="50000" b="-30000"/>
            </a:path>
            <a:tileRect/>
          </a:gra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08056204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wipe(left)">
                                      <p:cBhvr>
                                        <p:cTn id="7" dur="500"/>
                                        <p:tgtEl>
                                          <p:spTgt spid="103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3429"/>
                                        </p:tgtEl>
                                        <p:attrNameLst>
                                          <p:attrName>style.visibility</p:attrName>
                                        </p:attrNameLst>
                                      </p:cBhvr>
                                      <p:to>
                                        <p:strVal val="visible"/>
                                      </p:to>
                                    </p:set>
                                    <p:animEffect transition="in" filter="wipe(left)">
                                      <p:cBhvr>
                                        <p:cTn id="12" dur="500"/>
                                        <p:tgtEl>
                                          <p:spTgt spid="103429"/>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03430"/>
                                        </p:tgtEl>
                                        <p:attrNameLst>
                                          <p:attrName>style.visibility</p:attrName>
                                        </p:attrNameLst>
                                      </p:cBhvr>
                                      <p:to>
                                        <p:strVal val="visible"/>
                                      </p:to>
                                    </p:set>
                                    <p:animEffect transition="in" filter="wipe(left)">
                                      <p:cBhvr>
                                        <p:cTn id="16" dur="500"/>
                                        <p:tgtEl>
                                          <p:spTgt spid="103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9" name="Group 1037">
            <a:extLst>
              <a:ext uri="{FF2B5EF4-FFF2-40B4-BE49-F238E27FC236}">
                <a16:creationId xmlns:a16="http://schemas.microsoft.com/office/drawing/2014/main" id="{2FC43225-7FE6-DD4E-B144-6C8D30A6CCF4}"/>
              </a:ext>
            </a:extLst>
          </p:cNvPr>
          <p:cNvGrpSpPr>
            <a:grpSpLocks/>
          </p:cNvGrpSpPr>
          <p:nvPr/>
        </p:nvGrpSpPr>
        <p:grpSpPr bwMode="auto">
          <a:xfrm>
            <a:off x="838200" y="1111250"/>
            <a:ext cx="7581900" cy="946150"/>
            <a:chOff x="0" y="0"/>
            <a:chExt cx="4776" cy="596"/>
          </a:xfrm>
        </p:grpSpPr>
        <p:sp>
          <p:nvSpPr>
            <p:cNvPr id="105483" name="Text Box 1031">
              <a:extLst>
                <a:ext uri="{FF2B5EF4-FFF2-40B4-BE49-F238E27FC236}">
                  <a16:creationId xmlns:a16="http://schemas.microsoft.com/office/drawing/2014/main" id="{E117693C-92A3-454E-9095-76FC2785B348}"/>
                </a:ext>
              </a:extLst>
            </p:cNvPr>
            <p:cNvSpPr txBox="1">
              <a:spLocks noChangeArrowheads="1"/>
            </p:cNvSpPr>
            <p:nvPr/>
          </p:nvSpPr>
          <p:spPr bwMode="auto">
            <a:xfrm>
              <a:off x="0" y="0"/>
              <a:ext cx="4656" cy="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6pPr>
              <a:lvl7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7pPr>
              <a:lvl8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8pPr>
              <a:lvl9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9pPr>
            </a:lstStyle>
            <a:p>
              <a:pPr>
                <a:spcBef>
                  <a:spcPct val="50000"/>
                </a:spcBef>
                <a:buFont typeface="Arial" charset="0"/>
                <a:buNone/>
                <a:defRPr/>
              </a:pPr>
              <a:r>
                <a:rPr lang="zh-CN" altLang="en-US" sz="2800" b="1">
                  <a:latin typeface="Helvetica" charset="0"/>
                  <a:ea typeface="宋体" charset="0"/>
                  <a:cs typeface="宋体" charset="0"/>
                </a:rPr>
                <a:t>　　将括号内各项进行整理合并，并把未知数     和     分离出来，便得</a:t>
              </a:r>
            </a:p>
          </p:txBody>
        </p:sp>
        <p:graphicFrame>
          <p:nvGraphicFramePr>
            <p:cNvPr id="7179" name="Object 4">
              <a:extLst>
                <a:ext uri="{FF2B5EF4-FFF2-40B4-BE49-F238E27FC236}">
                  <a16:creationId xmlns:a16="http://schemas.microsoft.com/office/drawing/2014/main" id="{535D7B74-ECA2-1A41-9177-6916E0B3C99E}"/>
                </a:ext>
              </a:extLst>
            </p:cNvPr>
            <p:cNvGraphicFramePr>
              <a:graphicFrameLocks noChangeAspect="1"/>
            </p:cNvGraphicFramePr>
            <p:nvPr/>
          </p:nvGraphicFramePr>
          <p:xfrm>
            <a:off x="4624" y="116"/>
            <a:ext cx="152" cy="160"/>
          </p:xfrm>
          <a:graphic>
            <a:graphicData uri="http://schemas.openxmlformats.org/presentationml/2006/ole">
              <mc:AlternateContent xmlns:mc="http://schemas.openxmlformats.org/markup-compatibility/2006">
                <mc:Choice xmlns:v="urn:schemas-microsoft-com:vml" Requires="v">
                  <p:oleObj spid="_x0000_s57394" r:id="rId3" imgW="5562600" imgH="5854700" progId="Equation.3">
                    <p:embed/>
                  </p:oleObj>
                </mc:Choice>
                <mc:Fallback>
                  <p:oleObj r:id="rId3" imgW="5562600" imgH="5854700" progId="Equation.3">
                    <p:embed/>
                    <p:pic>
                      <p:nvPicPr>
                        <p:cNvPr id="7179" name="Object 4">
                          <a:extLst>
                            <a:ext uri="{FF2B5EF4-FFF2-40B4-BE49-F238E27FC236}">
                              <a16:creationId xmlns:a16="http://schemas.microsoft.com/office/drawing/2014/main" id="{535D7B74-ECA2-1A41-9177-6916E0B3C9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4" y="116"/>
                          <a:ext cx="15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180" name="Object 5">
              <a:extLst>
                <a:ext uri="{FF2B5EF4-FFF2-40B4-BE49-F238E27FC236}">
                  <a16:creationId xmlns:a16="http://schemas.microsoft.com/office/drawing/2014/main" id="{0A13BD18-B45A-EB46-BDF3-3232CBC96253}"/>
                </a:ext>
              </a:extLst>
            </p:cNvPr>
            <p:cNvGraphicFramePr>
              <a:graphicFrameLocks noChangeAspect="1"/>
            </p:cNvGraphicFramePr>
            <p:nvPr/>
          </p:nvGraphicFramePr>
          <p:xfrm>
            <a:off x="336" y="336"/>
            <a:ext cx="144" cy="208"/>
          </p:xfrm>
          <a:graphic>
            <a:graphicData uri="http://schemas.openxmlformats.org/presentationml/2006/ole">
              <mc:AlternateContent xmlns:mc="http://schemas.openxmlformats.org/markup-compatibility/2006">
                <mc:Choice xmlns:v="urn:schemas-microsoft-com:vml" Requires="v">
                  <p:oleObj spid="_x0000_s57395" r:id="rId5" imgW="5270500" imgH="7607300" progId="Equation.3">
                    <p:embed/>
                  </p:oleObj>
                </mc:Choice>
                <mc:Fallback>
                  <p:oleObj r:id="rId5" imgW="5270500" imgH="7607300" progId="Equation.3">
                    <p:embed/>
                    <p:pic>
                      <p:nvPicPr>
                        <p:cNvPr id="7180" name="Object 5">
                          <a:extLst>
                            <a:ext uri="{FF2B5EF4-FFF2-40B4-BE49-F238E27FC236}">
                              <a16:creationId xmlns:a16="http://schemas.microsoft.com/office/drawing/2014/main" id="{0A13BD18-B45A-EB46-BDF3-3232CBC962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336"/>
                          <a:ext cx="14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aphicFrame>
        <p:nvGraphicFramePr>
          <p:cNvPr id="7170" name="Object 6">
            <a:extLst>
              <a:ext uri="{FF2B5EF4-FFF2-40B4-BE49-F238E27FC236}">
                <a16:creationId xmlns:a16="http://schemas.microsoft.com/office/drawing/2014/main" id="{F13EE4CB-F809-C24F-8A2D-2B4318AAA521}"/>
              </a:ext>
            </a:extLst>
          </p:cNvPr>
          <p:cNvGraphicFramePr>
            <a:graphicFrameLocks noChangeAspect="1"/>
          </p:cNvGraphicFramePr>
          <p:nvPr>
            <p:extLst>
              <p:ext uri="{D42A27DB-BD31-4B8C-83A1-F6EECF244321}">
                <p14:modId xmlns:p14="http://schemas.microsoft.com/office/powerpoint/2010/main" val="2716227749"/>
              </p:ext>
            </p:extLst>
          </p:nvPr>
        </p:nvGraphicFramePr>
        <p:xfrm>
          <a:off x="2209800" y="2286000"/>
          <a:ext cx="4800600" cy="1905000"/>
        </p:xfrm>
        <a:graphic>
          <a:graphicData uri="http://schemas.openxmlformats.org/presentationml/2006/ole">
            <mc:AlternateContent xmlns:mc="http://schemas.openxmlformats.org/markup-compatibility/2006">
              <mc:Choice xmlns:v="urn:schemas-microsoft-com:vml" Requires="v">
                <p:oleObj spid="_x0000_s57396" r:id="rId7" imgW="110591600" imgH="43891200" progId="Equation.DSMT4">
                  <p:embed/>
                </p:oleObj>
              </mc:Choice>
              <mc:Fallback>
                <p:oleObj r:id="rId7" imgW="110591600" imgH="43891200" progId="Equation.DSMT4">
                  <p:embed/>
                  <p:pic>
                    <p:nvPicPr>
                      <p:cNvPr id="7170" name="Object 6">
                        <a:extLst>
                          <a:ext uri="{FF2B5EF4-FFF2-40B4-BE49-F238E27FC236}">
                            <a16:creationId xmlns:a16="http://schemas.microsoft.com/office/drawing/2014/main" id="{F13EE4CB-F809-C24F-8A2D-2B4318AAA5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2286000"/>
                        <a:ext cx="48006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104455" name="Group 1045">
            <a:extLst>
              <a:ext uri="{FF2B5EF4-FFF2-40B4-BE49-F238E27FC236}">
                <a16:creationId xmlns:a16="http://schemas.microsoft.com/office/drawing/2014/main" id="{AB40D544-F7FB-6B4F-BD88-B01885B12944}"/>
              </a:ext>
            </a:extLst>
          </p:cNvPr>
          <p:cNvGrpSpPr>
            <a:grpSpLocks/>
          </p:cNvGrpSpPr>
          <p:nvPr/>
        </p:nvGrpSpPr>
        <p:grpSpPr bwMode="auto">
          <a:xfrm>
            <a:off x="914400" y="4292600"/>
            <a:ext cx="6781800" cy="1727200"/>
            <a:chOff x="0" y="0"/>
            <a:chExt cx="4272" cy="1088"/>
          </a:xfrm>
        </p:grpSpPr>
        <p:sp>
          <p:nvSpPr>
            <p:cNvPr id="105478" name="Text Box 1040">
              <a:extLst>
                <a:ext uri="{FF2B5EF4-FFF2-40B4-BE49-F238E27FC236}">
                  <a16:creationId xmlns:a16="http://schemas.microsoft.com/office/drawing/2014/main" id="{B45FEE3B-EA17-6249-B5D6-FEDD686A46C4}"/>
                </a:ext>
              </a:extLst>
            </p:cNvPr>
            <p:cNvSpPr txBox="1">
              <a:spLocks noChangeArrowheads="1"/>
            </p:cNvSpPr>
            <p:nvPr/>
          </p:nvSpPr>
          <p:spPr bwMode="auto">
            <a:xfrm>
              <a:off x="0" y="104"/>
              <a:ext cx="1872"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6pPr>
              <a:lvl7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7pPr>
              <a:lvl8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8pPr>
              <a:lvl9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9pPr>
            </a:lstStyle>
            <a:p>
              <a:pPr>
                <a:spcBef>
                  <a:spcPct val="50000"/>
                </a:spcBef>
                <a:buFont typeface="Arial" charset="0"/>
                <a:buNone/>
                <a:defRPr/>
              </a:pPr>
              <a:r>
                <a:rPr lang="zh-CN" altLang="en-US" sz="2800" b="1">
                  <a:latin typeface="Helvetica" charset="0"/>
                  <a:ea typeface="宋体" charset="0"/>
                  <a:cs typeface="宋体" charset="0"/>
                </a:rPr>
                <a:t>计算得</a:t>
              </a:r>
            </a:p>
          </p:txBody>
        </p:sp>
        <p:graphicFrame>
          <p:nvGraphicFramePr>
            <p:cNvPr id="7174" name="Object 9">
              <a:extLst>
                <a:ext uri="{FF2B5EF4-FFF2-40B4-BE49-F238E27FC236}">
                  <a16:creationId xmlns:a16="http://schemas.microsoft.com/office/drawing/2014/main" id="{DE4AB6CD-AF65-0649-BA4D-40F21ABF6617}"/>
                </a:ext>
              </a:extLst>
            </p:cNvPr>
            <p:cNvGraphicFramePr>
              <a:graphicFrameLocks noChangeAspect="1"/>
            </p:cNvGraphicFramePr>
            <p:nvPr/>
          </p:nvGraphicFramePr>
          <p:xfrm>
            <a:off x="1232" y="0"/>
            <a:ext cx="968" cy="560"/>
          </p:xfrm>
          <a:graphic>
            <a:graphicData uri="http://schemas.openxmlformats.org/presentationml/2006/ole">
              <mc:AlternateContent xmlns:mc="http://schemas.openxmlformats.org/markup-compatibility/2006">
                <mc:Choice xmlns:v="urn:schemas-microsoft-com:vml" Requires="v">
                  <p:oleObj spid="_x0000_s57397" r:id="rId9" imgW="35394900" imgH="20485100" progId="Equation.3">
                    <p:embed/>
                  </p:oleObj>
                </mc:Choice>
                <mc:Fallback>
                  <p:oleObj r:id="rId9" imgW="35394900" imgH="20485100" progId="Equation.3">
                    <p:embed/>
                    <p:pic>
                      <p:nvPicPr>
                        <p:cNvPr id="7174" name="Object 9">
                          <a:extLst>
                            <a:ext uri="{FF2B5EF4-FFF2-40B4-BE49-F238E27FC236}">
                              <a16:creationId xmlns:a16="http://schemas.microsoft.com/office/drawing/2014/main" id="{DE4AB6CD-AF65-0649-BA4D-40F21ABF66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2" y="0"/>
                          <a:ext cx="968"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175" name="Object 10">
              <a:extLst>
                <a:ext uri="{FF2B5EF4-FFF2-40B4-BE49-F238E27FC236}">
                  <a16:creationId xmlns:a16="http://schemas.microsoft.com/office/drawing/2014/main" id="{E7F636A3-82B9-5049-B46E-15EA75C471F2}"/>
                </a:ext>
              </a:extLst>
            </p:cNvPr>
            <p:cNvGraphicFramePr>
              <a:graphicFrameLocks noChangeAspect="1"/>
            </p:cNvGraphicFramePr>
            <p:nvPr/>
          </p:nvGraphicFramePr>
          <p:xfrm>
            <a:off x="2928" y="0"/>
            <a:ext cx="1152" cy="560"/>
          </p:xfrm>
          <a:graphic>
            <a:graphicData uri="http://schemas.openxmlformats.org/presentationml/2006/ole">
              <mc:AlternateContent xmlns:mc="http://schemas.openxmlformats.org/markup-compatibility/2006">
                <mc:Choice xmlns:v="urn:schemas-microsoft-com:vml" Requires="v">
                  <p:oleObj spid="_x0000_s57398" r:id="rId11" imgW="42125900" imgH="20485100" progId="Equation.3">
                    <p:embed/>
                  </p:oleObj>
                </mc:Choice>
                <mc:Fallback>
                  <p:oleObj r:id="rId11" imgW="42125900" imgH="20485100" progId="Equation.3">
                    <p:embed/>
                    <p:pic>
                      <p:nvPicPr>
                        <p:cNvPr id="7175" name="Object 10">
                          <a:extLst>
                            <a:ext uri="{FF2B5EF4-FFF2-40B4-BE49-F238E27FC236}">
                              <a16:creationId xmlns:a16="http://schemas.microsoft.com/office/drawing/2014/main" id="{E7F636A3-82B9-5049-B46E-15EA75C471F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8" y="0"/>
                          <a:ext cx="1152"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176" name="Object 11">
              <a:extLst>
                <a:ext uri="{FF2B5EF4-FFF2-40B4-BE49-F238E27FC236}">
                  <a16:creationId xmlns:a16="http://schemas.microsoft.com/office/drawing/2014/main" id="{C0DB77B0-9D93-344F-8170-ED6C4F22C230}"/>
                </a:ext>
              </a:extLst>
            </p:cNvPr>
            <p:cNvGraphicFramePr>
              <a:graphicFrameLocks noChangeAspect="1"/>
            </p:cNvGraphicFramePr>
            <p:nvPr/>
          </p:nvGraphicFramePr>
          <p:xfrm>
            <a:off x="1200" y="528"/>
            <a:ext cx="1336" cy="560"/>
          </p:xfrm>
          <a:graphic>
            <a:graphicData uri="http://schemas.openxmlformats.org/presentationml/2006/ole">
              <mc:AlternateContent xmlns:mc="http://schemas.openxmlformats.org/markup-compatibility/2006">
                <mc:Choice xmlns:v="urn:schemas-microsoft-com:vml" Requires="v">
                  <p:oleObj spid="_x0000_s57399" r:id="rId13" imgW="48856900" imgH="20485100" progId="Equation.3">
                    <p:embed/>
                  </p:oleObj>
                </mc:Choice>
                <mc:Fallback>
                  <p:oleObj r:id="rId13" imgW="48856900" imgH="20485100" progId="Equation.3">
                    <p:embed/>
                    <p:pic>
                      <p:nvPicPr>
                        <p:cNvPr id="7176" name="Object 11">
                          <a:extLst>
                            <a:ext uri="{FF2B5EF4-FFF2-40B4-BE49-F238E27FC236}">
                              <a16:creationId xmlns:a16="http://schemas.microsoft.com/office/drawing/2014/main" id="{C0DB77B0-9D93-344F-8170-ED6C4F22C23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0" y="528"/>
                          <a:ext cx="1336"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177" name="Object 12">
              <a:extLst>
                <a:ext uri="{FF2B5EF4-FFF2-40B4-BE49-F238E27FC236}">
                  <a16:creationId xmlns:a16="http://schemas.microsoft.com/office/drawing/2014/main" id="{E33C69E0-B2B8-9448-AD9C-34A68BB256EC}"/>
                </a:ext>
              </a:extLst>
            </p:cNvPr>
            <p:cNvGraphicFramePr>
              <a:graphicFrameLocks noChangeAspect="1"/>
            </p:cNvGraphicFramePr>
            <p:nvPr/>
          </p:nvGraphicFramePr>
          <p:xfrm>
            <a:off x="2872" y="528"/>
            <a:ext cx="1400" cy="560"/>
          </p:xfrm>
          <a:graphic>
            <a:graphicData uri="http://schemas.openxmlformats.org/presentationml/2006/ole">
              <mc:AlternateContent xmlns:mc="http://schemas.openxmlformats.org/markup-compatibility/2006">
                <mc:Choice xmlns:v="urn:schemas-microsoft-com:vml" Requires="v">
                  <p:oleObj spid="_x0000_s57400" name="Equation" r:id="rId15" imgW="51206400" imgH="20485100" progId="Equation.3">
                    <p:embed/>
                  </p:oleObj>
                </mc:Choice>
                <mc:Fallback>
                  <p:oleObj name="Equation" r:id="rId15" imgW="51206400" imgH="20485100" progId="Equation.3">
                    <p:embed/>
                    <p:pic>
                      <p:nvPicPr>
                        <p:cNvPr id="7177" name="Object 12">
                          <a:extLst>
                            <a:ext uri="{FF2B5EF4-FFF2-40B4-BE49-F238E27FC236}">
                              <a16:creationId xmlns:a16="http://schemas.microsoft.com/office/drawing/2014/main" id="{E33C69E0-B2B8-9448-AD9C-34A68BB256E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2" y="528"/>
                          <a:ext cx="1400"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7172" name="日期占位符 1">
            <a:extLst>
              <a:ext uri="{FF2B5EF4-FFF2-40B4-BE49-F238E27FC236}">
                <a16:creationId xmlns:a16="http://schemas.microsoft.com/office/drawing/2014/main" id="{FF4CB080-006F-B24F-B981-B583DDA6CDAD}"/>
              </a:ext>
            </a:extLst>
          </p:cNvPr>
          <p:cNvSpPr txBox="1">
            <a:spLocks noGrp="1"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buFont typeface="Arial" panose="020B0604020202020204" pitchFamily="34" charset="0"/>
              <a:buNone/>
            </a:pPr>
            <a:fld id="{6613E190-09BA-324C-AFF9-1B86345C8D1A}" type="datetime13">
              <a:rPr lang="zh-CN" altLang="en-US" sz="1200">
                <a:solidFill>
                  <a:srgbClr val="898989"/>
                </a:solidFill>
                <a:latin typeface="Helvetica" pitchFamily="2" charset="0"/>
                <a:ea typeface="宋体" panose="02010600030101010101" pitchFamily="2" charset="-122"/>
              </a:rPr>
              <a:pPr eaLnBrk="1" hangingPunct="1">
                <a:buFont typeface="Arial" panose="020B0604020202020204" pitchFamily="34" charset="0"/>
                <a:buNone/>
              </a:pPr>
              <a:t>下午9时39分25秒</a:t>
            </a:fld>
            <a:endParaRPr lang="zh-CN" altLang="en-US" sz="1200">
              <a:solidFill>
                <a:srgbClr val="898989"/>
              </a:solidFill>
              <a:latin typeface="Helvetica" pitchFamily="2" charset="0"/>
              <a:ea typeface="宋体" panose="02010600030101010101" pitchFamily="2" charset="-122"/>
            </a:endParaRPr>
          </a:p>
        </p:txBody>
      </p:sp>
      <p:sp>
        <p:nvSpPr>
          <p:cNvPr id="14" name="Title 1">
            <a:extLst>
              <a:ext uri="{FF2B5EF4-FFF2-40B4-BE49-F238E27FC236}">
                <a16:creationId xmlns:a16="http://schemas.microsoft.com/office/drawing/2014/main" id="{C04815BB-6E01-964B-B6E2-21D1064B4D1A}"/>
              </a:ext>
            </a:extLst>
          </p:cNvPr>
          <p:cNvSpPr txBox="1">
            <a:spLocks/>
          </p:cNvSpPr>
          <p:nvPr/>
        </p:nvSpPr>
        <p:spPr>
          <a:xfrm>
            <a:off x="330743" y="228600"/>
            <a:ext cx="7313571" cy="762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800" b="1" dirty="0" err="1">
                <a:solidFill>
                  <a:srgbClr val="002060"/>
                </a:solidFill>
                <a:latin typeface="SimSun" panose="02010600030101010101" pitchFamily="2" charset="-122"/>
                <a:ea typeface="SimSun" panose="02010600030101010101" pitchFamily="2" charset="-122"/>
              </a:rPr>
              <a:t>线性拟合</a:t>
            </a:r>
            <a:endParaRPr lang="en-US" sz="3800" b="1" dirty="0">
              <a:solidFill>
                <a:srgbClr val="002060"/>
              </a:solidFill>
              <a:latin typeface="SimSun" panose="02010600030101010101" pitchFamily="2" charset="-122"/>
              <a:ea typeface="SimSun" panose="02010600030101010101" pitchFamily="2" charset="-122"/>
            </a:endParaRPr>
          </a:p>
        </p:txBody>
      </p:sp>
      <p:sp>
        <p:nvSpPr>
          <p:cNvPr id="15" name="Process 14">
            <a:extLst>
              <a:ext uri="{FF2B5EF4-FFF2-40B4-BE49-F238E27FC236}">
                <a16:creationId xmlns:a16="http://schemas.microsoft.com/office/drawing/2014/main" id="{5CA7118F-9362-4244-B698-FDDC12CCEA11}"/>
              </a:ext>
            </a:extLst>
          </p:cNvPr>
          <p:cNvSpPr/>
          <p:nvPr/>
        </p:nvSpPr>
        <p:spPr>
          <a:xfrm>
            <a:off x="330743" y="914400"/>
            <a:ext cx="8482514" cy="45719"/>
          </a:xfrm>
          <a:prstGeom prst="flowChartProcess">
            <a:avLst/>
          </a:prstGeom>
          <a:gradFill flip="none" rotWithShape="1">
            <a:gsLst>
              <a:gs pos="70000">
                <a:schemeClr val="accent1"/>
              </a:gs>
              <a:gs pos="0">
                <a:schemeClr val="accent1">
                  <a:lumMod val="40000"/>
                  <a:lumOff val="60000"/>
                  <a:alpha val="22000"/>
                </a:schemeClr>
              </a:gs>
              <a:gs pos="19000">
                <a:schemeClr val="accent1">
                  <a:lumMod val="95000"/>
                  <a:lumOff val="5000"/>
                </a:schemeClr>
              </a:gs>
              <a:gs pos="33000">
                <a:schemeClr val="accent1">
                  <a:lumMod val="60000"/>
                </a:schemeClr>
              </a:gs>
            </a:gsLst>
            <a:path path="circle">
              <a:fillToRect l="50000" t="130000" r="50000" b="-30000"/>
            </a:path>
            <a:tileRect/>
          </a:gra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12693736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4455"/>
                                        </p:tgtEl>
                                        <p:attrNameLst>
                                          <p:attrName>style.visibility</p:attrName>
                                        </p:attrNameLst>
                                      </p:cBhvr>
                                      <p:to>
                                        <p:strVal val="visible"/>
                                      </p:to>
                                    </p:set>
                                    <p:animEffect transition="in" filter="wipe(left)">
                                      <p:cBhvr>
                                        <p:cTn id="7" dur="500"/>
                                        <p:tgtEl>
                                          <p:spTgt spid="10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9">
            <a:extLst>
              <a:ext uri="{FF2B5EF4-FFF2-40B4-BE49-F238E27FC236}">
                <a16:creationId xmlns:a16="http://schemas.microsoft.com/office/drawing/2014/main" id="{7AC6F71D-5423-4D4C-AFEA-7C6BF13C598B}"/>
              </a:ext>
            </a:extLst>
          </p:cNvPr>
          <p:cNvSpPr txBox="1">
            <a:spLocks noChangeArrowheads="1"/>
          </p:cNvSpPr>
          <p:nvPr/>
        </p:nvSpPr>
        <p:spPr bwMode="auto">
          <a:xfrm>
            <a:off x="838200" y="1187450"/>
            <a:ext cx="4419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6pPr>
            <a:lvl7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7pPr>
            <a:lvl8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8pPr>
            <a:lvl9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9pPr>
          </a:lstStyle>
          <a:p>
            <a:pPr>
              <a:spcBef>
                <a:spcPct val="50000"/>
              </a:spcBef>
              <a:buFont typeface="Arial" charset="0"/>
              <a:buNone/>
              <a:defRPr/>
            </a:pPr>
            <a:r>
              <a:rPr lang="zh-CN" altLang="en-US" sz="2800">
                <a:latin typeface="Helvetica" charset="0"/>
                <a:ea typeface="宋体" charset="0"/>
                <a:cs typeface="宋体" charset="0"/>
              </a:rPr>
              <a:t>代入方程组（</a:t>
            </a:r>
            <a:r>
              <a:rPr lang="en-US" altLang="zh-CN" sz="2800">
                <a:latin typeface="Helvetica" charset="0"/>
                <a:ea typeface="宋体" charset="0"/>
                <a:cs typeface="宋体" charset="0"/>
              </a:rPr>
              <a:t>1</a:t>
            </a:r>
            <a:r>
              <a:rPr lang="zh-CN" altLang="en-US" sz="2800">
                <a:latin typeface="Helvetica" charset="0"/>
                <a:ea typeface="宋体" charset="0"/>
                <a:cs typeface="宋体" charset="0"/>
              </a:rPr>
              <a:t>）得</a:t>
            </a:r>
          </a:p>
        </p:txBody>
      </p:sp>
      <p:graphicFrame>
        <p:nvGraphicFramePr>
          <p:cNvPr id="8194" name="Object 3">
            <a:extLst>
              <a:ext uri="{FF2B5EF4-FFF2-40B4-BE49-F238E27FC236}">
                <a16:creationId xmlns:a16="http://schemas.microsoft.com/office/drawing/2014/main" id="{D293183D-B103-BD44-8FD7-E77C66BF142F}"/>
              </a:ext>
            </a:extLst>
          </p:cNvPr>
          <p:cNvGraphicFramePr>
            <a:graphicFrameLocks noChangeAspect="1"/>
          </p:cNvGraphicFramePr>
          <p:nvPr>
            <p:extLst>
              <p:ext uri="{D42A27DB-BD31-4B8C-83A1-F6EECF244321}">
                <p14:modId xmlns:p14="http://schemas.microsoft.com/office/powerpoint/2010/main" val="1048710814"/>
              </p:ext>
            </p:extLst>
          </p:nvPr>
        </p:nvGraphicFramePr>
        <p:xfrm>
          <a:off x="2743200" y="1822450"/>
          <a:ext cx="2984500" cy="1041400"/>
        </p:xfrm>
        <a:graphic>
          <a:graphicData uri="http://schemas.openxmlformats.org/presentationml/2006/ole">
            <mc:AlternateContent xmlns:mc="http://schemas.openxmlformats.org/markup-compatibility/2006">
              <mc:Choice xmlns:v="urn:schemas-microsoft-com:vml" Requires="v">
                <p:oleObj spid="_x0000_s58404" r:id="rId3" imgW="68757800" imgH="23990300" progId="Equation.3">
                  <p:embed/>
                </p:oleObj>
              </mc:Choice>
              <mc:Fallback>
                <p:oleObj r:id="rId3" imgW="68757800" imgH="23990300" progId="Equation.3">
                  <p:embed/>
                  <p:pic>
                    <p:nvPicPr>
                      <p:cNvPr id="8194" name="Object 3">
                        <a:extLst>
                          <a:ext uri="{FF2B5EF4-FFF2-40B4-BE49-F238E27FC236}">
                            <a16:creationId xmlns:a16="http://schemas.microsoft.com/office/drawing/2014/main" id="{D293183D-B103-BD44-8FD7-E77C66BF1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822450"/>
                        <a:ext cx="29845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5476" name="Text Box 13">
            <a:extLst>
              <a:ext uri="{FF2B5EF4-FFF2-40B4-BE49-F238E27FC236}">
                <a16:creationId xmlns:a16="http://schemas.microsoft.com/office/drawing/2014/main" id="{5078FE54-732F-2B43-B771-B756857058C9}"/>
              </a:ext>
            </a:extLst>
          </p:cNvPr>
          <p:cNvSpPr txBox="1">
            <a:spLocks noChangeArrowheads="1"/>
          </p:cNvSpPr>
          <p:nvPr/>
        </p:nvSpPr>
        <p:spPr bwMode="auto">
          <a:xfrm>
            <a:off x="914400" y="3016250"/>
            <a:ext cx="4343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6pPr>
            <a:lvl7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7pPr>
            <a:lvl8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8pPr>
            <a:lvl9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9pPr>
          </a:lstStyle>
          <a:p>
            <a:pPr>
              <a:spcBef>
                <a:spcPct val="50000"/>
              </a:spcBef>
              <a:buFont typeface="Arial" charset="0"/>
              <a:buNone/>
              <a:defRPr/>
            </a:pPr>
            <a:r>
              <a:rPr lang="zh-CN" altLang="en-US" sz="2800">
                <a:latin typeface="Helvetica" charset="0"/>
                <a:ea typeface="宋体" charset="0"/>
                <a:cs typeface="宋体" charset="0"/>
              </a:rPr>
              <a:t>解此方程组，得到</a:t>
            </a:r>
          </a:p>
        </p:txBody>
      </p:sp>
      <p:graphicFrame>
        <p:nvGraphicFramePr>
          <p:cNvPr id="105477" name="Object 5">
            <a:extLst>
              <a:ext uri="{FF2B5EF4-FFF2-40B4-BE49-F238E27FC236}">
                <a16:creationId xmlns:a16="http://schemas.microsoft.com/office/drawing/2014/main" id="{ABEC6861-AF11-354E-A3AC-59E5A2CA1F5D}"/>
              </a:ext>
            </a:extLst>
          </p:cNvPr>
          <p:cNvGraphicFramePr>
            <a:graphicFrameLocks noChangeAspect="1"/>
          </p:cNvGraphicFramePr>
          <p:nvPr>
            <p:extLst>
              <p:ext uri="{D42A27DB-BD31-4B8C-83A1-F6EECF244321}">
                <p14:modId xmlns:p14="http://schemas.microsoft.com/office/powerpoint/2010/main" val="3451134503"/>
              </p:ext>
            </p:extLst>
          </p:nvPr>
        </p:nvGraphicFramePr>
        <p:xfrm>
          <a:off x="4114800" y="3092450"/>
          <a:ext cx="3733800" cy="393700"/>
        </p:xfrm>
        <a:graphic>
          <a:graphicData uri="http://schemas.openxmlformats.org/presentationml/2006/ole">
            <mc:AlternateContent xmlns:mc="http://schemas.openxmlformats.org/markup-compatibility/2006">
              <mc:Choice xmlns:v="urn:schemas-microsoft-com:vml" Requires="v">
                <p:oleObj spid="_x0000_s58405" r:id="rId5" imgW="86017100" imgH="9067800" progId="Equation.DSMT4">
                  <p:embed/>
                </p:oleObj>
              </mc:Choice>
              <mc:Fallback>
                <p:oleObj r:id="rId5" imgW="86017100" imgH="9067800" progId="Equation.DSMT4">
                  <p:embed/>
                  <p:pic>
                    <p:nvPicPr>
                      <p:cNvPr id="105477" name="Object 5">
                        <a:extLst>
                          <a:ext uri="{FF2B5EF4-FFF2-40B4-BE49-F238E27FC236}">
                            <a16:creationId xmlns:a16="http://schemas.microsoft.com/office/drawing/2014/main" id="{ABEC6861-AF11-354E-A3AC-59E5A2CA1F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092450"/>
                        <a:ext cx="37338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5478" name="Text Box 16">
            <a:extLst>
              <a:ext uri="{FF2B5EF4-FFF2-40B4-BE49-F238E27FC236}">
                <a16:creationId xmlns:a16="http://schemas.microsoft.com/office/drawing/2014/main" id="{DA410FB5-CEB3-ED46-8073-0AB747B83CD0}"/>
              </a:ext>
            </a:extLst>
          </p:cNvPr>
          <p:cNvSpPr txBox="1">
            <a:spLocks noChangeArrowheads="1"/>
          </p:cNvSpPr>
          <p:nvPr/>
        </p:nvSpPr>
        <p:spPr bwMode="auto">
          <a:xfrm>
            <a:off x="1219200" y="3625850"/>
            <a:ext cx="4953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6pPr>
            <a:lvl7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7pPr>
            <a:lvl8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8pPr>
            <a:lvl9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9pPr>
          </a:lstStyle>
          <a:p>
            <a:pPr>
              <a:spcBef>
                <a:spcPct val="50000"/>
              </a:spcBef>
              <a:buFont typeface="Arial" charset="0"/>
              <a:buNone/>
              <a:defRPr/>
            </a:pPr>
            <a:r>
              <a:rPr lang="zh-CN" altLang="en-US" sz="2800">
                <a:latin typeface="Helvetica" charset="0"/>
                <a:ea typeface="宋体" charset="0"/>
                <a:cs typeface="宋体" charset="0"/>
              </a:rPr>
              <a:t>这样便得到所求经验公式为</a:t>
            </a:r>
          </a:p>
        </p:txBody>
      </p:sp>
      <p:graphicFrame>
        <p:nvGraphicFramePr>
          <p:cNvPr id="105479" name="Object 7">
            <a:extLst>
              <a:ext uri="{FF2B5EF4-FFF2-40B4-BE49-F238E27FC236}">
                <a16:creationId xmlns:a16="http://schemas.microsoft.com/office/drawing/2014/main" id="{C8587172-E214-D642-8367-BD5B38868ED3}"/>
              </a:ext>
            </a:extLst>
          </p:cNvPr>
          <p:cNvGraphicFramePr>
            <a:graphicFrameLocks noChangeAspect="1"/>
          </p:cNvGraphicFramePr>
          <p:nvPr>
            <p:extLst>
              <p:ext uri="{D42A27DB-BD31-4B8C-83A1-F6EECF244321}">
                <p14:modId xmlns:p14="http://schemas.microsoft.com/office/powerpoint/2010/main" val="3109692832"/>
              </p:ext>
            </p:extLst>
          </p:nvPr>
        </p:nvGraphicFramePr>
        <p:xfrm>
          <a:off x="1866900" y="4438650"/>
          <a:ext cx="5829300" cy="406400"/>
        </p:xfrm>
        <a:graphic>
          <a:graphicData uri="http://schemas.openxmlformats.org/presentationml/2006/ole">
            <mc:AlternateContent xmlns:mc="http://schemas.openxmlformats.org/markup-compatibility/2006">
              <mc:Choice xmlns:v="urn:schemas-microsoft-com:vml" Requires="v">
                <p:oleObj spid="_x0000_s58406" r:id="rId7" imgW="134289800" imgH="9359900" progId="Equation.3">
                  <p:embed/>
                </p:oleObj>
              </mc:Choice>
              <mc:Fallback>
                <p:oleObj r:id="rId7" imgW="134289800" imgH="9359900" progId="Equation.3">
                  <p:embed/>
                  <p:pic>
                    <p:nvPicPr>
                      <p:cNvPr id="105479" name="Object 7">
                        <a:extLst>
                          <a:ext uri="{FF2B5EF4-FFF2-40B4-BE49-F238E27FC236}">
                            <a16:creationId xmlns:a16="http://schemas.microsoft.com/office/drawing/2014/main" id="{C8587172-E214-D642-8367-BD5B38868E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6900" y="4438650"/>
                        <a:ext cx="5829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105480" name="Group 22">
            <a:extLst>
              <a:ext uri="{FF2B5EF4-FFF2-40B4-BE49-F238E27FC236}">
                <a16:creationId xmlns:a16="http://schemas.microsoft.com/office/drawing/2014/main" id="{C85B4DF7-8844-AA4C-966B-1EDE6D9D5287}"/>
              </a:ext>
            </a:extLst>
          </p:cNvPr>
          <p:cNvGrpSpPr>
            <a:grpSpLocks/>
          </p:cNvGrpSpPr>
          <p:nvPr/>
        </p:nvGrpSpPr>
        <p:grpSpPr bwMode="auto">
          <a:xfrm>
            <a:off x="914400" y="4997450"/>
            <a:ext cx="7543800" cy="946150"/>
            <a:chOff x="0" y="0"/>
            <a:chExt cx="4752" cy="596"/>
          </a:xfrm>
        </p:grpSpPr>
        <p:sp>
          <p:nvSpPr>
            <p:cNvPr id="106506" name="Text Box 19">
              <a:extLst>
                <a:ext uri="{FF2B5EF4-FFF2-40B4-BE49-F238E27FC236}">
                  <a16:creationId xmlns:a16="http://schemas.microsoft.com/office/drawing/2014/main" id="{16267783-2DA4-AC4F-AAA6-9DEE6E7651CA}"/>
                </a:ext>
              </a:extLst>
            </p:cNvPr>
            <p:cNvSpPr txBox="1">
              <a:spLocks noChangeArrowheads="1"/>
            </p:cNvSpPr>
            <p:nvPr/>
          </p:nvSpPr>
          <p:spPr bwMode="auto">
            <a:xfrm>
              <a:off x="0" y="0"/>
              <a:ext cx="4752" cy="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6pPr>
              <a:lvl7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7pPr>
              <a:lvl8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8pPr>
              <a:lvl9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9pPr>
            </a:lstStyle>
            <a:p>
              <a:pPr>
                <a:spcBef>
                  <a:spcPct val="50000"/>
                </a:spcBef>
                <a:buFont typeface="Arial" charset="0"/>
                <a:buNone/>
                <a:defRPr/>
              </a:pPr>
              <a:r>
                <a:rPr lang="zh-CN" altLang="en-US" sz="2800">
                  <a:latin typeface="Helvetica" charset="0"/>
                  <a:ea typeface="宋体" charset="0"/>
                  <a:cs typeface="宋体" charset="0"/>
                </a:rPr>
                <a:t>由（</a:t>
              </a:r>
              <a:r>
                <a:rPr lang="en-US" altLang="zh-CN" sz="2800">
                  <a:latin typeface="Helvetica" charset="0"/>
                  <a:ea typeface="宋体" charset="0"/>
                  <a:cs typeface="宋体" charset="0"/>
                </a:rPr>
                <a:t>2</a:t>
              </a:r>
              <a:r>
                <a:rPr lang="zh-CN" altLang="en-US" sz="2800">
                  <a:latin typeface="Helvetica" charset="0"/>
                  <a:ea typeface="宋体" charset="0"/>
                  <a:cs typeface="宋体" charset="0"/>
                </a:rPr>
                <a:t>）式算出的函数值           与实测       的有一定的偏差</a:t>
              </a:r>
              <a:r>
                <a:rPr lang="en-US" altLang="zh-CN" sz="2800">
                  <a:latin typeface="Helvetica" charset="0"/>
                  <a:ea typeface="宋体" charset="0"/>
                  <a:cs typeface="宋体" charset="0"/>
                </a:rPr>
                <a:t>.</a:t>
              </a:r>
              <a:r>
                <a:rPr lang="zh-CN" altLang="en-US" sz="2800">
                  <a:latin typeface="Helvetica" charset="0"/>
                  <a:ea typeface="宋体" charset="0"/>
                  <a:cs typeface="宋体" charset="0"/>
                </a:rPr>
                <a:t>现列表比较如下：</a:t>
              </a:r>
            </a:p>
          </p:txBody>
        </p:sp>
        <p:graphicFrame>
          <p:nvGraphicFramePr>
            <p:cNvPr id="8202" name="Object 10">
              <a:extLst>
                <a:ext uri="{FF2B5EF4-FFF2-40B4-BE49-F238E27FC236}">
                  <a16:creationId xmlns:a16="http://schemas.microsoft.com/office/drawing/2014/main" id="{7A431C89-1B5E-D549-8870-64ABA7732E1E}"/>
                </a:ext>
              </a:extLst>
            </p:cNvPr>
            <p:cNvGraphicFramePr>
              <a:graphicFrameLocks noChangeAspect="1"/>
            </p:cNvGraphicFramePr>
            <p:nvPr/>
          </p:nvGraphicFramePr>
          <p:xfrm>
            <a:off x="2456" y="48"/>
            <a:ext cx="520" cy="288"/>
          </p:xfrm>
          <a:graphic>
            <a:graphicData uri="http://schemas.openxmlformats.org/presentationml/2006/ole">
              <mc:AlternateContent xmlns:mc="http://schemas.openxmlformats.org/markup-compatibility/2006">
                <mc:Choice xmlns:v="urn:schemas-microsoft-com:vml" Requires="v">
                  <p:oleObj spid="_x0000_s58407" r:id="rId9" imgW="19011900" imgH="10528300" progId="Equation.3">
                    <p:embed/>
                  </p:oleObj>
                </mc:Choice>
                <mc:Fallback>
                  <p:oleObj r:id="rId9" imgW="19011900" imgH="10528300" progId="Equation.3">
                    <p:embed/>
                    <p:pic>
                      <p:nvPicPr>
                        <p:cNvPr id="8202" name="Object 10">
                          <a:extLst>
                            <a:ext uri="{FF2B5EF4-FFF2-40B4-BE49-F238E27FC236}">
                              <a16:creationId xmlns:a16="http://schemas.microsoft.com/office/drawing/2014/main" id="{7A431C89-1B5E-D549-8870-64ABA7732E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6" y="48"/>
                          <a:ext cx="5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203" name="Object 11">
              <a:extLst>
                <a:ext uri="{FF2B5EF4-FFF2-40B4-BE49-F238E27FC236}">
                  <a16:creationId xmlns:a16="http://schemas.microsoft.com/office/drawing/2014/main" id="{CD54656A-AD41-224D-B76E-40D3051076A5}"/>
                </a:ext>
              </a:extLst>
            </p:cNvPr>
            <p:cNvGraphicFramePr>
              <a:graphicFrameLocks noChangeAspect="1"/>
            </p:cNvGraphicFramePr>
            <p:nvPr/>
          </p:nvGraphicFramePr>
          <p:xfrm>
            <a:off x="3776" y="0"/>
            <a:ext cx="208" cy="288"/>
          </p:xfrm>
          <a:graphic>
            <a:graphicData uri="http://schemas.openxmlformats.org/presentationml/2006/ole">
              <mc:AlternateContent xmlns:mc="http://schemas.openxmlformats.org/markup-compatibility/2006">
                <mc:Choice xmlns:v="urn:schemas-microsoft-com:vml" Requires="v">
                  <p:oleObj spid="_x0000_s58408" name="Equation" r:id="rId11" imgW="7607300" imgH="10528300" progId="Equation.3">
                    <p:embed/>
                  </p:oleObj>
                </mc:Choice>
                <mc:Fallback>
                  <p:oleObj name="Equation" r:id="rId11" imgW="7607300" imgH="10528300" progId="Equation.3">
                    <p:embed/>
                    <p:pic>
                      <p:nvPicPr>
                        <p:cNvPr id="8203" name="Object 11">
                          <a:extLst>
                            <a:ext uri="{FF2B5EF4-FFF2-40B4-BE49-F238E27FC236}">
                              <a16:creationId xmlns:a16="http://schemas.microsoft.com/office/drawing/2014/main" id="{CD54656A-AD41-224D-B76E-40D3051076A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6" y="0"/>
                          <a:ext cx="2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8200" name="日期占位符 1">
            <a:extLst>
              <a:ext uri="{FF2B5EF4-FFF2-40B4-BE49-F238E27FC236}">
                <a16:creationId xmlns:a16="http://schemas.microsoft.com/office/drawing/2014/main" id="{6FD1677F-E1B0-8F44-BDF2-150BEB3C43EE}"/>
              </a:ext>
            </a:extLst>
          </p:cNvPr>
          <p:cNvSpPr txBox="1">
            <a:spLocks noGrp="1"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buFont typeface="Arial" panose="020B0604020202020204" pitchFamily="34" charset="0"/>
              <a:buNone/>
            </a:pPr>
            <a:fld id="{04E35D34-69ED-DF42-9A89-F1EAAD20CFDB}" type="datetime13">
              <a:rPr lang="zh-CN" altLang="en-US" sz="1200">
                <a:solidFill>
                  <a:srgbClr val="898989"/>
                </a:solidFill>
                <a:latin typeface="Helvetica" pitchFamily="2" charset="0"/>
                <a:ea typeface="宋体" panose="02010600030101010101" pitchFamily="2" charset="-122"/>
              </a:rPr>
              <a:pPr eaLnBrk="1" hangingPunct="1">
                <a:buFont typeface="Arial" panose="020B0604020202020204" pitchFamily="34" charset="0"/>
                <a:buNone/>
              </a:pPr>
              <a:t>下午9时39分38秒</a:t>
            </a:fld>
            <a:endParaRPr lang="zh-CN" altLang="en-US" sz="1200">
              <a:solidFill>
                <a:srgbClr val="898989"/>
              </a:solidFill>
              <a:latin typeface="Helvetica" pitchFamily="2" charset="0"/>
              <a:ea typeface="宋体" panose="02010600030101010101" pitchFamily="2" charset="-122"/>
            </a:endParaRPr>
          </a:p>
        </p:txBody>
      </p:sp>
      <p:sp>
        <p:nvSpPr>
          <p:cNvPr id="13" name="Title 1">
            <a:extLst>
              <a:ext uri="{FF2B5EF4-FFF2-40B4-BE49-F238E27FC236}">
                <a16:creationId xmlns:a16="http://schemas.microsoft.com/office/drawing/2014/main" id="{B303E062-0096-2E4A-A99D-21FE948BBBDB}"/>
              </a:ext>
            </a:extLst>
          </p:cNvPr>
          <p:cNvSpPr txBox="1">
            <a:spLocks/>
          </p:cNvSpPr>
          <p:nvPr/>
        </p:nvSpPr>
        <p:spPr>
          <a:xfrm>
            <a:off x="330743" y="228600"/>
            <a:ext cx="7313571" cy="762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800" b="1" dirty="0" err="1">
                <a:solidFill>
                  <a:srgbClr val="002060"/>
                </a:solidFill>
                <a:latin typeface="SimSun" panose="02010600030101010101" pitchFamily="2" charset="-122"/>
                <a:ea typeface="SimSun" panose="02010600030101010101" pitchFamily="2" charset="-122"/>
              </a:rPr>
              <a:t>线性拟合</a:t>
            </a:r>
            <a:endParaRPr lang="en-US" sz="3800" b="1" dirty="0">
              <a:solidFill>
                <a:srgbClr val="002060"/>
              </a:solidFill>
              <a:latin typeface="SimSun" panose="02010600030101010101" pitchFamily="2" charset="-122"/>
              <a:ea typeface="SimSun" panose="02010600030101010101" pitchFamily="2" charset="-122"/>
            </a:endParaRPr>
          </a:p>
        </p:txBody>
      </p:sp>
      <p:sp>
        <p:nvSpPr>
          <p:cNvPr id="14" name="Process 13">
            <a:extLst>
              <a:ext uri="{FF2B5EF4-FFF2-40B4-BE49-F238E27FC236}">
                <a16:creationId xmlns:a16="http://schemas.microsoft.com/office/drawing/2014/main" id="{A0634402-783B-7847-98D5-D19F614FE935}"/>
              </a:ext>
            </a:extLst>
          </p:cNvPr>
          <p:cNvSpPr/>
          <p:nvPr/>
        </p:nvSpPr>
        <p:spPr>
          <a:xfrm>
            <a:off x="330743" y="914400"/>
            <a:ext cx="8482514" cy="45719"/>
          </a:xfrm>
          <a:prstGeom prst="flowChartProcess">
            <a:avLst/>
          </a:prstGeom>
          <a:gradFill flip="none" rotWithShape="1">
            <a:gsLst>
              <a:gs pos="70000">
                <a:schemeClr val="accent1"/>
              </a:gs>
              <a:gs pos="0">
                <a:schemeClr val="accent1">
                  <a:lumMod val="40000"/>
                  <a:lumOff val="60000"/>
                  <a:alpha val="22000"/>
                </a:schemeClr>
              </a:gs>
              <a:gs pos="19000">
                <a:schemeClr val="accent1">
                  <a:lumMod val="95000"/>
                  <a:lumOff val="5000"/>
                </a:schemeClr>
              </a:gs>
              <a:gs pos="33000">
                <a:schemeClr val="accent1">
                  <a:lumMod val="60000"/>
                </a:schemeClr>
              </a:gs>
            </a:gsLst>
            <a:path path="circle">
              <a:fillToRect l="50000" t="130000" r="50000" b="-30000"/>
            </a:path>
            <a:tileRect/>
          </a:gra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58341013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5476"/>
                                        </p:tgtEl>
                                        <p:attrNameLst>
                                          <p:attrName>style.visibility</p:attrName>
                                        </p:attrNameLst>
                                      </p:cBhvr>
                                      <p:to>
                                        <p:strVal val="visible"/>
                                      </p:to>
                                    </p:set>
                                    <p:animEffect transition="in" filter="wipe(left)">
                                      <p:cBhvr>
                                        <p:cTn id="7" dur="75"/>
                                        <p:tgtEl>
                                          <p:spTgt spid="105476"/>
                                        </p:tgtEl>
                                      </p:cBhvr>
                                    </p:animEffect>
                                  </p:childTnLst>
                                </p:cTn>
                              </p:par>
                            </p:childTnLst>
                          </p:cTn>
                        </p:par>
                        <p:par>
                          <p:cTn id="8" fill="hold" nodeType="afterGroup">
                            <p:stCondLst>
                              <p:cond delay="600"/>
                            </p:stCondLst>
                            <p:childTnLst>
                              <p:par>
                                <p:cTn id="9" presetID="22" presetClass="entr" presetSubtype="8" fill="hold" nodeType="afterEffect">
                                  <p:stCondLst>
                                    <p:cond delay="0"/>
                                  </p:stCondLst>
                                  <p:childTnLst>
                                    <p:set>
                                      <p:cBhvr>
                                        <p:cTn id="10" dur="1" fill="hold">
                                          <p:stCondLst>
                                            <p:cond delay="0"/>
                                          </p:stCondLst>
                                        </p:cTn>
                                        <p:tgtEl>
                                          <p:spTgt spid="105477"/>
                                        </p:tgtEl>
                                        <p:attrNameLst>
                                          <p:attrName>style.visibility</p:attrName>
                                        </p:attrNameLst>
                                      </p:cBhvr>
                                      <p:to>
                                        <p:strVal val="visible"/>
                                      </p:to>
                                    </p:set>
                                    <p:animEffect transition="in" filter="wipe(left)">
                                      <p:cBhvr>
                                        <p:cTn id="11" dur="500"/>
                                        <p:tgtEl>
                                          <p:spTgt spid="10547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105478"/>
                                        </p:tgtEl>
                                        <p:attrNameLst>
                                          <p:attrName>style.visibility</p:attrName>
                                        </p:attrNameLst>
                                      </p:cBhvr>
                                      <p:to>
                                        <p:strVal val="visible"/>
                                      </p:to>
                                    </p:set>
                                    <p:animEffect transition="in" filter="wipe(left)">
                                      <p:cBhvr>
                                        <p:cTn id="16" dur="75"/>
                                        <p:tgtEl>
                                          <p:spTgt spid="105478"/>
                                        </p:tgtEl>
                                      </p:cBhvr>
                                    </p:animEffect>
                                  </p:childTnLst>
                                </p:cTn>
                              </p:par>
                            </p:childTnLst>
                          </p:cTn>
                        </p:par>
                        <p:par>
                          <p:cTn id="17" fill="hold" nodeType="afterGroup">
                            <p:stCondLst>
                              <p:cond delay="900"/>
                            </p:stCondLst>
                            <p:childTnLst>
                              <p:par>
                                <p:cTn id="18" presetID="22" presetClass="entr" presetSubtype="8" fill="hold" nodeType="afterEffect">
                                  <p:stCondLst>
                                    <p:cond delay="0"/>
                                  </p:stCondLst>
                                  <p:childTnLst>
                                    <p:set>
                                      <p:cBhvr>
                                        <p:cTn id="19" dur="1" fill="hold">
                                          <p:stCondLst>
                                            <p:cond delay="0"/>
                                          </p:stCondLst>
                                        </p:cTn>
                                        <p:tgtEl>
                                          <p:spTgt spid="105479"/>
                                        </p:tgtEl>
                                        <p:attrNameLst>
                                          <p:attrName>style.visibility</p:attrName>
                                        </p:attrNameLst>
                                      </p:cBhvr>
                                      <p:to>
                                        <p:strVal val="visible"/>
                                      </p:to>
                                    </p:set>
                                    <p:animEffect transition="in" filter="wipe(left)">
                                      <p:cBhvr>
                                        <p:cTn id="20" dur="500"/>
                                        <p:tgtEl>
                                          <p:spTgt spid="10547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05480"/>
                                        </p:tgtEl>
                                        <p:attrNameLst>
                                          <p:attrName>style.visibility</p:attrName>
                                        </p:attrNameLst>
                                      </p:cBhvr>
                                      <p:to>
                                        <p:strVal val="visible"/>
                                      </p:to>
                                    </p:set>
                                    <p:animEffect transition="in" filter="wipe(left)">
                                      <p:cBhvr>
                                        <p:cTn id="25" dur="500"/>
                                        <p:tgtEl>
                                          <p:spTgt spid="105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10547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7" name="Object 126">
            <a:extLst>
              <a:ext uri="{FF2B5EF4-FFF2-40B4-BE49-F238E27FC236}">
                <a16:creationId xmlns:a16="http://schemas.microsoft.com/office/drawing/2014/main" id="{57F6FC44-9516-604E-8545-E2C8120BF384}"/>
              </a:ext>
            </a:extLst>
          </p:cNvPr>
          <p:cNvGraphicFramePr>
            <a:graphicFrameLocks noChangeAspect="1"/>
          </p:cNvGraphicFramePr>
          <p:nvPr/>
        </p:nvGraphicFramePr>
        <p:xfrm>
          <a:off x="647700" y="857250"/>
          <a:ext cx="8420100" cy="2800350"/>
        </p:xfrm>
        <a:graphic>
          <a:graphicData uri="http://schemas.openxmlformats.org/presentationml/2006/ole">
            <mc:AlternateContent xmlns:mc="http://schemas.openxmlformats.org/markup-compatibility/2006">
              <mc:Choice xmlns:v="urn:schemas-microsoft-com:vml" Requires="v">
                <p:oleObj spid="_x0000_s59421" r:id="rId3" imgW="8407400" imgH="2895600" progId="Word.Document.8">
                  <p:embed/>
                </p:oleObj>
              </mc:Choice>
              <mc:Fallback>
                <p:oleObj r:id="rId3" imgW="8407400" imgH="2895600" progId="Word.Document.8">
                  <p:embed/>
                  <p:pic>
                    <p:nvPicPr>
                      <p:cNvPr id="9217" name="Object 126">
                        <a:extLst>
                          <a:ext uri="{FF2B5EF4-FFF2-40B4-BE49-F238E27FC236}">
                            <a16:creationId xmlns:a16="http://schemas.microsoft.com/office/drawing/2014/main" id="{57F6FC44-9516-604E-8545-E2C8120BF3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857250"/>
                        <a:ext cx="84201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106499" name="Group 138">
            <a:extLst>
              <a:ext uri="{FF2B5EF4-FFF2-40B4-BE49-F238E27FC236}">
                <a16:creationId xmlns:a16="http://schemas.microsoft.com/office/drawing/2014/main" id="{FA9AAD62-B45F-E04C-9AB9-01F1D6DA303B}"/>
              </a:ext>
            </a:extLst>
          </p:cNvPr>
          <p:cNvGrpSpPr>
            <a:grpSpLocks/>
          </p:cNvGrpSpPr>
          <p:nvPr/>
        </p:nvGrpSpPr>
        <p:grpSpPr bwMode="auto">
          <a:xfrm>
            <a:off x="1295400" y="3627438"/>
            <a:ext cx="6400800" cy="1160462"/>
            <a:chOff x="0" y="0"/>
            <a:chExt cx="4032" cy="731"/>
          </a:xfrm>
        </p:grpSpPr>
        <p:sp>
          <p:nvSpPr>
            <p:cNvPr id="107528" name="Text Box 128">
              <a:extLst>
                <a:ext uri="{FF2B5EF4-FFF2-40B4-BE49-F238E27FC236}">
                  <a16:creationId xmlns:a16="http://schemas.microsoft.com/office/drawing/2014/main" id="{62A9E1CA-9128-4443-B525-F278D5837637}"/>
                </a:ext>
              </a:extLst>
            </p:cNvPr>
            <p:cNvSpPr txBox="1">
              <a:spLocks noChangeArrowheads="1"/>
            </p:cNvSpPr>
            <p:nvPr/>
          </p:nvSpPr>
          <p:spPr bwMode="auto">
            <a:xfrm>
              <a:off x="0" y="0"/>
              <a:ext cx="4032" cy="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6pPr>
              <a:lvl7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7pPr>
              <a:lvl8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8pPr>
              <a:lvl9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9pPr>
            </a:lstStyle>
            <a:p>
              <a:pPr>
                <a:spcBef>
                  <a:spcPct val="50000"/>
                </a:spcBef>
                <a:buFont typeface="Arial" charset="0"/>
                <a:buNone/>
                <a:defRPr/>
              </a:pPr>
              <a:r>
                <a:rPr lang="zh-CN" altLang="en-US" sz="2800">
                  <a:latin typeface="Helvetica" charset="0"/>
                  <a:ea typeface="宋体" charset="0"/>
                  <a:cs typeface="宋体" charset="0"/>
                </a:rPr>
                <a:t>偏差的平方和                          ，</a:t>
              </a:r>
            </a:p>
            <a:p>
              <a:pPr>
                <a:spcBef>
                  <a:spcPct val="50000"/>
                </a:spcBef>
                <a:buFont typeface="Arial" charset="0"/>
                <a:buNone/>
                <a:defRPr/>
              </a:pPr>
              <a:r>
                <a:rPr lang="zh-CN" altLang="en-US" sz="2800">
                  <a:latin typeface="Helvetica" charset="0"/>
                  <a:ea typeface="宋体" charset="0"/>
                  <a:cs typeface="宋体" charset="0"/>
                </a:rPr>
                <a:t>它的平方根                  　 ．</a:t>
              </a:r>
            </a:p>
          </p:txBody>
        </p:sp>
        <p:graphicFrame>
          <p:nvGraphicFramePr>
            <p:cNvPr id="9224" name="Object 5">
              <a:extLst>
                <a:ext uri="{FF2B5EF4-FFF2-40B4-BE49-F238E27FC236}">
                  <a16:creationId xmlns:a16="http://schemas.microsoft.com/office/drawing/2014/main" id="{FAABCFCA-725E-4B4A-BE8A-4863A5CE5CF1}"/>
                </a:ext>
              </a:extLst>
            </p:cNvPr>
            <p:cNvGraphicFramePr>
              <a:graphicFrameLocks noChangeAspect="1"/>
            </p:cNvGraphicFramePr>
            <p:nvPr/>
          </p:nvGraphicFramePr>
          <p:xfrm>
            <a:off x="1428" y="67"/>
            <a:ext cx="1464" cy="208"/>
          </p:xfrm>
          <a:graphic>
            <a:graphicData uri="http://schemas.openxmlformats.org/presentationml/2006/ole">
              <mc:AlternateContent xmlns:mc="http://schemas.openxmlformats.org/markup-compatibility/2006">
                <mc:Choice xmlns:v="urn:schemas-microsoft-com:vml" Requires="v">
                  <p:oleObj spid="_x0000_s59422" r:id="rId5" imgW="51790600" imgH="7607300" progId="Equation.3">
                    <p:embed/>
                  </p:oleObj>
                </mc:Choice>
                <mc:Fallback>
                  <p:oleObj r:id="rId5" imgW="51790600" imgH="7607300" progId="Equation.3">
                    <p:embed/>
                    <p:pic>
                      <p:nvPicPr>
                        <p:cNvPr id="9224" name="Object 5">
                          <a:extLst>
                            <a:ext uri="{FF2B5EF4-FFF2-40B4-BE49-F238E27FC236}">
                              <a16:creationId xmlns:a16="http://schemas.microsoft.com/office/drawing/2014/main" id="{FAABCFCA-725E-4B4A-BE8A-4863A5CE5C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 y="67"/>
                          <a:ext cx="146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225" name="Object 6">
              <a:extLst>
                <a:ext uri="{FF2B5EF4-FFF2-40B4-BE49-F238E27FC236}">
                  <a16:creationId xmlns:a16="http://schemas.microsoft.com/office/drawing/2014/main" id="{9BBFC3B8-B967-2846-942F-028A325DB325}"/>
                </a:ext>
              </a:extLst>
            </p:cNvPr>
            <p:cNvGraphicFramePr>
              <a:graphicFrameLocks noChangeAspect="1"/>
            </p:cNvGraphicFramePr>
            <p:nvPr/>
          </p:nvGraphicFramePr>
          <p:xfrm>
            <a:off x="1200" y="415"/>
            <a:ext cx="1224" cy="248"/>
          </p:xfrm>
          <a:graphic>
            <a:graphicData uri="http://schemas.openxmlformats.org/presentationml/2006/ole">
              <mc:AlternateContent xmlns:mc="http://schemas.openxmlformats.org/markup-compatibility/2006">
                <mc:Choice xmlns:v="urn:schemas-microsoft-com:vml" Requires="v">
                  <p:oleObj spid="_x0000_s59423" r:id="rId7" imgW="44767500" imgH="9067800" progId="Equation.DSMT4">
                    <p:embed/>
                  </p:oleObj>
                </mc:Choice>
                <mc:Fallback>
                  <p:oleObj r:id="rId7" imgW="44767500" imgH="9067800" progId="Equation.DSMT4">
                    <p:embed/>
                    <p:pic>
                      <p:nvPicPr>
                        <p:cNvPr id="9225" name="Object 6">
                          <a:extLst>
                            <a:ext uri="{FF2B5EF4-FFF2-40B4-BE49-F238E27FC236}">
                              <a16:creationId xmlns:a16="http://schemas.microsoft.com/office/drawing/2014/main" id="{9BBFC3B8-B967-2846-942F-028A325DB3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415"/>
                          <a:ext cx="122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106503" name="Group 139">
            <a:extLst>
              <a:ext uri="{FF2B5EF4-FFF2-40B4-BE49-F238E27FC236}">
                <a16:creationId xmlns:a16="http://schemas.microsoft.com/office/drawing/2014/main" id="{2C51014A-FB0C-C440-B860-4B770BA2A2FF}"/>
              </a:ext>
            </a:extLst>
          </p:cNvPr>
          <p:cNvGrpSpPr>
            <a:grpSpLocks/>
          </p:cNvGrpSpPr>
          <p:nvPr/>
        </p:nvGrpSpPr>
        <p:grpSpPr bwMode="auto">
          <a:xfrm>
            <a:off x="914400" y="4743450"/>
            <a:ext cx="7924800" cy="1373188"/>
            <a:chOff x="0" y="0"/>
            <a:chExt cx="4992" cy="865"/>
          </a:xfrm>
        </p:grpSpPr>
        <p:sp>
          <p:nvSpPr>
            <p:cNvPr id="107526" name="Text Box 134">
              <a:extLst>
                <a:ext uri="{FF2B5EF4-FFF2-40B4-BE49-F238E27FC236}">
                  <a16:creationId xmlns:a16="http://schemas.microsoft.com/office/drawing/2014/main" id="{24EB138D-A0FD-394F-A979-FF19CE9E3A90}"/>
                </a:ext>
              </a:extLst>
            </p:cNvPr>
            <p:cNvSpPr txBox="1">
              <a:spLocks noChangeArrowheads="1"/>
            </p:cNvSpPr>
            <p:nvPr/>
          </p:nvSpPr>
          <p:spPr bwMode="auto">
            <a:xfrm>
              <a:off x="0" y="0"/>
              <a:ext cx="4992" cy="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6pPr>
              <a:lvl7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7pPr>
              <a:lvl8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8pPr>
              <a:lvl9pPr eaLnBrk="0" fontAlgn="base" hangingPunct="0">
                <a:spcBef>
                  <a:spcPct val="20000"/>
                </a:spcBef>
                <a:spcAft>
                  <a:spcPct val="0"/>
                </a:spcAft>
                <a:buFont typeface="Arial" charset="0"/>
                <a:buChar char="»"/>
                <a:defRPr sz="2000">
                  <a:solidFill>
                    <a:schemeClr val="tx1"/>
                  </a:solidFill>
                  <a:latin typeface="Calibri" charset="0"/>
                  <a:ea typeface="ＭＳ Ｐゴシック" charset="0"/>
                </a:defRPr>
              </a:lvl9pPr>
            </a:lstStyle>
            <a:p>
              <a:pPr>
                <a:spcBef>
                  <a:spcPct val="50000"/>
                </a:spcBef>
                <a:buFont typeface="Arial" charset="0"/>
                <a:buNone/>
                <a:defRPr/>
              </a:pPr>
              <a:r>
                <a:rPr lang="zh-CN" altLang="en-US" sz="2800">
                  <a:latin typeface="Helvetica" charset="0"/>
                  <a:ea typeface="宋体" charset="0"/>
                  <a:cs typeface="宋体" charset="0"/>
                </a:rPr>
                <a:t>　　我们把        称为</a:t>
              </a:r>
              <a:r>
                <a:rPr lang="zh-CN" altLang="en-US" sz="2800">
                  <a:solidFill>
                    <a:schemeClr val="accent2"/>
                  </a:solidFill>
                  <a:latin typeface="Helvetica" charset="0"/>
                  <a:ea typeface="黑体" charset="0"/>
                  <a:cs typeface="黑体" charset="0"/>
                </a:rPr>
                <a:t>均方误差</a:t>
              </a:r>
              <a:r>
                <a:rPr lang="zh-CN" altLang="en-US" sz="2800">
                  <a:latin typeface="Helvetica" charset="0"/>
                  <a:ea typeface="宋体" charset="0"/>
                  <a:cs typeface="宋体" charset="0"/>
                </a:rPr>
                <a:t>，它的大小在一定程度上反映了用经验公式来近似表达原来函数关系的近似程度的好坏．</a:t>
              </a:r>
            </a:p>
          </p:txBody>
        </p:sp>
        <p:graphicFrame>
          <p:nvGraphicFramePr>
            <p:cNvPr id="9222" name="Object 9">
              <a:extLst>
                <a:ext uri="{FF2B5EF4-FFF2-40B4-BE49-F238E27FC236}">
                  <a16:creationId xmlns:a16="http://schemas.microsoft.com/office/drawing/2014/main" id="{692DCD8C-2EEE-1F47-B329-A314062958F2}"/>
                </a:ext>
              </a:extLst>
            </p:cNvPr>
            <p:cNvGraphicFramePr>
              <a:graphicFrameLocks noChangeAspect="1"/>
            </p:cNvGraphicFramePr>
            <p:nvPr/>
          </p:nvGraphicFramePr>
          <p:xfrm>
            <a:off x="1136" y="48"/>
            <a:ext cx="448" cy="248"/>
          </p:xfrm>
          <a:graphic>
            <a:graphicData uri="http://schemas.openxmlformats.org/presentationml/2006/ole">
              <mc:AlternateContent xmlns:mc="http://schemas.openxmlformats.org/markup-compatibility/2006">
                <mc:Choice xmlns:v="urn:schemas-microsoft-com:vml" Requires="v">
                  <p:oleObj spid="_x0000_s59424" name="Equation" r:id="rId9" imgW="16383000" imgH="9067800" progId="Equation.3">
                    <p:embed/>
                  </p:oleObj>
                </mc:Choice>
                <mc:Fallback>
                  <p:oleObj name="Equation" r:id="rId9" imgW="16383000" imgH="9067800" progId="Equation.3">
                    <p:embed/>
                    <p:pic>
                      <p:nvPicPr>
                        <p:cNvPr id="9222" name="Object 9">
                          <a:extLst>
                            <a:ext uri="{FF2B5EF4-FFF2-40B4-BE49-F238E27FC236}">
                              <a16:creationId xmlns:a16="http://schemas.microsoft.com/office/drawing/2014/main" id="{692DCD8C-2EEE-1F47-B329-A314062958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6" y="48"/>
                          <a:ext cx="44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9220" name="日期占位符 1">
            <a:extLst>
              <a:ext uri="{FF2B5EF4-FFF2-40B4-BE49-F238E27FC236}">
                <a16:creationId xmlns:a16="http://schemas.microsoft.com/office/drawing/2014/main" id="{B7743208-E918-F54D-AA5E-037BD8E7987B}"/>
              </a:ext>
            </a:extLst>
          </p:cNvPr>
          <p:cNvSpPr txBox="1">
            <a:spLocks noGrp="1"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buFont typeface="Arial" panose="020B0604020202020204" pitchFamily="34" charset="0"/>
              <a:buNone/>
            </a:pPr>
            <a:fld id="{9801AFDE-0BB3-724F-89AA-BAC8B3CFF62C}" type="datetime13">
              <a:rPr lang="zh-CN" altLang="en-US" sz="1200">
                <a:solidFill>
                  <a:srgbClr val="898989"/>
                </a:solidFill>
                <a:latin typeface="Helvetica" pitchFamily="2" charset="0"/>
                <a:ea typeface="宋体" panose="02010600030101010101" pitchFamily="2" charset="-122"/>
              </a:rPr>
              <a:pPr eaLnBrk="1" hangingPunct="1">
                <a:buFont typeface="Arial" panose="020B0604020202020204" pitchFamily="34" charset="0"/>
                <a:buNone/>
              </a:pPr>
              <a:t>下午9时39分46秒</a:t>
            </a:fld>
            <a:endParaRPr lang="zh-CN" altLang="en-US" sz="1200">
              <a:solidFill>
                <a:srgbClr val="898989"/>
              </a:solidFill>
              <a:latin typeface="Helvetica" pitchFamily="2" charset="0"/>
              <a:ea typeface="宋体" panose="02010600030101010101" pitchFamily="2" charset="-122"/>
            </a:endParaRPr>
          </a:p>
        </p:txBody>
      </p:sp>
      <p:sp>
        <p:nvSpPr>
          <p:cNvPr id="11" name="Title 1">
            <a:extLst>
              <a:ext uri="{FF2B5EF4-FFF2-40B4-BE49-F238E27FC236}">
                <a16:creationId xmlns:a16="http://schemas.microsoft.com/office/drawing/2014/main" id="{85DDC95A-B5EB-0F47-AC45-617C7C497074}"/>
              </a:ext>
            </a:extLst>
          </p:cNvPr>
          <p:cNvSpPr txBox="1">
            <a:spLocks/>
          </p:cNvSpPr>
          <p:nvPr/>
        </p:nvSpPr>
        <p:spPr>
          <a:xfrm>
            <a:off x="330743" y="0"/>
            <a:ext cx="7313571" cy="762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800" b="1" dirty="0" err="1">
                <a:solidFill>
                  <a:srgbClr val="002060"/>
                </a:solidFill>
                <a:latin typeface="SimSun" panose="02010600030101010101" pitchFamily="2" charset="-122"/>
                <a:ea typeface="SimSun" panose="02010600030101010101" pitchFamily="2" charset="-122"/>
              </a:rPr>
              <a:t>线性拟合</a:t>
            </a:r>
            <a:endParaRPr lang="en-US" sz="3800" b="1" dirty="0">
              <a:solidFill>
                <a:srgbClr val="002060"/>
              </a:solidFill>
              <a:latin typeface="SimSun" panose="02010600030101010101" pitchFamily="2" charset="-122"/>
              <a:ea typeface="SimSun" panose="02010600030101010101" pitchFamily="2" charset="-122"/>
            </a:endParaRPr>
          </a:p>
        </p:txBody>
      </p:sp>
      <p:sp>
        <p:nvSpPr>
          <p:cNvPr id="12" name="Process 11">
            <a:extLst>
              <a:ext uri="{FF2B5EF4-FFF2-40B4-BE49-F238E27FC236}">
                <a16:creationId xmlns:a16="http://schemas.microsoft.com/office/drawing/2014/main" id="{40F64DA9-472C-9541-8866-49A41C37B00F}"/>
              </a:ext>
            </a:extLst>
          </p:cNvPr>
          <p:cNvSpPr/>
          <p:nvPr/>
        </p:nvSpPr>
        <p:spPr>
          <a:xfrm>
            <a:off x="330743" y="685800"/>
            <a:ext cx="8482514" cy="45719"/>
          </a:xfrm>
          <a:prstGeom prst="flowChartProcess">
            <a:avLst/>
          </a:prstGeom>
          <a:gradFill flip="none" rotWithShape="1">
            <a:gsLst>
              <a:gs pos="70000">
                <a:schemeClr val="accent1"/>
              </a:gs>
              <a:gs pos="0">
                <a:schemeClr val="accent1">
                  <a:lumMod val="40000"/>
                  <a:lumOff val="60000"/>
                  <a:alpha val="22000"/>
                </a:schemeClr>
              </a:gs>
              <a:gs pos="19000">
                <a:schemeClr val="accent1">
                  <a:lumMod val="95000"/>
                  <a:lumOff val="5000"/>
                </a:schemeClr>
              </a:gs>
              <a:gs pos="33000">
                <a:schemeClr val="accent1">
                  <a:lumMod val="60000"/>
                </a:schemeClr>
              </a:gs>
            </a:gsLst>
            <a:path path="circle">
              <a:fillToRect l="50000" t="130000" r="50000" b="-30000"/>
            </a:path>
            <a:tileRect/>
          </a:gra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5469127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wipe(left)">
                                      <p:cBhvr>
                                        <p:cTn id="7" dur="500"/>
                                        <p:tgtEl>
                                          <p:spTgt spid="106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6503"/>
                                        </p:tgtEl>
                                        <p:attrNameLst>
                                          <p:attrName>style.visibility</p:attrName>
                                        </p:attrNameLst>
                                      </p:cBhvr>
                                      <p:to>
                                        <p:strVal val="visible"/>
                                      </p:to>
                                    </p:set>
                                    <p:animEffect transition="in" filter="wipe(left)">
                                      <p:cBhvr>
                                        <p:cTn id="12" dur="500"/>
                                        <p:tgtEl>
                                          <p:spTgt spid="10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Text Box 6">
            <a:extLst>
              <a:ext uri="{FF2B5EF4-FFF2-40B4-BE49-F238E27FC236}">
                <a16:creationId xmlns:a16="http://schemas.microsoft.com/office/drawing/2014/main" id="{3148CE9A-4B86-6B4F-9A6E-4772E88364CB}"/>
              </a:ext>
            </a:extLst>
          </p:cNvPr>
          <p:cNvSpPr txBox="1">
            <a:spLocks noChangeArrowheads="1"/>
          </p:cNvSpPr>
          <p:nvPr/>
        </p:nvSpPr>
        <p:spPr bwMode="auto">
          <a:xfrm>
            <a:off x="228600" y="152400"/>
            <a:ext cx="8686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zh-CN" altLang="en-US" b="1" dirty="0">
                <a:ea typeface="宋体" panose="02010600030101010101" pitchFamily="2" charset="-122"/>
              </a:rPr>
              <a:t>最小二乘拟合</a:t>
            </a:r>
            <a:r>
              <a:rPr lang="zh-CN" altLang="en-US" b="1" dirty="0">
                <a:solidFill>
                  <a:schemeClr val="accent2"/>
                </a:solidFill>
                <a:ea typeface="宋体" panose="02010600030101010101" pitchFamily="2" charset="-122"/>
              </a:rPr>
              <a:t>多项式</a:t>
            </a:r>
            <a:r>
              <a:rPr lang="en-US" altLang="zh-CN" b="1" dirty="0">
                <a:ea typeface="宋体" panose="02010600030101010101" pitchFamily="2" charset="-122"/>
              </a:rPr>
              <a:t>  </a:t>
            </a:r>
            <a:r>
              <a:rPr lang="en-US" altLang="zh-CN" sz="2000" b="1" dirty="0">
                <a:solidFill>
                  <a:srgbClr val="008000"/>
                </a:solidFill>
                <a:latin typeface="Arial" panose="020B0604020202020204" pitchFamily="34" charset="0"/>
                <a:ea typeface="宋体" panose="02010600030101010101" pitchFamily="2" charset="-122"/>
              </a:rPr>
              <a:t>/* L-S approximating polynomials */</a:t>
            </a:r>
          </a:p>
        </p:txBody>
      </p:sp>
      <p:grpSp>
        <p:nvGrpSpPr>
          <p:cNvPr id="52274" name="Group 50">
            <a:extLst>
              <a:ext uri="{FF2B5EF4-FFF2-40B4-BE49-F238E27FC236}">
                <a16:creationId xmlns:a16="http://schemas.microsoft.com/office/drawing/2014/main" id="{8A78E2B8-547B-714D-821A-88BF39566DAC}"/>
              </a:ext>
            </a:extLst>
          </p:cNvPr>
          <p:cNvGrpSpPr>
            <a:grpSpLocks/>
          </p:cNvGrpSpPr>
          <p:nvPr/>
        </p:nvGrpSpPr>
        <p:grpSpPr bwMode="auto">
          <a:xfrm>
            <a:off x="457200" y="877888"/>
            <a:ext cx="8229600" cy="1625600"/>
            <a:chOff x="288" y="553"/>
            <a:chExt cx="5184" cy="1024"/>
          </a:xfrm>
        </p:grpSpPr>
        <p:pic>
          <p:nvPicPr>
            <p:cNvPr id="10388" name="Picture 7" descr="DARTS">
              <a:extLst>
                <a:ext uri="{FF2B5EF4-FFF2-40B4-BE49-F238E27FC236}">
                  <a16:creationId xmlns:a16="http://schemas.microsoft.com/office/drawing/2014/main" id="{E2B9A6D8-96F2-AC43-99EF-E31A13D007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 y="720"/>
              <a:ext cx="566"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2" name="Text Box 8">
              <a:extLst>
                <a:ext uri="{FF2B5EF4-FFF2-40B4-BE49-F238E27FC236}">
                  <a16:creationId xmlns:a16="http://schemas.microsoft.com/office/drawing/2014/main" id="{D0C6CB79-67F0-1544-9D79-908B68AE85C6}"/>
                </a:ext>
              </a:extLst>
            </p:cNvPr>
            <p:cNvSpPr txBox="1">
              <a:spLocks noChangeArrowheads="1"/>
            </p:cNvSpPr>
            <p:nvPr/>
          </p:nvSpPr>
          <p:spPr bwMode="auto">
            <a:xfrm>
              <a:off x="912" y="553"/>
              <a:ext cx="4560" cy="10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lnSpc>
                  <a:spcPct val="140000"/>
                </a:lnSpc>
              </a:pPr>
              <a:r>
                <a:rPr lang="zh-CN" altLang="en-US" sz="2400" b="1">
                  <a:ea typeface="宋体" panose="02010600030101010101" pitchFamily="2" charset="-122"/>
                </a:rPr>
                <a:t>确定多项式</a:t>
              </a:r>
              <a:r>
                <a:rPr lang="en-US" altLang="zh-CN" sz="2400" b="1">
                  <a:ea typeface="宋体" panose="02010600030101010101" pitchFamily="2" charset="-122"/>
                </a:rPr>
                <a:t>                                              </a:t>
              </a:r>
              <a:r>
                <a:rPr lang="zh-CN" altLang="en-US" sz="2400" b="1">
                  <a:ea typeface="宋体" panose="02010600030101010101" pitchFamily="2" charset="-122"/>
                </a:rPr>
                <a:t>，对于一组数据</a:t>
              </a:r>
              <a:r>
                <a:rPr lang="en-US" altLang="zh-CN" sz="2400" b="1">
                  <a:ea typeface="宋体" panose="02010600030101010101" pitchFamily="2" charset="-122"/>
                </a:rPr>
                <a:t>(</a:t>
              </a:r>
              <a:r>
                <a:rPr lang="en-US" altLang="zh-CN" sz="2400" b="1" i="1">
                  <a:solidFill>
                    <a:schemeClr val="accent2"/>
                  </a:solidFill>
                  <a:ea typeface="宋体" panose="02010600030101010101" pitchFamily="2" charset="-122"/>
                </a:rPr>
                <a:t>x</a:t>
              </a:r>
              <a:r>
                <a:rPr lang="en-US" altLang="zh-CN" sz="2400" b="1" i="1" baseline="-25000">
                  <a:solidFill>
                    <a:schemeClr val="accent2"/>
                  </a:solidFill>
                  <a:ea typeface="宋体" panose="02010600030101010101" pitchFamily="2" charset="-122"/>
                </a:rPr>
                <a:t>i</a:t>
              </a:r>
              <a:r>
                <a:rPr lang="en-US" altLang="zh-CN" sz="2400" b="1">
                  <a:ea typeface="宋体" panose="02010600030101010101" pitchFamily="2" charset="-122"/>
                </a:rPr>
                <a:t>, </a:t>
              </a:r>
              <a:r>
                <a:rPr lang="en-US" altLang="zh-CN" sz="2400" b="1" i="1">
                  <a:solidFill>
                    <a:schemeClr val="accent2"/>
                  </a:solidFill>
                  <a:ea typeface="宋体" panose="02010600030101010101" pitchFamily="2" charset="-122"/>
                </a:rPr>
                <a:t>y</a:t>
              </a:r>
              <a:r>
                <a:rPr lang="en-US" altLang="zh-CN" sz="2400" b="1" i="1" baseline="-25000">
                  <a:solidFill>
                    <a:schemeClr val="accent2"/>
                  </a:solidFill>
                  <a:ea typeface="宋体" panose="02010600030101010101" pitchFamily="2" charset="-122"/>
                </a:rPr>
                <a:t>i</a:t>
              </a:r>
              <a:r>
                <a:rPr lang="en-US" altLang="zh-CN" sz="2400" b="1">
                  <a:ea typeface="宋体" panose="02010600030101010101" pitchFamily="2" charset="-122"/>
                </a:rPr>
                <a:t>)  </a:t>
              </a:r>
              <a:r>
                <a:rPr lang="en-US" altLang="zh-CN" sz="1800" b="1">
                  <a:ea typeface="宋体" panose="02010600030101010101" pitchFamily="2" charset="-122"/>
                </a:rPr>
                <a:t>(</a:t>
              </a:r>
              <a:r>
                <a:rPr lang="en-US" altLang="zh-CN" sz="1800" b="1" i="1">
                  <a:ea typeface="宋体" panose="02010600030101010101" pitchFamily="2" charset="-122"/>
                </a:rPr>
                <a:t>i</a:t>
              </a:r>
              <a:r>
                <a:rPr lang="en-US" altLang="zh-CN" sz="1800" b="1">
                  <a:ea typeface="宋体" panose="02010600030101010101" pitchFamily="2" charset="-122"/>
                </a:rPr>
                <a:t> = 1, 2, …, </a:t>
              </a:r>
              <a:r>
                <a:rPr lang="en-US" altLang="zh-CN" sz="1800" b="1" i="1">
                  <a:ea typeface="宋体" panose="02010600030101010101" pitchFamily="2" charset="-122"/>
                </a:rPr>
                <a:t>m</a:t>
              </a:r>
              <a:r>
                <a:rPr lang="en-US" altLang="zh-CN" sz="1800" b="1">
                  <a:ea typeface="宋体" panose="02010600030101010101" pitchFamily="2" charset="-122"/>
                </a:rPr>
                <a:t>)</a:t>
              </a:r>
              <a:r>
                <a:rPr lang="en-US" altLang="zh-CN" sz="2400" b="1">
                  <a:ea typeface="宋体" panose="02010600030101010101" pitchFamily="2" charset="-122"/>
                </a:rPr>
                <a:t> </a:t>
              </a:r>
              <a:r>
                <a:rPr lang="zh-CN" altLang="en-US" sz="2400" b="1">
                  <a:ea typeface="宋体" panose="02010600030101010101" pitchFamily="2" charset="-122"/>
                </a:rPr>
                <a:t>使得</a:t>
              </a:r>
              <a:r>
                <a:rPr lang="en-US" altLang="zh-CN" sz="2400" b="1">
                  <a:ea typeface="宋体" panose="02010600030101010101" pitchFamily="2" charset="-122"/>
                </a:rPr>
                <a:t>                              </a:t>
              </a:r>
              <a:r>
                <a:rPr lang="zh-CN" altLang="en-US" sz="2400" b="1">
                  <a:ea typeface="宋体" panose="02010600030101010101" pitchFamily="2" charset="-122"/>
                </a:rPr>
                <a:t>达到</a:t>
              </a:r>
              <a:r>
                <a:rPr lang="zh-CN" altLang="en-US" sz="2400" b="1">
                  <a:solidFill>
                    <a:schemeClr val="accent2"/>
                  </a:solidFill>
                  <a:ea typeface="宋体" panose="02010600030101010101" pitchFamily="2" charset="-122"/>
                </a:rPr>
                <a:t>极小</a:t>
              </a:r>
              <a:r>
                <a:rPr lang="zh-CN" altLang="en-US" sz="2400" b="1">
                  <a:ea typeface="宋体" panose="02010600030101010101" pitchFamily="2" charset="-122"/>
                </a:rPr>
                <a:t>，这里</a:t>
              </a:r>
              <a:r>
                <a:rPr lang="en-US" altLang="zh-CN" sz="2400" b="1">
                  <a:ea typeface="宋体" panose="02010600030101010101" pitchFamily="2" charset="-122"/>
                </a:rPr>
                <a:t> </a:t>
              </a:r>
              <a:r>
                <a:rPr lang="en-US" altLang="zh-CN" sz="2400" b="1" i="1">
                  <a:ea typeface="宋体" panose="02010600030101010101" pitchFamily="2" charset="-122"/>
                </a:rPr>
                <a:t>n</a:t>
              </a:r>
              <a:r>
                <a:rPr lang="en-US" altLang="zh-CN" sz="2400" b="1">
                  <a:ea typeface="宋体" panose="02010600030101010101" pitchFamily="2" charset="-122"/>
                </a:rPr>
                <a:t> </a:t>
              </a:r>
              <a:r>
                <a:rPr lang="en-US" altLang="zh-CN" sz="2400" b="1">
                  <a:solidFill>
                    <a:srgbClr val="FF0000"/>
                  </a:solidFill>
                  <a:ea typeface="宋体" panose="02010600030101010101" pitchFamily="2" charset="-122"/>
                </a:rPr>
                <a:t>&lt;&lt;</a:t>
              </a:r>
              <a:r>
                <a:rPr lang="en-US" altLang="zh-CN" sz="2400" b="1">
                  <a:ea typeface="宋体" panose="02010600030101010101" pitchFamily="2" charset="-122"/>
                </a:rPr>
                <a:t> </a:t>
              </a:r>
              <a:r>
                <a:rPr lang="en-US" altLang="zh-CN" sz="2400" b="1" i="1">
                  <a:ea typeface="宋体" panose="02010600030101010101" pitchFamily="2" charset="-122"/>
                </a:rPr>
                <a:t>m</a:t>
              </a:r>
              <a:r>
                <a:rPr lang="zh-CN" altLang="en-US" sz="2400" b="1">
                  <a:ea typeface="宋体" panose="02010600030101010101" pitchFamily="2" charset="-122"/>
                </a:rPr>
                <a:t>。</a:t>
              </a:r>
              <a:endParaRPr lang="en-US" altLang="zh-CN" sz="2400" b="1">
                <a:ea typeface="宋体" panose="02010600030101010101" pitchFamily="2" charset="-122"/>
              </a:endParaRPr>
            </a:p>
          </p:txBody>
        </p:sp>
        <p:graphicFrame>
          <p:nvGraphicFramePr>
            <p:cNvPr id="10390" name="Object 9">
              <a:extLst>
                <a:ext uri="{FF2B5EF4-FFF2-40B4-BE49-F238E27FC236}">
                  <a16:creationId xmlns:a16="http://schemas.microsoft.com/office/drawing/2014/main" id="{B7B50B4B-84A9-F54F-B4D2-2FA316D2C8D1}"/>
                </a:ext>
              </a:extLst>
            </p:cNvPr>
            <p:cNvGraphicFramePr>
              <a:graphicFrameLocks noChangeAspect="1"/>
            </p:cNvGraphicFramePr>
            <p:nvPr/>
          </p:nvGraphicFramePr>
          <p:xfrm>
            <a:off x="1968" y="624"/>
            <a:ext cx="2192" cy="327"/>
          </p:xfrm>
          <a:graphic>
            <a:graphicData uri="http://schemas.openxmlformats.org/presentationml/2006/ole">
              <mc:AlternateContent xmlns:mc="http://schemas.openxmlformats.org/markup-compatibility/2006">
                <mc:Choice xmlns:v="urn:schemas-microsoft-com:vml" Requires="v">
                  <p:oleObj spid="_x0000_s60452" name="Equation" r:id="rId10" imgW="38912800" imgH="5562600" progId="Equation.3">
                    <p:embed/>
                  </p:oleObj>
                </mc:Choice>
                <mc:Fallback>
                  <p:oleObj name="Equation" r:id="rId10" imgW="38912800" imgH="5562600" progId="Equation.3">
                    <p:embed/>
                    <p:pic>
                      <p:nvPicPr>
                        <p:cNvPr id="10390" name="Object 9">
                          <a:extLst>
                            <a:ext uri="{FF2B5EF4-FFF2-40B4-BE49-F238E27FC236}">
                              <a16:creationId xmlns:a16="http://schemas.microsoft.com/office/drawing/2014/main" id="{B7B50B4B-84A9-F54F-B4D2-2FA316D2C8D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8" y="624"/>
                          <a:ext cx="219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391" name="Object 49">
              <a:extLst>
                <a:ext uri="{FF2B5EF4-FFF2-40B4-BE49-F238E27FC236}">
                  <a16:creationId xmlns:a16="http://schemas.microsoft.com/office/drawing/2014/main" id="{2A3531DA-3EEE-B44F-A694-DE7AB19115F2}"/>
                </a:ext>
              </a:extLst>
            </p:cNvPr>
            <p:cNvGraphicFramePr>
              <a:graphicFrameLocks noChangeAspect="1"/>
            </p:cNvGraphicFramePr>
            <p:nvPr/>
          </p:nvGraphicFramePr>
          <p:xfrm>
            <a:off x="3072" y="864"/>
            <a:ext cx="1392" cy="471"/>
          </p:xfrm>
          <a:graphic>
            <a:graphicData uri="http://schemas.openxmlformats.org/presentationml/2006/ole">
              <mc:AlternateContent xmlns:mc="http://schemas.openxmlformats.org/markup-compatibility/2006">
                <mc:Choice xmlns:v="urn:schemas-microsoft-com:vml" Requires="v">
                  <p:oleObj spid="_x0000_s60453" name="Equation" r:id="rId12" imgW="29260800" imgH="9944100" progId="Equation.3">
                    <p:embed/>
                  </p:oleObj>
                </mc:Choice>
                <mc:Fallback>
                  <p:oleObj name="Equation" r:id="rId12" imgW="29260800" imgH="9944100" progId="Equation.3">
                    <p:embed/>
                    <p:pic>
                      <p:nvPicPr>
                        <p:cNvPr id="10391" name="Object 49">
                          <a:extLst>
                            <a:ext uri="{FF2B5EF4-FFF2-40B4-BE49-F238E27FC236}">
                              <a16:creationId xmlns:a16="http://schemas.microsoft.com/office/drawing/2014/main" id="{2A3531DA-3EEE-B44F-A694-DE7AB19115F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72" y="864"/>
                          <a:ext cx="1392" cy="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52272" name="Group 48">
            <a:extLst>
              <a:ext uri="{FF2B5EF4-FFF2-40B4-BE49-F238E27FC236}">
                <a16:creationId xmlns:a16="http://schemas.microsoft.com/office/drawing/2014/main" id="{2D9A86E2-5109-D142-AF49-D258EC7C3DAB}"/>
              </a:ext>
            </a:extLst>
          </p:cNvPr>
          <p:cNvGrpSpPr>
            <a:grpSpLocks/>
          </p:cNvGrpSpPr>
          <p:nvPr/>
        </p:nvGrpSpPr>
        <p:grpSpPr bwMode="auto">
          <a:xfrm>
            <a:off x="4127500" y="1031875"/>
            <a:ext cx="2087563" cy="430213"/>
            <a:chOff x="2556" y="1768"/>
            <a:chExt cx="1315" cy="271"/>
          </a:xfrm>
        </p:grpSpPr>
        <p:sp>
          <p:nvSpPr>
            <p:cNvPr id="10382" name="Rectangle 31">
              <a:extLst>
                <a:ext uri="{FF2B5EF4-FFF2-40B4-BE49-F238E27FC236}">
                  <a16:creationId xmlns:a16="http://schemas.microsoft.com/office/drawing/2014/main" id="{5D4B6654-2A56-1E4A-A4EB-C22D0117B79D}"/>
                </a:ext>
              </a:extLst>
            </p:cNvPr>
            <p:cNvSpPr>
              <a:spLocks noChangeArrowheads="1"/>
            </p:cNvSpPr>
            <p:nvPr/>
          </p:nvSpPr>
          <p:spPr bwMode="auto">
            <a:xfrm>
              <a:off x="3804" y="1895"/>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500" b="1" i="1">
                  <a:solidFill>
                    <a:srgbClr val="FF0000"/>
                  </a:solidFill>
                  <a:ea typeface="宋体" panose="02010600030101010101" pitchFamily="2" charset="-122"/>
                </a:rPr>
                <a:t>n</a:t>
              </a:r>
              <a:endParaRPr lang="en-US" altLang="zh-CN">
                <a:solidFill>
                  <a:srgbClr val="FF0000"/>
                </a:solidFill>
                <a:ea typeface="宋体" panose="02010600030101010101" pitchFamily="2" charset="-122"/>
              </a:endParaRPr>
            </a:p>
          </p:txBody>
        </p:sp>
        <p:sp>
          <p:nvSpPr>
            <p:cNvPr id="10383" name="Rectangle 33">
              <a:extLst>
                <a:ext uri="{FF2B5EF4-FFF2-40B4-BE49-F238E27FC236}">
                  <a16:creationId xmlns:a16="http://schemas.microsoft.com/office/drawing/2014/main" id="{4ABD622D-2B48-B44D-8A2A-3D80A7174270}"/>
                </a:ext>
              </a:extLst>
            </p:cNvPr>
            <p:cNvSpPr>
              <a:spLocks noChangeArrowheads="1"/>
            </p:cNvSpPr>
            <p:nvPr/>
          </p:nvSpPr>
          <p:spPr bwMode="auto">
            <a:xfrm>
              <a:off x="3698" y="1768"/>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FF0000"/>
                  </a:solidFill>
                  <a:ea typeface="宋体" panose="02010600030101010101" pitchFamily="2" charset="-122"/>
                </a:rPr>
                <a:t>a</a:t>
              </a:r>
              <a:endParaRPr lang="en-US" altLang="zh-CN">
                <a:solidFill>
                  <a:srgbClr val="FF0000"/>
                </a:solidFill>
                <a:ea typeface="宋体" panose="02010600030101010101" pitchFamily="2" charset="-122"/>
              </a:endParaRPr>
            </a:p>
          </p:txBody>
        </p:sp>
        <p:sp>
          <p:nvSpPr>
            <p:cNvPr id="10384" name="Rectangle 35">
              <a:extLst>
                <a:ext uri="{FF2B5EF4-FFF2-40B4-BE49-F238E27FC236}">
                  <a16:creationId xmlns:a16="http://schemas.microsoft.com/office/drawing/2014/main" id="{2C37CC1E-FD1A-0141-BA0E-2278B1C7070C}"/>
                </a:ext>
              </a:extLst>
            </p:cNvPr>
            <p:cNvSpPr>
              <a:spLocks noChangeArrowheads="1"/>
            </p:cNvSpPr>
            <p:nvPr/>
          </p:nvSpPr>
          <p:spPr bwMode="auto">
            <a:xfrm>
              <a:off x="2915" y="1768"/>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FF0000"/>
                  </a:solidFill>
                  <a:ea typeface="宋体" panose="02010600030101010101" pitchFamily="2" charset="-122"/>
                </a:rPr>
                <a:t>a</a:t>
              </a:r>
              <a:endParaRPr lang="en-US" altLang="zh-CN">
                <a:solidFill>
                  <a:srgbClr val="FF0000"/>
                </a:solidFill>
                <a:ea typeface="宋体" panose="02010600030101010101" pitchFamily="2" charset="-122"/>
              </a:endParaRPr>
            </a:p>
          </p:txBody>
        </p:sp>
        <p:sp>
          <p:nvSpPr>
            <p:cNvPr id="10385" name="Rectangle 36">
              <a:extLst>
                <a:ext uri="{FF2B5EF4-FFF2-40B4-BE49-F238E27FC236}">
                  <a16:creationId xmlns:a16="http://schemas.microsoft.com/office/drawing/2014/main" id="{224EB984-026B-9A4A-BD90-C73C1FFD8347}"/>
                </a:ext>
              </a:extLst>
            </p:cNvPr>
            <p:cNvSpPr>
              <a:spLocks noChangeArrowheads="1"/>
            </p:cNvSpPr>
            <p:nvPr/>
          </p:nvSpPr>
          <p:spPr bwMode="auto">
            <a:xfrm>
              <a:off x="2556" y="1768"/>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600" b="1" i="1">
                  <a:solidFill>
                    <a:srgbClr val="FF0000"/>
                  </a:solidFill>
                  <a:ea typeface="宋体" panose="02010600030101010101" pitchFamily="2" charset="-122"/>
                </a:rPr>
                <a:t>a</a:t>
              </a:r>
              <a:endParaRPr lang="en-US" altLang="zh-CN">
                <a:solidFill>
                  <a:srgbClr val="FF0000"/>
                </a:solidFill>
                <a:ea typeface="宋体" panose="02010600030101010101" pitchFamily="2" charset="-122"/>
              </a:endParaRPr>
            </a:p>
          </p:txBody>
        </p:sp>
        <p:sp>
          <p:nvSpPr>
            <p:cNvPr id="10386" name="Rectangle 46">
              <a:extLst>
                <a:ext uri="{FF2B5EF4-FFF2-40B4-BE49-F238E27FC236}">
                  <a16:creationId xmlns:a16="http://schemas.microsoft.com/office/drawing/2014/main" id="{B45308A1-3B8B-2D42-BD17-C5088907A599}"/>
                </a:ext>
              </a:extLst>
            </p:cNvPr>
            <p:cNvSpPr>
              <a:spLocks noChangeArrowheads="1"/>
            </p:cNvSpPr>
            <p:nvPr/>
          </p:nvSpPr>
          <p:spPr bwMode="auto">
            <a:xfrm>
              <a:off x="3013" y="189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500" b="1">
                  <a:solidFill>
                    <a:srgbClr val="FF0000"/>
                  </a:solidFill>
                  <a:ea typeface="宋体" panose="02010600030101010101" pitchFamily="2" charset="-122"/>
                </a:rPr>
                <a:t>1</a:t>
              </a:r>
              <a:endParaRPr lang="en-US" altLang="zh-CN">
                <a:solidFill>
                  <a:srgbClr val="FF0000"/>
                </a:solidFill>
                <a:ea typeface="宋体" panose="02010600030101010101" pitchFamily="2" charset="-122"/>
              </a:endParaRPr>
            </a:p>
          </p:txBody>
        </p:sp>
        <p:sp>
          <p:nvSpPr>
            <p:cNvPr id="10387" name="Rectangle 47">
              <a:extLst>
                <a:ext uri="{FF2B5EF4-FFF2-40B4-BE49-F238E27FC236}">
                  <a16:creationId xmlns:a16="http://schemas.microsoft.com/office/drawing/2014/main" id="{1E916678-F177-7443-BA20-23BF0E3BAA76}"/>
                </a:ext>
              </a:extLst>
            </p:cNvPr>
            <p:cNvSpPr>
              <a:spLocks noChangeArrowheads="1"/>
            </p:cNvSpPr>
            <p:nvPr/>
          </p:nvSpPr>
          <p:spPr bwMode="auto">
            <a:xfrm>
              <a:off x="2659" y="189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500" b="1">
                  <a:solidFill>
                    <a:srgbClr val="FF0000"/>
                  </a:solidFill>
                  <a:ea typeface="宋体" panose="02010600030101010101" pitchFamily="2" charset="-122"/>
                </a:rPr>
                <a:t>0</a:t>
              </a:r>
              <a:endParaRPr lang="en-US" altLang="zh-CN">
                <a:solidFill>
                  <a:srgbClr val="FF0000"/>
                </a:solidFill>
                <a:ea typeface="宋体" panose="02010600030101010101" pitchFamily="2" charset="-122"/>
              </a:endParaRPr>
            </a:p>
          </p:txBody>
        </p:sp>
      </p:grpSp>
      <p:grpSp>
        <p:nvGrpSpPr>
          <p:cNvPr id="52322" name="Group 98">
            <a:extLst>
              <a:ext uri="{FF2B5EF4-FFF2-40B4-BE49-F238E27FC236}">
                <a16:creationId xmlns:a16="http://schemas.microsoft.com/office/drawing/2014/main" id="{BB541476-6C53-5744-9E7B-2BBB6FB3C484}"/>
              </a:ext>
            </a:extLst>
          </p:cNvPr>
          <p:cNvGrpSpPr>
            <a:grpSpLocks/>
          </p:cNvGrpSpPr>
          <p:nvPr/>
        </p:nvGrpSpPr>
        <p:grpSpPr bwMode="auto">
          <a:xfrm>
            <a:off x="533400" y="2514600"/>
            <a:ext cx="7239000" cy="1693863"/>
            <a:chOff x="336" y="1632"/>
            <a:chExt cx="4560" cy="1067"/>
          </a:xfrm>
        </p:grpSpPr>
        <p:pic>
          <p:nvPicPr>
            <p:cNvPr id="10337" name="Picture 51" descr="KEY">
              <a:extLst>
                <a:ext uri="{FF2B5EF4-FFF2-40B4-BE49-F238E27FC236}">
                  <a16:creationId xmlns:a16="http://schemas.microsoft.com/office/drawing/2014/main" id="{602F9A34-4630-9B42-9A4C-358B09CECF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6" y="1728"/>
              <a:ext cx="414"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76" name="Text Box 52">
              <a:extLst>
                <a:ext uri="{FF2B5EF4-FFF2-40B4-BE49-F238E27FC236}">
                  <a16:creationId xmlns:a16="http://schemas.microsoft.com/office/drawing/2014/main" id="{3AAF06C7-BD96-1E40-B82A-EA85DA667386}"/>
                </a:ext>
              </a:extLst>
            </p:cNvPr>
            <p:cNvSpPr txBox="1">
              <a:spLocks noChangeArrowheads="1"/>
            </p:cNvSpPr>
            <p:nvPr/>
          </p:nvSpPr>
          <p:spPr bwMode="auto">
            <a:xfrm>
              <a:off x="912" y="1632"/>
              <a:ext cx="38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en-US" altLang="zh-CN" sz="2400" b="1" i="1">
                  <a:ea typeface="宋体" panose="02010600030101010101" pitchFamily="2" charset="-122"/>
                  <a:sym typeface="Symbol" pitchFamily="2" charset="2"/>
                </a:rPr>
                <a:t></a:t>
              </a:r>
              <a:r>
                <a:rPr lang="en-US" altLang="zh-CN" sz="2400" b="1">
                  <a:ea typeface="宋体" panose="02010600030101010101" pitchFamily="2" charset="-122"/>
                  <a:sym typeface="Symbol" pitchFamily="2" charset="2"/>
                </a:rPr>
                <a:t> </a:t>
              </a:r>
              <a:r>
                <a:rPr lang="zh-CN" altLang="en-US" sz="2400" b="1">
                  <a:ea typeface="宋体" panose="02010600030101010101" pitchFamily="2" charset="-122"/>
                  <a:sym typeface="Symbol" pitchFamily="2" charset="2"/>
                </a:rPr>
                <a:t>实际上是</a:t>
              </a:r>
              <a:r>
                <a:rPr lang="en-US" altLang="zh-CN" sz="2400" b="1">
                  <a:ea typeface="宋体" panose="02010600030101010101" pitchFamily="2" charset="-122"/>
                  <a:sym typeface="Symbol" pitchFamily="2" charset="2"/>
                </a:rPr>
                <a:t> </a:t>
              </a:r>
              <a:r>
                <a:rPr lang="en-US" altLang="zh-CN" sz="2400" b="1" i="1">
                  <a:ea typeface="宋体" panose="02010600030101010101" pitchFamily="2" charset="-122"/>
                  <a:sym typeface="Symbol" pitchFamily="2" charset="2"/>
                </a:rPr>
                <a:t>a</a:t>
              </a:r>
              <a:r>
                <a:rPr lang="en-US" altLang="zh-CN" sz="2400" b="1" baseline="-25000">
                  <a:ea typeface="宋体" panose="02010600030101010101" pitchFamily="2" charset="-122"/>
                  <a:sym typeface="Symbol" pitchFamily="2" charset="2"/>
                </a:rPr>
                <a:t>0</a:t>
              </a:r>
              <a:r>
                <a:rPr lang="en-US" altLang="zh-CN" sz="2400" b="1">
                  <a:ea typeface="宋体" panose="02010600030101010101" pitchFamily="2" charset="-122"/>
                  <a:sym typeface="Symbol" pitchFamily="2" charset="2"/>
                </a:rPr>
                <a:t>, </a:t>
              </a:r>
              <a:r>
                <a:rPr lang="en-US" altLang="zh-CN" sz="2400" b="1" i="1">
                  <a:ea typeface="宋体" panose="02010600030101010101" pitchFamily="2" charset="-122"/>
                  <a:sym typeface="Symbol" pitchFamily="2" charset="2"/>
                </a:rPr>
                <a:t>a</a:t>
              </a:r>
              <a:r>
                <a:rPr lang="en-US" altLang="zh-CN" sz="2400" b="1" baseline="-25000">
                  <a:ea typeface="宋体" panose="02010600030101010101" pitchFamily="2" charset="-122"/>
                  <a:sym typeface="Symbol" pitchFamily="2" charset="2"/>
                </a:rPr>
                <a:t>1</a:t>
              </a:r>
              <a:r>
                <a:rPr lang="en-US" altLang="zh-CN" sz="2400" b="1">
                  <a:ea typeface="宋体" panose="02010600030101010101" pitchFamily="2" charset="-122"/>
                  <a:sym typeface="Symbol" pitchFamily="2" charset="2"/>
                </a:rPr>
                <a:t>, …, </a:t>
              </a:r>
              <a:r>
                <a:rPr lang="en-US" altLang="zh-CN" sz="2400" b="1" i="1">
                  <a:ea typeface="宋体" panose="02010600030101010101" pitchFamily="2" charset="-122"/>
                  <a:sym typeface="Symbol" pitchFamily="2" charset="2"/>
                </a:rPr>
                <a:t>a</a:t>
              </a:r>
              <a:r>
                <a:rPr lang="en-US" altLang="zh-CN" sz="2400" b="1" i="1" baseline="-25000">
                  <a:ea typeface="宋体" panose="02010600030101010101" pitchFamily="2" charset="-122"/>
                  <a:sym typeface="Symbol" pitchFamily="2" charset="2"/>
                </a:rPr>
                <a:t>n</a:t>
              </a:r>
              <a:r>
                <a:rPr lang="en-US" altLang="zh-CN" sz="2400" b="1">
                  <a:ea typeface="宋体" panose="02010600030101010101" pitchFamily="2" charset="-122"/>
                  <a:sym typeface="Symbol" pitchFamily="2" charset="2"/>
                </a:rPr>
                <a:t> </a:t>
              </a:r>
              <a:r>
                <a:rPr lang="zh-CN" altLang="en-US" sz="2400" b="1">
                  <a:ea typeface="宋体" panose="02010600030101010101" pitchFamily="2" charset="-122"/>
                  <a:sym typeface="Symbol" pitchFamily="2" charset="2"/>
                </a:rPr>
                <a:t>的多元函数，即</a:t>
              </a:r>
              <a:endParaRPr lang="en-US" altLang="zh-CN" sz="2400" b="1" i="1">
                <a:ea typeface="宋体" panose="02010600030101010101" pitchFamily="2" charset="-122"/>
              </a:endParaRPr>
            </a:p>
          </p:txBody>
        </p:sp>
        <p:grpSp>
          <p:nvGrpSpPr>
            <p:cNvPr id="10339" name="Group 97">
              <a:extLst>
                <a:ext uri="{FF2B5EF4-FFF2-40B4-BE49-F238E27FC236}">
                  <a16:creationId xmlns:a16="http://schemas.microsoft.com/office/drawing/2014/main" id="{7520D199-9926-0D42-A64C-9BF13A5291B1}"/>
                </a:ext>
              </a:extLst>
            </p:cNvPr>
            <p:cNvGrpSpPr>
              <a:grpSpLocks/>
            </p:cNvGrpSpPr>
            <p:nvPr/>
          </p:nvGrpSpPr>
          <p:grpSpPr bwMode="auto">
            <a:xfrm>
              <a:off x="960" y="1872"/>
              <a:ext cx="3731" cy="461"/>
              <a:chOff x="960" y="1872"/>
              <a:chExt cx="3731" cy="461"/>
            </a:xfrm>
          </p:grpSpPr>
          <p:sp>
            <p:nvSpPr>
              <p:cNvPr id="10342" name="Rectangle 54">
                <a:extLst>
                  <a:ext uri="{FF2B5EF4-FFF2-40B4-BE49-F238E27FC236}">
                    <a16:creationId xmlns:a16="http://schemas.microsoft.com/office/drawing/2014/main" id="{A0B44BEC-C863-314D-AFAB-B2D7BD1B5362}"/>
                  </a:ext>
                </a:extLst>
              </p:cNvPr>
              <p:cNvSpPr>
                <a:spLocks noChangeArrowheads="1"/>
              </p:cNvSpPr>
              <p:nvPr/>
            </p:nvSpPr>
            <p:spPr bwMode="auto">
              <a:xfrm>
                <a:off x="2563" y="1872"/>
                <a:ext cx="1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39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343" name="Rectangle 55">
                <a:extLst>
                  <a:ext uri="{FF2B5EF4-FFF2-40B4-BE49-F238E27FC236}">
                    <a16:creationId xmlns:a16="http://schemas.microsoft.com/office/drawing/2014/main" id="{CA71DF81-371D-F548-B429-264B2B297572}"/>
                  </a:ext>
                </a:extLst>
              </p:cNvPr>
              <p:cNvSpPr>
                <a:spLocks noChangeArrowheads="1"/>
              </p:cNvSpPr>
              <p:nvPr/>
            </p:nvSpPr>
            <p:spPr bwMode="auto">
              <a:xfrm>
                <a:off x="4512" y="1872"/>
                <a:ext cx="1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39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344" name="Rectangle 56">
                <a:extLst>
                  <a:ext uri="{FF2B5EF4-FFF2-40B4-BE49-F238E27FC236}">
                    <a16:creationId xmlns:a16="http://schemas.microsoft.com/office/drawing/2014/main" id="{799A947F-6082-3141-A4D7-4643167BF531}"/>
                  </a:ext>
                </a:extLst>
              </p:cNvPr>
              <p:cNvSpPr>
                <a:spLocks noChangeArrowheads="1"/>
              </p:cNvSpPr>
              <p:nvPr/>
            </p:nvSpPr>
            <p:spPr bwMode="auto">
              <a:xfrm>
                <a:off x="2337" y="1949"/>
                <a:ext cx="16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3400" b="1">
                    <a:solidFill>
                      <a:srgbClr val="000000"/>
                    </a:solidFill>
                    <a:latin typeface="Symbol" pitchFamily="2" charset="2"/>
                    <a:ea typeface="宋体" panose="02010600030101010101" pitchFamily="2" charset="-122"/>
                    <a:sym typeface="Symbol" pitchFamily="2" charset="2"/>
                  </a:rPr>
                  <a:t></a:t>
                </a:r>
                <a:endParaRPr lang="en-US" altLang="zh-CN">
                  <a:ea typeface="宋体" panose="02010600030101010101" pitchFamily="2" charset="-122"/>
                </a:endParaRPr>
              </a:p>
            </p:txBody>
          </p:sp>
          <p:sp>
            <p:nvSpPr>
              <p:cNvPr id="10345" name="Rectangle 57">
                <a:extLst>
                  <a:ext uri="{FF2B5EF4-FFF2-40B4-BE49-F238E27FC236}">
                    <a16:creationId xmlns:a16="http://schemas.microsoft.com/office/drawing/2014/main" id="{F48E4F73-B0D9-EE45-ACDB-1C2480FC6F77}"/>
                  </a:ext>
                </a:extLst>
              </p:cNvPr>
              <p:cNvSpPr>
                <a:spLocks noChangeArrowheads="1"/>
              </p:cNvSpPr>
              <p:nvPr/>
            </p:nvSpPr>
            <p:spPr bwMode="auto">
              <a:xfrm>
                <a:off x="2395" y="2196"/>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346" name="Rectangle 58">
                <a:extLst>
                  <a:ext uri="{FF2B5EF4-FFF2-40B4-BE49-F238E27FC236}">
                    <a16:creationId xmlns:a16="http://schemas.microsoft.com/office/drawing/2014/main" id="{7C9952BB-0540-AE4A-B416-0A748B9B7DF8}"/>
                  </a:ext>
                </a:extLst>
              </p:cNvPr>
              <p:cNvSpPr>
                <a:spLocks noChangeArrowheads="1"/>
              </p:cNvSpPr>
              <p:nvPr/>
            </p:nvSpPr>
            <p:spPr bwMode="auto">
              <a:xfrm>
                <a:off x="4215" y="2000"/>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347" name="Rectangle 59">
                <a:extLst>
                  <a:ext uri="{FF2B5EF4-FFF2-40B4-BE49-F238E27FC236}">
                    <a16:creationId xmlns:a16="http://schemas.microsoft.com/office/drawing/2014/main" id="{F3149452-EB94-C141-9A7C-65E54F5CD656}"/>
                  </a:ext>
                </a:extLst>
              </p:cNvPr>
              <p:cNvSpPr>
                <a:spLocks noChangeArrowheads="1"/>
              </p:cNvSpPr>
              <p:nvPr/>
            </p:nvSpPr>
            <p:spPr bwMode="auto">
              <a:xfrm>
                <a:off x="3667" y="2000"/>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348" name="Rectangle 60">
                <a:extLst>
                  <a:ext uri="{FF2B5EF4-FFF2-40B4-BE49-F238E27FC236}">
                    <a16:creationId xmlns:a16="http://schemas.microsoft.com/office/drawing/2014/main" id="{62AA1EA6-7C67-534B-B557-F46AFD0D9AAB}"/>
                  </a:ext>
                </a:extLst>
              </p:cNvPr>
              <p:cNvSpPr>
                <a:spLocks noChangeArrowheads="1"/>
              </p:cNvSpPr>
              <p:nvPr/>
            </p:nvSpPr>
            <p:spPr bwMode="auto">
              <a:xfrm>
                <a:off x="3361" y="2000"/>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349" name="Rectangle 61">
                <a:extLst>
                  <a:ext uri="{FF2B5EF4-FFF2-40B4-BE49-F238E27FC236}">
                    <a16:creationId xmlns:a16="http://schemas.microsoft.com/office/drawing/2014/main" id="{31C44E97-B8C4-BF49-B6CA-C248E29735E1}"/>
                  </a:ext>
                </a:extLst>
              </p:cNvPr>
              <p:cNvSpPr>
                <a:spLocks noChangeArrowheads="1"/>
              </p:cNvSpPr>
              <p:nvPr/>
            </p:nvSpPr>
            <p:spPr bwMode="auto">
              <a:xfrm>
                <a:off x="2864" y="2000"/>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350" name="Rectangle 62">
                <a:extLst>
                  <a:ext uri="{FF2B5EF4-FFF2-40B4-BE49-F238E27FC236}">
                    <a16:creationId xmlns:a16="http://schemas.microsoft.com/office/drawing/2014/main" id="{6D883337-4596-704F-9E81-133192B4B8FA}"/>
                  </a:ext>
                </a:extLst>
              </p:cNvPr>
              <p:cNvSpPr>
                <a:spLocks noChangeArrowheads="1"/>
              </p:cNvSpPr>
              <p:nvPr/>
            </p:nvSpPr>
            <p:spPr bwMode="auto">
              <a:xfrm>
                <a:off x="2189" y="2000"/>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351" name="Rectangle 63">
                <a:extLst>
                  <a:ext uri="{FF2B5EF4-FFF2-40B4-BE49-F238E27FC236}">
                    <a16:creationId xmlns:a16="http://schemas.microsoft.com/office/drawing/2014/main" id="{66610921-1D1B-E445-A5E9-23ED5803DFF6}"/>
                  </a:ext>
                </a:extLst>
              </p:cNvPr>
              <p:cNvSpPr>
                <a:spLocks noChangeArrowheads="1"/>
              </p:cNvSpPr>
              <p:nvPr/>
            </p:nvSpPr>
            <p:spPr bwMode="auto">
              <a:xfrm>
                <a:off x="2395" y="1901"/>
                <a:ext cx="8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rgbClr val="000000"/>
                    </a:solidFill>
                    <a:ea typeface="宋体" panose="02010600030101010101" pitchFamily="2" charset="-122"/>
                  </a:rPr>
                  <a:t>m</a:t>
                </a:r>
                <a:endParaRPr lang="en-US" altLang="zh-CN">
                  <a:ea typeface="宋体" panose="02010600030101010101" pitchFamily="2" charset="-122"/>
                </a:endParaRPr>
              </a:p>
            </p:txBody>
          </p:sp>
          <p:sp>
            <p:nvSpPr>
              <p:cNvPr id="10352" name="Rectangle 64">
                <a:extLst>
                  <a:ext uri="{FF2B5EF4-FFF2-40B4-BE49-F238E27FC236}">
                    <a16:creationId xmlns:a16="http://schemas.microsoft.com/office/drawing/2014/main" id="{0FF55DEB-FE08-C246-9B3E-6FF903F172CE}"/>
                  </a:ext>
                </a:extLst>
              </p:cNvPr>
              <p:cNvSpPr>
                <a:spLocks noChangeArrowheads="1"/>
              </p:cNvSpPr>
              <p:nvPr/>
            </p:nvSpPr>
            <p:spPr bwMode="auto">
              <a:xfrm>
                <a:off x="2352" y="2208"/>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rgbClr val="000000"/>
                    </a:solidFill>
                    <a:ea typeface="宋体" panose="02010600030101010101" pitchFamily="2" charset="-122"/>
                  </a:rPr>
                  <a:t>i</a:t>
                </a:r>
                <a:endParaRPr lang="en-US" altLang="zh-CN">
                  <a:ea typeface="宋体" panose="02010600030101010101" pitchFamily="2" charset="-122"/>
                </a:endParaRPr>
              </a:p>
            </p:txBody>
          </p:sp>
          <p:sp>
            <p:nvSpPr>
              <p:cNvPr id="10353" name="Rectangle 65">
                <a:extLst>
                  <a:ext uri="{FF2B5EF4-FFF2-40B4-BE49-F238E27FC236}">
                    <a16:creationId xmlns:a16="http://schemas.microsoft.com/office/drawing/2014/main" id="{BCF31E55-B33C-E446-8B21-243B80451B93}"/>
                  </a:ext>
                </a:extLst>
              </p:cNvPr>
              <p:cNvSpPr>
                <a:spLocks noChangeArrowheads="1"/>
              </p:cNvSpPr>
              <p:nvPr/>
            </p:nvSpPr>
            <p:spPr bwMode="auto">
              <a:xfrm>
                <a:off x="4466" y="2134"/>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0354" name="Rectangle 66">
                <a:extLst>
                  <a:ext uri="{FF2B5EF4-FFF2-40B4-BE49-F238E27FC236}">
                    <a16:creationId xmlns:a16="http://schemas.microsoft.com/office/drawing/2014/main" id="{098F5FDC-A3AE-0244-9488-77A7C4581052}"/>
                  </a:ext>
                </a:extLst>
              </p:cNvPr>
              <p:cNvSpPr>
                <a:spLocks noChangeArrowheads="1"/>
              </p:cNvSpPr>
              <p:nvPr/>
            </p:nvSpPr>
            <p:spPr bwMode="auto">
              <a:xfrm>
                <a:off x="4103" y="2006"/>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chemeClr val="accent2"/>
                    </a:solidFill>
                    <a:ea typeface="宋体" panose="02010600030101010101" pitchFamily="2" charset="-122"/>
                  </a:rPr>
                  <a:t>n</a:t>
                </a:r>
                <a:endParaRPr lang="en-US" altLang="zh-CN">
                  <a:solidFill>
                    <a:schemeClr val="accent2"/>
                  </a:solidFill>
                  <a:ea typeface="宋体" panose="02010600030101010101" pitchFamily="2" charset="-122"/>
                </a:endParaRPr>
              </a:p>
            </p:txBody>
          </p:sp>
          <p:sp>
            <p:nvSpPr>
              <p:cNvPr id="10355" name="Rectangle 67">
                <a:extLst>
                  <a:ext uri="{FF2B5EF4-FFF2-40B4-BE49-F238E27FC236}">
                    <a16:creationId xmlns:a16="http://schemas.microsoft.com/office/drawing/2014/main" id="{433A5F97-5C49-CC43-A840-E2A532DF0CE2}"/>
                  </a:ext>
                </a:extLst>
              </p:cNvPr>
              <p:cNvSpPr>
                <a:spLocks noChangeArrowheads="1"/>
              </p:cNvSpPr>
              <p:nvPr/>
            </p:nvSpPr>
            <p:spPr bwMode="auto">
              <a:xfrm>
                <a:off x="4093" y="2134"/>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0356" name="Rectangle 68">
                <a:extLst>
                  <a:ext uri="{FF2B5EF4-FFF2-40B4-BE49-F238E27FC236}">
                    <a16:creationId xmlns:a16="http://schemas.microsoft.com/office/drawing/2014/main" id="{3E5927AA-A467-D345-8DA8-059AD5AF859C}"/>
                  </a:ext>
                </a:extLst>
              </p:cNvPr>
              <p:cNvSpPr>
                <a:spLocks noChangeArrowheads="1"/>
              </p:cNvSpPr>
              <p:nvPr/>
            </p:nvSpPr>
            <p:spPr bwMode="auto">
              <a:xfrm>
                <a:off x="3906" y="2134"/>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rgbClr val="000000"/>
                    </a:solidFill>
                    <a:ea typeface="宋体" panose="02010600030101010101" pitchFamily="2" charset="-122"/>
                  </a:rPr>
                  <a:t>n</a:t>
                </a:r>
                <a:endParaRPr lang="en-US" altLang="zh-CN">
                  <a:ea typeface="宋体" panose="02010600030101010101" pitchFamily="2" charset="-122"/>
                </a:endParaRPr>
              </a:p>
            </p:txBody>
          </p:sp>
          <p:sp>
            <p:nvSpPr>
              <p:cNvPr id="10357" name="Rectangle 69">
                <a:extLst>
                  <a:ext uri="{FF2B5EF4-FFF2-40B4-BE49-F238E27FC236}">
                    <a16:creationId xmlns:a16="http://schemas.microsoft.com/office/drawing/2014/main" id="{6638D1D6-D907-F64B-9D2D-531A3658F033}"/>
                  </a:ext>
                </a:extLst>
              </p:cNvPr>
              <p:cNvSpPr>
                <a:spLocks noChangeArrowheads="1"/>
              </p:cNvSpPr>
              <p:nvPr/>
            </p:nvSpPr>
            <p:spPr bwMode="auto">
              <a:xfrm>
                <a:off x="3273" y="2134"/>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0358" name="Rectangle 70">
                <a:extLst>
                  <a:ext uri="{FF2B5EF4-FFF2-40B4-BE49-F238E27FC236}">
                    <a16:creationId xmlns:a16="http://schemas.microsoft.com/office/drawing/2014/main" id="{59AB0B16-AC11-8140-82AE-5C74870C1379}"/>
                  </a:ext>
                </a:extLst>
              </p:cNvPr>
              <p:cNvSpPr>
                <a:spLocks noChangeArrowheads="1"/>
              </p:cNvSpPr>
              <p:nvPr/>
            </p:nvSpPr>
            <p:spPr bwMode="auto">
              <a:xfrm>
                <a:off x="2000" y="2134"/>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rgbClr val="000000"/>
                    </a:solidFill>
                    <a:ea typeface="宋体" panose="02010600030101010101" pitchFamily="2" charset="-122"/>
                  </a:rPr>
                  <a:t>n</a:t>
                </a:r>
                <a:endParaRPr lang="en-US" altLang="zh-CN">
                  <a:ea typeface="宋体" panose="02010600030101010101" pitchFamily="2" charset="-122"/>
                </a:endParaRPr>
              </a:p>
            </p:txBody>
          </p:sp>
          <p:sp>
            <p:nvSpPr>
              <p:cNvPr id="10359" name="Rectangle 71">
                <a:extLst>
                  <a:ext uri="{FF2B5EF4-FFF2-40B4-BE49-F238E27FC236}">
                    <a16:creationId xmlns:a16="http://schemas.microsoft.com/office/drawing/2014/main" id="{868F0750-2672-8C4B-A76D-CF0261FF9CAC}"/>
                  </a:ext>
                </a:extLst>
              </p:cNvPr>
              <p:cNvSpPr>
                <a:spLocks noChangeArrowheads="1"/>
              </p:cNvSpPr>
              <p:nvPr/>
            </p:nvSpPr>
            <p:spPr bwMode="auto">
              <a:xfrm>
                <a:off x="4377" y="2021"/>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i="1">
                    <a:solidFill>
                      <a:schemeClr val="accent2"/>
                    </a:solidFill>
                    <a:ea typeface="宋体" panose="02010600030101010101" pitchFamily="2" charset="-122"/>
                  </a:rPr>
                  <a:t>y</a:t>
                </a:r>
                <a:endParaRPr lang="en-US" altLang="zh-CN">
                  <a:solidFill>
                    <a:schemeClr val="accent2"/>
                  </a:solidFill>
                  <a:ea typeface="宋体" panose="02010600030101010101" pitchFamily="2" charset="-122"/>
                </a:endParaRPr>
              </a:p>
            </p:txBody>
          </p:sp>
          <p:sp>
            <p:nvSpPr>
              <p:cNvPr id="10360" name="Rectangle 72">
                <a:extLst>
                  <a:ext uri="{FF2B5EF4-FFF2-40B4-BE49-F238E27FC236}">
                    <a16:creationId xmlns:a16="http://schemas.microsoft.com/office/drawing/2014/main" id="{BFBEDDE4-0725-2D49-82A6-C54C9CE2B58C}"/>
                  </a:ext>
                </a:extLst>
              </p:cNvPr>
              <p:cNvSpPr>
                <a:spLocks noChangeArrowheads="1"/>
              </p:cNvSpPr>
              <p:nvPr/>
            </p:nvSpPr>
            <p:spPr bwMode="auto">
              <a:xfrm>
                <a:off x="3992" y="202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i="1">
                    <a:solidFill>
                      <a:schemeClr val="accent2"/>
                    </a:solidFill>
                    <a:ea typeface="宋体" panose="02010600030101010101" pitchFamily="2" charset="-122"/>
                  </a:rPr>
                  <a:t>x</a:t>
                </a:r>
                <a:endParaRPr lang="en-US" altLang="zh-CN">
                  <a:solidFill>
                    <a:schemeClr val="accent2"/>
                  </a:solidFill>
                  <a:ea typeface="宋体" panose="02010600030101010101" pitchFamily="2" charset="-122"/>
                </a:endParaRPr>
              </a:p>
            </p:txBody>
          </p:sp>
          <p:sp>
            <p:nvSpPr>
              <p:cNvPr id="10361" name="Rectangle 73">
                <a:extLst>
                  <a:ext uri="{FF2B5EF4-FFF2-40B4-BE49-F238E27FC236}">
                    <a16:creationId xmlns:a16="http://schemas.microsoft.com/office/drawing/2014/main" id="{01728107-4BE8-F34B-A90F-F9E9BC2E88D5}"/>
                  </a:ext>
                </a:extLst>
              </p:cNvPr>
              <p:cNvSpPr>
                <a:spLocks noChangeArrowheads="1"/>
              </p:cNvSpPr>
              <p:nvPr/>
            </p:nvSpPr>
            <p:spPr bwMode="auto">
              <a:xfrm>
                <a:off x="3806" y="202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i="1">
                    <a:solidFill>
                      <a:srgbClr val="000000"/>
                    </a:solidFill>
                    <a:ea typeface="宋体" panose="02010600030101010101" pitchFamily="2" charset="-122"/>
                  </a:rPr>
                  <a:t>a</a:t>
                </a:r>
                <a:endParaRPr lang="en-US" altLang="zh-CN">
                  <a:ea typeface="宋体" panose="02010600030101010101" pitchFamily="2" charset="-122"/>
                </a:endParaRPr>
              </a:p>
            </p:txBody>
          </p:sp>
          <p:sp>
            <p:nvSpPr>
              <p:cNvPr id="10362" name="Rectangle 74">
                <a:extLst>
                  <a:ext uri="{FF2B5EF4-FFF2-40B4-BE49-F238E27FC236}">
                    <a16:creationId xmlns:a16="http://schemas.microsoft.com/office/drawing/2014/main" id="{B79FCC9F-2799-BA4E-8E5B-C1908590AEBF}"/>
                  </a:ext>
                </a:extLst>
              </p:cNvPr>
              <p:cNvSpPr>
                <a:spLocks noChangeArrowheads="1"/>
              </p:cNvSpPr>
              <p:nvPr/>
            </p:nvSpPr>
            <p:spPr bwMode="auto">
              <a:xfrm>
                <a:off x="3172" y="202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i="1">
                    <a:solidFill>
                      <a:schemeClr val="accent2"/>
                    </a:solidFill>
                    <a:ea typeface="宋体" panose="02010600030101010101" pitchFamily="2" charset="-122"/>
                  </a:rPr>
                  <a:t>x</a:t>
                </a:r>
                <a:endParaRPr lang="en-US" altLang="zh-CN">
                  <a:solidFill>
                    <a:schemeClr val="accent2"/>
                  </a:solidFill>
                  <a:ea typeface="宋体" panose="02010600030101010101" pitchFamily="2" charset="-122"/>
                </a:endParaRPr>
              </a:p>
            </p:txBody>
          </p:sp>
          <p:sp>
            <p:nvSpPr>
              <p:cNvPr id="10363" name="Rectangle 75">
                <a:extLst>
                  <a:ext uri="{FF2B5EF4-FFF2-40B4-BE49-F238E27FC236}">
                    <a16:creationId xmlns:a16="http://schemas.microsoft.com/office/drawing/2014/main" id="{F50F65E0-6A89-F547-87E9-4270DFD35E8F}"/>
                  </a:ext>
                </a:extLst>
              </p:cNvPr>
              <p:cNvSpPr>
                <a:spLocks noChangeArrowheads="1"/>
              </p:cNvSpPr>
              <p:nvPr/>
            </p:nvSpPr>
            <p:spPr bwMode="auto">
              <a:xfrm>
                <a:off x="3003" y="202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i="1">
                    <a:solidFill>
                      <a:srgbClr val="000000"/>
                    </a:solidFill>
                    <a:ea typeface="宋体" panose="02010600030101010101" pitchFamily="2" charset="-122"/>
                  </a:rPr>
                  <a:t>a</a:t>
                </a:r>
                <a:endParaRPr lang="en-US" altLang="zh-CN">
                  <a:ea typeface="宋体" panose="02010600030101010101" pitchFamily="2" charset="-122"/>
                </a:endParaRPr>
              </a:p>
            </p:txBody>
          </p:sp>
          <p:sp>
            <p:nvSpPr>
              <p:cNvPr id="10364" name="Rectangle 76">
                <a:extLst>
                  <a:ext uri="{FF2B5EF4-FFF2-40B4-BE49-F238E27FC236}">
                    <a16:creationId xmlns:a16="http://schemas.microsoft.com/office/drawing/2014/main" id="{37BE0547-FF29-DD4B-95BA-C3A96AA0E231}"/>
                  </a:ext>
                </a:extLst>
              </p:cNvPr>
              <p:cNvSpPr>
                <a:spLocks noChangeArrowheads="1"/>
              </p:cNvSpPr>
              <p:nvPr/>
            </p:nvSpPr>
            <p:spPr bwMode="auto">
              <a:xfrm>
                <a:off x="2660" y="202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i="1">
                    <a:solidFill>
                      <a:srgbClr val="000000"/>
                    </a:solidFill>
                    <a:ea typeface="宋体" panose="02010600030101010101" pitchFamily="2" charset="-122"/>
                  </a:rPr>
                  <a:t>a</a:t>
                </a:r>
                <a:endParaRPr lang="en-US" altLang="zh-CN">
                  <a:ea typeface="宋体" panose="02010600030101010101" pitchFamily="2" charset="-122"/>
                </a:endParaRPr>
              </a:p>
            </p:txBody>
          </p:sp>
          <p:sp>
            <p:nvSpPr>
              <p:cNvPr id="10365" name="Rectangle 77">
                <a:extLst>
                  <a:ext uri="{FF2B5EF4-FFF2-40B4-BE49-F238E27FC236}">
                    <a16:creationId xmlns:a16="http://schemas.microsoft.com/office/drawing/2014/main" id="{AA8C5554-7554-5440-8B93-5DDE7D9A9E44}"/>
                  </a:ext>
                </a:extLst>
              </p:cNvPr>
              <p:cNvSpPr>
                <a:spLocks noChangeArrowheads="1"/>
              </p:cNvSpPr>
              <p:nvPr/>
            </p:nvSpPr>
            <p:spPr bwMode="auto">
              <a:xfrm>
                <a:off x="1899" y="202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i="1">
                    <a:solidFill>
                      <a:srgbClr val="000000"/>
                    </a:solidFill>
                    <a:ea typeface="宋体" panose="02010600030101010101" pitchFamily="2" charset="-122"/>
                  </a:rPr>
                  <a:t>a</a:t>
                </a:r>
                <a:endParaRPr lang="en-US" altLang="zh-CN">
                  <a:ea typeface="宋体" panose="02010600030101010101" pitchFamily="2" charset="-122"/>
                </a:endParaRPr>
              </a:p>
            </p:txBody>
          </p:sp>
          <p:sp>
            <p:nvSpPr>
              <p:cNvPr id="10366" name="Rectangle 78">
                <a:extLst>
                  <a:ext uri="{FF2B5EF4-FFF2-40B4-BE49-F238E27FC236}">
                    <a16:creationId xmlns:a16="http://schemas.microsoft.com/office/drawing/2014/main" id="{8A774B6D-7093-E049-A805-4B7B202F3995}"/>
                  </a:ext>
                </a:extLst>
              </p:cNvPr>
              <p:cNvSpPr>
                <a:spLocks noChangeArrowheads="1"/>
              </p:cNvSpPr>
              <p:nvPr/>
            </p:nvSpPr>
            <p:spPr bwMode="auto">
              <a:xfrm>
                <a:off x="1403" y="202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i="1">
                    <a:solidFill>
                      <a:srgbClr val="000000"/>
                    </a:solidFill>
                    <a:ea typeface="宋体" panose="02010600030101010101" pitchFamily="2" charset="-122"/>
                  </a:rPr>
                  <a:t>a</a:t>
                </a:r>
                <a:endParaRPr lang="en-US" altLang="zh-CN">
                  <a:ea typeface="宋体" panose="02010600030101010101" pitchFamily="2" charset="-122"/>
                </a:endParaRPr>
              </a:p>
            </p:txBody>
          </p:sp>
          <p:sp>
            <p:nvSpPr>
              <p:cNvPr id="10367" name="Rectangle 79">
                <a:extLst>
                  <a:ext uri="{FF2B5EF4-FFF2-40B4-BE49-F238E27FC236}">
                    <a16:creationId xmlns:a16="http://schemas.microsoft.com/office/drawing/2014/main" id="{C31CC1AA-51DB-0B42-98CD-5FE78B094511}"/>
                  </a:ext>
                </a:extLst>
              </p:cNvPr>
              <p:cNvSpPr>
                <a:spLocks noChangeArrowheads="1"/>
              </p:cNvSpPr>
              <p:nvPr/>
            </p:nvSpPr>
            <p:spPr bwMode="auto">
              <a:xfrm>
                <a:off x="1160" y="202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i="1">
                    <a:solidFill>
                      <a:srgbClr val="000000"/>
                    </a:solidFill>
                    <a:ea typeface="宋体" panose="02010600030101010101" pitchFamily="2" charset="-122"/>
                  </a:rPr>
                  <a:t>a</a:t>
                </a:r>
                <a:endParaRPr lang="en-US" altLang="zh-CN">
                  <a:ea typeface="宋体" panose="02010600030101010101" pitchFamily="2" charset="-122"/>
                </a:endParaRPr>
              </a:p>
            </p:txBody>
          </p:sp>
          <p:sp>
            <p:nvSpPr>
              <p:cNvPr id="10368" name="Rectangle 80">
                <a:extLst>
                  <a:ext uri="{FF2B5EF4-FFF2-40B4-BE49-F238E27FC236}">
                    <a16:creationId xmlns:a16="http://schemas.microsoft.com/office/drawing/2014/main" id="{52A0684C-DB22-8D4D-9B83-79AF7E99A3E6}"/>
                  </a:ext>
                </a:extLst>
              </p:cNvPr>
              <p:cNvSpPr>
                <a:spLocks noChangeArrowheads="1"/>
              </p:cNvSpPr>
              <p:nvPr/>
            </p:nvSpPr>
            <p:spPr bwMode="auto">
              <a:xfrm>
                <a:off x="2456" y="220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a:solidFill>
                      <a:srgbClr val="000000"/>
                    </a:solidFill>
                    <a:ea typeface="宋体" panose="02010600030101010101" pitchFamily="2" charset="-122"/>
                  </a:rPr>
                  <a:t>1</a:t>
                </a:r>
                <a:endParaRPr lang="en-US" altLang="zh-CN">
                  <a:ea typeface="宋体" panose="02010600030101010101" pitchFamily="2" charset="-122"/>
                </a:endParaRPr>
              </a:p>
            </p:txBody>
          </p:sp>
          <p:sp>
            <p:nvSpPr>
              <p:cNvPr id="10369" name="Rectangle 81">
                <a:extLst>
                  <a:ext uri="{FF2B5EF4-FFF2-40B4-BE49-F238E27FC236}">
                    <a16:creationId xmlns:a16="http://schemas.microsoft.com/office/drawing/2014/main" id="{9ADADAEA-7A4E-1B4B-B2E9-52E60040BDF2}"/>
                  </a:ext>
                </a:extLst>
              </p:cNvPr>
              <p:cNvSpPr>
                <a:spLocks noChangeArrowheads="1"/>
              </p:cNvSpPr>
              <p:nvPr/>
            </p:nvSpPr>
            <p:spPr bwMode="auto">
              <a:xfrm>
                <a:off x="4639" y="1965"/>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a:solidFill>
                      <a:srgbClr val="000000"/>
                    </a:solidFill>
                    <a:ea typeface="宋体" panose="02010600030101010101" pitchFamily="2" charset="-122"/>
                  </a:rPr>
                  <a:t>2</a:t>
                </a:r>
                <a:endParaRPr lang="en-US" altLang="zh-CN">
                  <a:ea typeface="宋体" panose="02010600030101010101" pitchFamily="2" charset="-122"/>
                </a:endParaRPr>
              </a:p>
            </p:txBody>
          </p:sp>
          <p:sp>
            <p:nvSpPr>
              <p:cNvPr id="10370" name="Rectangle 82">
                <a:extLst>
                  <a:ext uri="{FF2B5EF4-FFF2-40B4-BE49-F238E27FC236}">
                    <a16:creationId xmlns:a16="http://schemas.microsoft.com/office/drawing/2014/main" id="{63EE50C0-4B75-134D-997E-F2D2C5B6E0F9}"/>
                  </a:ext>
                </a:extLst>
              </p:cNvPr>
              <p:cNvSpPr>
                <a:spLocks noChangeArrowheads="1"/>
              </p:cNvSpPr>
              <p:nvPr/>
            </p:nvSpPr>
            <p:spPr bwMode="auto">
              <a:xfrm>
                <a:off x="3096" y="213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a:solidFill>
                      <a:srgbClr val="000000"/>
                    </a:solidFill>
                    <a:ea typeface="宋体" panose="02010600030101010101" pitchFamily="2" charset="-122"/>
                  </a:rPr>
                  <a:t>1</a:t>
                </a:r>
                <a:endParaRPr lang="en-US" altLang="zh-CN">
                  <a:ea typeface="宋体" panose="02010600030101010101" pitchFamily="2" charset="-122"/>
                </a:endParaRPr>
              </a:p>
            </p:txBody>
          </p:sp>
          <p:sp>
            <p:nvSpPr>
              <p:cNvPr id="10371" name="Rectangle 83">
                <a:extLst>
                  <a:ext uri="{FF2B5EF4-FFF2-40B4-BE49-F238E27FC236}">
                    <a16:creationId xmlns:a16="http://schemas.microsoft.com/office/drawing/2014/main" id="{D5A98B60-C0E8-174E-A65C-F858FD923E01}"/>
                  </a:ext>
                </a:extLst>
              </p:cNvPr>
              <p:cNvSpPr>
                <a:spLocks noChangeArrowheads="1"/>
              </p:cNvSpPr>
              <p:nvPr/>
            </p:nvSpPr>
            <p:spPr bwMode="auto">
              <a:xfrm>
                <a:off x="2759" y="213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a:solidFill>
                      <a:srgbClr val="000000"/>
                    </a:solidFill>
                    <a:ea typeface="宋体" panose="02010600030101010101" pitchFamily="2" charset="-122"/>
                  </a:rPr>
                  <a:t>0</a:t>
                </a:r>
                <a:endParaRPr lang="en-US" altLang="zh-CN">
                  <a:ea typeface="宋体" panose="02010600030101010101" pitchFamily="2" charset="-122"/>
                </a:endParaRPr>
              </a:p>
            </p:txBody>
          </p:sp>
          <p:sp>
            <p:nvSpPr>
              <p:cNvPr id="10372" name="Rectangle 84">
                <a:extLst>
                  <a:ext uri="{FF2B5EF4-FFF2-40B4-BE49-F238E27FC236}">
                    <a16:creationId xmlns:a16="http://schemas.microsoft.com/office/drawing/2014/main" id="{E48D67AF-E8E2-E04B-91D9-A72A62300763}"/>
                  </a:ext>
                </a:extLst>
              </p:cNvPr>
              <p:cNvSpPr>
                <a:spLocks noChangeArrowheads="1"/>
              </p:cNvSpPr>
              <p:nvPr/>
            </p:nvSpPr>
            <p:spPr bwMode="auto">
              <a:xfrm>
                <a:off x="1496" y="213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a:solidFill>
                      <a:srgbClr val="000000"/>
                    </a:solidFill>
                    <a:ea typeface="宋体" panose="02010600030101010101" pitchFamily="2" charset="-122"/>
                  </a:rPr>
                  <a:t>1</a:t>
                </a:r>
                <a:endParaRPr lang="en-US" altLang="zh-CN">
                  <a:ea typeface="宋体" panose="02010600030101010101" pitchFamily="2" charset="-122"/>
                </a:endParaRPr>
              </a:p>
            </p:txBody>
          </p:sp>
          <p:sp>
            <p:nvSpPr>
              <p:cNvPr id="10373" name="Rectangle 85">
                <a:extLst>
                  <a:ext uri="{FF2B5EF4-FFF2-40B4-BE49-F238E27FC236}">
                    <a16:creationId xmlns:a16="http://schemas.microsoft.com/office/drawing/2014/main" id="{B84BA9F6-9F5E-974C-B347-9D2891E9FCCD}"/>
                  </a:ext>
                </a:extLst>
              </p:cNvPr>
              <p:cNvSpPr>
                <a:spLocks noChangeArrowheads="1"/>
              </p:cNvSpPr>
              <p:nvPr/>
            </p:nvSpPr>
            <p:spPr bwMode="auto">
              <a:xfrm>
                <a:off x="1259" y="213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a:solidFill>
                      <a:srgbClr val="000000"/>
                    </a:solidFill>
                    <a:ea typeface="宋体" panose="02010600030101010101" pitchFamily="2" charset="-122"/>
                  </a:rPr>
                  <a:t>0</a:t>
                </a:r>
                <a:endParaRPr lang="en-US" altLang="zh-CN">
                  <a:ea typeface="宋体" panose="02010600030101010101" pitchFamily="2" charset="-122"/>
                </a:endParaRPr>
              </a:p>
            </p:txBody>
          </p:sp>
          <p:sp>
            <p:nvSpPr>
              <p:cNvPr id="10374" name="Rectangle 86">
                <a:extLst>
                  <a:ext uri="{FF2B5EF4-FFF2-40B4-BE49-F238E27FC236}">
                    <a16:creationId xmlns:a16="http://schemas.microsoft.com/office/drawing/2014/main" id="{25144FBE-3365-0645-A5C4-887D22F5D0D1}"/>
                  </a:ext>
                </a:extLst>
              </p:cNvPr>
              <p:cNvSpPr>
                <a:spLocks noChangeArrowheads="1"/>
              </p:cNvSpPr>
              <p:nvPr/>
            </p:nvSpPr>
            <p:spPr bwMode="auto">
              <a:xfrm>
                <a:off x="3499" y="2021"/>
                <a:ext cx="13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0375" name="Rectangle 87">
                <a:extLst>
                  <a:ext uri="{FF2B5EF4-FFF2-40B4-BE49-F238E27FC236}">
                    <a16:creationId xmlns:a16="http://schemas.microsoft.com/office/drawing/2014/main" id="{ACB40CF7-D657-A74A-9840-EE1834C17D69}"/>
                  </a:ext>
                </a:extLst>
              </p:cNvPr>
              <p:cNvSpPr>
                <a:spLocks noChangeArrowheads="1"/>
              </p:cNvSpPr>
              <p:nvPr/>
            </p:nvSpPr>
            <p:spPr bwMode="auto">
              <a:xfrm>
                <a:off x="2086" y="2021"/>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0376" name="Rectangle 88">
                <a:extLst>
                  <a:ext uri="{FF2B5EF4-FFF2-40B4-BE49-F238E27FC236}">
                    <a16:creationId xmlns:a16="http://schemas.microsoft.com/office/drawing/2014/main" id="{63AD7C0E-44FB-1F45-82C4-D42B1B05F7FE}"/>
                  </a:ext>
                </a:extLst>
              </p:cNvPr>
              <p:cNvSpPr>
                <a:spLocks noChangeArrowheads="1"/>
              </p:cNvSpPr>
              <p:nvPr/>
            </p:nvSpPr>
            <p:spPr bwMode="auto">
              <a:xfrm>
                <a:off x="1831" y="202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0377" name="Rectangle 89">
                <a:extLst>
                  <a:ext uri="{FF2B5EF4-FFF2-40B4-BE49-F238E27FC236}">
                    <a16:creationId xmlns:a16="http://schemas.microsoft.com/office/drawing/2014/main" id="{601CB8FA-CCAC-564B-801D-962823660873}"/>
                  </a:ext>
                </a:extLst>
              </p:cNvPr>
              <p:cNvSpPr>
                <a:spLocks noChangeArrowheads="1"/>
              </p:cNvSpPr>
              <p:nvPr/>
            </p:nvSpPr>
            <p:spPr bwMode="auto">
              <a:xfrm>
                <a:off x="1654" y="2021"/>
                <a:ext cx="13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0378" name="Rectangle 90">
                <a:extLst>
                  <a:ext uri="{FF2B5EF4-FFF2-40B4-BE49-F238E27FC236}">
                    <a16:creationId xmlns:a16="http://schemas.microsoft.com/office/drawing/2014/main" id="{ED72334A-20A8-5D47-A86C-B9C745462A27}"/>
                  </a:ext>
                </a:extLst>
              </p:cNvPr>
              <p:cNvSpPr>
                <a:spLocks noChangeArrowheads="1"/>
              </p:cNvSpPr>
              <p:nvPr/>
            </p:nvSpPr>
            <p:spPr bwMode="auto">
              <a:xfrm>
                <a:off x="1569" y="202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0379" name="Rectangle 91">
                <a:extLst>
                  <a:ext uri="{FF2B5EF4-FFF2-40B4-BE49-F238E27FC236}">
                    <a16:creationId xmlns:a16="http://schemas.microsoft.com/office/drawing/2014/main" id="{6D076F21-95E1-004E-A892-8A542E87828D}"/>
                  </a:ext>
                </a:extLst>
              </p:cNvPr>
              <p:cNvSpPr>
                <a:spLocks noChangeArrowheads="1"/>
              </p:cNvSpPr>
              <p:nvPr/>
            </p:nvSpPr>
            <p:spPr bwMode="auto">
              <a:xfrm>
                <a:off x="1335" y="202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0380" name="Rectangle 92">
                <a:extLst>
                  <a:ext uri="{FF2B5EF4-FFF2-40B4-BE49-F238E27FC236}">
                    <a16:creationId xmlns:a16="http://schemas.microsoft.com/office/drawing/2014/main" id="{A5376DC3-3FCA-384E-8013-CDE7C5A4BEDB}"/>
                  </a:ext>
                </a:extLst>
              </p:cNvPr>
              <p:cNvSpPr>
                <a:spLocks noChangeArrowheads="1"/>
              </p:cNvSpPr>
              <p:nvPr/>
            </p:nvSpPr>
            <p:spPr bwMode="auto">
              <a:xfrm>
                <a:off x="1092" y="2021"/>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0381" name="Rectangle 93">
                <a:extLst>
                  <a:ext uri="{FF2B5EF4-FFF2-40B4-BE49-F238E27FC236}">
                    <a16:creationId xmlns:a16="http://schemas.microsoft.com/office/drawing/2014/main" id="{26A65636-918F-F848-9A39-A11BA35A1F4F}"/>
                  </a:ext>
                </a:extLst>
              </p:cNvPr>
              <p:cNvSpPr>
                <a:spLocks noChangeArrowheads="1"/>
              </p:cNvSpPr>
              <p:nvPr/>
            </p:nvSpPr>
            <p:spPr bwMode="auto">
              <a:xfrm>
                <a:off x="960" y="2000"/>
                <a:ext cx="11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i="1">
                    <a:solidFill>
                      <a:srgbClr val="000000"/>
                    </a:solidFill>
                    <a:latin typeface="Symbol" pitchFamily="2" charset="2"/>
                    <a:ea typeface="宋体" panose="02010600030101010101" pitchFamily="2" charset="-122"/>
                  </a:rPr>
                  <a:t>j</a:t>
                </a:r>
                <a:endParaRPr lang="en-US" altLang="zh-CN">
                  <a:ea typeface="宋体" panose="02010600030101010101" pitchFamily="2" charset="-122"/>
                </a:endParaRPr>
              </a:p>
            </p:txBody>
          </p:sp>
        </p:grpSp>
        <p:sp>
          <p:nvSpPr>
            <p:cNvPr id="52319" name="Text Box 95">
              <a:extLst>
                <a:ext uri="{FF2B5EF4-FFF2-40B4-BE49-F238E27FC236}">
                  <a16:creationId xmlns:a16="http://schemas.microsoft.com/office/drawing/2014/main" id="{1B6595E6-5A20-5C47-ACD7-390F515D07C5}"/>
                </a:ext>
              </a:extLst>
            </p:cNvPr>
            <p:cNvSpPr txBox="1">
              <a:spLocks noChangeArrowheads="1"/>
            </p:cNvSpPr>
            <p:nvPr/>
          </p:nvSpPr>
          <p:spPr bwMode="auto">
            <a:xfrm>
              <a:off x="912" y="2256"/>
              <a:ext cx="3984"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lnSpc>
                  <a:spcPct val="130000"/>
                </a:lnSpc>
              </a:pPr>
              <a:r>
                <a:rPr lang="zh-CN" altLang="en-US" sz="2400" b="1">
                  <a:ea typeface="宋体" panose="02010600030101010101" pitchFamily="2" charset="-122"/>
                </a:rPr>
                <a:t>在</a:t>
              </a:r>
              <a:r>
                <a:rPr lang="en-US" altLang="zh-CN" sz="2400" b="1">
                  <a:ea typeface="宋体" panose="02010600030101010101" pitchFamily="2" charset="-122"/>
                </a:rPr>
                <a:t> </a:t>
              </a:r>
              <a:r>
                <a:rPr lang="en-US" altLang="zh-CN" sz="2400" b="1" i="1">
                  <a:ea typeface="宋体" panose="02010600030101010101" pitchFamily="2" charset="-122"/>
                  <a:sym typeface="Symbol" pitchFamily="2" charset="2"/>
                </a:rPr>
                <a:t> </a:t>
              </a:r>
              <a:r>
                <a:rPr lang="zh-CN" altLang="en-US" sz="2400" b="1">
                  <a:ea typeface="宋体" panose="02010600030101010101" pitchFamily="2" charset="-122"/>
                </a:rPr>
                <a:t>的极值点应有</a:t>
              </a:r>
              <a:endParaRPr lang="en-US" altLang="zh-CN" sz="2400" b="1">
                <a:ea typeface="宋体" panose="02010600030101010101" pitchFamily="2" charset="-122"/>
              </a:endParaRPr>
            </a:p>
          </p:txBody>
        </p:sp>
        <p:graphicFrame>
          <p:nvGraphicFramePr>
            <p:cNvPr id="10341" name="Object 96">
              <a:extLst>
                <a:ext uri="{FF2B5EF4-FFF2-40B4-BE49-F238E27FC236}">
                  <a16:creationId xmlns:a16="http://schemas.microsoft.com/office/drawing/2014/main" id="{94DC33B9-30F9-484F-9E84-DB3825F2B712}"/>
                </a:ext>
              </a:extLst>
            </p:cNvPr>
            <p:cNvGraphicFramePr>
              <a:graphicFrameLocks noChangeAspect="1"/>
            </p:cNvGraphicFramePr>
            <p:nvPr/>
          </p:nvGraphicFramePr>
          <p:xfrm>
            <a:off x="2592" y="2256"/>
            <a:ext cx="1344" cy="443"/>
          </p:xfrm>
          <a:graphic>
            <a:graphicData uri="http://schemas.openxmlformats.org/presentationml/2006/ole">
              <mc:AlternateContent xmlns:mc="http://schemas.openxmlformats.org/markup-compatibility/2006">
                <mc:Choice xmlns:v="urn:schemas-microsoft-com:vml" Requires="v">
                  <p:oleObj spid="_x0000_s60454" name="Equation" r:id="rId15" imgW="31889700" imgH="9359900" progId="Equation.3">
                    <p:embed/>
                  </p:oleObj>
                </mc:Choice>
                <mc:Fallback>
                  <p:oleObj name="Equation" r:id="rId15" imgW="31889700" imgH="9359900" progId="Equation.3">
                    <p:embed/>
                    <p:pic>
                      <p:nvPicPr>
                        <p:cNvPr id="10341" name="Object 96">
                          <a:extLst>
                            <a:ext uri="{FF2B5EF4-FFF2-40B4-BE49-F238E27FC236}">
                              <a16:creationId xmlns:a16="http://schemas.microsoft.com/office/drawing/2014/main" id="{94DC33B9-30F9-484F-9E84-DB3825F2B71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2" y="2256"/>
                          <a:ext cx="1344"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aphicFrame>
        <p:nvGraphicFramePr>
          <p:cNvPr id="52323" name="Object 99">
            <a:extLst>
              <a:ext uri="{FF2B5EF4-FFF2-40B4-BE49-F238E27FC236}">
                <a16:creationId xmlns:a16="http://schemas.microsoft.com/office/drawing/2014/main" id="{AC6AE335-5C99-824D-9717-CE223E66C61A}"/>
              </a:ext>
            </a:extLst>
          </p:cNvPr>
          <p:cNvGraphicFramePr>
            <a:graphicFrameLocks noChangeAspect="1"/>
          </p:cNvGraphicFramePr>
          <p:nvPr/>
        </p:nvGraphicFramePr>
        <p:xfrm>
          <a:off x="609600" y="4191000"/>
          <a:ext cx="3733800" cy="715963"/>
        </p:xfrm>
        <a:graphic>
          <a:graphicData uri="http://schemas.openxmlformats.org/presentationml/2006/ole">
            <mc:AlternateContent xmlns:mc="http://schemas.openxmlformats.org/markup-compatibility/2006">
              <mc:Choice xmlns:v="urn:schemas-microsoft-com:vml" Requires="v">
                <p:oleObj spid="_x0000_s60455" name="Equation" r:id="rId17" imgW="49149000" imgH="9944100" progId="Equation.3">
                  <p:embed/>
                </p:oleObj>
              </mc:Choice>
              <mc:Fallback>
                <p:oleObj name="Equation" r:id="rId17" imgW="49149000" imgH="9944100" progId="Equation.3">
                  <p:embed/>
                  <p:pic>
                    <p:nvPicPr>
                      <p:cNvPr id="52323" name="Object 99">
                        <a:extLst>
                          <a:ext uri="{FF2B5EF4-FFF2-40B4-BE49-F238E27FC236}">
                            <a16:creationId xmlns:a16="http://schemas.microsoft.com/office/drawing/2014/main" id="{AC6AE335-5C99-824D-9717-CE223E66C61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600" y="4191000"/>
                        <a:ext cx="3733800"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52350" name="Group 126">
            <a:extLst>
              <a:ext uri="{FF2B5EF4-FFF2-40B4-BE49-F238E27FC236}">
                <a16:creationId xmlns:a16="http://schemas.microsoft.com/office/drawing/2014/main" id="{ADE3D804-4A57-694E-BBF1-E44650EBACFE}"/>
              </a:ext>
            </a:extLst>
          </p:cNvPr>
          <p:cNvGrpSpPr>
            <a:grpSpLocks/>
          </p:cNvGrpSpPr>
          <p:nvPr/>
        </p:nvGrpSpPr>
        <p:grpSpPr bwMode="auto">
          <a:xfrm>
            <a:off x="4495800" y="4191000"/>
            <a:ext cx="2593975" cy="706438"/>
            <a:chOff x="2811" y="2709"/>
            <a:chExt cx="1634" cy="445"/>
          </a:xfrm>
        </p:grpSpPr>
        <p:sp>
          <p:nvSpPr>
            <p:cNvPr id="10312" name="Rectangle 101">
              <a:extLst>
                <a:ext uri="{FF2B5EF4-FFF2-40B4-BE49-F238E27FC236}">
                  <a16:creationId xmlns:a16="http://schemas.microsoft.com/office/drawing/2014/main" id="{556782F1-3AE3-6149-BDE3-2634773F1E82}"/>
                </a:ext>
              </a:extLst>
            </p:cNvPr>
            <p:cNvSpPr>
              <a:spLocks noChangeArrowheads="1"/>
            </p:cNvSpPr>
            <p:nvPr/>
          </p:nvSpPr>
          <p:spPr bwMode="auto">
            <a:xfrm>
              <a:off x="4397" y="2804"/>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k</a:t>
              </a:r>
              <a:endParaRPr lang="en-US" altLang="zh-CN">
                <a:solidFill>
                  <a:schemeClr val="accent2"/>
                </a:solidFill>
                <a:ea typeface="宋体" panose="02010600030101010101" pitchFamily="2" charset="-122"/>
              </a:endParaRPr>
            </a:p>
          </p:txBody>
        </p:sp>
        <p:sp>
          <p:nvSpPr>
            <p:cNvPr id="10313" name="Rectangle 102">
              <a:extLst>
                <a:ext uri="{FF2B5EF4-FFF2-40B4-BE49-F238E27FC236}">
                  <a16:creationId xmlns:a16="http://schemas.microsoft.com/office/drawing/2014/main" id="{1D22D884-A4EC-E04B-B98E-A0202E17C17E}"/>
                </a:ext>
              </a:extLst>
            </p:cNvPr>
            <p:cNvSpPr>
              <a:spLocks noChangeArrowheads="1"/>
            </p:cNvSpPr>
            <p:nvPr/>
          </p:nvSpPr>
          <p:spPr bwMode="auto">
            <a:xfrm>
              <a:off x="4388" y="2921"/>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0314" name="Rectangle 103">
              <a:extLst>
                <a:ext uri="{FF2B5EF4-FFF2-40B4-BE49-F238E27FC236}">
                  <a16:creationId xmlns:a16="http://schemas.microsoft.com/office/drawing/2014/main" id="{B30CEF50-6029-E84C-9F84-80503A2BF430}"/>
                </a:ext>
              </a:extLst>
            </p:cNvPr>
            <p:cNvSpPr>
              <a:spLocks noChangeArrowheads="1"/>
            </p:cNvSpPr>
            <p:nvPr/>
          </p:nvSpPr>
          <p:spPr bwMode="auto">
            <a:xfrm>
              <a:off x="3097" y="2709"/>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rgbClr val="000000"/>
                  </a:solidFill>
                  <a:ea typeface="宋体" panose="02010600030101010101" pitchFamily="2" charset="-122"/>
                </a:rPr>
                <a:t>m</a:t>
              </a:r>
              <a:endParaRPr lang="en-US" altLang="zh-CN">
                <a:ea typeface="宋体" panose="02010600030101010101" pitchFamily="2" charset="-122"/>
              </a:endParaRPr>
            </a:p>
          </p:txBody>
        </p:sp>
        <p:sp>
          <p:nvSpPr>
            <p:cNvPr id="10315" name="Rectangle 104">
              <a:extLst>
                <a:ext uri="{FF2B5EF4-FFF2-40B4-BE49-F238E27FC236}">
                  <a16:creationId xmlns:a16="http://schemas.microsoft.com/office/drawing/2014/main" id="{30AA65C6-E237-3741-AAB0-E0D804A7AF30}"/>
                </a:ext>
              </a:extLst>
            </p:cNvPr>
            <p:cNvSpPr>
              <a:spLocks noChangeArrowheads="1"/>
            </p:cNvSpPr>
            <p:nvPr/>
          </p:nvSpPr>
          <p:spPr bwMode="auto">
            <a:xfrm>
              <a:off x="3067" y="3039"/>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rgbClr val="000000"/>
                  </a:solidFill>
                  <a:ea typeface="宋体" panose="02010600030101010101" pitchFamily="2" charset="-122"/>
                </a:rPr>
                <a:t>i</a:t>
              </a:r>
              <a:endParaRPr lang="en-US" altLang="zh-CN">
                <a:ea typeface="宋体" panose="02010600030101010101" pitchFamily="2" charset="-122"/>
              </a:endParaRPr>
            </a:p>
          </p:txBody>
        </p:sp>
        <p:sp>
          <p:nvSpPr>
            <p:cNvPr id="10316" name="Rectangle 105">
              <a:extLst>
                <a:ext uri="{FF2B5EF4-FFF2-40B4-BE49-F238E27FC236}">
                  <a16:creationId xmlns:a16="http://schemas.microsoft.com/office/drawing/2014/main" id="{9ADB437E-E986-844B-B8D3-6792B1A92430}"/>
                </a:ext>
              </a:extLst>
            </p:cNvPr>
            <p:cNvSpPr>
              <a:spLocks noChangeArrowheads="1"/>
            </p:cNvSpPr>
            <p:nvPr/>
          </p:nvSpPr>
          <p:spPr bwMode="auto">
            <a:xfrm>
              <a:off x="3378" y="270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rgbClr val="000000"/>
                  </a:solidFill>
                  <a:ea typeface="宋体" panose="02010600030101010101" pitchFamily="2" charset="-122"/>
                </a:rPr>
                <a:t>n</a:t>
              </a:r>
              <a:endParaRPr lang="en-US" altLang="zh-CN">
                <a:ea typeface="宋体" panose="02010600030101010101" pitchFamily="2" charset="-122"/>
              </a:endParaRPr>
            </a:p>
          </p:txBody>
        </p:sp>
        <p:sp>
          <p:nvSpPr>
            <p:cNvPr id="10317" name="Rectangle 106">
              <a:extLst>
                <a:ext uri="{FF2B5EF4-FFF2-40B4-BE49-F238E27FC236}">
                  <a16:creationId xmlns:a16="http://schemas.microsoft.com/office/drawing/2014/main" id="{4BA8E8E5-89C4-AD43-B556-0A0CE610C4D5}"/>
                </a:ext>
              </a:extLst>
            </p:cNvPr>
            <p:cNvSpPr>
              <a:spLocks noChangeArrowheads="1"/>
            </p:cNvSpPr>
            <p:nvPr/>
          </p:nvSpPr>
          <p:spPr bwMode="auto">
            <a:xfrm>
              <a:off x="3339" y="3039"/>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rgbClr val="000000"/>
                  </a:solidFill>
                  <a:ea typeface="宋体" panose="02010600030101010101" pitchFamily="2" charset="-122"/>
                </a:rPr>
                <a:t>j</a:t>
              </a:r>
              <a:endParaRPr lang="en-US" altLang="zh-CN">
                <a:ea typeface="宋体" panose="02010600030101010101" pitchFamily="2" charset="-122"/>
              </a:endParaRPr>
            </a:p>
          </p:txBody>
        </p:sp>
        <p:sp>
          <p:nvSpPr>
            <p:cNvPr id="10318" name="Rectangle 107">
              <a:extLst>
                <a:ext uri="{FF2B5EF4-FFF2-40B4-BE49-F238E27FC236}">
                  <a16:creationId xmlns:a16="http://schemas.microsoft.com/office/drawing/2014/main" id="{A6B8656E-444F-8D48-8F19-01FF0ABDEBC4}"/>
                </a:ext>
              </a:extLst>
            </p:cNvPr>
            <p:cNvSpPr>
              <a:spLocks noChangeArrowheads="1"/>
            </p:cNvSpPr>
            <p:nvPr/>
          </p:nvSpPr>
          <p:spPr bwMode="auto">
            <a:xfrm>
              <a:off x="4135" y="2921"/>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0319" name="Rectangle 108">
              <a:extLst>
                <a:ext uri="{FF2B5EF4-FFF2-40B4-BE49-F238E27FC236}">
                  <a16:creationId xmlns:a16="http://schemas.microsoft.com/office/drawing/2014/main" id="{498F5018-F718-6147-A869-9E3804F7A391}"/>
                </a:ext>
              </a:extLst>
            </p:cNvPr>
            <p:cNvSpPr>
              <a:spLocks noChangeArrowheads="1"/>
            </p:cNvSpPr>
            <p:nvPr/>
          </p:nvSpPr>
          <p:spPr bwMode="auto">
            <a:xfrm>
              <a:off x="3816" y="2804"/>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j</a:t>
              </a:r>
              <a:endParaRPr lang="en-US" altLang="zh-CN">
                <a:solidFill>
                  <a:schemeClr val="accent2"/>
                </a:solidFill>
                <a:ea typeface="宋体" panose="02010600030101010101" pitchFamily="2" charset="-122"/>
              </a:endParaRPr>
            </a:p>
          </p:txBody>
        </p:sp>
        <p:sp>
          <p:nvSpPr>
            <p:cNvPr id="10320" name="Rectangle 109">
              <a:extLst>
                <a:ext uri="{FF2B5EF4-FFF2-40B4-BE49-F238E27FC236}">
                  <a16:creationId xmlns:a16="http://schemas.microsoft.com/office/drawing/2014/main" id="{71571933-B4FE-864F-8852-5C8A3676D8BA}"/>
                </a:ext>
              </a:extLst>
            </p:cNvPr>
            <p:cNvSpPr>
              <a:spLocks noChangeArrowheads="1"/>
            </p:cNvSpPr>
            <p:nvPr/>
          </p:nvSpPr>
          <p:spPr bwMode="auto">
            <a:xfrm>
              <a:off x="3789" y="2921"/>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0321" name="Rectangle 110">
              <a:extLst>
                <a:ext uri="{FF2B5EF4-FFF2-40B4-BE49-F238E27FC236}">
                  <a16:creationId xmlns:a16="http://schemas.microsoft.com/office/drawing/2014/main" id="{C7DAF61D-7131-8D4F-92F9-18154FE82664}"/>
                </a:ext>
              </a:extLst>
            </p:cNvPr>
            <p:cNvSpPr>
              <a:spLocks noChangeArrowheads="1"/>
            </p:cNvSpPr>
            <p:nvPr/>
          </p:nvSpPr>
          <p:spPr bwMode="auto">
            <a:xfrm>
              <a:off x="3637" y="2921"/>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rgbClr val="FF0000"/>
                  </a:solidFill>
                  <a:ea typeface="宋体" panose="02010600030101010101" pitchFamily="2" charset="-122"/>
                </a:rPr>
                <a:t>j</a:t>
              </a:r>
              <a:endParaRPr lang="en-US" altLang="zh-CN">
                <a:solidFill>
                  <a:srgbClr val="FF0000"/>
                </a:solidFill>
                <a:ea typeface="宋体" panose="02010600030101010101" pitchFamily="2" charset="-122"/>
              </a:endParaRPr>
            </a:p>
          </p:txBody>
        </p:sp>
        <p:sp>
          <p:nvSpPr>
            <p:cNvPr id="10322" name="Rectangle 111">
              <a:extLst>
                <a:ext uri="{FF2B5EF4-FFF2-40B4-BE49-F238E27FC236}">
                  <a16:creationId xmlns:a16="http://schemas.microsoft.com/office/drawing/2014/main" id="{2C5F1F48-9478-764B-BA56-6E073036CF6A}"/>
                </a:ext>
              </a:extLst>
            </p:cNvPr>
            <p:cNvSpPr>
              <a:spLocks noChangeArrowheads="1"/>
            </p:cNvSpPr>
            <p:nvPr/>
          </p:nvSpPr>
          <p:spPr bwMode="auto">
            <a:xfrm>
              <a:off x="4293" y="281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i="1">
                  <a:solidFill>
                    <a:schemeClr val="accent2"/>
                  </a:solidFill>
                  <a:ea typeface="宋体" panose="02010600030101010101" pitchFamily="2" charset="-122"/>
                </a:rPr>
                <a:t>x</a:t>
              </a:r>
              <a:endParaRPr lang="en-US" altLang="zh-CN">
                <a:solidFill>
                  <a:schemeClr val="accent2"/>
                </a:solidFill>
                <a:ea typeface="宋体" panose="02010600030101010101" pitchFamily="2" charset="-122"/>
              </a:endParaRPr>
            </a:p>
          </p:txBody>
        </p:sp>
        <p:sp>
          <p:nvSpPr>
            <p:cNvPr id="10323" name="Rectangle 112">
              <a:extLst>
                <a:ext uri="{FF2B5EF4-FFF2-40B4-BE49-F238E27FC236}">
                  <a16:creationId xmlns:a16="http://schemas.microsoft.com/office/drawing/2014/main" id="{D58FC8FA-C3D2-064C-BB5D-7102F72781C1}"/>
                </a:ext>
              </a:extLst>
            </p:cNvPr>
            <p:cNvSpPr>
              <a:spLocks noChangeArrowheads="1"/>
            </p:cNvSpPr>
            <p:nvPr/>
          </p:nvSpPr>
          <p:spPr bwMode="auto">
            <a:xfrm>
              <a:off x="4051" y="2818"/>
              <a:ext cx="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i="1">
                  <a:solidFill>
                    <a:schemeClr val="accent2"/>
                  </a:solidFill>
                  <a:ea typeface="宋体" panose="02010600030101010101" pitchFamily="2" charset="-122"/>
                </a:rPr>
                <a:t>y</a:t>
              </a:r>
              <a:endParaRPr lang="en-US" altLang="zh-CN">
                <a:solidFill>
                  <a:schemeClr val="accent2"/>
                </a:solidFill>
                <a:ea typeface="宋体" panose="02010600030101010101" pitchFamily="2" charset="-122"/>
              </a:endParaRPr>
            </a:p>
          </p:txBody>
        </p:sp>
        <p:sp>
          <p:nvSpPr>
            <p:cNvPr id="10324" name="Rectangle 113">
              <a:extLst>
                <a:ext uri="{FF2B5EF4-FFF2-40B4-BE49-F238E27FC236}">
                  <a16:creationId xmlns:a16="http://schemas.microsoft.com/office/drawing/2014/main" id="{4412FC43-5B2A-384E-8009-B3B95B4D5E1C}"/>
                </a:ext>
              </a:extLst>
            </p:cNvPr>
            <p:cNvSpPr>
              <a:spLocks noChangeArrowheads="1"/>
            </p:cNvSpPr>
            <p:nvPr/>
          </p:nvSpPr>
          <p:spPr bwMode="auto">
            <a:xfrm>
              <a:off x="3694" y="281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i="1">
                  <a:solidFill>
                    <a:schemeClr val="accent2"/>
                  </a:solidFill>
                  <a:ea typeface="宋体" panose="02010600030101010101" pitchFamily="2" charset="-122"/>
                </a:rPr>
                <a:t>x</a:t>
              </a:r>
              <a:endParaRPr lang="en-US" altLang="zh-CN">
                <a:solidFill>
                  <a:schemeClr val="accent2"/>
                </a:solidFill>
                <a:ea typeface="宋体" panose="02010600030101010101" pitchFamily="2" charset="-122"/>
              </a:endParaRPr>
            </a:p>
          </p:txBody>
        </p:sp>
        <p:sp>
          <p:nvSpPr>
            <p:cNvPr id="10325" name="Rectangle 114">
              <a:extLst>
                <a:ext uri="{FF2B5EF4-FFF2-40B4-BE49-F238E27FC236}">
                  <a16:creationId xmlns:a16="http://schemas.microsoft.com/office/drawing/2014/main" id="{944460B2-B2DA-274F-B43B-4A1D0862CA0E}"/>
                </a:ext>
              </a:extLst>
            </p:cNvPr>
            <p:cNvSpPr>
              <a:spLocks noChangeArrowheads="1"/>
            </p:cNvSpPr>
            <p:nvPr/>
          </p:nvSpPr>
          <p:spPr bwMode="auto">
            <a:xfrm>
              <a:off x="3525" y="281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i="1">
                  <a:solidFill>
                    <a:srgbClr val="FF0000"/>
                  </a:solidFill>
                  <a:ea typeface="宋体" panose="02010600030101010101" pitchFamily="2" charset="-122"/>
                </a:rPr>
                <a:t>a</a:t>
              </a:r>
              <a:endParaRPr lang="en-US" altLang="zh-CN">
                <a:solidFill>
                  <a:srgbClr val="FF0000"/>
                </a:solidFill>
                <a:ea typeface="宋体" panose="02010600030101010101" pitchFamily="2" charset="-122"/>
              </a:endParaRPr>
            </a:p>
          </p:txBody>
        </p:sp>
        <p:sp>
          <p:nvSpPr>
            <p:cNvPr id="10326" name="Rectangle 115">
              <a:extLst>
                <a:ext uri="{FF2B5EF4-FFF2-40B4-BE49-F238E27FC236}">
                  <a16:creationId xmlns:a16="http://schemas.microsoft.com/office/drawing/2014/main" id="{72CD2FD8-9162-6A47-A916-81813C22FBEA}"/>
                </a:ext>
              </a:extLst>
            </p:cNvPr>
            <p:cNvSpPr>
              <a:spLocks noChangeArrowheads="1"/>
            </p:cNvSpPr>
            <p:nvPr/>
          </p:nvSpPr>
          <p:spPr bwMode="auto">
            <a:xfrm>
              <a:off x="3043" y="2754"/>
              <a:ext cx="16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3400" b="1">
                  <a:solidFill>
                    <a:srgbClr val="000000"/>
                  </a:solidFill>
                  <a:latin typeface="Symbol" pitchFamily="2" charset="2"/>
                  <a:ea typeface="宋体" panose="02010600030101010101" pitchFamily="2" charset="-122"/>
                  <a:sym typeface="Symbol" pitchFamily="2" charset="2"/>
                </a:rPr>
                <a:t></a:t>
              </a:r>
            </a:p>
          </p:txBody>
        </p:sp>
        <p:sp>
          <p:nvSpPr>
            <p:cNvPr id="10327" name="Rectangle 116">
              <a:extLst>
                <a:ext uri="{FF2B5EF4-FFF2-40B4-BE49-F238E27FC236}">
                  <a16:creationId xmlns:a16="http://schemas.microsoft.com/office/drawing/2014/main" id="{F833C416-10EB-F14C-9F90-0F3A9B9DBE2F}"/>
                </a:ext>
              </a:extLst>
            </p:cNvPr>
            <p:cNvSpPr>
              <a:spLocks noChangeArrowheads="1"/>
            </p:cNvSpPr>
            <p:nvPr/>
          </p:nvSpPr>
          <p:spPr bwMode="auto">
            <a:xfrm>
              <a:off x="3310" y="2754"/>
              <a:ext cx="16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3400" b="1">
                  <a:solidFill>
                    <a:srgbClr val="000000"/>
                  </a:solidFill>
                  <a:latin typeface="Symbol" pitchFamily="2" charset="2"/>
                  <a:ea typeface="宋体" panose="02010600030101010101" pitchFamily="2" charset="-122"/>
                  <a:sym typeface="Symbol" pitchFamily="2" charset="2"/>
                </a:rPr>
                <a:t></a:t>
              </a:r>
            </a:p>
          </p:txBody>
        </p:sp>
        <p:sp>
          <p:nvSpPr>
            <p:cNvPr id="10328" name="Rectangle 117">
              <a:extLst>
                <a:ext uri="{FF2B5EF4-FFF2-40B4-BE49-F238E27FC236}">
                  <a16:creationId xmlns:a16="http://schemas.microsoft.com/office/drawing/2014/main" id="{E0E190B9-6DE9-D440-9068-670C57E1F114}"/>
                </a:ext>
              </a:extLst>
            </p:cNvPr>
            <p:cNvSpPr>
              <a:spLocks noChangeArrowheads="1"/>
            </p:cNvSpPr>
            <p:nvPr/>
          </p:nvSpPr>
          <p:spPr bwMode="auto">
            <a:xfrm>
              <a:off x="3107" y="302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329" name="Rectangle 118">
              <a:extLst>
                <a:ext uri="{FF2B5EF4-FFF2-40B4-BE49-F238E27FC236}">
                  <a16:creationId xmlns:a16="http://schemas.microsoft.com/office/drawing/2014/main" id="{F23F51EC-D9C3-3D45-8386-3895ABCB0583}"/>
                </a:ext>
              </a:extLst>
            </p:cNvPr>
            <p:cNvSpPr>
              <a:spLocks noChangeArrowheads="1"/>
            </p:cNvSpPr>
            <p:nvPr/>
          </p:nvSpPr>
          <p:spPr bwMode="auto">
            <a:xfrm>
              <a:off x="3378" y="302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330" name="Rectangle 119">
              <a:extLst>
                <a:ext uri="{FF2B5EF4-FFF2-40B4-BE49-F238E27FC236}">
                  <a16:creationId xmlns:a16="http://schemas.microsoft.com/office/drawing/2014/main" id="{6600640E-3E58-B44E-80A9-043B8676A7F1}"/>
                </a:ext>
              </a:extLst>
            </p:cNvPr>
            <p:cNvSpPr>
              <a:spLocks noChangeArrowheads="1"/>
            </p:cNvSpPr>
            <p:nvPr/>
          </p:nvSpPr>
          <p:spPr bwMode="auto">
            <a:xfrm>
              <a:off x="3898" y="2799"/>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331" name="Rectangle 120">
              <a:extLst>
                <a:ext uri="{FF2B5EF4-FFF2-40B4-BE49-F238E27FC236}">
                  <a16:creationId xmlns:a16="http://schemas.microsoft.com/office/drawing/2014/main" id="{2E2E87DE-1EEA-BF42-8824-EE11107D704B}"/>
                </a:ext>
              </a:extLst>
            </p:cNvPr>
            <p:cNvSpPr>
              <a:spLocks noChangeArrowheads="1"/>
            </p:cNvSpPr>
            <p:nvPr/>
          </p:nvSpPr>
          <p:spPr bwMode="auto">
            <a:xfrm>
              <a:off x="2811" y="2799"/>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332" name="Rectangle 121">
              <a:extLst>
                <a:ext uri="{FF2B5EF4-FFF2-40B4-BE49-F238E27FC236}">
                  <a16:creationId xmlns:a16="http://schemas.microsoft.com/office/drawing/2014/main" id="{8DC786F4-E3B6-654D-A625-15AC6999D25A}"/>
                </a:ext>
              </a:extLst>
            </p:cNvPr>
            <p:cNvSpPr>
              <a:spLocks noChangeArrowheads="1"/>
            </p:cNvSpPr>
            <p:nvPr/>
          </p:nvSpPr>
          <p:spPr bwMode="auto">
            <a:xfrm>
              <a:off x="3166" y="3038"/>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a:solidFill>
                    <a:srgbClr val="000000"/>
                  </a:solidFill>
                  <a:ea typeface="宋体" panose="02010600030101010101" pitchFamily="2" charset="-122"/>
                </a:rPr>
                <a:t>1</a:t>
              </a:r>
              <a:endParaRPr lang="en-US" altLang="zh-CN">
                <a:ea typeface="宋体" panose="02010600030101010101" pitchFamily="2" charset="-122"/>
              </a:endParaRPr>
            </a:p>
          </p:txBody>
        </p:sp>
        <p:sp>
          <p:nvSpPr>
            <p:cNvPr id="10333" name="Rectangle 122">
              <a:extLst>
                <a:ext uri="{FF2B5EF4-FFF2-40B4-BE49-F238E27FC236}">
                  <a16:creationId xmlns:a16="http://schemas.microsoft.com/office/drawing/2014/main" id="{5F89E6A3-1165-9544-8764-324B0F34B853}"/>
                </a:ext>
              </a:extLst>
            </p:cNvPr>
            <p:cNvSpPr>
              <a:spLocks noChangeArrowheads="1"/>
            </p:cNvSpPr>
            <p:nvPr/>
          </p:nvSpPr>
          <p:spPr bwMode="auto">
            <a:xfrm>
              <a:off x="3441" y="3038"/>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a:solidFill>
                    <a:srgbClr val="000000"/>
                  </a:solidFill>
                  <a:ea typeface="宋体" panose="02010600030101010101" pitchFamily="2" charset="-122"/>
                </a:rPr>
                <a:t>0</a:t>
              </a:r>
              <a:endParaRPr lang="en-US" altLang="zh-CN">
                <a:ea typeface="宋体" panose="02010600030101010101" pitchFamily="2" charset="-122"/>
              </a:endParaRPr>
            </a:p>
          </p:txBody>
        </p:sp>
        <p:sp>
          <p:nvSpPr>
            <p:cNvPr id="10334" name="Rectangle 123">
              <a:extLst>
                <a:ext uri="{FF2B5EF4-FFF2-40B4-BE49-F238E27FC236}">
                  <a16:creationId xmlns:a16="http://schemas.microsoft.com/office/drawing/2014/main" id="{CF415420-D651-0643-A5A0-E28E096B525C}"/>
                </a:ext>
              </a:extLst>
            </p:cNvPr>
            <p:cNvSpPr>
              <a:spLocks noChangeArrowheads="1"/>
            </p:cNvSpPr>
            <p:nvPr/>
          </p:nvSpPr>
          <p:spPr bwMode="auto">
            <a:xfrm>
              <a:off x="4190" y="2818"/>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0335" name="Rectangle 124">
              <a:extLst>
                <a:ext uri="{FF2B5EF4-FFF2-40B4-BE49-F238E27FC236}">
                  <a16:creationId xmlns:a16="http://schemas.microsoft.com/office/drawing/2014/main" id="{E609703F-ED15-9640-B6CB-2F7573E21F14}"/>
                </a:ext>
              </a:extLst>
            </p:cNvPr>
            <p:cNvSpPr>
              <a:spLocks noChangeArrowheads="1"/>
            </p:cNvSpPr>
            <p:nvPr/>
          </p:nvSpPr>
          <p:spPr bwMode="auto">
            <a:xfrm>
              <a:off x="3247" y="2818"/>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rgbClr val="000000"/>
                  </a:solidFill>
                  <a:ea typeface="宋体" panose="02010600030101010101" pitchFamily="2" charset="-122"/>
                </a:rPr>
                <a:t>[</a:t>
              </a:r>
              <a:endParaRPr lang="en-US" altLang="zh-CN">
                <a:ea typeface="宋体" panose="02010600030101010101" pitchFamily="2" charset="-122"/>
              </a:endParaRPr>
            </a:p>
          </p:txBody>
        </p:sp>
        <p:sp>
          <p:nvSpPr>
            <p:cNvPr id="10336" name="Rectangle 125">
              <a:extLst>
                <a:ext uri="{FF2B5EF4-FFF2-40B4-BE49-F238E27FC236}">
                  <a16:creationId xmlns:a16="http://schemas.microsoft.com/office/drawing/2014/main" id="{714D8652-E84B-174B-AD41-FFD0AE5CAF23}"/>
                </a:ext>
              </a:extLst>
            </p:cNvPr>
            <p:cNvSpPr>
              <a:spLocks noChangeArrowheads="1"/>
            </p:cNvSpPr>
            <p:nvPr/>
          </p:nvSpPr>
          <p:spPr bwMode="auto">
            <a:xfrm>
              <a:off x="2953" y="281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chemeClr val="accent2"/>
                  </a:solidFill>
                  <a:ea typeface="宋体" panose="02010600030101010101" pitchFamily="2" charset="-122"/>
                </a:rPr>
                <a:t>2</a:t>
              </a:r>
              <a:endParaRPr lang="en-US" altLang="zh-CN">
                <a:solidFill>
                  <a:schemeClr val="accent2"/>
                </a:solidFill>
                <a:ea typeface="宋体" panose="02010600030101010101" pitchFamily="2" charset="-122"/>
              </a:endParaRPr>
            </a:p>
          </p:txBody>
        </p:sp>
      </p:grpSp>
      <p:grpSp>
        <p:nvGrpSpPr>
          <p:cNvPr id="52434" name="Group 210">
            <a:extLst>
              <a:ext uri="{FF2B5EF4-FFF2-40B4-BE49-F238E27FC236}">
                <a16:creationId xmlns:a16="http://schemas.microsoft.com/office/drawing/2014/main" id="{17D22263-26C7-5E42-A079-A5FC39DC7CFD}"/>
              </a:ext>
            </a:extLst>
          </p:cNvPr>
          <p:cNvGrpSpPr>
            <a:grpSpLocks/>
          </p:cNvGrpSpPr>
          <p:nvPr/>
        </p:nvGrpSpPr>
        <p:grpSpPr bwMode="auto">
          <a:xfrm>
            <a:off x="838200" y="4953000"/>
            <a:ext cx="3281363" cy="698500"/>
            <a:chOff x="477" y="3216"/>
            <a:chExt cx="2067" cy="440"/>
          </a:xfrm>
        </p:grpSpPr>
        <p:sp>
          <p:nvSpPr>
            <p:cNvPr id="10280" name="Rectangle 172">
              <a:extLst>
                <a:ext uri="{FF2B5EF4-FFF2-40B4-BE49-F238E27FC236}">
                  <a16:creationId xmlns:a16="http://schemas.microsoft.com/office/drawing/2014/main" id="{2BDE8E26-D77F-0D45-838E-037FCB4133A8}"/>
                </a:ext>
              </a:extLst>
            </p:cNvPr>
            <p:cNvSpPr>
              <a:spLocks noChangeArrowheads="1"/>
            </p:cNvSpPr>
            <p:nvPr/>
          </p:nvSpPr>
          <p:spPr bwMode="auto">
            <a:xfrm>
              <a:off x="1827" y="3305"/>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281" name="Rectangle 179">
              <a:extLst>
                <a:ext uri="{FF2B5EF4-FFF2-40B4-BE49-F238E27FC236}">
                  <a16:creationId xmlns:a16="http://schemas.microsoft.com/office/drawing/2014/main" id="{3E1521F2-B19D-2248-ACFD-04779ABDC668}"/>
                </a:ext>
              </a:extLst>
            </p:cNvPr>
            <p:cNvSpPr>
              <a:spLocks noChangeArrowheads="1"/>
            </p:cNvSpPr>
            <p:nvPr/>
          </p:nvSpPr>
          <p:spPr bwMode="auto">
            <a:xfrm>
              <a:off x="477" y="3305"/>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282" name="Rectangle 180">
              <a:extLst>
                <a:ext uri="{FF2B5EF4-FFF2-40B4-BE49-F238E27FC236}">
                  <a16:creationId xmlns:a16="http://schemas.microsoft.com/office/drawing/2014/main" id="{2DAEDEDD-A968-7546-AC3B-0A995BD501D1}"/>
                </a:ext>
              </a:extLst>
            </p:cNvPr>
            <p:cNvSpPr>
              <a:spLocks noChangeArrowheads="1"/>
            </p:cNvSpPr>
            <p:nvPr/>
          </p:nvSpPr>
          <p:spPr bwMode="auto">
            <a:xfrm>
              <a:off x="818" y="3260"/>
              <a:ext cx="16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3400" b="1">
                  <a:solidFill>
                    <a:srgbClr val="000000"/>
                  </a:solidFill>
                  <a:latin typeface="Symbol" pitchFamily="2" charset="2"/>
                  <a:ea typeface="宋体" panose="02010600030101010101" pitchFamily="2" charset="-122"/>
                  <a:sym typeface="Symbol" pitchFamily="2" charset="2"/>
                </a:rPr>
                <a:t></a:t>
              </a:r>
            </a:p>
          </p:txBody>
        </p:sp>
        <p:sp>
          <p:nvSpPr>
            <p:cNvPr id="10283" name="Rectangle 181">
              <a:extLst>
                <a:ext uri="{FF2B5EF4-FFF2-40B4-BE49-F238E27FC236}">
                  <a16:creationId xmlns:a16="http://schemas.microsoft.com/office/drawing/2014/main" id="{0CB63CC3-1F1F-5046-99F2-2317241A250F}"/>
                </a:ext>
              </a:extLst>
            </p:cNvPr>
            <p:cNvSpPr>
              <a:spLocks noChangeArrowheads="1"/>
            </p:cNvSpPr>
            <p:nvPr/>
          </p:nvSpPr>
          <p:spPr bwMode="auto">
            <a:xfrm>
              <a:off x="1945" y="3260"/>
              <a:ext cx="16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3400" b="1">
                  <a:solidFill>
                    <a:srgbClr val="000000"/>
                  </a:solidFill>
                  <a:latin typeface="Symbol" pitchFamily="2" charset="2"/>
                  <a:ea typeface="宋体" panose="02010600030101010101" pitchFamily="2" charset="-122"/>
                  <a:sym typeface="Symbol" pitchFamily="2" charset="2"/>
                </a:rPr>
                <a:t></a:t>
              </a:r>
            </a:p>
          </p:txBody>
        </p:sp>
        <p:sp>
          <p:nvSpPr>
            <p:cNvPr id="10284" name="Rectangle 182">
              <a:extLst>
                <a:ext uri="{FF2B5EF4-FFF2-40B4-BE49-F238E27FC236}">
                  <a16:creationId xmlns:a16="http://schemas.microsoft.com/office/drawing/2014/main" id="{1F8B17E3-922A-8249-B017-20254C345D77}"/>
                </a:ext>
              </a:extLst>
            </p:cNvPr>
            <p:cNvSpPr>
              <a:spLocks noChangeArrowheads="1"/>
            </p:cNvSpPr>
            <p:nvPr/>
          </p:nvSpPr>
          <p:spPr bwMode="auto">
            <a:xfrm>
              <a:off x="1238" y="3260"/>
              <a:ext cx="16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3400" b="1">
                  <a:solidFill>
                    <a:srgbClr val="000000"/>
                  </a:solidFill>
                  <a:latin typeface="Symbol" pitchFamily="2" charset="2"/>
                  <a:ea typeface="宋体" panose="02010600030101010101" pitchFamily="2" charset="-122"/>
                  <a:sym typeface="Symbol" pitchFamily="2" charset="2"/>
                </a:rPr>
                <a:t></a:t>
              </a:r>
            </a:p>
          </p:txBody>
        </p:sp>
        <p:sp>
          <p:nvSpPr>
            <p:cNvPr id="10285" name="Rectangle 183">
              <a:extLst>
                <a:ext uri="{FF2B5EF4-FFF2-40B4-BE49-F238E27FC236}">
                  <a16:creationId xmlns:a16="http://schemas.microsoft.com/office/drawing/2014/main" id="{925E53AE-5813-E841-81BE-BC8E6758961F}"/>
                </a:ext>
              </a:extLst>
            </p:cNvPr>
            <p:cNvSpPr>
              <a:spLocks noChangeArrowheads="1"/>
            </p:cNvSpPr>
            <p:nvPr/>
          </p:nvSpPr>
          <p:spPr bwMode="auto">
            <a:xfrm>
              <a:off x="880" y="353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286" name="Rectangle 184">
              <a:extLst>
                <a:ext uri="{FF2B5EF4-FFF2-40B4-BE49-F238E27FC236}">
                  <a16:creationId xmlns:a16="http://schemas.microsoft.com/office/drawing/2014/main" id="{38887258-F678-A641-9AC8-9B8E156B7E4D}"/>
                </a:ext>
              </a:extLst>
            </p:cNvPr>
            <p:cNvSpPr>
              <a:spLocks noChangeArrowheads="1"/>
            </p:cNvSpPr>
            <p:nvPr/>
          </p:nvSpPr>
          <p:spPr bwMode="auto">
            <a:xfrm>
              <a:off x="2003" y="353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287" name="Rectangle 185">
              <a:extLst>
                <a:ext uri="{FF2B5EF4-FFF2-40B4-BE49-F238E27FC236}">
                  <a16:creationId xmlns:a16="http://schemas.microsoft.com/office/drawing/2014/main" id="{957A8052-06D5-BA48-8684-356D8A073B9A}"/>
                </a:ext>
              </a:extLst>
            </p:cNvPr>
            <p:cNvSpPr>
              <a:spLocks noChangeArrowheads="1"/>
            </p:cNvSpPr>
            <p:nvPr/>
          </p:nvSpPr>
          <p:spPr bwMode="auto">
            <a:xfrm>
              <a:off x="1296" y="353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288" name="Rectangle 186">
              <a:extLst>
                <a:ext uri="{FF2B5EF4-FFF2-40B4-BE49-F238E27FC236}">
                  <a16:creationId xmlns:a16="http://schemas.microsoft.com/office/drawing/2014/main" id="{4FE6FF17-F2D1-4141-AA16-59D38D221F49}"/>
                </a:ext>
              </a:extLst>
            </p:cNvPr>
            <p:cNvSpPr>
              <a:spLocks noChangeArrowheads="1"/>
            </p:cNvSpPr>
            <p:nvPr/>
          </p:nvSpPr>
          <p:spPr bwMode="auto">
            <a:xfrm>
              <a:off x="1595" y="330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a:solidFill>
                    <a:schemeClr val="accent2"/>
                  </a:solidFill>
                  <a:latin typeface="Symbol" pitchFamily="2" charset="2"/>
                  <a:ea typeface="宋体" panose="02010600030101010101" pitchFamily="2" charset="-122"/>
                </a:rPr>
                <a:t>+</a:t>
              </a:r>
              <a:endParaRPr lang="en-US" altLang="zh-CN">
                <a:solidFill>
                  <a:schemeClr val="accent2"/>
                </a:solidFill>
                <a:ea typeface="宋体" panose="02010600030101010101" pitchFamily="2" charset="-122"/>
              </a:endParaRPr>
            </a:p>
          </p:txBody>
        </p:sp>
        <p:sp>
          <p:nvSpPr>
            <p:cNvPr id="10289" name="Rectangle 187">
              <a:extLst>
                <a:ext uri="{FF2B5EF4-FFF2-40B4-BE49-F238E27FC236}">
                  <a16:creationId xmlns:a16="http://schemas.microsoft.com/office/drawing/2014/main" id="{B7F813A4-CA9E-8B40-AE69-916C4F0C277F}"/>
                </a:ext>
              </a:extLst>
            </p:cNvPr>
            <p:cNvSpPr>
              <a:spLocks noChangeArrowheads="1"/>
            </p:cNvSpPr>
            <p:nvPr/>
          </p:nvSpPr>
          <p:spPr bwMode="auto">
            <a:xfrm>
              <a:off x="880" y="3217"/>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rgbClr val="000000"/>
                  </a:solidFill>
                  <a:ea typeface="宋体" panose="02010600030101010101" pitchFamily="2" charset="-122"/>
                </a:rPr>
                <a:t>n</a:t>
              </a:r>
              <a:endParaRPr lang="en-US" altLang="zh-CN">
                <a:ea typeface="宋体" panose="02010600030101010101" pitchFamily="2" charset="-122"/>
              </a:endParaRPr>
            </a:p>
          </p:txBody>
        </p:sp>
        <p:sp>
          <p:nvSpPr>
            <p:cNvPr id="10290" name="Rectangle 188">
              <a:extLst>
                <a:ext uri="{FF2B5EF4-FFF2-40B4-BE49-F238E27FC236}">
                  <a16:creationId xmlns:a16="http://schemas.microsoft.com/office/drawing/2014/main" id="{33A3B759-F2B9-9E44-B619-88350F2FD4E4}"/>
                </a:ext>
              </a:extLst>
            </p:cNvPr>
            <p:cNvSpPr>
              <a:spLocks noChangeArrowheads="1"/>
            </p:cNvSpPr>
            <p:nvPr/>
          </p:nvSpPr>
          <p:spPr bwMode="auto">
            <a:xfrm>
              <a:off x="845" y="3541"/>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rgbClr val="000000"/>
                  </a:solidFill>
                  <a:ea typeface="宋体" panose="02010600030101010101" pitchFamily="2" charset="-122"/>
                </a:rPr>
                <a:t>j</a:t>
              </a:r>
              <a:endParaRPr lang="en-US" altLang="zh-CN">
                <a:ea typeface="宋体" panose="02010600030101010101" pitchFamily="2" charset="-122"/>
              </a:endParaRPr>
            </a:p>
          </p:txBody>
        </p:sp>
        <p:sp>
          <p:nvSpPr>
            <p:cNvPr id="10291" name="Rectangle 189">
              <a:extLst>
                <a:ext uri="{FF2B5EF4-FFF2-40B4-BE49-F238E27FC236}">
                  <a16:creationId xmlns:a16="http://schemas.microsoft.com/office/drawing/2014/main" id="{C4430374-B021-744D-A0AA-43208F384419}"/>
                </a:ext>
              </a:extLst>
            </p:cNvPr>
            <p:cNvSpPr>
              <a:spLocks noChangeArrowheads="1"/>
            </p:cNvSpPr>
            <p:nvPr/>
          </p:nvSpPr>
          <p:spPr bwMode="auto">
            <a:xfrm>
              <a:off x="1994" y="3217"/>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rgbClr val="000000"/>
                  </a:solidFill>
                  <a:ea typeface="宋体" panose="02010600030101010101" pitchFamily="2" charset="-122"/>
                </a:rPr>
                <a:t>m</a:t>
              </a:r>
              <a:endParaRPr lang="en-US" altLang="zh-CN">
                <a:ea typeface="宋体" panose="02010600030101010101" pitchFamily="2" charset="-122"/>
              </a:endParaRPr>
            </a:p>
          </p:txBody>
        </p:sp>
        <p:sp>
          <p:nvSpPr>
            <p:cNvPr id="10292" name="Rectangle 190">
              <a:extLst>
                <a:ext uri="{FF2B5EF4-FFF2-40B4-BE49-F238E27FC236}">
                  <a16:creationId xmlns:a16="http://schemas.microsoft.com/office/drawing/2014/main" id="{25F617C3-1957-FF4E-9F9A-77D52DADD252}"/>
                </a:ext>
              </a:extLst>
            </p:cNvPr>
            <p:cNvSpPr>
              <a:spLocks noChangeArrowheads="1"/>
            </p:cNvSpPr>
            <p:nvPr/>
          </p:nvSpPr>
          <p:spPr bwMode="auto">
            <a:xfrm>
              <a:off x="1966" y="3541"/>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rgbClr val="000000"/>
                  </a:solidFill>
                  <a:ea typeface="宋体" panose="02010600030101010101" pitchFamily="2" charset="-122"/>
                </a:rPr>
                <a:t>i</a:t>
              </a:r>
              <a:endParaRPr lang="en-US" altLang="zh-CN">
                <a:ea typeface="宋体" panose="02010600030101010101" pitchFamily="2" charset="-122"/>
              </a:endParaRPr>
            </a:p>
          </p:txBody>
        </p:sp>
        <p:sp>
          <p:nvSpPr>
            <p:cNvPr id="10293" name="Rectangle 191">
              <a:extLst>
                <a:ext uri="{FF2B5EF4-FFF2-40B4-BE49-F238E27FC236}">
                  <a16:creationId xmlns:a16="http://schemas.microsoft.com/office/drawing/2014/main" id="{717EE3B8-3532-4447-AB5D-590E504A26E2}"/>
                </a:ext>
              </a:extLst>
            </p:cNvPr>
            <p:cNvSpPr>
              <a:spLocks noChangeArrowheads="1"/>
            </p:cNvSpPr>
            <p:nvPr/>
          </p:nvSpPr>
          <p:spPr bwMode="auto">
            <a:xfrm>
              <a:off x="2388" y="331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k</a:t>
              </a:r>
              <a:endParaRPr lang="en-US" altLang="zh-CN">
                <a:solidFill>
                  <a:schemeClr val="accent2"/>
                </a:solidFill>
                <a:ea typeface="宋体" panose="02010600030101010101" pitchFamily="2" charset="-122"/>
              </a:endParaRPr>
            </a:p>
          </p:txBody>
        </p:sp>
        <p:sp>
          <p:nvSpPr>
            <p:cNvPr id="10294" name="Rectangle 192">
              <a:extLst>
                <a:ext uri="{FF2B5EF4-FFF2-40B4-BE49-F238E27FC236}">
                  <a16:creationId xmlns:a16="http://schemas.microsoft.com/office/drawing/2014/main" id="{2D2F319E-D3F0-9845-BE7F-6F6DBB54312F}"/>
                </a:ext>
              </a:extLst>
            </p:cNvPr>
            <p:cNvSpPr>
              <a:spLocks noChangeArrowheads="1"/>
            </p:cNvSpPr>
            <p:nvPr/>
          </p:nvSpPr>
          <p:spPr bwMode="auto">
            <a:xfrm>
              <a:off x="2379" y="3425"/>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0295" name="Rectangle 193">
              <a:extLst>
                <a:ext uri="{FF2B5EF4-FFF2-40B4-BE49-F238E27FC236}">
                  <a16:creationId xmlns:a16="http://schemas.microsoft.com/office/drawing/2014/main" id="{3787DDE0-9E1A-CF44-8702-888C0C862C12}"/>
                </a:ext>
              </a:extLst>
            </p:cNvPr>
            <p:cNvSpPr>
              <a:spLocks noChangeArrowheads="1"/>
            </p:cNvSpPr>
            <p:nvPr/>
          </p:nvSpPr>
          <p:spPr bwMode="auto">
            <a:xfrm>
              <a:off x="2240" y="3425"/>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0296" name="Rectangle 194">
              <a:extLst>
                <a:ext uri="{FF2B5EF4-FFF2-40B4-BE49-F238E27FC236}">
                  <a16:creationId xmlns:a16="http://schemas.microsoft.com/office/drawing/2014/main" id="{E970A934-430C-2B4F-9A46-CD1CE08A20A6}"/>
                </a:ext>
              </a:extLst>
            </p:cNvPr>
            <p:cNvSpPr>
              <a:spLocks noChangeArrowheads="1"/>
            </p:cNvSpPr>
            <p:nvPr/>
          </p:nvSpPr>
          <p:spPr bwMode="auto">
            <a:xfrm>
              <a:off x="1287" y="3217"/>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rgbClr val="000000"/>
                  </a:solidFill>
                  <a:ea typeface="宋体" panose="02010600030101010101" pitchFamily="2" charset="-122"/>
                </a:rPr>
                <a:t>m</a:t>
              </a:r>
              <a:endParaRPr lang="en-US" altLang="zh-CN">
                <a:ea typeface="宋体" panose="02010600030101010101" pitchFamily="2" charset="-122"/>
              </a:endParaRPr>
            </a:p>
          </p:txBody>
        </p:sp>
        <p:sp>
          <p:nvSpPr>
            <p:cNvPr id="10297" name="Rectangle 195">
              <a:extLst>
                <a:ext uri="{FF2B5EF4-FFF2-40B4-BE49-F238E27FC236}">
                  <a16:creationId xmlns:a16="http://schemas.microsoft.com/office/drawing/2014/main" id="{E89B6712-C5C0-D640-87B6-2AC6CFD3A910}"/>
                </a:ext>
              </a:extLst>
            </p:cNvPr>
            <p:cNvSpPr>
              <a:spLocks noChangeArrowheads="1"/>
            </p:cNvSpPr>
            <p:nvPr/>
          </p:nvSpPr>
          <p:spPr bwMode="auto">
            <a:xfrm>
              <a:off x="1259" y="3541"/>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rgbClr val="000000"/>
                  </a:solidFill>
                  <a:ea typeface="宋体" panose="02010600030101010101" pitchFamily="2" charset="-122"/>
                </a:rPr>
                <a:t>i</a:t>
              </a:r>
              <a:endParaRPr lang="en-US" altLang="zh-CN">
                <a:ea typeface="宋体" panose="02010600030101010101" pitchFamily="2" charset="-122"/>
              </a:endParaRPr>
            </a:p>
          </p:txBody>
        </p:sp>
        <p:sp>
          <p:nvSpPr>
            <p:cNvPr id="10298" name="Rectangle 196">
              <a:extLst>
                <a:ext uri="{FF2B5EF4-FFF2-40B4-BE49-F238E27FC236}">
                  <a16:creationId xmlns:a16="http://schemas.microsoft.com/office/drawing/2014/main" id="{5D39E339-E449-AA47-AFEF-40AFA501B96A}"/>
                </a:ext>
              </a:extLst>
            </p:cNvPr>
            <p:cNvSpPr>
              <a:spLocks noChangeArrowheads="1"/>
            </p:cNvSpPr>
            <p:nvPr/>
          </p:nvSpPr>
          <p:spPr bwMode="auto">
            <a:xfrm>
              <a:off x="1655" y="331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k</a:t>
              </a:r>
              <a:endParaRPr lang="en-US" altLang="zh-CN">
                <a:solidFill>
                  <a:schemeClr val="accent2"/>
                </a:solidFill>
                <a:ea typeface="宋体" panose="02010600030101010101" pitchFamily="2" charset="-122"/>
              </a:endParaRPr>
            </a:p>
          </p:txBody>
        </p:sp>
        <p:sp>
          <p:nvSpPr>
            <p:cNvPr id="10299" name="Rectangle 197">
              <a:extLst>
                <a:ext uri="{FF2B5EF4-FFF2-40B4-BE49-F238E27FC236}">
                  <a16:creationId xmlns:a16="http://schemas.microsoft.com/office/drawing/2014/main" id="{B5F55C39-AAEE-EE4C-A233-60239A8B77A3}"/>
                </a:ext>
              </a:extLst>
            </p:cNvPr>
            <p:cNvSpPr>
              <a:spLocks noChangeArrowheads="1"/>
            </p:cNvSpPr>
            <p:nvPr/>
          </p:nvSpPr>
          <p:spPr bwMode="auto">
            <a:xfrm>
              <a:off x="1560" y="3310"/>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j</a:t>
              </a:r>
              <a:endParaRPr lang="en-US" altLang="zh-CN">
                <a:solidFill>
                  <a:schemeClr val="accent2"/>
                </a:solidFill>
                <a:ea typeface="宋体" panose="02010600030101010101" pitchFamily="2" charset="-122"/>
              </a:endParaRPr>
            </a:p>
          </p:txBody>
        </p:sp>
        <p:sp>
          <p:nvSpPr>
            <p:cNvPr id="10300" name="Rectangle 198">
              <a:extLst>
                <a:ext uri="{FF2B5EF4-FFF2-40B4-BE49-F238E27FC236}">
                  <a16:creationId xmlns:a16="http://schemas.microsoft.com/office/drawing/2014/main" id="{5B98F0BE-8477-4547-9A8A-93D50A8FDF2B}"/>
                </a:ext>
              </a:extLst>
            </p:cNvPr>
            <p:cNvSpPr>
              <a:spLocks noChangeArrowheads="1"/>
            </p:cNvSpPr>
            <p:nvPr/>
          </p:nvSpPr>
          <p:spPr bwMode="auto">
            <a:xfrm>
              <a:off x="1535" y="3425"/>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0301" name="Rectangle 199">
              <a:extLst>
                <a:ext uri="{FF2B5EF4-FFF2-40B4-BE49-F238E27FC236}">
                  <a16:creationId xmlns:a16="http://schemas.microsoft.com/office/drawing/2014/main" id="{8E0B9D5D-5318-344E-ACB4-4A07A2841489}"/>
                </a:ext>
              </a:extLst>
            </p:cNvPr>
            <p:cNvSpPr>
              <a:spLocks noChangeArrowheads="1"/>
            </p:cNvSpPr>
            <p:nvPr/>
          </p:nvSpPr>
          <p:spPr bwMode="auto">
            <a:xfrm>
              <a:off x="1116" y="3425"/>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i="1">
                  <a:solidFill>
                    <a:srgbClr val="FF0000"/>
                  </a:solidFill>
                  <a:ea typeface="宋体" panose="02010600030101010101" pitchFamily="2" charset="-122"/>
                </a:rPr>
                <a:t>j</a:t>
              </a:r>
              <a:endParaRPr lang="en-US" altLang="zh-CN">
                <a:solidFill>
                  <a:srgbClr val="FF0000"/>
                </a:solidFill>
                <a:ea typeface="宋体" panose="02010600030101010101" pitchFamily="2" charset="-122"/>
              </a:endParaRPr>
            </a:p>
          </p:txBody>
        </p:sp>
        <p:sp>
          <p:nvSpPr>
            <p:cNvPr id="10302" name="Rectangle 200">
              <a:extLst>
                <a:ext uri="{FF2B5EF4-FFF2-40B4-BE49-F238E27FC236}">
                  <a16:creationId xmlns:a16="http://schemas.microsoft.com/office/drawing/2014/main" id="{758AEFAB-07D4-3E46-9261-8A9BCF4A01A2}"/>
                </a:ext>
              </a:extLst>
            </p:cNvPr>
            <p:cNvSpPr>
              <a:spLocks noChangeArrowheads="1"/>
            </p:cNvSpPr>
            <p:nvPr/>
          </p:nvSpPr>
          <p:spPr bwMode="auto">
            <a:xfrm>
              <a:off x="2293" y="332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i="1">
                  <a:solidFill>
                    <a:schemeClr val="accent2"/>
                  </a:solidFill>
                  <a:ea typeface="宋体" panose="02010600030101010101" pitchFamily="2" charset="-122"/>
                </a:rPr>
                <a:t>x</a:t>
              </a:r>
              <a:endParaRPr lang="en-US" altLang="zh-CN">
                <a:solidFill>
                  <a:schemeClr val="accent2"/>
                </a:solidFill>
                <a:ea typeface="宋体" panose="02010600030101010101" pitchFamily="2" charset="-122"/>
              </a:endParaRPr>
            </a:p>
          </p:txBody>
        </p:sp>
        <p:sp>
          <p:nvSpPr>
            <p:cNvPr id="10303" name="Rectangle 201">
              <a:extLst>
                <a:ext uri="{FF2B5EF4-FFF2-40B4-BE49-F238E27FC236}">
                  <a16:creationId xmlns:a16="http://schemas.microsoft.com/office/drawing/2014/main" id="{E206FBC4-1B3F-A047-BBE9-ECA61135F0F9}"/>
                </a:ext>
              </a:extLst>
            </p:cNvPr>
            <p:cNvSpPr>
              <a:spLocks noChangeArrowheads="1"/>
            </p:cNvSpPr>
            <p:nvPr/>
          </p:nvSpPr>
          <p:spPr bwMode="auto">
            <a:xfrm>
              <a:off x="2163" y="3323"/>
              <a:ext cx="7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i="1">
                  <a:solidFill>
                    <a:schemeClr val="accent2"/>
                  </a:solidFill>
                  <a:ea typeface="宋体" panose="02010600030101010101" pitchFamily="2" charset="-122"/>
                </a:rPr>
                <a:t>y</a:t>
              </a:r>
              <a:endParaRPr lang="en-US" altLang="zh-CN">
                <a:solidFill>
                  <a:schemeClr val="accent2"/>
                </a:solidFill>
                <a:ea typeface="宋体" panose="02010600030101010101" pitchFamily="2" charset="-122"/>
              </a:endParaRPr>
            </a:p>
          </p:txBody>
        </p:sp>
        <p:sp>
          <p:nvSpPr>
            <p:cNvPr id="10304" name="Rectangle 202">
              <a:extLst>
                <a:ext uri="{FF2B5EF4-FFF2-40B4-BE49-F238E27FC236}">
                  <a16:creationId xmlns:a16="http://schemas.microsoft.com/office/drawing/2014/main" id="{D52C9FD4-5254-8647-9FF9-9C42DA13C842}"/>
                </a:ext>
              </a:extLst>
            </p:cNvPr>
            <p:cNvSpPr>
              <a:spLocks noChangeArrowheads="1"/>
            </p:cNvSpPr>
            <p:nvPr/>
          </p:nvSpPr>
          <p:spPr bwMode="auto">
            <a:xfrm>
              <a:off x="1449" y="332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i="1">
                  <a:solidFill>
                    <a:schemeClr val="accent2"/>
                  </a:solidFill>
                  <a:ea typeface="宋体" panose="02010600030101010101" pitchFamily="2" charset="-122"/>
                </a:rPr>
                <a:t>x</a:t>
              </a:r>
              <a:endParaRPr lang="en-US" altLang="zh-CN">
                <a:solidFill>
                  <a:schemeClr val="accent2"/>
                </a:solidFill>
                <a:ea typeface="宋体" panose="02010600030101010101" pitchFamily="2" charset="-122"/>
              </a:endParaRPr>
            </a:p>
          </p:txBody>
        </p:sp>
        <p:sp>
          <p:nvSpPr>
            <p:cNvPr id="10305" name="Rectangle 203">
              <a:extLst>
                <a:ext uri="{FF2B5EF4-FFF2-40B4-BE49-F238E27FC236}">
                  <a16:creationId xmlns:a16="http://schemas.microsoft.com/office/drawing/2014/main" id="{963B87F2-1F12-0D48-826B-30A1076B7610}"/>
                </a:ext>
              </a:extLst>
            </p:cNvPr>
            <p:cNvSpPr>
              <a:spLocks noChangeArrowheads="1"/>
            </p:cNvSpPr>
            <p:nvPr/>
          </p:nvSpPr>
          <p:spPr bwMode="auto">
            <a:xfrm>
              <a:off x="1014" y="332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i="1">
                  <a:solidFill>
                    <a:srgbClr val="FF0000"/>
                  </a:solidFill>
                  <a:ea typeface="宋体" panose="02010600030101010101" pitchFamily="2" charset="-122"/>
                </a:rPr>
                <a:t>a</a:t>
              </a:r>
              <a:endParaRPr lang="en-US" altLang="zh-CN">
                <a:solidFill>
                  <a:srgbClr val="FF0000"/>
                </a:solidFill>
                <a:ea typeface="宋体" panose="02010600030101010101" pitchFamily="2" charset="-122"/>
              </a:endParaRPr>
            </a:p>
          </p:txBody>
        </p:sp>
        <p:sp>
          <p:nvSpPr>
            <p:cNvPr id="10306" name="Rectangle 204">
              <a:extLst>
                <a:ext uri="{FF2B5EF4-FFF2-40B4-BE49-F238E27FC236}">
                  <a16:creationId xmlns:a16="http://schemas.microsoft.com/office/drawing/2014/main" id="{E28282F1-2832-1944-ACA0-597428EF439A}"/>
                </a:ext>
              </a:extLst>
            </p:cNvPr>
            <p:cNvSpPr>
              <a:spLocks noChangeArrowheads="1"/>
            </p:cNvSpPr>
            <p:nvPr/>
          </p:nvSpPr>
          <p:spPr bwMode="auto">
            <a:xfrm>
              <a:off x="937" y="354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a:solidFill>
                    <a:srgbClr val="000000"/>
                  </a:solidFill>
                  <a:ea typeface="宋体" panose="02010600030101010101" pitchFamily="2" charset="-122"/>
                </a:rPr>
                <a:t>0</a:t>
              </a:r>
              <a:endParaRPr lang="en-US" altLang="zh-CN">
                <a:ea typeface="宋体" panose="02010600030101010101" pitchFamily="2" charset="-122"/>
              </a:endParaRPr>
            </a:p>
          </p:txBody>
        </p:sp>
        <p:sp>
          <p:nvSpPr>
            <p:cNvPr id="10307" name="Rectangle 205">
              <a:extLst>
                <a:ext uri="{FF2B5EF4-FFF2-40B4-BE49-F238E27FC236}">
                  <a16:creationId xmlns:a16="http://schemas.microsoft.com/office/drawing/2014/main" id="{47CA776C-A32C-324A-B485-283FA989A25D}"/>
                </a:ext>
              </a:extLst>
            </p:cNvPr>
            <p:cNvSpPr>
              <a:spLocks noChangeArrowheads="1"/>
            </p:cNvSpPr>
            <p:nvPr/>
          </p:nvSpPr>
          <p:spPr bwMode="auto">
            <a:xfrm>
              <a:off x="2056" y="354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a:solidFill>
                    <a:srgbClr val="000000"/>
                  </a:solidFill>
                  <a:ea typeface="宋体" panose="02010600030101010101" pitchFamily="2" charset="-122"/>
                </a:rPr>
                <a:t>1</a:t>
              </a:r>
              <a:endParaRPr lang="en-US" altLang="zh-CN">
                <a:ea typeface="宋体" panose="02010600030101010101" pitchFamily="2" charset="-122"/>
              </a:endParaRPr>
            </a:p>
          </p:txBody>
        </p:sp>
        <p:sp>
          <p:nvSpPr>
            <p:cNvPr id="10308" name="Rectangle 206">
              <a:extLst>
                <a:ext uri="{FF2B5EF4-FFF2-40B4-BE49-F238E27FC236}">
                  <a16:creationId xmlns:a16="http://schemas.microsoft.com/office/drawing/2014/main" id="{A7655B18-B388-6B46-8C22-AAAACF2C8E23}"/>
                </a:ext>
              </a:extLst>
            </p:cNvPr>
            <p:cNvSpPr>
              <a:spLocks noChangeArrowheads="1"/>
            </p:cNvSpPr>
            <p:nvPr/>
          </p:nvSpPr>
          <p:spPr bwMode="auto">
            <a:xfrm>
              <a:off x="1349" y="354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200" b="1">
                  <a:solidFill>
                    <a:srgbClr val="000000"/>
                  </a:solidFill>
                  <a:ea typeface="宋体" panose="02010600030101010101" pitchFamily="2" charset="-122"/>
                </a:rPr>
                <a:t>1</a:t>
              </a:r>
              <a:endParaRPr lang="en-US" altLang="zh-CN">
                <a:ea typeface="宋体" panose="02010600030101010101" pitchFamily="2" charset="-122"/>
              </a:endParaRPr>
            </a:p>
          </p:txBody>
        </p:sp>
        <p:sp>
          <p:nvSpPr>
            <p:cNvPr id="10309" name="Rectangle 207">
              <a:extLst>
                <a:ext uri="{FF2B5EF4-FFF2-40B4-BE49-F238E27FC236}">
                  <a16:creationId xmlns:a16="http://schemas.microsoft.com/office/drawing/2014/main" id="{9CEC7A08-8553-2C42-8B28-7851417A7C25}"/>
                </a:ext>
              </a:extLst>
            </p:cNvPr>
            <p:cNvSpPr>
              <a:spLocks noChangeArrowheads="1"/>
            </p:cNvSpPr>
            <p:nvPr/>
          </p:nvSpPr>
          <p:spPr bwMode="auto">
            <a:xfrm>
              <a:off x="606" y="332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100" b="1">
                  <a:solidFill>
                    <a:schemeClr val="accent2"/>
                  </a:solidFill>
                  <a:ea typeface="宋体" panose="02010600030101010101" pitchFamily="2" charset="-122"/>
                </a:rPr>
                <a:t>2</a:t>
              </a:r>
              <a:endParaRPr lang="en-US" altLang="zh-CN">
                <a:solidFill>
                  <a:schemeClr val="accent2"/>
                </a:solidFill>
                <a:ea typeface="宋体" panose="02010600030101010101" pitchFamily="2" charset="-122"/>
              </a:endParaRPr>
            </a:p>
          </p:txBody>
        </p:sp>
        <p:sp>
          <p:nvSpPr>
            <p:cNvPr id="52432" name="AutoShape 208">
              <a:extLst>
                <a:ext uri="{FF2B5EF4-FFF2-40B4-BE49-F238E27FC236}">
                  <a16:creationId xmlns:a16="http://schemas.microsoft.com/office/drawing/2014/main" id="{246C3FDF-62B0-AA43-94DB-77A5730CCA45}"/>
                </a:ext>
              </a:extLst>
            </p:cNvPr>
            <p:cNvSpPr>
              <a:spLocks noChangeArrowheads="1"/>
            </p:cNvSpPr>
            <p:nvPr/>
          </p:nvSpPr>
          <p:spPr bwMode="auto">
            <a:xfrm>
              <a:off x="1174" y="3264"/>
              <a:ext cx="576" cy="384"/>
            </a:xfrm>
            <a:prstGeom prst="bracketPair">
              <a:avLst>
                <a:gd name="adj" fmla="val 12500"/>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sp>
          <p:nvSpPr>
            <p:cNvPr id="52433" name="AutoShape 209">
              <a:extLst>
                <a:ext uri="{FF2B5EF4-FFF2-40B4-BE49-F238E27FC236}">
                  <a16:creationId xmlns:a16="http://schemas.microsoft.com/office/drawing/2014/main" id="{77123E53-FCDE-6A4E-86C5-7068C1B74D37}"/>
                </a:ext>
              </a:extLst>
            </p:cNvPr>
            <p:cNvSpPr>
              <a:spLocks noChangeArrowheads="1"/>
            </p:cNvSpPr>
            <p:nvPr/>
          </p:nvSpPr>
          <p:spPr bwMode="auto">
            <a:xfrm>
              <a:off x="720" y="3216"/>
              <a:ext cx="1824" cy="432"/>
            </a:xfrm>
            <a:prstGeom prst="bracePair">
              <a:avLst>
                <a:gd name="adj" fmla="val 8333"/>
              </a:avLst>
            </a:prstGeom>
            <a:noFill/>
            <a:ln w="158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grpSp>
      <p:grpSp>
        <p:nvGrpSpPr>
          <p:cNvPr id="52464" name="Group 240">
            <a:extLst>
              <a:ext uri="{FF2B5EF4-FFF2-40B4-BE49-F238E27FC236}">
                <a16:creationId xmlns:a16="http://schemas.microsoft.com/office/drawing/2014/main" id="{7F113D7E-BAE3-BD4C-BB20-41F9AE87A2B8}"/>
              </a:ext>
            </a:extLst>
          </p:cNvPr>
          <p:cNvGrpSpPr>
            <a:grpSpLocks/>
          </p:cNvGrpSpPr>
          <p:nvPr/>
        </p:nvGrpSpPr>
        <p:grpSpPr bwMode="auto">
          <a:xfrm>
            <a:off x="609600" y="5715000"/>
            <a:ext cx="3024188" cy="698500"/>
            <a:chOff x="384" y="3671"/>
            <a:chExt cx="1905" cy="440"/>
          </a:xfrm>
        </p:grpSpPr>
        <p:sp>
          <p:nvSpPr>
            <p:cNvPr id="52436" name="Text Box 212">
              <a:extLst>
                <a:ext uri="{FF2B5EF4-FFF2-40B4-BE49-F238E27FC236}">
                  <a16:creationId xmlns:a16="http://schemas.microsoft.com/office/drawing/2014/main" id="{46FCE335-7936-DE40-9C0B-1C199105C7F0}"/>
                </a:ext>
              </a:extLst>
            </p:cNvPr>
            <p:cNvSpPr txBox="1">
              <a:spLocks noChangeArrowheads="1"/>
            </p:cNvSpPr>
            <p:nvPr/>
          </p:nvSpPr>
          <p:spPr bwMode="auto">
            <a:xfrm>
              <a:off x="384" y="3744"/>
              <a:ext cx="38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spcBef>
                  <a:spcPct val="50000"/>
                </a:spcBef>
              </a:pPr>
              <a:r>
                <a:rPr lang="zh-CN" altLang="en-US" sz="2400" b="1">
                  <a:ea typeface="宋体" panose="02010600030101010101" pitchFamily="2" charset="-122"/>
                </a:rPr>
                <a:t>记</a:t>
              </a:r>
              <a:endParaRPr lang="en-US" altLang="zh-CN" sz="2400" b="1">
                <a:ea typeface="宋体" panose="02010600030101010101" pitchFamily="2" charset="-122"/>
              </a:endParaRPr>
            </a:p>
          </p:txBody>
        </p:sp>
        <p:grpSp>
          <p:nvGrpSpPr>
            <p:cNvPr id="10254" name="Group 239">
              <a:extLst>
                <a:ext uri="{FF2B5EF4-FFF2-40B4-BE49-F238E27FC236}">
                  <a16:creationId xmlns:a16="http://schemas.microsoft.com/office/drawing/2014/main" id="{DF734695-C146-F34D-8200-C6547D31324E}"/>
                </a:ext>
              </a:extLst>
            </p:cNvPr>
            <p:cNvGrpSpPr>
              <a:grpSpLocks/>
            </p:cNvGrpSpPr>
            <p:nvPr/>
          </p:nvGrpSpPr>
          <p:grpSpPr bwMode="auto">
            <a:xfrm>
              <a:off x="739" y="3671"/>
              <a:ext cx="1550" cy="440"/>
              <a:chOff x="739" y="3671"/>
              <a:chExt cx="1550" cy="440"/>
            </a:xfrm>
          </p:grpSpPr>
          <p:sp>
            <p:nvSpPr>
              <p:cNvPr id="10255" name="Rectangle 214">
                <a:extLst>
                  <a:ext uri="{FF2B5EF4-FFF2-40B4-BE49-F238E27FC236}">
                    <a16:creationId xmlns:a16="http://schemas.microsoft.com/office/drawing/2014/main" id="{E165E5DD-B7E0-F642-AC11-41F68C6FF102}"/>
                  </a:ext>
                </a:extLst>
              </p:cNvPr>
              <p:cNvSpPr>
                <a:spLocks noChangeArrowheads="1"/>
              </p:cNvSpPr>
              <p:nvPr/>
            </p:nvSpPr>
            <p:spPr bwMode="auto">
              <a:xfrm>
                <a:off x="1816" y="3719"/>
                <a:ext cx="16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3400" b="1">
                    <a:solidFill>
                      <a:srgbClr val="000000"/>
                    </a:solidFill>
                    <a:latin typeface="Symbol" pitchFamily="2" charset="2"/>
                    <a:ea typeface="宋体" panose="02010600030101010101" pitchFamily="2" charset="-122"/>
                    <a:sym typeface="Symbol" pitchFamily="2" charset="2"/>
                  </a:rPr>
                  <a:t></a:t>
                </a:r>
              </a:p>
            </p:txBody>
          </p:sp>
          <p:sp>
            <p:nvSpPr>
              <p:cNvPr id="10256" name="Rectangle 215">
                <a:extLst>
                  <a:ext uri="{FF2B5EF4-FFF2-40B4-BE49-F238E27FC236}">
                    <a16:creationId xmlns:a16="http://schemas.microsoft.com/office/drawing/2014/main" id="{F6E732D1-AF54-8A4E-A332-BC05D183C809}"/>
                  </a:ext>
                </a:extLst>
              </p:cNvPr>
              <p:cNvSpPr>
                <a:spLocks noChangeArrowheads="1"/>
              </p:cNvSpPr>
              <p:nvPr/>
            </p:nvSpPr>
            <p:spPr bwMode="auto">
              <a:xfrm>
                <a:off x="1018" y="3719"/>
                <a:ext cx="16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3400" b="1">
                    <a:solidFill>
                      <a:srgbClr val="000000"/>
                    </a:solidFill>
                    <a:latin typeface="Symbol" pitchFamily="2" charset="2"/>
                    <a:ea typeface="宋体" panose="02010600030101010101" pitchFamily="2" charset="-122"/>
                    <a:sym typeface="Symbol" pitchFamily="2" charset="2"/>
                  </a:rPr>
                  <a:t></a:t>
                </a:r>
              </a:p>
            </p:txBody>
          </p:sp>
          <p:sp>
            <p:nvSpPr>
              <p:cNvPr id="10257" name="Rectangle 216">
                <a:extLst>
                  <a:ext uri="{FF2B5EF4-FFF2-40B4-BE49-F238E27FC236}">
                    <a16:creationId xmlns:a16="http://schemas.microsoft.com/office/drawing/2014/main" id="{3F004E84-776B-E54B-BEA9-B186CBD8B556}"/>
                  </a:ext>
                </a:extLst>
              </p:cNvPr>
              <p:cNvSpPr>
                <a:spLocks noChangeArrowheads="1"/>
              </p:cNvSpPr>
              <p:nvPr/>
            </p:nvSpPr>
            <p:spPr bwMode="auto">
              <a:xfrm>
                <a:off x="1872" y="397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258" name="Rectangle 217">
                <a:extLst>
                  <a:ext uri="{FF2B5EF4-FFF2-40B4-BE49-F238E27FC236}">
                    <a16:creationId xmlns:a16="http://schemas.microsoft.com/office/drawing/2014/main" id="{0874C86A-5DDF-4A4D-B4CF-0FF0FECAB4CF}"/>
                  </a:ext>
                </a:extLst>
              </p:cNvPr>
              <p:cNvSpPr>
                <a:spLocks noChangeArrowheads="1"/>
              </p:cNvSpPr>
              <p:nvPr/>
            </p:nvSpPr>
            <p:spPr bwMode="auto">
              <a:xfrm>
                <a:off x="1089" y="3972"/>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259" name="Rectangle 218">
                <a:extLst>
                  <a:ext uri="{FF2B5EF4-FFF2-40B4-BE49-F238E27FC236}">
                    <a16:creationId xmlns:a16="http://schemas.microsoft.com/office/drawing/2014/main" id="{855C4367-B4BD-DB4C-B151-BFD57C064500}"/>
                  </a:ext>
                </a:extLst>
              </p:cNvPr>
              <p:cNvSpPr>
                <a:spLocks noChangeArrowheads="1"/>
              </p:cNvSpPr>
              <p:nvPr/>
            </p:nvSpPr>
            <p:spPr bwMode="auto">
              <a:xfrm>
                <a:off x="1703" y="3768"/>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260" name="Rectangle 219">
                <a:extLst>
                  <a:ext uri="{FF2B5EF4-FFF2-40B4-BE49-F238E27FC236}">
                    <a16:creationId xmlns:a16="http://schemas.microsoft.com/office/drawing/2014/main" id="{D4713270-BED3-1043-8529-099A367F6660}"/>
                  </a:ext>
                </a:extLst>
              </p:cNvPr>
              <p:cNvSpPr>
                <a:spLocks noChangeArrowheads="1"/>
              </p:cNvSpPr>
              <p:nvPr/>
            </p:nvSpPr>
            <p:spPr bwMode="auto">
              <a:xfrm>
                <a:off x="904" y="3768"/>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a:solidFill>
                      <a:srgbClr val="000000"/>
                    </a:solidFill>
                    <a:latin typeface="Symbol" pitchFamily="2" charset="2"/>
                    <a:ea typeface="宋体" panose="02010600030101010101" pitchFamily="2" charset="-122"/>
                  </a:rPr>
                  <a:t>=</a:t>
                </a:r>
                <a:endParaRPr lang="en-US" altLang="zh-CN">
                  <a:ea typeface="宋体" panose="02010600030101010101" pitchFamily="2" charset="-122"/>
                </a:endParaRPr>
              </a:p>
            </p:txBody>
          </p:sp>
          <p:sp>
            <p:nvSpPr>
              <p:cNvPr id="10261" name="Rectangle 220">
                <a:extLst>
                  <a:ext uri="{FF2B5EF4-FFF2-40B4-BE49-F238E27FC236}">
                    <a16:creationId xmlns:a16="http://schemas.microsoft.com/office/drawing/2014/main" id="{F1D9D946-2456-2542-A3F4-0D799BE7DF72}"/>
                  </a:ext>
                </a:extLst>
              </p:cNvPr>
              <p:cNvSpPr>
                <a:spLocks noChangeArrowheads="1"/>
              </p:cNvSpPr>
              <p:nvPr/>
            </p:nvSpPr>
            <p:spPr bwMode="auto">
              <a:xfrm>
                <a:off x="1860" y="3671"/>
                <a:ext cx="8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rgbClr val="000000"/>
                    </a:solidFill>
                    <a:ea typeface="宋体" panose="02010600030101010101" pitchFamily="2" charset="-122"/>
                  </a:rPr>
                  <a:t>m</a:t>
                </a:r>
                <a:endParaRPr lang="en-US" altLang="zh-CN">
                  <a:ea typeface="宋体" panose="02010600030101010101" pitchFamily="2" charset="-122"/>
                </a:endParaRPr>
              </a:p>
            </p:txBody>
          </p:sp>
          <p:sp>
            <p:nvSpPr>
              <p:cNvPr id="10262" name="Rectangle 221">
                <a:extLst>
                  <a:ext uri="{FF2B5EF4-FFF2-40B4-BE49-F238E27FC236}">
                    <a16:creationId xmlns:a16="http://schemas.microsoft.com/office/drawing/2014/main" id="{FEEDB86F-36FE-5E4A-A60B-8418C0A46A2E}"/>
                  </a:ext>
                </a:extLst>
              </p:cNvPr>
              <p:cNvSpPr>
                <a:spLocks noChangeArrowheads="1"/>
              </p:cNvSpPr>
              <p:nvPr/>
            </p:nvSpPr>
            <p:spPr bwMode="auto">
              <a:xfrm>
                <a:off x="1840" y="3986"/>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rgbClr val="000000"/>
                    </a:solidFill>
                    <a:ea typeface="宋体" panose="02010600030101010101" pitchFamily="2" charset="-122"/>
                  </a:rPr>
                  <a:t>i</a:t>
                </a:r>
                <a:endParaRPr lang="en-US" altLang="zh-CN">
                  <a:ea typeface="宋体" panose="02010600030101010101" pitchFamily="2" charset="-122"/>
                </a:endParaRPr>
              </a:p>
            </p:txBody>
          </p:sp>
          <p:sp>
            <p:nvSpPr>
              <p:cNvPr id="10263" name="Rectangle 222">
                <a:extLst>
                  <a:ext uri="{FF2B5EF4-FFF2-40B4-BE49-F238E27FC236}">
                    <a16:creationId xmlns:a16="http://schemas.microsoft.com/office/drawing/2014/main" id="{D1E0A77B-595F-DC4B-8818-47DEF4590765}"/>
                  </a:ext>
                </a:extLst>
              </p:cNvPr>
              <p:cNvSpPr>
                <a:spLocks noChangeArrowheads="1"/>
              </p:cNvSpPr>
              <p:nvPr/>
            </p:nvSpPr>
            <p:spPr bwMode="auto">
              <a:xfrm>
                <a:off x="2237" y="3775"/>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chemeClr val="accent2"/>
                    </a:solidFill>
                    <a:ea typeface="宋体" panose="02010600030101010101" pitchFamily="2" charset="-122"/>
                  </a:rPr>
                  <a:t>k</a:t>
                </a:r>
                <a:endParaRPr lang="en-US" altLang="zh-CN">
                  <a:solidFill>
                    <a:schemeClr val="accent2"/>
                  </a:solidFill>
                  <a:ea typeface="宋体" panose="02010600030101010101" pitchFamily="2" charset="-122"/>
                </a:endParaRPr>
              </a:p>
            </p:txBody>
          </p:sp>
          <p:sp>
            <p:nvSpPr>
              <p:cNvPr id="10264" name="Rectangle 223">
                <a:extLst>
                  <a:ext uri="{FF2B5EF4-FFF2-40B4-BE49-F238E27FC236}">
                    <a16:creationId xmlns:a16="http://schemas.microsoft.com/office/drawing/2014/main" id="{4F4BE0D4-1DB0-CD49-B7F0-01F4B5CD4A73}"/>
                  </a:ext>
                </a:extLst>
              </p:cNvPr>
              <p:cNvSpPr>
                <a:spLocks noChangeArrowheads="1"/>
              </p:cNvSpPr>
              <p:nvPr/>
            </p:nvSpPr>
            <p:spPr bwMode="auto">
              <a:xfrm>
                <a:off x="2229" y="3901"/>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0265" name="Rectangle 224">
                <a:extLst>
                  <a:ext uri="{FF2B5EF4-FFF2-40B4-BE49-F238E27FC236}">
                    <a16:creationId xmlns:a16="http://schemas.microsoft.com/office/drawing/2014/main" id="{0904596E-0AA6-E246-887D-D27481AD3152}"/>
                  </a:ext>
                </a:extLst>
              </p:cNvPr>
              <p:cNvSpPr>
                <a:spLocks noChangeArrowheads="1"/>
              </p:cNvSpPr>
              <p:nvPr/>
            </p:nvSpPr>
            <p:spPr bwMode="auto">
              <a:xfrm>
                <a:off x="2078" y="3901"/>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0266" name="Rectangle 225">
                <a:extLst>
                  <a:ext uri="{FF2B5EF4-FFF2-40B4-BE49-F238E27FC236}">
                    <a16:creationId xmlns:a16="http://schemas.microsoft.com/office/drawing/2014/main" id="{E3C24C0F-E064-304B-94FE-C0801D80D408}"/>
                  </a:ext>
                </a:extLst>
              </p:cNvPr>
              <p:cNvSpPr>
                <a:spLocks noChangeArrowheads="1"/>
              </p:cNvSpPr>
              <p:nvPr/>
            </p:nvSpPr>
            <p:spPr bwMode="auto">
              <a:xfrm>
                <a:off x="1607" y="3901"/>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chemeClr val="accent2"/>
                    </a:solidFill>
                    <a:ea typeface="宋体" panose="02010600030101010101" pitchFamily="2" charset="-122"/>
                  </a:rPr>
                  <a:t>k</a:t>
                </a:r>
                <a:endParaRPr lang="en-US" altLang="zh-CN">
                  <a:solidFill>
                    <a:schemeClr val="accent2"/>
                  </a:solidFill>
                  <a:ea typeface="宋体" panose="02010600030101010101" pitchFamily="2" charset="-122"/>
                </a:endParaRPr>
              </a:p>
            </p:txBody>
          </p:sp>
          <p:sp>
            <p:nvSpPr>
              <p:cNvPr id="10267" name="Rectangle 226">
                <a:extLst>
                  <a:ext uri="{FF2B5EF4-FFF2-40B4-BE49-F238E27FC236}">
                    <a16:creationId xmlns:a16="http://schemas.microsoft.com/office/drawing/2014/main" id="{57A98342-90C0-C94A-ADBE-DC4B9CE35143}"/>
                  </a:ext>
                </a:extLst>
              </p:cNvPr>
              <p:cNvSpPr>
                <a:spLocks noChangeArrowheads="1"/>
              </p:cNvSpPr>
              <p:nvPr/>
            </p:nvSpPr>
            <p:spPr bwMode="auto">
              <a:xfrm>
                <a:off x="1062" y="3671"/>
                <a:ext cx="8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rgbClr val="000000"/>
                    </a:solidFill>
                    <a:ea typeface="宋体" panose="02010600030101010101" pitchFamily="2" charset="-122"/>
                  </a:rPr>
                  <a:t>m</a:t>
                </a:r>
                <a:endParaRPr lang="en-US" altLang="zh-CN">
                  <a:ea typeface="宋体" panose="02010600030101010101" pitchFamily="2" charset="-122"/>
                </a:endParaRPr>
              </a:p>
            </p:txBody>
          </p:sp>
          <p:sp>
            <p:nvSpPr>
              <p:cNvPr id="10268" name="Rectangle 227">
                <a:extLst>
                  <a:ext uri="{FF2B5EF4-FFF2-40B4-BE49-F238E27FC236}">
                    <a16:creationId xmlns:a16="http://schemas.microsoft.com/office/drawing/2014/main" id="{A1C87D1C-A4C0-0B48-A8F3-C5092E14F669}"/>
                  </a:ext>
                </a:extLst>
              </p:cNvPr>
              <p:cNvSpPr>
                <a:spLocks noChangeArrowheads="1"/>
              </p:cNvSpPr>
              <p:nvPr/>
            </p:nvSpPr>
            <p:spPr bwMode="auto">
              <a:xfrm>
                <a:off x="1056" y="3984"/>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rgbClr val="000000"/>
                    </a:solidFill>
                    <a:ea typeface="宋体" panose="02010600030101010101" pitchFamily="2" charset="-122"/>
                  </a:rPr>
                  <a:t>i</a:t>
                </a:r>
                <a:endParaRPr lang="en-US" altLang="zh-CN">
                  <a:ea typeface="宋体" panose="02010600030101010101" pitchFamily="2" charset="-122"/>
                </a:endParaRPr>
              </a:p>
            </p:txBody>
          </p:sp>
          <p:sp>
            <p:nvSpPr>
              <p:cNvPr id="10269" name="Rectangle 228">
                <a:extLst>
                  <a:ext uri="{FF2B5EF4-FFF2-40B4-BE49-F238E27FC236}">
                    <a16:creationId xmlns:a16="http://schemas.microsoft.com/office/drawing/2014/main" id="{CB41C61B-714B-2A47-87CB-C9D6FEE96927}"/>
                  </a:ext>
                </a:extLst>
              </p:cNvPr>
              <p:cNvSpPr>
                <a:spLocks noChangeArrowheads="1"/>
              </p:cNvSpPr>
              <p:nvPr/>
            </p:nvSpPr>
            <p:spPr bwMode="auto">
              <a:xfrm>
                <a:off x="1290" y="3775"/>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chemeClr val="accent2"/>
                    </a:solidFill>
                    <a:ea typeface="宋体" panose="02010600030101010101" pitchFamily="2" charset="-122"/>
                  </a:rPr>
                  <a:t>k</a:t>
                </a:r>
                <a:endParaRPr lang="en-US" altLang="zh-CN">
                  <a:solidFill>
                    <a:schemeClr val="accent2"/>
                  </a:solidFill>
                  <a:ea typeface="宋体" panose="02010600030101010101" pitchFamily="2" charset="-122"/>
                </a:endParaRPr>
              </a:p>
            </p:txBody>
          </p:sp>
          <p:sp>
            <p:nvSpPr>
              <p:cNvPr id="10270" name="Rectangle 229">
                <a:extLst>
                  <a:ext uri="{FF2B5EF4-FFF2-40B4-BE49-F238E27FC236}">
                    <a16:creationId xmlns:a16="http://schemas.microsoft.com/office/drawing/2014/main" id="{AE7647A2-01A7-A343-AA89-94ACC1EE892D}"/>
                  </a:ext>
                </a:extLst>
              </p:cNvPr>
              <p:cNvSpPr>
                <a:spLocks noChangeArrowheads="1"/>
              </p:cNvSpPr>
              <p:nvPr/>
            </p:nvSpPr>
            <p:spPr bwMode="auto">
              <a:xfrm>
                <a:off x="1282" y="3901"/>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chemeClr val="accent2"/>
                    </a:solidFill>
                    <a:ea typeface="宋体" panose="02010600030101010101" pitchFamily="2" charset="-122"/>
                  </a:rPr>
                  <a:t>i</a:t>
                </a:r>
                <a:endParaRPr lang="en-US" altLang="zh-CN">
                  <a:solidFill>
                    <a:schemeClr val="accent2"/>
                  </a:solidFill>
                  <a:ea typeface="宋体" panose="02010600030101010101" pitchFamily="2" charset="-122"/>
                </a:endParaRPr>
              </a:p>
            </p:txBody>
          </p:sp>
          <p:sp>
            <p:nvSpPr>
              <p:cNvPr id="10271" name="Rectangle 230">
                <a:extLst>
                  <a:ext uri="{FF2B5EF4-FFF2-40B4-BE49-F238E27FC236}">
                    <a16:creationId xmlns:a16="http://schemas.microsoft.com/office/drawing/2014/main" id="{B192D417-A5FF-C04D-93C6-610D99F25319}"/>
                  </a:ext>
                </a:extLst>
              </p:cNvPr>
              <p:cNvSpPr>
                <a:spLocks noChangeArrowheads="1"/>
              </p:cNvSpPr>
              <p:nvPr/>
            </p:nvSpPr>
            <p:spPr bwMode="auto">
              <a:xfrm>
                <a:off x="808" y="3901"/>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i="1">
                    <a:solidFill>
                      <a:schemeClr val="accent2"/>
                    </a:solidFill>
                    <a:ea typeface="宋体" panose="02010600030101010101" pitchFamily="2" charset="-122"/>
                  </a:rPr>
                  <a:t>k</a:t>
                </a:r>
                <a:endParaRPr lang="en-US" altLang="zh-CN">
                  <a:solidFill>
                    <a:schemeClr val="accent2"/>
                  </a:solidFill>
                  <a:ea typeface="宋体" panose="02010600030101010101" pitchFamily="2" charset="-122"/>
                </a:endParaRPr>
              </a:p>
            </p:txBody>
          </p:sp>
          <p:sp>
            <p:nvSpPr>
              <p:cNvPr id="10272" name="Rectangle 231">
                <a:extLst>
                  <a:ext uri="{FF2B5EF4-FFF2-40B4-BE49-F238E27FC236}">
                    <a16:creationId xmlns:a16="http://schemas.microsoft.com/office/drawing/2014/main" id="{0C1F0D7C-363E-4846-A385-1FFC778143AF}"/>
                  </a:ext>
                </a:extLst>
              </p:cNvPr>
              <p:cNvSpPr>
                <a:spLocks noChangeArrowheads="1"/>
              </p:cNvSpPr>
              <p:nvPr/>
            </p:nvSpPr>
            <p:spPr bwMode="auto">
              <a:xfrm>
                <a:off x="2153" y="3789"/>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i="1">
                    <a:solidFill>
                      <a:schemeClr val="accent2"/>
                    </a:solidFill>
                    <a:ea typeface="宋体" panose="02010600030101010101" pitchFamily="2" charset="-122"/>
                  </a:rPr>
                  <a:t>x</a:t>
                </a:r>
                <a:endParaRPr lang="en-US" altLang="zh-CN">
                  <a:solidFill>
                    <a:schemeClr val="accent2"/>
                  </a:solidFill>
                  <a:ea typeface="宋体" panose="02010600030101010101" pitchFamily="2" charset="-122"/>
                </a:endParaRPr>
              </a:p>
            </p:txBody>
          </p:sp>
          <p:sp>
            <p:nvSpPr>
              <p:cNvPr id="10273" name="Rectangle 232">
                <a:extLst>
                  <a:ext uri="{FF2B5EF4-FFF2-40B4-BE49-F238E27FC236}">
                    <a16:creationId xmlns:a16="http://schemas.microsoft.com/office/drawing/2014/main" id="{95DF7208-3AA7-3D4F-8B47-94625D298891}"/>
                  </a:ext>
                </a:extLst>
              </p:cNvPr>
              <p:cNvSpPr>
                <a:spLocks noChangeArrowheads="1"/>
              </p:cNvSpPr>
              <p:nvPr/>
            </p:nvSpPr>
            <p:spPr bwMode="auto">
              <a:xfrm>
                <a:off x="2011" y="3789"/>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i="1">
                    <a:solidFill>
                      <a:schemeClr val="accent2"/>
                    </a:solidFill>
                    <a:ea typeface="宋体" panose="02010600030101010101" pitchFamily="2" charset="-122"/>
                  </a:rPr>
                  <a:t>y</a:t>
                </a:r>
                <a:endParaRPr lang="en-US" altLang="zh-CN">
                  <a:solidFill>
                    <a:schemeClr val="accent2"/>
                  </a:solidFill>
                  <a:ea typeface="宋体" panose="02010600030101010101" pitchFamily="2" charset="-122"/>
                </a:endParaRPr>
              </a:p>
            </p:txBody>
          </p:sp>
          <p:sp>
            <p:nvSpPr>
              <p:cNvPr id="10274" name="Rectangle 233">
                <a:extLst>
                  <a:ext uri="{FF2B5EF4-FFF2-40B4-BE49-F238E27FC236}">
                    <a16:creationId xmlns:a16="http://schemas.microsoft.com/office/drawing/2014/main" id="{38C7A4B0-FE10-E24E-950E-62973D7A9474}"/>
                  </a:ext>
                </a:extLst>
              </p:cNvPr>
              <p:cNvSpPr>
                <a:spLocks noChangeArrowheads="1"/>
              </p:cNvSpPr>
              <p:nvPr/>
            </p:nvSpPr>
            <p:spPr bwMode="auto">
              <a:xfrm>
                <a:off x="1539" y="3789"/>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i="1">
                    <a:solidFill>
                      <a:schemeClr val="accent2"/>
                    </a:solidFill>
                    <a:ea typeface="宋体" panose="02010600030101010101" pitchFamily="2" charset="-122"/>
                  </a:rPr>
                  <a:t>c</a:t>
                </a:r>
                <a:endParaRPr lang="en-US" altLang="zh-CN">
                  <a:solidFill>
                    <a:schemeClr val="accent2"/>
                  </a:solidFill>
                  <a:ea typeface="宋体" panose="02010600030101010101" pitchFamily="2" charset="-122"/>
                </a:endParaRPr>
              </a:p>
            </p:txBody>
          </p:sp>
          <p:sp>
            <p:nvSpPr>
              <p:cNvPr id="10275" name="Rectangle 234">
                <a:extLst>
                  <a:ext uri="{FF2B5EF4-FFF2-40B4-BE49-F238E27FC236}">
                    <a16:creationId xmlns:a16="http://schemas.microsoft.com/office/drawing/2014/main" id="{394B2384-DCF0-9B4C-B0C7-F168C7C31D7E}"/>
                  </a:ext>
                </a:extLst>
              </p:cNvPr>
              <p:cNvSpPr>
                <a:spLocks noChangeArrowheads="1"/>
              </p:cNvSpPr>
              <p:nvPr/>
            </p:nvSpPr>
            <p:spPr bwMode="auto">
              <a:xfrm>
                <a:off x="1205" y="3789"/>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i="1">
                    <a:solidFill>
                      <a:schemeClr val="accent2"/>
                    </a:solidFill>
                    <a:ea typeface="宋体" panose="02010600030101010101" pitchFamily="2" charset="-122"/>
                  </a:rPr>
                  <a:t>x</a:t>
                </a:r>
                <a:endParaRPr lang="en-US" altLang="zh-CN">
                  <a:solidFill>
                    <a:schemeClr val="accent2"/>
                  </a:solidFill>
                  <a:ea typeface="宋体" panose="02010600030101010101" pitchFamily="2" charset="-122"/>
                </a:endParaRPr>
              </a:p>
            </p:txBody>
          </p:sp>
          <p:sp>
            <p:nvSpPr>
              <p:cNvPr id="10276" name="Rectangle 235">
                <a:extLst>
                  <a:ext uri="{FF2B5EF4-FFF2-40B4-BE49-F238E27FC236}">
                    <a16:creationId xmlns:a16="http://schemas.microsoft.com/office/drawing/2014/main" id="{BDAE4591-37FA-3043-B0AD-04DDD2F06848}"/>
                  </a:ext>
                </a:extLst>
              </p:cNvPr>
              <p:cNvSpPr>
                <a:spLocks noChangeArrowheads="1"/>
              </p:cNvSpPr>
              <p:nvPr/>
            </p:nvSpPr>
            <p:spPr bwMode="auto">
              <a:xfrm>
                <a:off x="739" y="3789"/>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i="1">
                    <a:solidFill>
                      <a:schemeClr val="accent2"/>
                    </a:solidFill>
                    <a:ea typeface="宋体" panose="02010600030101010101" pitchFamily="2" charset="-122"/>
                  </a:rPr>
                  <a:t>b</a:t>
                </a:r>
                <a:endParaRPr lang="en-US" altLang="zh-CN">
                  <a:solidFill>
                    <a:schemeClr val="accent2"/>
                  </a:solidFill>
                  <a:ea typeface="宋体" panose="02010600030101010101" pitchFamily="2" charset="-122"/>
                </a:endParaRPr>
              </a:p>
            </p:txBody>
          </p:sp>
          <p:sp>
            <p:nvSpPr>
              <p:cNvPr id="10277" name="Rectangle 236">
                <a:extLst>
                  <a:ext uri="{FF2B5EF4-FFF2-40B4-BE49-F238E27FC236}">
                    <a16:creationId xmlns:a16="http://schemas.microsoft.com/office/drawing/2014/main" id="{FECABD07-F69E-5A40-B0BB-96C40042C691}"/>
                  </a:ext>
                </a:extLst>
              </p:cNvPr>
              <p:cNvSpPr>
                <a:spLocks noChangeArrowheads="1"/>
              </p:cNvSpPr>
              <p:nvPr/>
            </p:nvSpPr>
            <p:spPr bwMode="auto">
              <a:xfrm>
                <a:off x="1920" y="3984"/>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a:solidFill>
                      <a:srgbClr val="000000"/>
                    </a:solidFill>
                    <a:ea typeface="宋体" panose="02010600030101010101" pitchFamily="2" charset="-122"/>
                  </a:rPr>
                  <a:t>1</a:t>
                </a:r>
                <a:endParaRPr lang="en-US" altLang="zh-CN">
                  <a:ea typeface="宋体" panose="02010600030101010101" pitchFamily="2" charset="-122"/>
                </a:endParaRPr>
              </a:p>
            </p:txBody>
          </p:sp>
          <p:sp>
            <p:nvSpPr>
              <p:cNvPr id="10278" name="Rectangle 237">
                <a:extLst>
                  <a:ext uri="{FF2B5EF4-FFF2-40B4-BE49-F238E27FC236}">
                    <a16:creationId xmlns:a16="http://schemas.microsoft.com/office/drawing/2014/main" id="{8A299D8B-46D8-554E-BD15-B1EE5F75FC47}"/>
                  </a:ext>
                </a:extLst>
              </p:cNvPr>
              <p:cNvSpPr>
                <a:spLocks noChangeArrowheads="1"/>
              </p:cNvSpPr>
              <p:nvPr/>
            </p:nvSpPr>
            <p:spPr bwMode="auto">
              <a:xfrm>
                <a:off x="1136" y="398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1300" b="1">
                    <a:solidFill>
                      <a:srgbClr val="000000"/>
                    </a:solidFill>
                    <a:ea typeface="宋体" panose="02010600030101010101" pitchFamily="2" charset="-122"/>
                  </a:rPr>
                  <a:t>1</a:t>
                </a:r>
                <a:endParaRPr lang="en-US" altLang="zh-CN">
                  <a:ea typeface="宋体" panose="02010600030101010101" pitchFamily="2" charset="-122"/>
                </a:endParaRPr>
              </a:p>
            </p:txBody>
          </p:sp>
          <p:sp>
            <p:nvSpPr>
              <p:cNvPr id="10279" name="Rectangle 238">
                <a:extLst>
                  <a:ext uri="{FF2B5EF4-FFF2-40B4-BE49-F238E27FC236}">
                    <a16:creationId xmlns:a16="http://schemas.microsoft.com/office/drawing/2014/main" id="{F081D152-CC85-BC4F-A1FC-6A9458B9A190}"/>
                  </a:ext>
                </a:extLst>
              </p:cNvPr>
              <p:cNvSpPr>
                <a:spLocks noChangeArrowheads="1"/>
              </p:cNvSpPr>
              <p:nvPr/>
            </p:nvSpPr>
            <p:spPr bwMode="auto">
              <a:xfrm>
                <a:off x="1370" y="3789"/>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eaLnBrk="1" hangingPunct="1"/>
                <a:r>
                  <a:rPr lang="en-US" altLang="zh-CN" sz="2300" b="1">
                    <a:solidFill>
                      <a:srgbClr val="000000"/>
                    </a:solidFill>
                    <a:ea typeface="宋体" panose="02010600030101010101" pitchFamily="2" charset="-122"/>
                  </a:rPr>
                  <a:t>,</a:t>
                </a:r>
                <a:endParaRPr lang="en-US" altLang="zh-CN">
                  <a:ea typeface="宋体" panose="02010600030101010101" pitchFamily="2" charset="-122"/>
                </a:endParaRPr>
              </a:p>
            </p:txBody>
          </p:sp>
        </p:grpSp>
      </p:grpSp>
      <p:sp>
        <p:nvSpPr>
          <p:cNvPr id="52465" name="AutoShape 241">
            <a:extLst>
              <a:ext uri="{FF2B5EF4-FFF2-40B4-BE49-F238E27FC236}">
                <a16:creationId xmlns:a16="http://schemas.microsoft.com/office/drawing/2014/main" id="{B0E649F7-7A7A-FF43-9E23-EF3CDBBC1628}"/>
              </a:ext>
            </a:extLst>
          </p:cNvPr>
          <p:cNvSpPr>
            <a:spLocks noChangeArrowheads="1"/>
          </p:cNvSpPr>
          <p:nvPr/>
        </p:nvSpPr>
        <p:spPr bwMode="auto">
          <a:xfrm>
            <a:off x="3886200" y="5943600"/>
            <a:ext cx="381000" cy="304800"/>
          </a:xfrm>
          <a:prstGeom prst="rightArrow">
            <a:avLst>
              <a:gd name="adj1" fmla="val 50000"/>
              <a:gd name="adj2" fmla="val 31250"/>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ndParaRPr>
          </a:p>
        </p:txBody>
      </p:sp>
      <p:graphicFrame>
        <p:nvGraphicFramePr>
          <p:cNvPr id="52466" name="Object 242">
            <a:extLst>
              <a:ext uri="{FF2B5EF4-FFF2-40B4-BE49-F238E27FC236}">
                <a16:creationId xmlns:a16="http://schemas.microsoft.com/office/drawing/2014/main" id="{7F2C1516-A647-BD4A-9414-AEED1CE34F8C}"/>
              </a:ext>
            </a:extLst>
          </p:cNvPr>
          <p:cNvGraphicFramePr>
            <a:graphicFrameLocks noChangeAspect="1"/>
          </p:cNvGraphicFramePr>
          <p:nvPr/>
        </p:nvGraphicFramePr>
        <p:xfrm>
          <a:off x="4572000" y="5029200"/>
          <a:ext cx="3743325" cy="1441450"/>
        </p:xfrm>
        <a:graphic>
          <a:graphicData uri="http://schemas.openxmlformats.org/presentationml/2006/ole">
            <mc:AlternateContent xmlns:mc="http://schemas.openxmlformats.org/markup-compatibility/2006">
              <mc:Choice xmlns:v="urn:schemas-microsoft-com:vml" Requires="v">
                <p:oleObj spid="_x0000_s60456" name="Equation" r:id="rId19" imgW="41541700" imgH="17551400" progId="Equation.3">
                  <p:embed/>
                </p:oleObj>
              </mc:Choice>
              <mc:Fallback>
                <p:oleObj name="Equation" r:id="rId19" imgW="41541700" imgH="17551400" progId="Equation.3">
                  <p:embed/>
                  <p:pic>
                    <p:nvPicPr>
                      <p:cNvPr id="52466" name="Object 242">
                        <a:extLst>
                          <a:ext uri="{FF2B5EF4-FFF2-40B4-BE49-F238E27FC236}">
                            <a16:creationId xmlns:a16="http://schemas.microsoft.com/office/drawing/2014/main" id="{7F2C1516-A647-BD4A-9414-AEED1CE34F8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000" y="5029200"/>
                        <a:ext cx="3743325"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2467" name="AutoShape 243">
            <a:extLst>
              <a:ext uri="{FF2B5EF4-FFF2-40B4-BE49-F238E27FC236}">
                <a16:creationId xmlns:a16="http://schemas.microsoft.com/office/drawing/2014/main" id="{B0FAB400-5527-EC45-AA88-2B04676A2F2B}"/>
              </a:ext>
            </a:extLst>
          </p:cNvPr>
          <p:cNvSpPr>
            <a:spLocks noChangeArrowheads="1"/>
          </p:cNvSpPr>
          <p:nvPr/>
        </p:nvSpPr>
        <p:spPr bwMode="auto">
          <a:xfrm>
            <a:off x="2971800" y="2667000"/>
            <a:ext cx="4648200" cy="1295400"/>
          </a:xfrm>
          <a:prstGeom prst="wedgeEllipseCallout">
            <a:avLst>
              <a:gd name="adj1" fmla="val 25444"/>
              <a:gd name="adj2" fmla="val 144486"/>
            </a:avLst>
          </a:prstGeom>
          <a:gradFill rotWithShape="0">
            <a:gsLst>
              <a:gs pos="0">
                <a:schemeClr val="bg1"/>
              </a:gs>
              <a:gs pos="100000">
                <a:srgbClr val="C0C0C0"/>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algn="ctr" eaLnBrk="1" hangingPunct="1">
              <a:lnSpc>
                <a:spcPct val="90000"/>
              </a:lnSpc>
            </a:pPr>
            <a:r>
              <a:rPr lang="zh-CN" altLang="en-US" sz="2400" b="1">
                <a:solidFill>
                  <a:schemeClr val="accent2"/>
                </a:solidFill>
                <a:ea typeface="宋体" panose="02010600030101010101" pitchFamily="2" charset="-122"/>
              </a:rPr>
              <a:t>法方程组</a:t>
            </a:r>
            <a:r>
              <a:rPr lang="en-US" altLang="zh-CN" sz="2400" b="1">
                <a:ea typeface="宋体" panose="02010600030101010101" pitchFamily="2" charset="-122"/>
              </a:rPr>
              <a:t>(</a:t>
            </a:r>
            <a:r>
              <a:rPr lang="zh-CN" altLang="en-US" sz="2400" b="1">
                <a:ea typeface="宋体" panose="02010600030101010101" pitchFamily="2" charset="-122"/>
              </a:rPr>
              <a:t>或</a:t>
            </a:r>
            <a:r>
              <a:rPr lang="zh-CN" altLang="en-US" sz="2400" b="1">
                <a:solidFill>
                  <a:schemeClr val="accent2"/>
                </a:solidFill>
                <a:ea typeface="宋体" panose="02010600030101010101" pitchFamily="2" charset="-122"/>
              </a:rPr>
              <a:t>正规方程组</a:t>
            </a:r>
            <a:r>
              <a:rPr lang="en-US" altLang="zh-CN" sz="2400" b="1">
                <a:ea typeface="宋体" panose="02010600030101010101" pitchFamily="2" charset="-122"/>
              </a:rPr>
              <a:t>)</a:t>
            </a:r>
          </a:p>
          <a:p>
            <a:pPr algn="ctr" eaLnBrk="1" hangingPunct="1">
              <a:lnSpc>
                <a:spcPct val="90000"/>
              </a:lnSpc>
            </a:pPr>
            <a:r>
              <a:rPr lang="en-US" altLang="zh-CN" sz="2000" b="1">
                <a:solidFill>
                  <a:srgbClr val="008000"/>
                </a:solidFill>
                <a:latin typeface="Arial" panose="020B0604020202020204" pitchFamily="34" charset="0"/>
                <a:ea typeface="宋体" panose="02010600030101010101" pitchFamily="2" charset="-122"/>
              </a:rPr>
              <a:t>/* normal equations */ </a:t>
            </a:r>
          </a:p>
        </p:txBody>
      </p:sp>
      <p:sp>
        <p:nvSpPr>
          <p:cNvPr id="52468" name="AutoShape 244">
            <a:extLst>
              <a:ext uri="{FF2B5EF4-FFF2-40B4-BE49-F238E27FC236}">
                <a16:creationId xmlns:a16="http://schemas.microsoft.com/office/drawing/2014/main" id="{3C55C247-A2D4-2147-8A90-18A1E1508123}"/>
              </a:ext>
            </a:extLst>
          </p:cNvPr>
          <p:cNvSpPr>
            <a:spLocks noChangeArrowheads="1"/>
          </p:cNvSpPr>
          <p:nvPr/>
        </p:nvSpPr>
        <p:spPr bwMode="auto">
          <a:xfrm>
            <a:off x="3124200" y="2819400"/>
            <a:ext cx="4648200" cy="1295400"/>
          </a:xfrm>
          <a:prstGeom prst="wedgeEllipseCallout">
            <a:avLst>
              <a:gd name="adj1" fmla="val 36407"/>
              <a:gd name="adj2" fmla="val 130394"/>
            </a:avLst>
          </a:prstGeom>
          <a:gradFill rotWithShape="0">
            <a:gsLst>
              <a:gs pos="0">
                <a:schemeClr val="bg1"/>
              </a:gs>
              <a:gs pos="100000">
                <a:srgbClr val="C0C0C0"/>
              </a:gs>
            </a:gsLst>
            <a:lin ang="270000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楷体_GB2312" charset="0"/>
                <a:cs typeface="楷体_GB2312" charset="0"/>
              </a:defRPr>
            </a:lvl1pPr>
            <a:lvl2pPr marL="742950" indent="-285750" eaLnBrk="0" hangingPunct="0">
              <a:defRPr kumimoji="1" sz="2800">
                <a:solidFill>
                  <a:schemeClr val="tx1"/>
                </a:solidFill>
                <a:latin typeface="Times New Roman" panose="02020603050405020304" pitchFamily="18" charset="0"/>
                <a:ea typeface="楷体_GB2312" charset="0"/>
                <a:cs typeface="楷体_GB2312" charset="0"/>
              </a:defRPr>
            </a:lvl2pPr>
            <a:lvl3pPr marL="1143000" indent="-228600" eaLnBrk="0" hangingPunct="0">
              <a:defRPr kumimoji="1" sz="2800">
                <a:solidFill>
                  <a:schemeClr val="tx1"/>
                </a:solidFill>
                <a:latin typeface="Times New Roman" panose="02020603050405020304" pitchFamily="18" charset="0"/>
                <a:ea typeface="楷体_GB2312" charset="0"/>
                <a:cs typeface="楷体_GB2312" charset="0"/>
              </a:defRPr>
            </a:lvl3pPr>
            <a:lvl4pPr marL="1600200" indent="-228600" eaLnBrk="0" hangingPunct="0">
              <a:defRPr kumimoji="1" sz="2800">
                <a:solidFill>
                  <a:schemeClr val="tx1"/>
                </a:solidFill>
                <a:latin typeface="Times New Roman" panose="02020603050405020304" pitchFamily="18" charset="0"/>
                <a:ea typeface="楷体_GB2312" charset="0"/>
                <a:cs typeface="楷体_GB2312" charset="0"/>
              </a:defRPr>
            </a:lvl4pPr>
            <a:lvl5pPr marL="2057400" indent="-228600" eaLnBrk="0" hangingPunct="0">
              <a:defRPr kumimoji="1" sz="2800">
                <a:solidFill>
                  <a:schemeClr val="tx1"/>
                </a:solidFill>
                <a:latin typeface="Times New Roman" panose="02020603050405020304" pitchFamily="18" charset="0"/>
                <a:ea typeface="楷体_GB2312" charset="0"/>
                <a:cs typeface="楷体_GB2312" charset="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charset="0"/>
                <a:cs typeface="楷体_GB2312" charset="0"/>
              </a:defRPr>
            </a:lvl9pPr>
          </a:lstStyle>
          <a:p>
            <a:pPr algn="ctr" eaLnBrk="1" hangingPunct="1">
              <a:lnSpc>
                <a:spcPct val="90000"/>
              </a:lnSpc>
            </a:pPr>
            <a:r>
              <a:rPr lang="zh-CN" altLang="en-US" sz="2400" b="1">
                <a:solidFill>
                  <a:schemeClr val="accent2"/>
                </a:solidFill>
                <a:ea typeface="宋体" panose="02010600030101010101" pitchFamily="2" charset="-122"/>
              </a:rPr>
              <a:t>回归系数</a:t>
            </a:r>
            <a:endParaRPr lang="en-US" altLang="zh-CN" sz="2400" b="1">
              <a:ea typeface="宋体" panose="02010600030101010101" pitchFamily="2" charset="-122"/>
            </a:endParaRPr>
          </a:p>
          <a:p>
            <a:pPr algn="ctr" eaLnBrk="1" hangingPunct="1">
              <a:lnSpc>
                <a:spcPct val="90000"/>
              </a:lnSpc>
            </a:pPr>
            <a:r>
              <a:rPr lang="en-US" altLang="zh-CN" sz="2000" b="1">
                <a:solidFill>
                  <a:srgbClr val="008000"/>
                </a:solidFill>
                <a:latin typeface="Arial" panose="020B0604020202020204" pitchFamily="34" charset="0"/>
                <a:ea typeface="宋体" panose="02010600030101010101" pitchFamily="2" charset="-122"/>
              </a:rPr>
              <a:t>/* regression coefficients */ </a:t>
            </a:r>
          </a:p>
        </p:txBody>
      </p:sp>
      <p:sp>
        <p:nvSpPr>
          <p:cNvPr id="153" name="Process 152">
            <a:extLst>
              <a:ext uri="{FF2B5EF4-FFF2-40B4-BE49-F238E27FC236}">
                <a16:creationId xmlns:a16="http://schemas.microsoft.com/office/drawing/2014/main" id="{27A1C2AA-0D57-C244-9DAE-2899E2FDC094}"/>
              </a:ext>
            </a:extLst>
          </p:cNvPr>
          <p:cNvSpPr/>
          <p:nvPr/>
        </p:nvSpPr>
        <p:spPr>
          <a:xfrm>
            <a:off x="330743" y="685800"/>
            <a:ext cx="8482514" cy="45719"/>
          </a:xfrm>
          <a:prstGeom prst="flowChartProcess">
            <a:avLst/>
          </a:prstGeom>
          <a:gradFill flip="none" rotWithShape="1">
            <a:gsLst>
              <a:gs pos="70000">
                <a:schemeClr val="accent1"/>
              </a:gs>
              <a:gs pos="0">
                <a:schemeClr val="accent1">
                  <a:lumMod val="40000"/>
                  <a:lumOff val="60000"/>
                  <a:alpha val="22000"/>
                </a:schemeClr>
              </a:gs>
              <a:gs pos="19000">
                <a:schemeClr val="accent1">
                  <a:lumMod val="95000"/>
                  <a:lumOff val="5000"/>
                </a:schemeClr>
              </a:gs>
              <a:gs pos="33000">
                <a:schemeClr val="accent1">
                  <a:lumMod val="60000"/>
                </a:schemeClr>
              </a:gs>
            </a:gsLst>
            <a:path path="circle">
              <a:fillToRect l="50000" t="130000" r="50000" b="-30000"/>
            </a:path>
            <a:tileRect/>
          </a:gra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982456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230"/>
                                        </p:tgtEl>
                                        <p:attrNameLst>
                                          <p:attrName>style.visibility</p:attrName>
                                        </p:attrNameLst>
                                      </p:cBhvr>
                                      <p:to>
                                        <p:strVal val="visible"/>
                                      </p:to>
                                    </p:set>
                                    <p:animEffect transition="in" filter="wipe(left)">
                                      <p:cBhvr>
                                        <p:cTn id="7" dur="500"/>
                                        <p:tgtEl>
                                          <p:spTgt spid="52230"/>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52274"/>
                                        </p:tgtEl>
                                        <p:attrNameLst>
                                          <p:attrName>style.visibility</p:attrName>
                                        </p:attrNameLst>
                                      </p:cBhvr>
                                      <p:to>
                                        <p:strVal val="visible"/>
                                      </p:to>
                                    </p:set>
                                    <p:anim calcmode="lin" valueType="num">
                                      <p:cBhvr additive="base">
                                        <p:cTn id="12" dur="500" fill="hold"/>
                                        <p:tgtEl>
                                          <p:spTgt spid="52274"/>
                                        </p:tgtEl>
                                        <p:attrNameLst>
                                          <p:attrName>ppt_x</p:attrName>
                                        </p:attrNameLst>
                                      </p:cBhvr>
                                      <p:tavLst>
                                        <p:tav tm="0">
                                          <p:val>
                                            <p:strVal val="1+#ppt_w/2"/>
                                          </p:val>
                                        </p:tav>
                                        <p:tav tm="100000">
                                          <p:val>
                                            <p:strVal val="#ppt_x"/>
                                          </p:val>
                                        </p:tav>
                                      </p:tavLst>
                                    </p:anim>
                                    <p:anim calcmode="lin" valueType="num">
                                      <p:cBhvr additive="base">
                                        <p:cTn id="13" dur="500" fill="hold"/>
                                        <p:tgtEl>
                                          <p:spTgt spid="5227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52272"/>
                                        </p:tgtEl>
                                        <p:attrNameLst>
                                          <p:attrName>style.visibility</p:attrName>
                                        </p:attrNameLst>
                                      </p:cBhvr>
                                      <p:to>
                                        <p:strVal val="visible"/>
                                      </p:to>
                                    </p:set>
                                    <p:animEffect transition="in" filter="wipe(up)">
                                      <p:cBhvr>
                                        <p:cTn id="18" dur="500"/>
                                        <p:tgtEl>
                                          <p:spTgt spid="52272"/>
                                        </p:tgtEl>
                                      </p:cBhvr>
                                    </p:animEffect>
                                  </p:childTnLst>
                                  <p:subTnLst>
                                    <p:audio>
                                      <p:cMediaNode>
                                        <p:cTn display="0" masterRel="sameClick">
                                          <p:stCondLst>
                                            <p:cond evt="begin" delay="0">
                                              <p:tn val="16"/>
                                            </p:cond>
                                          </p:stCondLst>
                                          <p:endCondLst>
                                            <p:cond evt="onStopAudio" delay="0">
                                              <p:tgtEl>
                                                <p:sldTgt/>
                                              </p:tgtEl>
                                            </p:cond>
                                          </p:endCondLst>
                                        </p:cTn>
                                        <p:tgtEl>
                                          <p:sndTgt r:embed="rId5" name="cashreg.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52322"/>
                                        </p:tgtEl>
                                        <p:attrNameLst>
                                          <p:attrName>style.visibility</p:attrName>
                                        </p:attrNameLst>
                                      </p:cBhvr>
                                      <p:to>
                                        <p:strVal val="visible"/>
                                      </p:to>
                                    </p:set>
                                    <p:animEffect transition="in" filter="strips(downRight)">
                                      <p:cBhvr>
                                        <p:cTn id="23" dur="500"/>
                                        <p:tgtEl>
                                          <p:spTgt spid="52322"/>
                                        </p:tgtEl>
                                      </p:cBhvr>
                                    </p:animEffect>
                                  </p:childTnLst>
                                  <p:subTnLst>
                                    <p:audio>
                                      <p:cMediaNode>
                                        <p:cTn display="0" masterRel="sameClick">
                                          <p:stCondLst>
                                            <p:cond evt="begin" delay="0">
                                              <p:tn val="21"/>
                                            </p:cond>
                                          </p:stCondLst>
                                          <p:endCondLst>
                                            <p:cond evt="onStopAudio" delay="0">
                                              <p:tgtEl>
                                                <p:sldTgt/>
                                              </p:tgtEl>
                                            </p:cond>
                                          </p:endCondLst>
                                        </p:cTn>
                                        <p:tgtEl>
                                          <p:sndTgt r:embed="rId6" name="projctor.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52323"/>
                                        </p:tgtEl>
                                        <p:attrNameLst>
                                          <p:attrName>style.visibility</p:attrName>
                                        </p:attrNameLst>
                                      </p:cBhvr>
                                      <p:to>
                                        <p:strVal val="visible"/>
                                      </p:to>
                                    </p:set>
                                    <p:animEffect transition="in" filter="wipe(left)">
                                      <p:cBhvr>
                                        <p:cTn id="28" dur="500"/>
                                        <p:tgtEl>
                                          <p:spTgt spid="52323"/>
                                        </p:tgtEl>
                                      </p:cBhvr>
                                    </p:animEffect>
                                  </p:childTnLst>
                                  <p:subTnLst>
                                    <p:audio>
                                      <p:cMediaNode>
                                        <p:cTn display="0" masterRel="sameClick">
                                          <p:stCondLst>
                                            <p:cond evt="begin" delay="0">
                                              <p:tn val="26"/>
                                            </p:cond>
                                          </p:stCondLst>
                                          <p:endCondLst>
                                            <p:cond evt="onStopAudio" delay="0">
                                              <p:tgtEl>
                                                <p:sldTgt/>
                                              </p:tgtEl>
                                            </p:cond>
                                          </p:endCondLst>
                                        </p:cTn>
                                        <p:tgtEl>
                                          <p:sndTgt r:embed="rId7" name="type.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52350"/>
                                        </p:tgtEl>
                                        <p:attrNameLst>
                                          <p:attrName>style.visibility</p:attrName>
                                        </p:attrNameLst>
                                      </p:cBhvr>
                                      <p:to>
                                        <p:strVal val="visible"/>
                                      </p:to>
                                    </p:set>
                                    <p:animEffect transition="in" filter="wipe(left)">
                                      <p:cBhvr>
                                        <p:cTn id="33" dur="500"/>
                                        <p:tgtEl>
                                          <p:spTgt spid="52350"/>
                                        </p:tgtEl>
                                      </p:cBhvr>
                                    </p:animEffect>
                                  </p:childTnLst>
                                  <p:subTnLst>
                                    <p:audio>
                                      <p:cMediaNode>
                                        <p:cTn display="0" masterRel="sameClick">
                                          <p:stCondLst>
                                            <p:cond evt="begin" delay="0">
                                              <p:tn val="31"/>
                                            </p:cond>
                                          </p:stCondLst>
                                          <p:endCondLst>
                                            <p:cond evt="onStopAudio" delay="0">
                                              <p:tgtEl>
                                                <p:sldTgt/>
                                              </p:tgtEl>
                                            </p:cond>
                                          </p:endCondLst>
                                        </p:cTn>
                                        <p:tgtEl>
                                          <p:sndTgt r:embed="rId7" name="type.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2434"/>
                                        </p:tgtEl>
                                        <p:attrNameLst>
                                          <p:attrName>style.visibility</p:attrName>
                                        </p:attrNameLst>
                                      </p:cBhvr>
                                      <p:to>
                                        <p:strVal val="visible"/>
                                      </p:to>
                                    </p:set>
                                    <p:animEffect transition="in" filter="wipe(left)">
                                      <p:cBhvr>
                                        <p:cTn id="38" dur="500"/>
                                        <p:tgtEl>
                                          <p:spTgt spid="52434"/>
                                        </p:tgtEl>
                                      </p:cBhvr>
                                    </p:animEffect>
                                  </p:childTnLst>
                                  <p:subTnLst>
                                    <p:audio>
                                      <p:cMediaNode>
                                        <p:cTn display="0" masterRel="sameClick">
                                          <p:stCondLst>
                                            <p:cond evt="begin" delay="0">
                                              <p:tn val="36"/>
                                            </p:cond>
                                          </p:stCondLst>
                                          <p:endCondLst>
                                            <p:cond evt="onStopAudio" delay="0">
                                              <p:tgtEl>
                                                <p:sldTgt/>
                                              </p:tgtEl>
                                            </p:cond>
                                          </p:endCondLst>
                                        </p:cTn>
                                        <p:tgtEl>
                                          <p:sndTgt r:embed="rId7" name="typ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52464"/>
                                        </p:tgtEl>
                                        <p:attrNameLst>
                                          <p:attrName>style.visibility</p:attrName>
                                        </p:attrNameLst>
                                      </p:cBhvr>
                                      <p:to>
                                        <p:strVal val="visible"/>
                                      </p:to>
                                    </p:set>
                                    <p:animEffect transition="in" filter="wipe(left)">
                                      <p:cBhvr>
                                        <p:cTn id="43" dur="500"/>
                                        <p:tgtEl>
                                          <p:spTgt spid="52464"/>
                                        </p:tgtEl>
                                      </p:cBhvr>
                                    </p:animEffect>
                                  </p:childTnLst>
                                  <p:subTnLst>
                                    <p:audio>
                                      <p:cMediaNode>
                                        <p:cTn display="0" masterRel="sameClick">
                                          <p:stCondLst>
                                            <p:cond evt="begin" delay="0">
                                              <p:tn val="41"/>
                                            </p:cond>
                                          </p:stCondLst>
                                          <p:endCondLst>
                                            <p:cond evt="onStopAudio" delay="0">
                                              <p:tgtEl>
                                                <p:sldTgt/>
                                              </p:tgtEl>
                                            </p:cond>
                                          </p:endCondLst>
                                        </p:cTn>
                                        <p:tgtEl>
                                          <p:sndTgt r:embed="rId7" name="type.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52465"/>
                                        </p:tgtEl>
                                        <p:attrNameLst>
                                          <p:attrName>style.visibility</p:attrName>
                                        </p:attrNameLst>
                                      </p:cBhvr>
                                      <p:to>
                                        <p:strVal val="visible"/>
                                      </p:to>
                                    </p:set>
                                    <p:anim calcmode="lin" valueType="num">
                                      <p:cBhvr>
                                        <p:cTn id="48" dur="500" fill="hold"/>
                                        <p:tgtEl>
                                          <p:spTgt spid="52465"/>
                                        </p:tgtEl>
                                        <p:attrNameLst>
                                          <p:attrName>ppt_x</p:attrName>
                                        </p:attrNameLst>
                                      </p:cBhvr>
                                      <p:tavLst>
                                        <p:tav tm="0">
                                          <p:val>
                                            <p:strVal val="#ppt_x-#ppt_w/2"/>
                                          </p:val>
                                        </p:tav>
                                        <p:tav tm="100000">
                                          <p:val>
                                            <p:strVal val="#ppt_x"/>
                                          </p:val>
                                        </p:tav>
                                      </p:tavLst>
                                    </p:anim>
                                    <p:anim calcmode="lin" valueType="num">
                                      <p:cBhvr>
                                        <p:cTn id="49" dur="500" fill="hold"/>
                                        <p:tgtEl>
                                          <p:spTgt spid="52465"/>
                                        </p:tgtEl>
                                        <p:attrNameLst>
                                          <p:attrName>ppt_y</p:attrName>
                                        </p:attrNameLst>
                                      </p:cBhvr>
                                      <p:tavLst>
                                        <p:tav tm="0">
                                          <p:val>
                                            <p:strVal val="#ppt_y"/>
                                          </p:val>
                                        </p:tav>
                                        <p:tav tm="100000">
                                          <p:val>
                                            <p:strVal val="#ppt_y"/>
                                          </p:val>
                                        </p:tav>
                                      </p:tavLst>
                                    </p:anim>
                                    <p:anim calcmode="lin" valueType="num">
                                      <p:cBhvr>
                                        <p:cTn id="50" dur="500" fill="hold"/>
                                        <p:tgtEl>
                                          <p:spTgt spid="52465"/>
                                        </p:tgtEl>
                                        <p:attrNameLst>
                                          <p:attrName>ppt_w</p:attrName>
                                        </p:attrNameLst>
                                      </p:cBhvr>
                                      <p:tavLst>
                                        <p:tav tm="0">
                                          <p:val>
                                            <p:fltVal val="0"/>
                                          </p:val>
                                        </p:tav>
                                        <p:tav tm="100000">
                                          <p:val>
                                            <p:strVal val="#ppt_w"/>
                                          </p:val>
                                        </p:tav>
                                      </p:tavLst>
                                    </p:anim>
                                    <p:anim calcmode="lin" valueType="num">
                                      <p:cBhvr>
                                        <p:cTn id="51" dur="500" fill="hold"/>
                                        <p:tgtEl>
                                          <p:spTgt spid="52465"/>
                                        </p:tgtEl>
                                        <p:attrNameLst>
                                          <p:attrName>ppt_h</p:attrName>
                                        </p:attrNameLst>
                                      </p:cBhvr>
                                      <p:tavLst>
                                        <p:tav tm="0">
                                          <p:val>
                                            <p:strVal val="#ppt_h"/>
                                          </p:val>
                                        </p:tav>
                                        <p:tav tm="100000">
                                          <p:val>
                                            <p:strVal val="#ppt_h"/>
                                          </p:val>
                                        </p:tav>
                                      </p:tavLst>
                                    </p:anim>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52466"/>
                                        </p:tgtEl>
                                        <p:attrNameLst>
                                          <p:attrName>style.visibility</p:attrName>
                                        </p:attrNameLst>
                                      </p:cBhvr>
                                      <p:to>
                                        <p:strVal val="visible"/>
                                      </p:to>
                                    </p:set>
                                    <p:animEffect transition="in" filter="wipe(left)">
                                      <p:cBhvr>
                                        <p:cTn id="55" dur="500"/>
                                        <p:tgtEl>
                                          <p:spTgt spid="52466"/>
                                        </p:tgtEl>
                                      </p:cBhvr>
                                    </p:animEffect>
                                  </p:childTnLst>
                                  <p:subTnLst>
                                    <p:audio>
                                      <p:cMediaNode>
                                        <p:cTn display="0" masterRel="sameClick">
                                          <p:stCondLst>
                                            <p:cond evt="begin" delay="0">
                                              <p:tn val="53"/>
                                            </p:cond>
                                          </p:stCondLst>
                                          <p:endCondLst>
                                            <p:cond evt="onStopAudio" delay="0">
                                              <p:tgtEl>
                                                <p:sldTgt/>
                                              </p:tgtEl>
                                            </p:cond>
                                          </p:endCondLst>
                                        </p:cTn>
                                        <p:tgtEl>
                                          <p:sndTgt r:embed="rId8" name="camera.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9" fill="hold" grpId="0" nodeType="clickEffect">
                                  <p:stCondLst>
                                    <p:cond delay="0"/>
                                  </p:stCondLst>
                                  <p:childTnLst>
                                    <p:set>
                                      <p:cBhvr>
                                        <p:cTn id="59" dur="1" fill="hold">
                                          <p:stCondLst>
                                            <p:cond delay="0"/>
                                          </p:stCondLst>
                                        </p:cTn>
                                        <p:tgtEl>
                                          <p:spTgt spid="52467"/>
                                        </p:tgtEl>
                                        <p:attrNameLst>
                                          <p:attrName>style.visibility</p:attrName>
                                        </p:attrNameLst>
                                      </p:cBhvr>
                                      <p:to>
                                        <p:strVal val="visible"/>
                                      </p:to>
                                    </p:set>
                                    <p:animEffect transition="in" filter="strips(upLeft)">
                                      <p:cBhvr>
                                        <p:cTn id="60" dur="500"/>
                                        <p:tgtEl>
                                          <p:spTgt spid="52467"/>
                                        </p:tgtEl>
                                      </p:cBhvr>
                                    </p:animEffect>
                                  </p:childTnLst>
                                  <p:subTnLst>
                                    <p:set>
                                      <p:cBhvr override="childStyle">
                                        <p:cTn dur="1" fill="hold" display="0" masterRel="nextClick" afterEffect="1"/>
                                        <p:tgtEl>
                                          <p:spTgt spid="52467"/>
                                        </p:tgtEl>
                                        <p:attrNameLst>
                                          <p:attrName>style.visibility</p:attrName>
                                        </p:attrNameLst>
                                      </p:cBhvr>
                                      <p:to>
                                        <p:strVal val="hidden"/>
                                      </p:to>
                                    </p:set>
                                    <p:audio>
                                      <p:cMediaNode>
                                        <p:cTn display="0" masterRel="sameClick">
                                          <p:stCondLst>
                                            <p:cond evt="begin" delay="0">
                                              <p:tn val="58"/>
                                            </p:cond>
                                          </p:stCondLst>
                                          <p:endCondLst>
                                            <p:cond evt="onStopAudio" delay="0">
                                              <p:tgtEl>
                                                <p:sldTgt/>
                                              </p:tgtEl>
                                            </p:cond>
                                          </p:endCondLst>
                                        </p:cTn>
                                        <p:tgtEl>
                                          <p:sndTgt r:embed="rId4" name="whoosh.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9" fill="hold" grpId="0" nodeType="clickEffect">
                                  <p:stCondLst>
                                    <p:cond delay="0"/>
                                  </p:stCondLst>
                                  <p:childTnLst>
                                    <p:set>
                                      <p:cBhvr>
                                        <p:cTn id="64" dur="1" fill="hold">
                                          <p:stCondLst>
                                            <p:cond delay="0"/>
                                          </p:stCondLst>
                                        </p:cTn>
                                        <p:tgtEl>
                                          <p:spTgt spid="52468"/>
                                        </p:tgtEl>
                                        <p:attrNameLst>
                                          <p:attrName>style.visibility</p:attrName>
                                        </p:attrNameLst>
                                      </p:cBhvr>
                                      <p:to>
                                        <p:strVal val="visible"/>
                                      </p:to>
                                    </p:set>
                                    <p:animEffect transition="in" filter="strips(upLeft)">
                                      <p:cBhvr>
                                        <p:cTn id="65" dur="500"/>
                                        <p:tgtEl>
                                          <p:spTgt spid="52468"/>
                                        </p:tgtEl>
                                      </p:cBhvr>
                                    </p:animEffect>
                                  </p:childTnLst>
                                  <p:subTnLst>
                                    <p:audio>
                                      <p:cMediaNode>
                                        <p:cTn display="0" masterRel="sameClick">
                                          <p:stCondLst>
                                            <p:cond evt="begin" delay="0">
                                              <p:tn val="63"/>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autoUpdateAnimBg="0"/>
      <p:bldP spid="52465" grpId="0" animBg="1"/>
      <p:bldP spid="52467" grpId="0" animBg="1" autoUpdateAnimBg="0"/>
      <p:bldP spid="52468"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13060</TotalTime>
  <Words>840</Words>
  <Application>Microsoft Macintosh PowerPoint</Application>
  <PresentationFormat>On-screen Show (4:3)</PresentationFormat>
  <Paragraphs>320</Paragraphs>
  <Slides>11</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5</vt:i4>
      </vt:variant>
      <vt:variant>
        <vt:lpstr>Slide Titles</vt:lpstr>
      </vt:variant>
      <vt:variant>
        <vt:i4>11</vt:i4>
      </vt:variant>
    </vt:vector>
  </HeadingPairs>
  <TitlesOfParts>
    <vt:vector size="26" baseType="lpstr">
      <vt:lpstr>黑体</vt:lpstr>
      <vt:lpstr>宋体</vt:lpstr>
      <vt:lpstr>宋体</vt:lpstr>
      <vt:lpstr>Arial</vt:lpstr>
      <vt:lpstr>Calibri</vt:lpstr>
      <vt:lpstr>Helvetica</vt:lpstr>
      <vt:lpstr>楷体_GB2312</vt:lpstr>
      <vt:lpstr>Symbol</vt:lpstr>
      <vt:lpstr>Times New Roman</vt:lpstr>
      <vt:lpstr>Office Theme</vt:lpstr>
      <vt:lpstr>Microsoft 公式 3.0</vt:lpstr>
      <vt:lpstr>Microsoft Word 97 - 2003 文档</vt:lpstr>
      <vt:lpstr>MathType 6.0 Equation</vt:lpstr>
      <vt:lpstr>Microsoft Word 97 - 2004 Document</vt:lpstr>
      <vt:lpstr>Microsoft Equation</vt:lpstr>
      <vt:lpstr>曲线拟合与函数逼近 /* Approximation Theory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name of your demo] Preparation Plan for 3rd-year Review</dc:title>
  <dc:creator>Frank</dc:creator>
  <cp:lastModifiedBy>Liu Xueming</cp:lastModifiedBy>
  <cp:revision>1763</cp:revision>
  <dcterms:created xsi:type="dcterms:W3CDTF">2006-08-16T00:00:00Z</dcterms:created>
  <dcterms:modified xsi:type="dcterms:W3CDTF">2020-12-10T13:41:23Z</dcterms:modified>
</cp:coreProperties>
</file>