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audio1.bin" ContentType="audio/unknown"/>
  <Override PartName="/ppt/media/audio2.bin" ContentType="audio/unknown"/>
  <Override PartName="/ppt/media/audio3.bin" ContentType="audio/unknown"/>
  <Override PartName="/ppt/media/audio4.bin" ContentType="audio/unknown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11" r:id="rId3"/>
    <p:sldId id="371" r:id="rId4"/>
    <p:sldId id="317" r:id="rId5"/>
    <p:sldId id="319" r:id="rId6"/>
    <p:sldId id="372" r:id="rId7"/>
    <p:sldId id="301" r:id="rId8"/>
    <p:sldId id="302" r:id="rId9"/>
    <p:sldId id="303" r:id="rId10"/>
    <p:sldId id="30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47"/>
    <p:restoredTop sz="90524"/>
  </p:normalViewPr>
  <p:slideViewPr>
    <p:cSldViewPr>
      <p:cViewPr varScale="1">
        <p:scale>
          <a:sx n="101" d="100"/>
          <a:sy n="101" d="100"/>
        </p:scale>
        <p:origin x="1032" y="1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4" Type="http://schemas.openxmlformats.org/officeDocument/2006/relationships/image" Target="../media/image3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0EE2C-B419-45DE-BFFD-ED88C3BCD1A5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9922F-842D-4D55-B456-071B03B21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28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9922F-842D-4D55-B456-071B03B210C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253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8C180310-D58E-B944-BB1C-8151220881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5B9F1F7-0403-D44D-81CF-8DF848E9F0E8}" type="slidenum">
              <a:rPr lang="en-US" altLang="zh-CN" sz="1200" b="1">
                <a:ea typeface="宋体" panose="02010600030101010101" pitchFamily="2" charset="-122"/>
              </a:rPr>
              <a:pPr eaLnBrk="1" hangingPunct="1"/>
              <a:t>4</a:t>
            </a:fld>
            <a:endParaRPr lang="en-US" altLang="zh-CN" sz="1200" b="1">
              <a:ea typeface="宋体" panose="02010600030101010101" pitchFamily="2" charset="-122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2D64D7FB-6828-4C43-B7AE-DE734B3E05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B031F1C4-7B2F-004C-8FAA-CA355B98DD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263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EC6CEF7F-66A0-EC45-9FA0-ED00B4FED1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3E659CA-26ED-9444-ACE8-FB6707509790}" type="slidenum">
              <a:rPr lang="en-US" altLang="zh-CN" sz="1200" b="1">
                <a:ea typeface="宋体" panose="02010600030101010101" pitchFamily="2" charset="-122"/>
              </a:rPr>
              <a:pPr eaLnBrk="1" hangingPunct="1"/>
              <a:t>5</a:t>
            </a:fld>
            <a:endParaRPr lang="en-US" altLang="zh-CN" sz="1200" b="1">
              <a:ea typeface="宋体" panose="02010600030101010101" pitchFamily="2" charset="-122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41A9AACA-BFE3-6B47-B28D-A85305DD1F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2801945F-608C-FE46-99E4-01DA9E676F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6607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image" Target="../media/image23.jpeg"/><Relationship Id="rId3" Type="http://schemas.openxmlformats.org/officeDocument/2006/relationships/audio" Target="../media/audio1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emf"/><Relationship Id="rId11" Type="http://schemas.openxmlformats.org/officeDocument/2006/relationships/oleObject" Target="../embeddings/oleObject27.bin"/><Relationship Id="rId5" Type="http://schemas.openxmlformats.org/officeDocument/2006/relationships/audio" Target="../media/audio2.bin"/><Relationship Id="rId15" Type="http://schemas.openxmlformats.org/officeDocument/2006/relationships/image" Target="../media/image35.emf"/><Relationship Id="rId10" Type="http://schemas.openxmlformats.org/officeDocument/2006/relationships/image" Target="../media/image33.emf"/><Relationship Id="rId4" Type="http://schemas.openxmlformats.org/officeDocument/2006/relationships/audio" Target="../media/audio6.wav"/><Relationship Id="rId9" Type="http://schemas.openxmlformats.org/officeDocument/2006/relationships/oleObject" Target="../embeddings/oleObject26.bin"/><Relationship Id="rId14" Type="http://schemas.openxmlformats.org/officeDocument/2006/relationships/oleObject" Target="../embeddings/oleObject2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10.emf"/><Relationship Id="rId26" Type="http://schemas.openxmlformats.org/officeDocument/2006/relationships/oleObject" Target="../embeddings/oleObject11.bin"/><Relationship Id="rId3" Type="http://schemas.openxmlformats.org/officeDocument/2006/relationships/audio" Target="../media/audio1.bin"/><Relationship Id="rId21" Type="http://schemas.openxmlformats.org/officeDocument/2006/relationships/image" Target="../media/image11.emf"/><Relationship Id="rId7" Type="http://schemas.openxmlformats.org/officeDocument/2006/relationships/oleObject" Target="../embeddings/oleObject2.bin"/><Relationship Id="rId12" Type="http://schemas.openxmlformats.org/officeDocument/2006/relationships/image" Target="../media/image7.emf"/><Relationship Id="rId17" Type="http://schemas.openxmlformats.org/officeDocument/2006/relationships/oleObject" Target="../embeddings/oleObject7.bin"/><Relationship Id="rId25" Type="http://schemas.openxmlformats.org/officeDocument/2006/relationships/image" Target="../media/image13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emf"/><Relationship Id="rId20" Type="http://schemas.openxmlformats.org/officeDocument/2006/relationships/oleObject" Target="../embeddings/oleObject8.bin"/><Relationship Id="rId1" Type="http://schemas.openxmlformats.org/officeDocument/2006/relationships/vmlDrawing" Target="../drawings/vmlDrawing2.vml"/><Relationship Id="rId6" Type="http://schemas.openxmlformats.org/officeDocument/2006/relationships/audio" Target="../media/audio4.bin"/><Relationship Id="rId11" Type="http://schemas.openxmlformats.org/officeDocument/2006/relationships/oleObject" Target="../embeddings/oleObject4.bin"/><Relationship Id="rId24" Type="http://schemas.openxmlformats.org/officeDocument/2006/relationships/oleObject" Target="../embeddings/oleObject10.bin"/><Relationship Id="rId5" Type="http://schemas.openxmlformats.org/officeDocument/2006/relationships/audio" Target="../media/audio3.bin"/><Relationship Id="rId15" Type="http://schemas.openxmlformats.org/officeDocument/2006/relationships/oleObject" Target="../embeddings/oleObject6.bin"/><Relationship Id="rId23" Type="http://schemas.openxmlformats.org/officeDocument/2006/relationships/image" Target="../media/image12.emf"/><Relationship Id="rId10" Type="http://schemas.openxmlformats.org/officeDocument/2006/relationships/image" Target="../media/image6.emf"/><Relationship Id="rId19" Type="http://schemas.openxmlformats.org/officeDocument/2006/relationships/image" Target="../media/image15.emf"/><Relationship Id="rId4" Type="http://schemas.openxmlformats.org/officeDocument/2006/relationships/audio" Target="../media/audio2.bin"/><Relationship Id="rId9" Type="http://schemas.openxmlformats.org/officeDocument/2006/relationships/oleObject" Target="../embeddings/oleObject3.bin"/><Relationship Id="rId14" Type="http://schemas.openxmlformats.org/officeDocument/2006/relationships/image" Target="../media/image8.emf"/><Relationship Id="rId22" Type="http://schemas.openxmlformats.org/officeDocument/2006/relationships/oleObject" Target="../embeddings/oleObject9.bin"/><Relationship Id="rId27" Type="http://schemas.openxmlformats.org/officeDocument/2006/relationships/image" Target="../media/image1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audio" Target="../media/audio5.wav"/><Relationship Id="rId7" Type="http://schemas.openxmlformats.org/officeDocument/2006/relationships/image" Target="../media/image2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emf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audio" Target="../media/audio6.wav"/><Relationship Id="rId7" Type="http://schemas.openxmlformats.org/officeDocument/2006/relationships/audio" Target="../media/audio8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audio" Target="../media/audio7.wav"/><Relationship Id="rId11" Type="http://schemas.openxmlformats.org/officeDocument/2006/relationships/image" Target="../media/image25.emf"/><Relationship Id="rId5" Type="http://schemas.openxmlformats.org/officeDocument/2006/relationships/audio" Target="../media/audio2.bin"/><Relationship Id="rId10" Type="http://schemas.openxmlformats.org/officeDocument/2006/relationships/oleObject" Target="../embeddings/oleObject19.bin"/><Relationship Id="rId4" Type="http://schemas.openxmlformats.org/officeDocument/2006/relationships/audio" Target="../media/audio1.bin"/><Relationship Id="rId9" Type="http://schemas.openxmlformats.org/officeDocument/2006/relationships/image" Target="../media/image2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audio" Target="../media/audio1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emf"/><Relationship Id="rId11" Type="http://schemas.openxmlformats.org/officeDocument/2006/relationships/oleObject" Target="../embeddings/oleObject22.bin"/><Relationship Id="rId5" Type="http://schemas.openxmlformats.org/officeDocument/2006/relationships/audio" Target="../media/audio2.bin"/><Relationship Id="rId10" Type="http://schemas.openxmlformats.org/officeDocument/2006/relationships/image" Target="../media/image27.emf"/><Relationship Id="rId4" Type="http://schemas.openxmlformats.org/officeDocument/2006/relationships/audio" Target="../media/audio7.wav"/><Relationship Id="rId9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audio" Target="../media/audio9.wav"/><Relationship Id="rId13" Type="http://schemas.openxmlformats.org/officeDocument/2006/relationships/oleObject" Target="../embeddings/oleObject24.bin"/><Relationship Id="rId3" Type="http://schemas.openxmlformats.org/officeDocument/2006/relationships/audio" Target="../media/audio6.wav"/><Relationship Id="rId7" Type="http://schemas.openxmlformats.org/officeDocument/2006/relationships/audio" Target="../media/audio2.bin"/><Relationship Id="rId12" Type="http://schemas.openxmlformats.org/officeDocument/2006/relationships/image" Target="../media/image2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audio" Target="../media/audio7.wav"/><Relationship Id="rId11" Type="http://schemas.openxmlformats.org/officeDocument/2006/relationships/image" Target="../media/image30.emf"/><Relationship Id="rId5" Type="http://schemas.openxmlformats.org/officeDocument/2006/relationships/audio" Target="../media/audio1.bin"/><Relationship Id="rId10" Type="http://schemas.openxmlformats.org/officeDocument/2006/relationships/oleObject" Target="../embeddings/oleObject23.bin"/><Relationship Id="rId4" Type="http://schemas.openxmlformats.org/officeDocument/2006/relationships/audio" Target="../media/audio8.wav"/><Relationship Id="rId9" Type="http://schemas.openxmlformats.org/officeDocument/2006/relationships/image" Target="../media/image22.emf"/><Relationship Id="rId14" Type="http://schemas.openxmlformats.org/officeDocument/2006/relationships/image" Target="../media/image3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9373" y="1142331"/>
            <a:ext cx="8991600" cy="2762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5400" b="1" dirty="0">
                <a:latin typeface="SimSun" panose="02010600030101010101" pitchFamily="2" charset="-122"/>
                <a:ea typeface="SimSun" panose="02010600030101010101" pitchFamily="2" charset="-122"/>
              </a:rPr>
              <a:t>第八章 常微分方程数值解法</a:t>
            </a:r>
            <a:br>
              <a:rPr lang="en-US" altLang="zh-CN" sz="5400" b="1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sz="5400" b="1" dirty="0">
                <a:latin typeface="SimSun" panose="02010600030101010101" pitchFamily="2" charset="-122"/>
                <a:ea typeface="SimSun" panose="02010600030101010101" pitchFamily="2" charset="-122"/>
              </a:rPr>
              <a:t>线性多步法</a:t>
            </a:r>
            <a:endParaRPr lang="en-US" sz="54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031" y="3651230"/>
            <a:ext cx="6477000" cy="2901969"/>
          </a:xfrm>
        </p:spPr>
        <p:txBody>
          <a:bodyPr>
            <a:noAutofit/>
          </a:bodyPr>
          <a:lstStyle/>
          <a:p>
            <a:endParaRPr lang="en-US" altLang="zh-CN" sz="24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4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人工智能与</a:t>
            </a:r>
            <a:r>
              <a:rPr lang="zh-CN" altLang="en-CN" sz="24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自动化学院</a:t>
            </a:r>
            <a:endParaRPr lang="en-US" altLang="zh-CN" sz="24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CN" sz="24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刘雪明</a:t>
            </a:r>
            <a:endParaRPr lang="en-US" altLang="zh-CN" sz="24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4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电话：</a:t>
            </a:r>
            <a:r>
              <a:rPr lang="en-US" altLang="zh-CN" sz="24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87543563</a:t>
            </a:r>
          </a:p>
          <a:p>
            <a:r>
              <a:rPr lang="zh-CN" altLang="en-US" sz="24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办公室：南一楼西</a:t>
            </a:r>
            <a:r>
              <a:rPr lang="en-US" altLang="zh-CN" sz="24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303</a:t>
            </a:r>
          </a:p>
          <a:p>
            <a:pPr>
              <a:lnSpc>
                <a:spcPct val="125000"/>
              </a:lnSpc>
            </a:pPr>
            <a:r>
              <a:rPr lang="en-US" altLang="zh-CN" sz="2400" b="1" i="1" dirty="0" err="1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xm_liu@hust.edu.cn</a:t>
            </a:r>
            <a:endParaRPr lang="en-US" sz="2400" b="1" i="1" dirty="0">
              <a:solidFill>
                <a:srgbClr val="0000F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027" name="Picture 3" descr="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13597" cy="12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42899" y="0"/>
            <a:ext cx="2857501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err="1">
                <a:ln>
                  <a:noFill/>
                </a:ln>
                <a:solidFill>
                  <a:srgbClr val="01416E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Huazhong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1416E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University of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1416E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Science and Technology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111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88" name="Text Box 800">
            <a:extLst>
              <a:ext uri="{FF2B5EF4-FFF2-40B4-BE49-F238E27FC236}">
                <a16:creationId xmlns:a16="http://schemas.microsoft.com/office/drawing/2014/main" id="{C876160D-0AA4-9449-AC6E-65EAC7DA2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accent2"/>
                </a:solidFill>
                <a:sym typeface="Wingdings" pitchFamily="2" charset="2"/>
              </a:rPr>
              <a:t>  </a:t>
            </a:r>
            <a:r>
              <a:rPr lang="zh-CN" altLang="en-US" sz="2400" b="1"/>
              <a:t>有限差分法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finite difference method */</a:t>
            </a:r>
          </a:p>
        </p:txBody>
      </p:sp>
      <p:sp>
        <p:nvSpPr>
          <p:cNvPr id="64289" name="Rectangle 801">
            <a:extLst>
              <a:ext uri="{FF2B5EF4-FFF2-40B4-BE49-F238E27FC236}">
                <a16:creationId xmlns:a16="http://schemas.microsoft.com/office/drawing/2014/main" id="{AF6247F3-FFE7-2041-9A88-3DE6A207D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0"/>
            <a:ext cx="3733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§6  Boundary -Value Problems</a:t>
            </a:r>
          </a:p>
        </p:txBody>
      </p:sp>
      <p:grpSp>
        <p:nvGrpSpPr>
          <p:cNvPr id="64299" name="Group 811">
            <a:extLst>
              <a:ext uri="{FF2B5EF4-FFF2-40B4-BE49-F238E27FC236}">
                <a16:creationId xmlns:a16="http://schemas.microsoft.com/office/drawing/2014/main" id="{2101DDBC-68BA-8044-8CE9-354B327D28C4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762000"/>
            <a:ext cx="7620000" cy="1081088"/>
            <a:chOff x="384" y="576"/>
            <a:chExt cx="4800" cy="681"/>
          </a:xfrm>
        </p:grpSpPr>
        <p:sp>
          <p:nvSpPr>
            <p:cNvPr id="64291" name="Text Box 803">
              <a:extLst>
                <a:ext uri="{FF2B5EF4-FFF2-40B4-BE49-F238E27FC236}">
                  <a16:creationId xmlns:a16="http://schemas.microsoft.com/office/drawing/2014/main" id="{01810A7B-D254-7347-B095-35E08C3D3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624"/>
              <a:ext cx="4416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将求解区间</a:t>
              </a:r>
              <a:r>
                <a:rPr lang="en-US" altLang="zh-CN" sz="2400" b="1"/>
                <a:t>[</a:t>
              </a:r>
              <a:r>
                <a:rPr lang="en-US" altLang="zh-CN" sz="2400" b="1" i="1"/>
                <a:t>a</a:t>
              </a:r>
              <a:r>
                <a:rPr lang="en-US" altLang="zh-CN" sz="2400" b="1"/>
                <a:t>, </a:t>
              </a:r>
              <a:r>
                <a:rPr lang="en-US" altLang="zh-CN" sz="2400" b="1" i="1"/>
                <a:t>b</a:t>
              </a:r>
              <a:r>
                <a:rPr lang="en-US" altLang="zh-CN" sz="2400" b="1"/>
                <a:t>] </a:t>
              </a:r>
              <a:r>
                <a:rPr lang="zh-CN" altLang="en-US" sz="2400" b="1"/>
                <a:t>等分为</a:t>
              </a:r>
              <a:r>
                <a:rPr lang="en-US" altLang="zh-CN" sz="2400" b="1" i="1"/>
                <a:t>N </a:t>
              </a:r>
              <a:r>
                <a:rPr lang="zh-CN" altLang="en-US" sz="2400" b="1"/>
                <a:t>份，取节点 </a:t>
              </a:r>
              <a:r>
                <a:rPr lang="en-US" altLang="zh-CN" sz="2400" b="1" i="1"/>
                <a:t>x</a:t>
              </a:r>
              <a:r>
                <a:rPr lang="en-US" altLang="zh-CN" sz="2400" b="1" i="1" baseline="-25000"/>
                <a:t>i</a:t>
              </a:r>
              <a:r>
                <a:rPr lang="en-US" altLang="zh-CN" sz="2400" b="1"/>
                <a:t> = </a:t>
              </a:r>
              <a:r>
                <a:rPr lang="en-US" altLang="zh-CN" sz="2400" b="1" i="1"/>
                <a:t>a</a:t>
              </a:r>
              <a:r>
                <a:rPr lang="en-US" altLang="zh-CN" sz="2400" b="1"/>
                <a:t> + </a:t>
              </a:r>
              <a:r>
                <a:rPr lang="en-US" altLang="zh-CN" sz="2400" b="1" i="1"/>
                <a:t>ih </a:t>
              </a:r>
              <a:r>
                <a:rPr lang="en-US" altLang="zh-CN" sz="2400" b="1"/>
                <a:t> 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 b="1"/>
                <a:t>(</a:t>
              </a:r>
              <a:r>
                <a:rPr lang="en-US" altLang="zh-CN" sz="2000" b="1" i="1"/>
                <a:t>i</a:t>
              </a:r>
              <a:r>
                <a:rPr lang="en-US" altLang="zh-CN" sz="2000" b="1"/>
                <a:t> = 0, …, </a:t>
              </a:r>
              <a:r>
                <a:rPr lang="en-US" altLang="zh-CN" sz="2000" b="1" i="1"/>
                <a:t>N </a:t>
              </a:r>
              <a:r>
                <a:rPr lang="en-US" altLang="zh-CN" sz="2000" b="1"/>
                <a:t>)</a:t>
              </a:r>
              <a:r>
                <a:rPr lang="zh-CN" altLang="en-US" sz="2400" b="1"/>
                <a:t>，在每一个节点处将</a:t>
              </a:r>
              <a:r>
                <a:rPr lang="zh-CN" altLang="en-US" sz="2400" b="1">
                  <a:solidFill>
                    <a:schemeClr val="accent2"/>
                  </a:solidFill>
                </a:rPr>
                <a:t> </a:t>
              </a:r>
              <a:r>
                <a:rPr lang="en-US" altLang="zh-CN" sz="2400" b="1" i="1">
                  <a:solidFill>
                    <a:srgbClr val="FF3300"/>
                  </a:solidFill>
                </a:rPr>
                <a:t>y </a:t>
              </a:r>
              <a:r>
                <a:rPr lang="en-US" altLang="zh-CN" sz="2400" b="1">
                  <a:solidFill>
                    <a:srgbClr val="FF3300"/>
                  </a:solidFill>
                  <a:sym typeface="Symbol" pitchFamily="2" charset="2"/>
                </a:rPr>
                <a:t></a:t>
              </a:r>
              <a:r>
                <a:rPr lang="en-US" altLang="zh-CN" sz="2400" b="1">
                  <a:solidFill>
                    <a:schemeClr val="accent2"/>
                  </a:solidFill>
                  <a:sym typeface="Symbol" pitchFamily="2" charset="2"/>
                </a:rPr>
                <a:t> </a:t>
              </a:r>
              <a:r>
                <a:rPr lang="zh-CN" altLang="en-US" sz="2400" b="1"/>
                <a:t>和</a:t>
              </a:r>
              <a:r>
                <a:rPr lang="zh-CN" altLang="en-US" sz="2400" b="1">
                  <a:solidFill>
                    <a:schemeClr val="accent2"/>
                  </a:solidFill>
                </a:rPr>
                <a:t> </a:t>
              </a:r>
              <a:r>
                <a:rPr lang="en-US" altLang="zh-CN" sz="2400" b="1" i="1">
                  <a:solidFill>
                    <a:srgbClr val="FF3300"/>
                  </a:solidFill>
                </a:rPr>
                <a:t>y </a:t>
              </a:r>
              <a:r>
                <a:rPr lang="en-US" altLang="zh-CN" sz="2400" b="1">
                  <a:solidFill>
                    <a:srgbClr val="FF3300"/>
                  </a:solidFill>
                  <a:sym typeface="Symbol" pitchFamily="2" charset="2"/>
                </a:rPr>
                <a:t></a:t>
              </a:r>
              <a:r>
                <a:rPr lang="zh-CN" altLang="en-US" sz="2400" b="1">
                  <a:solidFill>
                    <a:schemeClr val="accent2"/>
                  </a:solidFill>
                </a:rPr>
                <a:t>离散化</a:t>
              </a:r>
              <a:r>
                <a:rPr lang="zh-CN" altLang="en-US" sz="2400" b="1"/>
                <a:t>。</a:t>
              </a:r>
            </a:p>
          </p:txBody>
        </p:sp>
        <p:pic>
          <p:nvPicPr>
            <p:cNvPr id="64298" name="Picture 810">
              <a:extLst>
                <a:ext uri="{FF2B5EF4-FFF2-40B4-BE49-F238E27FC236}">
                  <a16:creationId xmlns:a16="http://schemas.microsoft.com/office/drawing/2014/main" id="{7E46B75F-B59C-F444-ABE6-21FF08F9B7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576"/>
              <a:ext cx="354" cy="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64302" name="Object 814">
            <a:extLst>
              <a:ext uri="{FF2B5EF4-FFF2-40B4-BE49-F238E27FC236}">
                <a16:creationId xmlns:a16="http://schemas.microsoft.com/office/drawing/2014/main" id="{C1EC41E0-E254-6546-9824-D567A2C159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2492375"/>
          <a:ext cx="4443412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01" name="Equation" r:id="rId7" imgW="55295800" imgH="13169900" progId="Equation.DSMT4">
                  <p:embed/>
                </p:oleObj>
              </mc:Choice>
              <mc:Fallback>
                <p:oleObj name="Equation" r:id="rId7" imgW="55295800" imgH="13169900" progId="Equation.DSMT4">
                  <p:embed/>
                  <p:pic>
                    <p:nvPicPr>
                      <p:cNvPr id="64302" name="Object 814">
                        <a:extLst>
                          <a:ext uri="{FF2B5EF4-FFF2-40B4-BE49-F238E27FC236}">
                            <a16:creationId xmlns:a16="http://schemas.microsoft.com/office/drawing/2014/main" id="{C1EC41E0-E254-6546-9824-D567A2C159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492375"/>
                        <a:ext cx="4443412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322" name="Object 834">
            <a:extLst>
              <a:ext uri="{FF2B5EF4-FFF2-40B4-BE49-F238E27FC236}">
                <a16:creationId xmlns:a16="http://schemas.microsoft.com/office/drawing/2014/main" id="{359DB189-1BAD-B141-9FC9-01DD95C0EC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9938" y="3581400"/>
          <a:ext cx="338613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02" name="Equation" r:id="rId9" imgW="39204900" imgH="9067800" progId="Equation.DSMT4">
                  <p:embed/>
                </p:oleObj>
              </mc:Choice>
              <mc:Fallback>
                <p:oleObj name="Equation" r:id="rId9" imgW="39204900" imgH="9067800" progId="Equation.DSMT4">
                  <p:embed/>
                  <p:pic>
                    <p:nvPicPr>
                      <p:cNvPr id="64322" name="Object 834">
                        <a:extLst>
                          <a:ext uri="{FF2B5EF4-FFF2-40B4-BE49-F238E27FC236}">
                            <a16:creationId xmlns:a16="http://schemas.microsoft.com/office/drawing/2014/main" id="{359DB189-1BAD-B141-9FC9-01DD95C0EC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38" y="3581400"/>
                        <a:ext cx="3386137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323" name="Object 835">
            <a:extLst>
              <a:ext uri="{FF2B5EF4-FFF2-40B4-BE49-F238E27FC236}">
                <a16:creationId xmlns:a16="http://schemas.microsoft.com/office/drawing/2014/main" id="{724E9926-6068-814A-A180-878AE99FD7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6675" y="4419600"/>
          <a:ext cx="3027363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03" name="Equation" r:id="rId11" imgW="35991800" imgH="9067800" progId="Equation.DSMT4">
                  <p:embed/>
                </p:oleObj>
              </mc:Choice>
              <mc:Fallback>
                <p:oleObj name="Equation" r:id="rId11" imgW="35991800" imgH="9067800" progId="Equation.DSMT4">
                  <p:embed/>
                  <p:pic>
                    <p:nvPicPr>
                      <p:cNvPr id="64323" name="Object 835">
                        <a:extLst>
                          <a:ext uri="{FF2B5EF4-FFF2-40B4-BE49-F238E27FC236}">
                            <a16:creationId xmlns:a16="http://schemas.microsoft.com/office/drawing/2014/main" id="{724E9926-6068-814A-A180-878AE99FD7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4419600"/>
                        <a:ext cx="3027363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326" name="Group 838">
            <a:extLst>
              <a:ext uri="{FF2B5EF4-FFF2-40B4-BE49-F238E27FC236}">
                <a16:creationId xmlns:a16="http://schemas.microsoft.com/office/drawing/2014/main" id="{577AE1F2-6C98-2841-9D6E-B04ADA315D53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5181600"/>
            <a:ext cx="6629400" cy="1371600"/>
            <a:chOff x="768" y="3264"/>
            <a:chExt cx="4176" cy="864"/>
          </a:xfrm>
        </p:grpSpPr>
        <p:sp>
          <p:nvSpPr>
            <p:cNvPr id="64325" name="AutoShape 837">
              <a:extLst>
                <a:ext uri="{FF2B5EF4-FFF2-40B4-BE49-F238E27FC236}">
                  <a16:creationId xmlns:a16="http://schemas.microsoft.com/office/drawing/2014/main" id="{6BA2F254-9F90-3140-9E4F-B6A13F2BD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264"/>
              <a:ext cx="4176" cy="864"/>
            </a:xfrm>
            <a:prstGeom prst="bevel">
              <a:avLst>
                <a:gd name="adj" fmla="val 5759"/>
              </a:avLst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N"/>
            </a:p>
          </p:txBody>
        </p:sp>
        <p:graphicFrame>
          <p:nvGraphicFramePr>
            <p:cNvPr id="64324" name="Object 836">
              <a:extLst>
                <a:ext uri="{FF2B5EF4-FFF2-40B4-BE49-F238E27FC236}">
                  <a16:creationId xmlns:a16="http://schemas.microsoft.com/office/drawing/2014/main" id="{8EDCD482-A1DE-5946-AA0B-2B0E3ED68F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4" y="3360"/>
            <a:ext cx="3933" cy="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504" name="Equation" r:id="rId14" imgW="83972400" imgH="14046200" progId="Equation.3">
                    <p:embed/>
                  </p:oleObj>
                </mc:Choice>
                <mc:Fallback>
                  <p:oleObj name="Equation" r:id="rId14" imgW="83972400" imgH="14046200" progId="Equation.3">
                    <p:embed/>
                    <p:pic>
                      <p:nvPicPr>
                        <p:cNvPr id="64324" name="Object 836">
                          <a:extLst>
                            <a:ext uri="{FF2B5EF4-FFF2-40B4-BE49-F238E27FC236}">
                              <a16:creationId xmlns:a16="http://schemas.microsoft.com/office/drawing/2014/main" id="{8EDCD482-A1DE-5946-AA0B-2B0E3ED68F5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3360"/>
                          <a:ext cx="3933" cy="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1673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2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42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43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43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43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43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8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A0A075-20D6-034C-BB65-8A6B7BBFC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349500"/>
            <a:ext cx="8064500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Char char="v"/>
            </a:pPr>
            <a:endParaRPr lang="en-US" altLang="zh-CN" b="1" dirty="0"/>
          </a:p>
          <a:p>
            <a:pPr eaLnBrk="1" hangingPunct="1">
              <a:spcBef>
                <a:spcPct val="20000"/>
              </a:spcBef>
              <a:buFont typeface="Wingdings" pitchFamily="2" charset="2"/>
              <a:buChar char="v"/>
            </a:pPr>
            <a:r>
              <a:rPr lang="zh-CN" altLang="en-US" b="1" dirty="0">
                <a:solidFill>
                  <a:srgbClr val="0000FF"/>
                </a:solidFill>
              </a:rPr>
              <a:t>多步法</a:t>
            </a:r>
            <a:r>
              <a:rPr lang="zh-CN" altLang="en-US" b="1" dirty="0"/>
              <a:t>充分利用已有的</a:t>
            </a:r>
            <a:r>
              <a:rPr lang="en-US" altLang="zh-CN" b="1" i="1" dirty="0"/>
              <a:t>y</a:t>
            </a:r>
            <a:r>
              <a:rPr lang="en-US" altLang="zh-CN" b="1" baseline="-25000" dirty="0"/>
              <a:t>0</a:t>
            </a:r>
            <a:r>
              <a:rPr lang="en-US" altLang="zh-CN" b="1" dirty="0"/>
              <a:t>, </a:t>
            </a:r>
            <a:r>
              <a:rPr lang="en-US" altLang="zh-CN" b="1" i="1" dirty="0"/>
              <a:t>y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 </a:t>
            </a:r>
            <a:r>
              <a:rPr lang="en-US" altLang="zh-CN" b="1" dirty="0">
                <a:sym typeface="MT Extra" pitchFamily="2" charset="77"/>
              </a:rPr>
              <a:t></a:t>
            </a:r>
            <a:r>
              <a:rPr lang="en-US" altLang="zh-CN" b="1" dirty="0"/>
              <a:t>, </a:t>
            </a:r>
            <a:r>
              <a:rPr lang="en-US" altLang="zh-CN" b="1" i="1" dirty="0"/>
              <a:t>y</a:t>
            </a:r>
            <a:r>
              <a:rPr lang="en-US" altLang="zh-CN" b="1" i="1" baseline="-25000" dirty="0"/>
              <a:t> </a:t>
            </a:r>
            <a:r>
              <a:rPr lang="en-US" altLang="zh-CN" b="1" i="1" baseline="-25000" dirty="0" err="1"/>
              <a:t>i</a:t>
            </a:r>
            <a:r>
              <a:rPr lang="en-US" altLang="zh-CN" b="1" baseline="-25000" dirty="0"/>
              <a:t> </a:t>
            </a:r>
            <a:r>
              <a:rPr lang="zh-CN" altLang="en-US" b="1" dirty="0"/>
              <a:t>（精度高）</a:t>
            </a:r>
            <a:endParaRPr lang="en-US" altLang="en-CN" dirty="0"/>
          </a:p>
        </p:txBody>
      </p:sp>
      <p:sp>
        <p:nvSpPr>
          <p:cNvPr id="168965" name="Rectangle 5">
            <a:extLst>
              <a:ext uri="{FF2B5EF4-FFF2-40B4-BE49-F238E27FC236}">
                <a16:creationId xmlns:a16="http://schemas.microsoft.com/office/drawing/2014/main" id="{0C75365D-1661-FB43-9227-D7A4A1BC2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38" y="1125538"/>
            <a:ext cx="8712200" cy="103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b="1" dirty="0"/>
              <a:t>求解初值问题的数值方法都是“步进式”的，</a:t>
            </a:r>
            <a:endParaRPr lang="en-US" altLang="zh-CN" b="1" dirty="0"/>
          </a:p>
          <a:p>
            <a:pPr eaLnBrk="1" hangingPunct="1">
              <a:spcBef>
                <a:spcPct val="20000"/>
              </a:spcBef>
            </a:pPr>
            <a:r>
              <a:rPr lang="zh-CN" altLang="en-US" b="1" dirty="0"/>
              <a:t>在计算</a:t>
            </a:r>
            <a:r>
              <a:rPr lang="en-US" altLang="zh-CN" b="1" i="1" dirty="0"/>
              <a:t>y</a:t>
            </a:r>
            <a:r>
              <a:rPr lang="en-US" altLang="zh-CN" b="1" i="1" baseline="-25000" dirty="0"/>
              <a:t>i</a:t>
            </a:r>
            <a:r>
              <a:rPr lang="en-US" altLang="zh-CN" b="1" baseline="-25000" dirty="0"/>
              <a:t>+1</a:t>
            </a:r>
            <a:r>
              <a:rPr lang="en-US" altLang="zh-CN" b="1" dirty="0"/>
              <a:t> </a:t>
            </a:r>
            <a:r>
              <a:rPr lang="zh-CN" altLang="en-US" b="1" dirty="0"/>
              <a:t>时，前面的</a:t>
            </a:r>
            <a:r>
              <a:rPr lang="en-US" altLang="zh-CN" b="1" i="1" dirty="0" err="1"/>
              <a:t>i</a:t>
            </a:r>
            <a:r>
              <a:rPr lang="en-US" altLang="zh-CN" b="1" dirty="0"/>
              <a:t> + 1 </a:t>
            </a:r>
            <a:r>
              <a:rPr lang="zh-CN" altLang="en-US" b="1" dirty="0"/>
              <a:t>个值</a:t>
            </a:r>
            <a:r>
              <a:rPr lang="en-US" altLang="zh-CN" b="1" i="1" dirty="0"/>
              <a:t>y</a:t>
            </a:r>
            <a:r>
              <a:rPr lang="en-US" altLang="zh-CN" b="1" baseline="-25000" dirty="0"/>
              <a:t>0</a:t>
            </a:r>
            <a:r>
              <a:rPr lang="en-US" altLang="zh-CN" b="1" dirty="0"/>
              <a:t>, </a:t>
            </a:r>
            <a:r>
              <a:rPr lang="en-US" altLang="zh-CN" b="1" i="1" dirty="0"/>
              <a:t>y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 </a:t>
            </a:r>
            <a:r>
              <a:rPr lang="en-US" altLang="zh-CN" b="1" dirty="0">
                <a:sym typeface="MT Extra" pitchFamily="2" charset="77"/>
              </a:rPr>
              <a:t></a:t>
            </a:r>
            <a:r>
              <a:rPr lang="en-US" altLang="zh-CN" b="1" dirty="0"/>
              <a:t>, </a:t>
            </a:r>
            <a:r>
              <a:rPr lang="en-US" altLang="zh-CN" b="1" i="1" dirty="0"/>
              <a:t>y</a:t>
            </a:r>
            <a:r>
              <a:rPr lang="en-US" altLang="zh-CN" b="1" i="1" baseline="-25000" dirty="0"/>
              <a:t> </a:t>
            </a:r>
            <a:r>
              <a:rPr lang="en-US" altLang="zh-CN" b="1" i="1" baseline="-25000" dirty="0" err="1"/>
              <a:t>i</a:t>
            </a:r>
            <a:r>
              <a:rPr lang="en-US" altLang="zh-CN" b="1" baseline="-25000" dirty="0"/>
              <a:t> </a:t>
            </a:r>
            <a:r>
              <a:rPr lang="zh-CN" altLang="en-US" b="1" dirty="0"/>
              <a:t>都是已知的</a:t>
            </a:r>
            <a:endParaRPr lang="en-US" altLang="zh-CN" b="1" dirty="0"/>
          </a:p>
        </p:txBody>
      </p:sp>
      <p:sp>
        <p:nvSpPr>
          <p:cNvPr id="3075" name="Rectangle 7">
            <a:extLst>
              <a:ext uri="{FF2B5EF4-FFF2-40B4-BE49-F238E27FC236}">
                <a16:creationId xmlns:a16="http://schemas.microsoft.com/office/drawing/2014/main" id="{EB674F2D-A172-8842-A206-868FD6860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204572"/>
            <a:ext cx="49151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457200" indent="-457200">
              <a:spcBef>
                <a:spcPct val="20000"/>
              </a:spcBef>
              <a:buFont typeface="Wingdings" charset="0"/>
              <a:buChar char="v"/>
              <a:defRPr/>
            </a:pP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  <a:cs typeface="楷体_GB2312" charset="0"/>
              </a:rPr>
              <a:t>单步法只用其前一步的值</a:t>
            </a:r>
            <a:r>
              <a:rPr lang="en-US" altLang="zh-CN" sz="2800" b="1" i="1" dirty="0" err="1">
                <a:latin typeface="SimSun" panose="02010600030101010101" pitchFamily="2" charset="-122"/>
                <a:ea typeface="SimSun" panose="02010600030101010101" pitchFamily="2" charset="-122"/>
                <a:cs typeface="楷体_GB2312" charset="0"/>
              </a:rPr>
              <a:t>y</a:t>
            </a:r>
            <a:r>
              <a:rPr lang="en-US" altLang="zh-CN" sz="2800" b="1" i="1" baseline="-25000" dirty="0" err="1">
                <a:latin typeface="SimSun" panose="02010600030101010101" pitchFamily="2" charset="-122"/>
                <a:ea typeface="SimSun" panose="02010600030101010101" pitchFamily="2" charset="-122"/>
                <a:cs typeface="楷体_GB2312" charset="0"/>
              </a:rPr>
              <a:t>i</a:t>
            </a:r>
            <a:endParaRPr lang="zh-CN" altLang="en-US" sz="2800" b="1" dirty="0">
              <a:latin typeface="SimSun" panose="02010600030101010101" pitchFamily="2" charset="-122"/>
              <a:ea typeface="SimSun" panose="02010600030101010101" pitchFamily="2" charset="-122"/>
              <a:cs typeface="楷体_GB2312" charset="0"/>
            </a:endParaRPr>
          </a:p>
        </p:txBody>
      </p:sp>
      <p:sp>
        <p:nvSpPr>
          <p:cNvPr id="71" name="Rectangle 12">
            <a:extLst>
              <a:ext uri="{FF2B5EF4-FFF2-40B4-BE49-F238E27FC236}">
                <a16:creationId xmlns:a16="http://schemas.microsoft.com/office/drawing/2014/main" id="{27366C11-C826-FF48-B27E-99E445664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644900"/>
            <a:ext cx="8459787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b="1">
                <a:ea typeface="黑体" panose="02010609060101010101" pitchFamily="49" charset="-122"/>
              </a:rPr>
              <a:t>线性多步法的一般公式</a:t>
            </a:r>
            <a:endParaRPr lang="en-US" altLang="zh-CN" b="1">
              <a:ea typeface="黑体" panose="02010609060101010101" pitchFamily="49" charset="-122"/>
            </a:endParaRPr>
          </a:p>
        </p:txBody>
      </p:sp>
      <p:pic>
        <p:nvPicPr>
          <p:cNvPr id="73" name="Object 16">
            <a:extLst>
              <a:ext uri="{FF2B5EF4-FFF2-40B4-BE49-F238E27FC236}">
                <a16:creationId xmlns:a16="http://schemas.microsoft.com/office/drawing/2014/main" id="{EAB8A6EE-BD04-6747-BF1D-239B10310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92600"/>
            <a:ext cx="8764588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4" name="Object 17">
            <a:extLst>
              <a:ext uri="{FF2B5EF4-FFF2-40B4-BE49-F238E27FC236}">
                <a16:creationId xmlns:a16="http://schemas.microsoft.com/office/drawing/2014/main" id="{E93E1A7E-7C82-374F-91BC-7C25868FC7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0900" y="6092825"/>
          <a:ext cx="5753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1" name="Equation" r:id="rId4" imgW="132537200" imgH="10236200" progId="Equation.3">
                  <p:embed/>
                </p:oleObj>
              </mc:Choice>
              <mc:Fallback>
                <p:oleObj name="Equation" r:id="rId4" imgW="132537200" imgH="10236200" progId="Equation.3">
                  <p:embed/>
                  <p:pic>
                    <p:nvPicPr>
                      <p:cNvPr id="74" name="Object 17">
                        <a:extLst>
                          <a:ext uri="{FF2B5EF4-FFF2-40B4-BE49-F238E27FC236}">
                            <a16:creationId xmlns:a16="http://schemas.microsoft.com/office/drawing/2014/main" id="{E93E1A7E-7C82-374F-91BC-7C25868FC7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6092825"/>
                        <a:ext cx="5753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5" name="Object 16">
            <a:extLst>
              <a:ext uri="{FF2B5EF4-FFF2-40B4-BE49-F238E27FC236}">
                <a16:creationId xmlns:a16="http://schemas.microsoft.com/office/drawing/2014/main" id="{84F250A8-047F-EE48-83E5-37DC073C3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5829300"/>
            <a:ext cx="247015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9A4412A-91B1-1C45-B56D-D633022D8929}"/>
              </a:ext>
            </a:extLst>
          </p:cNvPr>
          <p:cNvSpPr txBox="1">
            <a:spLocks/>
          </p:cNvSpPr>
          <p:nvPr/>
        </p:nvSpPr>
        <p:spPr>
          <a:xfrm>
            <a:off x="330743" y="228600"/>
            <a:ext cx="7986170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线性多步法（</a:t>
            </a:r>
            <a:r>
              <a:rPr lang="en-US" sz="3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Multistep Method</a:t>
            </a:r>
            <a:r>
              <a:rPr lang="zh-CN" altLang="en-US" sz="3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sz="3800" b="1" dirty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44CA2883-C38F-F848-8AF8-6704C528CCBA}"/>
              </a:ext>
            </a:extLst>
          </p:cNvPr>
          <p:cNvSpPr/>
          <p:nvPr/>
        </p:nvSpPr>
        <p:spPr>
          <a:xfrm>
            <a:off x="330743" y="990600"/>
            <a:ext cx="8482514" cy="45719"/>
          </a:xfrm>
          <a:prstGeom prst="flowChartProcess">
            <a:avLst/>
          </a:prstGeom>
          <a:gradFill flip="none" rotWithShape="1">
            <a:gsLst>
              <a:gs pos="70000">
                <a:schemeClr val="accent1"/>
              </a:gs>
              <a:gs pos="0">
                <a:schemeClr val="accent1">
                  <a:lumMod val="40000"/>
                  <a:lumOff val="60000"/>
                  <a:alpha val="22000"/>
                </a:schemeClr>
              </a:gs>
              <a:gs pos="19000">
                <a:schemeClr val="accent1">
                  <a:lumMod val="95000"/>
                  <a:lumOff val="5000"/>
                </a:schemeClr>
              </a:gs>
              <a:gs pos="33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03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8965" grpId="0"/>
      <p:bldP spid="3075" grpId="0"/>
      <p:bldP spid="7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2" name="Group 2">
            <a:extLst>
              <a:ext uri="{FF2B5EF4-FFF2-40B4-BE49-F238E27FC236}">
                <a16:creationId xmlns:a16="http://schemas.microsoft.com/office/drawing/2014/main" id="{355F5DEE-2A86-9A48-85F9-600E7B76D02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04800"/>
            <a:ext cx="8229600" cy="1355725"/>
            <a:chOff x="336" y="2208"/>
            <a:chExt cx="5184" cy="854"/>
          </a:xfrm>
        </p:grpSpPr>
        <p:sp>
          <p:nvSpPr>
            <p:cNvPr id="56323" name="Text Box 3">
              <a:extLst>
                <a:ext uri="{FF2B5EF4-FFF2-40B4-BE49-F238E27FC236}">
                  <a16:creationId xmlns:a16="http://schemas.microsoft.com/office/drawing/2014/main" id="{AF7DE843-6E08-D640-86ED-0780AFD2F7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208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楷体_GB2312" charset="0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400" b="1">
                  <a:solidFill>
                    <a:schemeClr val="accent2"/>
                  </a:solidFill>
                </a:rPr>
                <a:t>例：</a:t>
              </a:r>
              <a:r>
                <a:rPr lang="zh-CN" altLang="en-US" sz="2400" b="1"/>
                <a:t>设</a:t>
              </a:r>
              <a:endParaRPr lang="en-US" altLang="zh-CN" sz="2400" b="1"/>
            </a:p>
          </p:txBody>
        </p:sp>
        <p:sp>
          <p:nvSpPr>
            <p:cNvPr id="15387" name="Rectangle 4">
              <a:extLst>
                <a:ext uri="{FF2B5EF4-FFF2-40B4-BE49-F238E27FC236}">
                  <a16:creationId xmlns:a16="http://schemas.microsoft.com/office/drawing/2014/main" id="{A41510E3-2A6C-444F-ABBC-ECAE487F8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" y="2275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22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15388" name="Rectangle 5">
              <a:extLst>
                <a:ext uri="{FF2B5EF4-FFF2-40B4-BE49-F238E27FC236}">
                  <a16:creationId xmlns:a16="http://schemas.microsoft.com/office/drawing/2014/main" id="{D6F1CC86-98C6-A84D-9F6F-BA02CC84D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8" y="2275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22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15389" name="Rectangle 6">
              <a:extLst>
                <a:ext uri="{FF2B5EF4-FFF2-40B4-BE49-F238E27FC236}">
                  <a16:creationId xmlns:a16="http://schemas.microsoft.com/office/drawing/2014/main" id="{012D411F-96D4-DA49-A85D-567A41ED7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5" y="2385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300" b="1">
                  <a:solidFill>
                    <a:srgbClr val="000000"/>
                  </a:solidFill>
                </a:rPr>
                <a:t>3</a:t>
              </a:r>
              <a:endParaRPr lang="en-US" altLang="zh-CN"/>
            </a:p>
          </p:txBody>
        </p:sp>
        <p:sp>
          <p:nvSpPr>
            <p:cNvPr id="15390" name="Rectangle 7">
              <a:extLst>
                <a:ext uri="{FF2B5EF4-FFF2-40B4-BE49-F238E27FC236}">
                  <a16:creationId xmlns:a16="http://schemas.microsoft.com/office/drawing/2014/main" id="{6BAC10D9-63BC-7F40-B8D0-22C4203B4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" y="2385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300" b="1">
                  <a:solidFill>
                    <a:srgbClr val="FF3300"/>
                  </a:solidFill>
                </a:rPr>
                <a:t>3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15391" name="Rectangle 8">
              <a:extLst>
                <a:ext uri="{FF2B5EF4-FFF2-40B4-BE49-F238E27FC236}">
                  <a16:creationId xmlns:a16="http://schemas.microsoft.com/office/drawing/2014/main" id="{D7581429-1B43-5D4F-A829-EE0F62AEA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2385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300" b="1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15392" name="Rectangle 9">
              <a:extLst>
                <a:ext uri="{FF2B5EF4-FFF2-40B4-BE49-F238E27FC236}">
                  <a16:creationId xmlns:a16="http://schemas.microsoft.com/office/drawing/2014/main" id="{1FAAE8E2-D3A3-2D47-A889-BDD863EF2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4" y="2385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300" b="1">
                  <a:solidFill>
                    <a:srgbClr val="FF3300"/>
                  </a:solidFill>
                </a:rPr>
                <a:t>2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15393" name="Rectangle 10">
              <a:extLst>
                <a:ext uri="{FF2B5EF4-FFF2-40B4-BE49-F238E27FC236}">
                  <a16:creationId xmlns:a16="http://schemas.microsoft.com/office/drawing/2014/main" id="{6F5069AF-D7CB-1040-8989-DC7310914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" y="2385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300" b="1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15394" name="Rectangle 11">
              <a:extLst>
                <a:ext uri="{FF2B5EF4-FFF2-40B4-BE49-F238E27FC236}">
                  <a16:creationId xmlns:a16="http://schemas.microsoft.com/office/drawing/2014/main" id="{AB15A660-1845-E749-8BFD-7D2B551FB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" y="2385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300" b="1">
                  <a:solidFill>
                    <a:srgbClr val="FF3300"/>
                  </a:solidFill>
                </a:rPr>
                <a:t>1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15395" name="Rectangle 12">
              <a:extLst>
                <a:ext uri="{FF2B5EF4-FFF2-40B4-BE49-F238E27FC236}">
                  <a16:creationId xmlns:a16="http://schemas.microsoft.com/office/drawing/2014/main" id="{86A2D246-5C74-DC49-8381-8E8E92880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385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300" b="1">
                  <a:solidFill>
                    <a:srgbClr val="FF3300"/>
                  </a:solidFill>
                </a:rPr>
                <a:t>0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15396" name="Rectangle 13">
              <a:extLst>
                <a:ext uri="{FF2B5EF4-FFF2-40B4-BE49-F238E27FC236}">
                  <a16:creationId xmlns:a16="http://schemas.microsoft.com/office/drawing/2014/main" id="{37071E21-94C6-1442-AFAA-821264817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5" y="2385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300" b="1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15397" name="Rectangle 14">
              <a:extLst>
                <a:ext uri="{FF2B5EF4-FFF2-40B4-BE49-F238E27FC236}">
                  <a16:creationId xmlns:a16="http://schemas.microsoft.com/office/drawing/2014/main" id="{122319B6-76AA-A845-AB13-BD526ED1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8" y="2385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300" b="1">
                  <a:solidFill>
                    <a:srgbClr val="FF3300"/>
                  </a:solidFill>
                </a:rPr>
                <a:t>2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15398" name="Rectangle 15">
              <a:extLst>
                <a:ext uri="{FF2B5EF4-FFF2-40B4-BE49-F238E27FC236}">
                  <a16:creationId xmlns:a16="http://schemas.microsoft.com/office/drawing/2014/main" id="{E1C6BEF0-4085-8448-BF60-D27541C75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" y="2385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300" b="1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15399" name="Rectangle 16">
              <a:extLst>
                <a:ext uri="{FF2B5EF4-FFF2-40B4-BE49-F238E27FC236}">
                  <a16:creationId xmlns:a16="http://schemas.microsoft.com/office/drawing/2014/main" id="{07005198-6F64-8F4F-9C5C-6100140E2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2" y="2385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300" b="1">
                  <a:solidFill>
                    <a:srgbClr val="FF3300"/>
                  </a:solidFill>
                </a:rPr>
                <a:t>1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15400" name="Rectangle 17">
              <a:extLst>
                <a:ext uri="{FF2B5EF4-FFF2-40B4-BE49-F238E27FC236}">
                  <a16:creationId xmlns:a16="http://schemas.microsoft.com/office/drawing/2014/main" id="{FE51E11E-9BD7-5E46-B898-75354AF61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2385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300" b="1">
                  <a:solidFill>
                    <a:srgbClr val="FF3300"/>
                  </a:solidFill>
                </a:rPr>
                <a:t>0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15401" name="Rectangle 18">
              <a:extLst>
                <a:ext uri="{FF2B5EF4-FFF2-40B4-BE49-F238E27FC236}">
                  <a16:creationId xmlns:a16="http://schemas.microsoft.com/office/drawing/2014/main" id="{B6F862C4-8C9D-4149-818E-F44D83D9C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7" y="2385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300" b="1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15402" name="Rectangle 19">
              <a:extLst>
                <a:ext uri="{FF2B5EF4-FFF2-40B4-BE49-F238E27FC236}">
                  <a16:creationId xmlns:a16="http://schemas.microsoft.com/office/drawing/2014/main" id="{F22F6A40-0FEB-6E44-A70E-13136D397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6" y="2375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300" b="1">
                  <a:solidFill>
                    <a:srgbClr val="000000"/>
                  </a:solidFill>
                  <a:latin typeface="Symbol" pitchFamily="2" charset="2"/>
                </a:rPr>
                <a:t>-</a:t>
              </a:r>
              <a:endParaRPr lang="en-US" altLang="zh-CN"/>
            </a:p>
          </p:txBody>
        </p:sp>
        <p:sp>
          <p:nvSpPr>
            <p:cNvPr id="15403" name="Rectangle 20">
              <a:extLst>
                <a:ext uri="{FF2B5EF4-FFF2-40B4-BE49-F238E27FC236}">
                  <a16:creationId xmlns:a16="http://schemas.microsoft.com/office/drawing/2014/main" id="{17311258-DCE1-0747-B13F-5C03D81F6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75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300" b="1">
                  <a:solidFill>
                    <a:srgbClr val="000000"/>
                  </a:solidFill>
                  <a:latin typeface="Symbol" pitchFamily="2" charset="2"/>
                </a:rPr>
                <a:t>-</a:t>
              </a:r>
              <a:endParaRPr lang="en-US" altLang="zh-CN"/>
            </a:p>
          </p:txBody>
        </p:sp>
        <p:sp>
          <p:nvSpPr>
            <p:cNvPr id="15404" name="Rectangle 21">
              <a:extLst>
                <a:ext uri="{FF2B5EF4-FFF2-40B4-BE49-F238E27FC236}">
                  <a16:creationId xmlns:a16="http://schemas.microsoft.com/office/drawing/2014/main" id="{ED6DC82D-8959-7C4C-B482-0CCCF61EF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9" y="2375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300" b="1">
                  <a:solidFill>
                    <a:srgbClr val="000000"/>
                  </a:solidFill>
                  <a:latin typeface="Symbol" pitchFamily="2" charset="2"/>
                </a:rPr>
                <a:t>-</a:t>
              </a:r>
              <a:endParaRPr lang="en-US" altLang="zh-CN"/>
            </a:p>
          </p:txBody>
        </p:sp>
        <p:sp>
          <p:nvSpPr>
            <p:cNvPr id="15405" name="Rectangle 22">
              <a:extLst>
                <a:ext uri="{FF2B5EF4-FFF2-40B4-BE49-F238E27FC236}">
                  <a16:creationId xmlns:a16="http://schemas.microsoft.com/office/drawing/2014/main" id="{CCDF55EE-A12F-6B4B-B685-62C2F4E37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7" y="2375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300" b="1">
                  <a:solidFill>
                    <a:srgbClr val="000000"/>
                  </a:solidFill>
                  <a:latin typeface="Symbol" pitchFamily="2" charset="2"/>
                </a:rPr>
                <a:t>-</a:t>
              </a:r>
              <a:endParaRPr lang="en-US" altLang="zh-CN"/>
            </a:p>
          </p:txBody>
        </p:sp>
        <p:sp>
          <p:nvSpPr>
            <p:cNvPr id="15406" name="Rectangle 23">
              <a:extLst>
                <a:ext uri="{FF2B5EF4-FFF2-40B4-BE49-F238E27FC236}">
                  <a16:creationId xmlns:a16="http://schemas.microsoft.com/office/drawing/2014/main" id="{D1EC9BA6-BC12-5D41-AAFA-AF9BDAC8D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8" y="2375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300" b="1">
                  <a:solidFill>
                    <a:srgbClr val="000000"/>
                  </a:solidFill>
                  <a:latin typeface="Symbol" pitchFamily="2" charset="2"/>
                </a:rPr>
                <a:t>-</a:t>
              </a:r>
              <a:endParaRPr lang="en-US" altLang="zh-CN"/>
            </a:p>
          </p:txBody>
        </p:sp>
        <p:sp>
          <p:nvSpPr>
            <p:cNvPr id="15407" name="Rectangle 24">
              <a:extLst>
                <a:ext uri="{FF2B5EF4-FFF2-40B4-BE49-F238E27FC236}">
                  <a16:creationId xmlns:a16="http://schemas.microsoft.com/office/drawing/2014/main" id="{863C5762-A777-4645-80E6-B1D89FBBE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" y="2375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300" b="1">
                  <a:solidFill>
                    <a:srgbClr val="000000"/>
                  </a:solidFill>
                  <a:latin typeface="Symbol" pitchFamily="2" charset="2"/>
                </a:rPr>
                <a:t>+</a:t>
              </a:r>
              <a:endParaRPr lang="en-US" altLang="zh-CN"/>
            </a:p>
          </p:txBody>
        </p:sp>
        <p:sp>
          <p:nvSpPr>
            <p:cNvPr id="15408" name="Rectangle 25">
              <a:extLst>
                <a:ext uri="{FF2B5EF4-FFF2-40B4-BE49-F238E27FC236}">
                  <a16:creationId xmlns:a16="http://schemas.microsoft.com/office/drawing/2014/main" id="{9678C5C4-04AD-1F44-BF6E-A14779B65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0" y="2245"/>
              <a:ext cx="5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>
                  <a:sym typeface="Symbol" pitchFamily="2" charset="2"/>
                </a:rPr>
                <a:t></a:t>
              </a:r>
            </a:p>
          </p:txBody>
        </p:sp>
        <p:sp>
          <p:nvSpPr>
            <p:cNvPr id="15409" name="Rectangle 26">
              <a:extLst>
                <a:ext uri="{FF2B5EF4-FFF2-40B4-BE49-F238E27FC236}">
                  <a16:creationId xmlns:a16="http://schemas.microsoft.com/office/drawing/2014/main" id="{2A0A827B-ECEE-EF4F-A22F-E17FFEA19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0" y="2255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2200" b="1">
                  <a:solidFill>
                    <a:srgbClr val="000000"/>
                  </a:solidFill>
                  <a:latin typeface="Symbol" pitchFamily="2" charset="2"/>
                </a:rPr>
                <a:t>+</a:t>
              </a:r>
              <a:endParaRPr lang="en-US" altLang="zh-CN"/>
            </a:p>
          </p:txBody>
        </p:sp>
        <p:sp>
          <p:nvSpPr>
            <p:cNvPr id="15410" name="Rectangle 27">
              <a:extLst>
                <a:ext uri="{FF2B5EF4-FFF2-40B4-BE49-F238E27FC236}">
                  <a16:creationId xmlns:a16="http://schemas.microsoft.com/office/drawing/2014/main" id="{F655BD3E-B081-814F-B74F-01F03CB74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7" y="2245"/>
              <a:ext cx="5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>
                  <a:sym typeface="Symbol" pitchFamily="2" charset="2"/>
                </a:rPr>
                <a:t></a:t>
              </a:r>
            </a:p>
          </p:txBody>
        </p:sp>
        <p:sp>
          <p:nvSpPr>
            <p:cNvPr id="15411" name="Rectangle 28">
              <a:extLst>
                <a:ext uri="{FF2B5EF4-FFF2-40B4-BE49-F238E27FC236}">
                  <a16:creationId xmlns:a16="http://schemas.microsoft.com/office/drawing/2014/main" id="{3FF4ED24-709B-3841-95E1-05F4D14EA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7" y="2255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2200" b="1">
                  <a:solidFill>
                    <a:srgbClr val="000000"/>
                  </a:solidFill>
                  <a:latin typeface="Symbol" pitchFamily="2" charset="2"/>
                </a:rPr>
                <a:t>+</a:t>
              </a:r>
              <a:endParaRPr lang="en-US" altLang="zh-CN"/>
            </a:p>
          </p:txBody>
        </p:sp>
        <p:sp>
          <p:nvSpPr>
            <p:cNvPr id="15412" name="Rectangle 29">
              <a:extLst>
                <a:ext uri="{FF2B5EF4-FFF2-40B4-BE49-F238E27FC236}">
                  <a16:creationId xmlns:a16="http://schemas.microsoft.com/office/drawing/2014/main" id="{22C5F031-9E6F-B946-82FB-C0DC31448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2" y="2245"/>
              <a:ext cx="5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>
                  <a:sym typeface="Symbol" pitchFamily="2" charset="2"/>
                </a:rPr>
                <a:t></a:t>
              </a:r>
            </a:p>
          </p:txBody>
        </p:sp>
        <p:sp>
          <p:nvSpPr>
            <p:cNvPr id="15413" name="Rectangle 30">
              <a:extLst>
                <a:ext uri="{FF2B5EF4-FFF2-40B4-BE49-F238E27FC236}">
                  <a16:creationId xmlns:a16="http://schemas.microsoft.com/office/drawing/2014/main" id="{7DEC41F8-FD9A-9D48-BE84-216762255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1" y="2255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2200" b="1">
                  <a:solidFill>
                    <a:srgbClr val="000000"/>
                  </a:solidFill>
                  <a:latin typeface="Symbol" pitchFamily="2" charset="2"/>
                </a:rPr>
                <a:t>+</a:t>
              </a:r>
              <a:endParaRPr lang="en-US" altLang="zh-CN"/>
            </a:p>
          </p:txBody>
        </p:sp>
        <p:sp>
          <p:nvSpPr>
            <p:cNvPr id="15414" name="Rectangle 31">
              <a:extLst>
                <a:ext uri="{FF2B5EF4-FFF2-40B4-BE49-F238E27FC236}">
                  <a16:creationId xmlns:a16="http://schemas.microsoft.com/office/drawing/2014/main" id="{786B64CF-68E3-3C43-9DD4-4576F32BF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6" y="2245"/>
              <a:ext cx="5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>
                  <a:sym typeface="Symbol" pitchFamily="2" charset="2"/>
                </a:rPr>
                <a:t></a:t>
              </a:r>
              <a:endParaRPr lang="en-US" altLang="zh-CN"/>
            </a:p>
          </p:txBody>
        </p:sp>
        <p:sp>
          <p:nvSpPr>
            <p:cNvPr id="15415" name="Rectangle 32">
              <a:extLst>
                <a:ext uri="{FF2B5EF4-FFF2-40B4-BE49-F238E27FC236}">
                  <a16:creationId xmlns:a16="http://schemas.microsoft.com/office/drawing/2014/main" id="{E8438142-8C89-5545-AAF0-D4D7BC895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4" y="2255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2200" b="1">
                  <a:solidFill>
                    <a:srgbClr val="000000"/>
                  </a:solidFill>
                  <a:latin typeface="Symbol" pitchFamily="2" charset="2"/>
                </a:rPr>
                <a:t>+</a:t>
              </a:r>
              <a:endParaRPr lang="en-US" altLang="zh-CN"/>
            </a:p>
          </p:txBody>
        </p:sp>
        <p:sp>
          <p:nvSpPr>
            <p:cNvPr id="15416" name="Rectangle 33">
              <a:extLst>
                <a:ext uri="{FF2B5EF4-FFF2-40B4-BE49-F238E27FC236}">
                  <a16:creationId xmlns:a16="http://schemas.microsoft.com/office/drawing/2014/main" id="{F265D936-36C8-BB42-9B77-85D088975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7" y="2255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2200" b="1">
                  <a:solidFill>
                    <a:srgbClr val="000000"/>
                  </a:solidFill>
                  <a:latin typeface="Symbol" pitchFamily="2" charset="2"/>
                </a:rPr>
                <a:t>+</a:t>
              </a:r>
              <a:endParaRPr lang="en-US" altLang="zh-CN"/>
            </a:p>
          </p:txBody>
        </p:sp>
        <p:sp>
          <p:nvSpPr>
            <p:cNvPr id="15417" name="Rectangle 34">
              <a:extLst>
                <a:ext uri="{FF2B5EF4-FFF2-40B4-BE49-F238E27FC236}">
                  <a16:creationId xmlns:a16="http://schemas.microsoft.com/office/drawing/2014/main" id="{4245AF58-3E3D-3340-98B4-370F40860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" y="2255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2200" b="1">
                  <a:solidFill>
                    <a:srgbClr val="000000"/>
                  </a:solidFill>
                  <a:latin typeface="Symbol" pitchFamily="2" charset="2"/>
                </a:rPr>
                <a:t>+</a:t>
              </a:r>
              <a:endParaRPr lang="en-US" altLang="zh-CN"/>
            </a:p>
          </p:txBody>
        </p:sp>
        <p:sp>
          <p:nvSpPr>
            <p:cNvPr id="15418" name="Rectangle 35">
              <a:extLst>
                <a:ext uri="{FF2B5EF4-FFF2-40B4-BE49-F238E27FC236}">
                  <a16:creationId xmlns:a16="http://schemas.microsoft.com/office/drawing/2014/main" id="{71A778D2-D4B0-0C45-B07D-CB64B0E7A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" y="2255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2200" b="1">
                  <a:solidFill>
                    <a:srgbClr val="000000"/>
                  </a:solidFill>
                  <a:latin typeface="Symbol" pitchFamily="2" charset="2"/>
                </a:rPr>
                <a:t>=</a:t>
              </a:r>
              <a:endParaRPr lang="en-US" altLang="zh-CN"/>
            </a:p>
          </p:txBody>
        </p:sp>
        <p:sp>
          <p:nvSpPr>
            <p:cNvPr id="15419" name="Rectangle 36">
              <a:extLst>
                <a:ext uri="{FF2B5EF4-FFF2-40B4-BE49-F238E27FC236}">
                  <a16:creationId xmlns:a16="http://schemas.microsoft.com/office/drawing/2014/main" id="{B61880D0-6943-0643-9153-64357EDB8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0" y="2386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300" b="1" i="1">
                  <a:solidFill>
                    <a:srgbClr val="000000"/>
                  </a:solidFill>
                </a:rPr>
                <a:t>i</a:t>
              </a:r>
              <a:endParaRPr lang="en-US" altLang="zh-CN"/>
            </a:p>
          </p:txBody>
        </p:sp>
        <p:sp>
          <p:nvSpPr>
            <p:cNvPr id="15420" name="Rectangle 37">
              <a:extLst>
                <a:ext uri="{FF2B5EF4-FFF2-40B4-BE49-F238E27FC236}">
                  <a16:creationId xmlns:a16="http://schemas.microsoft.com/office/drawing/2014/main" id="{D06C2F69-8658-B247-BA8C-312C56FFC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7" y="2386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300" b="1" i="1">
                  <a:solidFill>
                    <a:srgbClr val="000000"/>
                  </a:solidFill>
                </a:rPr>
                <a:t>i</a:t>
              </a:r>
              <a:endParaRPr lang="en-US" altLang="zh-CN"/>
            </a:p>
          </p:txBody>
        </p:sp>
        <p:sp>
          <p:nvSpPr>
            <p:cNvPr id="15421" name="Rectangle 38">
              <a:extLst>
                <a:ext uri="{FF2B5EF4-FFF2-40B4-BE49-F238E27FC236}">
                  <a16:creationId xmlns:a16="http://schemas.microsoft.com/office/drawing/2014/main" id="{B7C4A70F-0252-634A-A7CA-CE68646B6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2" y="2386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300" b="1" i="1">
                  <a:solidFill>
                    <a:srgbClr val="000000"/>
                  </a:solidFill>
                </a:rPr>
                <a:t>i</a:t>
              </a:r>
              <a:endParaRPr lang="en-US" altLang="zh-CN"/>
            </a:p>
          </p:txBody>
        </p:sp>
        <p:sp>
          <p:nvSpPr>
            <p:cNvPr id="15422" name="Rectangle 39">
              <a:extLst>
                <a:ext uri="{FF2B5EF4-FFF2-40B4-BE49-F238E27FC236}">
                  <a16:creationId xmlns:a16="http://schemas.microsoft.com/office/drawing/2014/main" id="{C9CB3FF3-9793-AA47-81D4-72B6E9A3E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" y="2386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300" b="1" i="1">
                  <a:solidFill>
                    <a:srgbClr val="000000"/>
                  </a:solidFill>
                </a:rPr>
                <a:t>i</a:t>
              </a:r>
              <a:endParaRPr lang="en-US" altLang="zh-CN"/>
            </a:p>
          </p:txBody>
        </p:sp>
        <p:sp>
          <p:nvSpPr>
            <p:cNvPr id="15423" name="Rectangle 40">
              <a:extLst>
                <a:ext uri="{FF2B5EF4-FFF2-40B4-BE49-F238E27FC236}">
                  <a16:creationId xmlns:a16="http://schemas.microsoft.com/office/drawing/2014/main" id="{B606165D-FCB9-3F44-B7F4-8EFA2221D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0" y="2386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300" b="1" i="1">
                  <a:solidFill>
                    <a:srgbClr val="000000"/>
                  </a:solidFill>
                </a:rPr>
                <a:t>i</a:t>
              </a:r>
              <a:endParaRPr lang="en-US" altLang="zh-CN"/>
            </a:p>
          </p:txBody>
        </p:sp>
        <p:sp>
          <p:nvSpPr>
            <p:cNvPr id="15424" name="Rectangle 41">
              <a:extLst>
                <a:ext uri="{FF2B5EF4-FFF2-40B4-BE49-F238E27FC236}">
                  <a16:creationId xmlns:a16="http://schemas.microsoft.com/office/drawing/2014/main" id="{3FDD54AE-E5F0-DF49-A5E9-CD2DE77D2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2" y="2386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300" b="1" i="1">
                  <a:solidFill>
                    <a:srgbClr val="000000"/>
                  </a:solidFill>
                </a:rPr>
                <a:t>i</a:t>
              </a:r>
              <a:endParaRPr lang="en-US" altLang="zh-CN"/>
            </a:p>
          </p:txBody>
        </p:sp>
        <p:sp>
          <p:nvSpPr>
            <p:cNvPr id="15425" name="Rectangle 42">
              <a:extLst>
                <a:ext uri="{FF2B5EF4-FFF2-40B4-BE49-F238E27FC236}">
                  <a16:creationId xmlns:a16="http://schemas.microsoft.com/office/drawing/2014/main" id="{6B298FF4-0ED0-EC41-A322-BF1962EEF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3" y="2386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300" b="1" i="1">
                  <a:solidFill>
                    <a:srgbClr val="000000"/>
                  </a:solidFill>
                </a:rPr>
                <a:t>i</a:t>
              </a:r>
              <a:endParaRPr lang="en-US" altLang="zh-CN"/>
            </a:p>
          </p:txBody>
        </p:sp>
        <p:sp>
          <p:nvSpPr>
            <p:cNvPr id="15426" name="Rectangle 43">
              <a:extLst>
                <a:ext uri="{FF2B5EF4-FFF2-40B4-BE49-F238E27FC236}">
                  <a16:creationId xmlns:a16="http://schemas.microsoft.com/office/drawing/2014/main" id="{34E15E6A-A8A1-7A41-8073-D4E70B6E7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" y="2386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300" b="1" i="1">
                  <a:solidFill>
                    <a:srgbClr val="000000"/>
                  </a:solidFill>
                </a:rPr>
                <a:t>i</a:t>
              </a:r>
              <a:endParaRPr lang="en-US" altLang="zh-CN"/>
            </a:p>
          </p:txBody>
        </p:sp>
        <p:sp>
          <p:nvSpPr>
            <p:cNvPr id="15427" name="Rectangle 44">
              <a:extLst>
                <a:ext uri="{FF2B5EF4-FFF2-40B4-BE49-F238E27FC236}">
                  <a16:creationId xmlns:a16="http://schemas.microsoft.com/office/drawing/2014/main" id="{755B919A-EE57-B44A-8CB5-9EAA6CA65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5" y="2275"/>
              <a:ext cx="7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2200" b="1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15428" name="Rectangle 45">
              <a:extLst>
                <a:ext uri="{FF2B5EF4-FFF2-40B4-BE49-F238E27FC236}">
                  <a16:creationId xmlns:a16="http://schemas.microsoft.com/office/drawing/2014/main" id="{B65AA101-B758-7B4A-A2C2-80AD351BE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" y="2275"/>
              <a:ext cx="7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2200" b="1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15429" name="Rectangle 46">
              <a:extLst>
                <a:ext uri="{FF2B5EF4-FFF2-40B4-BE49-F238E27FC236}">
                  <a16:creationId xmlns:a16="http://schemas.microsoft.com/office/drawing/2014/main" id="{FAE55F60-D8E4-A144-B49B-63D607A60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7" y="2275"/>
              <a:ext cx="7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2200" b="1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15430" name="Rectangle 47">
              <a:extLst>
                <a:ext uri="{FF2B5EF4-FFF2-40B4-BE49-F238E27FC236}">
                  <a16:creationId xmlns:a16="http://schemas.microsoft.com/office/drawing/2014/main" id="{1AA85B9D-0B57-504B-8CA3-0E49A1352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1" y="2275"/>
              <a:ext cx="7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2200" b="1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15431" name="Rectangle 48">
              <a:extLst>
                <a:ext uri="{FF2B5EF4-FFF2-40B4-BE49-F238E27FC236}">
                  <a16:creationId xmlns:a16="http://schemas.microsoft.com/office/drawing/2014/main" id="{6B6AE069-0048-D64C-AE2D-A616265F8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2275"/>
              <a:ext cx="9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2200" b="1" i="1">
                  <a:solidFill>
                    <a:srgbClr val="000000"/>
                  </a:solidFill>
                </a:rPr>
                <a:t>h</a:t>
              </a:r>
              <a:endParaRPr lang="en-US" altLang="zh-CN"/>
            </a:p>
          </p:txBody>
        </p:sp>
        <p:sp>
          <p:nvSpPr>
            <p:cNvPr id="15432" name="Rectangle 49">
              <a:extLst>
                <a:ext uri="{FF2B5EF4-FFF2-40B4-BE49-F238E27FC236}">
                  <a16:creationId xmlns:a16="http://schemas.microsoft.com/office/drawing/2014/main" id="{66F1FC6A-6D9C-8446-9ECA-D5C0578FB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5" y="2275"/>
              <a:ext cx="7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2200" b="1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15433" name="Rectangle 50">
              <a:extLst>
                <a:ext uri="{FF2B5EF4-FFF2-40B4-BE49-F238E27FC236}">
                  <a16:creationId xmlns:a16="http://schemas.microsoft.com/office/drawing/2014/main" id="{0EBEFAA1-3C6D-8449-A396-2E0653A22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7" y="2275"/>
              <a:ext cx="7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2200" b="1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15434" name="Rectangle 51">
              <a:extLst>
                <a:ext uri="{FF2B5EF4-FFF2-40B4-BE49-F238E27FC236}">
                  <a16:creationId xmlns:a16="http://schemas.microsoft.com/office/drawing/2014/main" id="{793F938B-9CBC-A54A-8CB7-9B168D10B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7" y="2275"/>
              <a:ext cx="7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2200" b="1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15435" name="Rectangle 52">
              <a:extLst>
                <a:ext uri="{FF2B5EF4-FFF2-40B4-BE49-F238E27FC236}">
                  <a16:creationId xmlns:a16="http://schemas.microsoft.com/office/drawing/2014/main" id="{53C7397C-DAA7-8145-923A-14BEEF49E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" y="2275"/>
              <a:ext cx="7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2200" b="1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15436" name="Rectangle 53">
              <a:extLst>
                <a:ext uri="{FF2B5EF4-FFF2-40B4-BE49-F238E27FC236}">
                  <a16:creationId xmlns:a16="http://schemas.microsoft.com/office/drawing/2014/main" id="{1BF8CD35-C8BC-5846-9901-BB3F18BE2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5" y="2255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2200" b="1" i="1">
                  <a:solidFill>
                    <a:srgbClr val="FF3300"/>
                  </a:solidFill>
                  <a:latin typeface="Symbol" pitchFamily="2" charset="2"/>
                </a:rPr>
                <a:t>b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15437" name="Rectangle 54">
              <a:extLst>
                <a:ext uri="{FF2B5EF4-FFF2-40B4-BE49-F238E27FC236}">
                  <a16:creationId xmlns:a16="http://schemas.microsoft.com/office/drawing/2014/main" id="{948C46C5-E7BC-A544-A046-D8B5B450B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2" y="2255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2200" b="1" i="1">
                  <a:solidFill>
                    <a:srgbClr val="FF3300"/>
                  </a:solidFill>
                  <a:latin typeface="Symbol" pitchFamily="2" charset="2"/>
                </a:rPr>
                <a:t>b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15438" name="Rectangle 55">
              <a:extLst>
                <a:ext uri="{FF2B5EF4-FFF2-40B4-BE49-F238E27FC236}">
                  <a16:creationId xmlns:a16="http://schemas.microsoft.com/office/drawing/2014/main" id="{D8592C57-DF82-4849-B40B-779851615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6" y="2255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2200" b="1" i="1">
                  <a:solidFill>
                    <a:srgbClr val="FF3300"/>
                  </a:solidFill>
                  <a:latin typeface="Symbol" pitchFamily="2" charset="2"/>
                </a:rPr>
                <a:t>b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15439" name="Rectangle 56">
              <a:extLst>
                <a:ext uri="{FF2B5EF4-FFF2-40B4-BE49-F238E27FC236}">
                  <a16:creationId xmlns:a16="http://schemas.microsoft.com/office/drawing/2014/main" id="{93DD93E4-A94D-5146-928F-32D27E41F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" y="2255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2200" b="1" i="1">
                  <a:solidFill>
                    <a:srgbClr val="FF3300"/>
                  </a:solidFill>
                  <a:latin typeface="Symbol" pitchFamily="2" charset="2"/>
                </a:rPr>
                <a:t>b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15440" name="Rectangle 57">
              <a:extLst>
                <a:ext uri="{FF2B5EF4-FFF2-40B4-BE49-F238E27FC236}">
                  <a16:creationId xmlns:a16="http://schemas.microsoft.com/office/drawing/2014/main" id="{09EF5163-1D91-DF42-9174-EA8655853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" y="2255"/>
              <a:ext cx="11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2200" b="1" i="1">
                  <a:solidFill>
                    <a:srgbClr val="FF3300"/>
                  </a:solidFill>
                  <a:latin typeface="Symbol" pitchFamily="2" charset="2"/>
                </a:rPr>
                <a:t>a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15441" name="Rectangle 58">
              <a:extLst>
                <a:ext uri="{FF2B5EF4-FFF2-40B4-BE49-F238E27FC236}">
                  <a16:creationId xmlns:a16="http://schemas.microsoft.com/office/drawing/2014/main" id="{16B74173-D612-B548-91D0-C56FC900B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255"/>
              <a:ext cx="11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2200" b="1" i="1">
                  <a:solidFill>
                    <a:srgbClr val="FF3300"/>
                  </a:solidFill>
                  <a:latin typeface="Symbol" pitchFamily="2" charset="2"/>
                </a:rPr>
                <a:t>a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15442" name="Rectangle 59">
              <a:extLst>
                <a:ext uri="{FF2B5EF4-FFF2-40B4-BE49-F238E27FC236}">
                  <a16:creationId xmlns:a16="http://schemas.microsoft.com/office/drawing/2014/main" id="{1896D917-5AC1-E04E-8594-C11F1C27B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5" y="2255"/>
              <a:ext cx="11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2200" b="1" i="1">
                  <a:solidFill>
                    <a:srgbClr val="FF3300"/>
                  </a:solidFill>
                  <a:latin typeface="Symbol" pitchFamily="2" charset="2"/>
                </a:rPr>
                <a:t>a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6380" name="Text Box 60">
              <a:extLst>
                <a:ext uri="{FF2B5EF4-FFF2-40B4-BE49-F238E27FC236}">
                  <a16:creationId xmlns:a16="http://schemas.microsoft.com/office/drawing/2014/main" id="{B799B005-599D-7E49-8899-0836504A1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544"/>
              <a:ext cx="484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楷体_GB2312" charset="0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400" b="1"/>
                <a:t>确定式中待定系数</a:t>
              </a:r>
              <a:r>
                <a:rPr lang="en-US" altLang="zh-CN" sz="2000" b="1" i="1">
                  <a:solidFill>
                    <a:srgbClr val="FF3300"/>
                  </a:solidFill>
                  <a:sym typeface="Symbol" charset="0"/>
                </a:rPr>
                <a:t></a:t>
              </a:r>
              <a:r>
                <a:rPr lang="en-US" altLang="zh-CN" sz="2000" b="1" baseline="-25000">
                  <a:solidFill>
                    <a:srgbClr val="FF3300"/>
                  </a:solidFill>
                  <a:sym typeface="Symbol" charset="0"/>
                </a:rPr>
                <a:t>0</a:t>
              </a:r>
              <a:r>
                <a:rPr lang="en-US" altLang="zh-CN" sz="2000" b="1">
                  <a:sym typeface="Symbol" charset="0"/>
                </a:rPr>
                <a:t>, </a:t>
              </a:r>
              <a:r>
                <a:rPr lang="en-US" altLang="zh-CN" sz="2000" b="1" i="1">
                  <a:solidFill>
                    <a:srgbClr val="FF3300"/>
                  </a:solidFill>
                  <a:sym typeface="Symbol" charset="0"/>
                </a:rPr>
                <a:t></a:t>
              </a:r>
              <a:r>
                <a:rPr lang="en-US" altLang="zh-CN" sz="2000" b="1" baseline="-25000">
                  <a:solidFill>
                    <a:srgbClr val="FF3300"/>
                  </a:solidFill>
                  <a:sym typeface="Symbol" charset="0"/>
                </a:rPr>
                <a:t>1</a:t>
              </a:r>
              <a:r>
                <a:rPr lang="en-US" altLang="zh-CN" sz="2000" b="1">
                  <a:sym typeface="Symbol" charset="0"/>
                </a:rPr>
                <a:t>, </a:t>
              </a:r>
              <a:r>
                <a:rPr lang="en-US" altLang="zh-CN" sz="2000" b="1" i="1">
                  <a:solidFill>
                    <a:srgbClr val="FF3300"/>
                  </a:solidFill>
                  <a:sym typeface="Symbol" charset="0"/>
                </a:rPr>
                <a:t></a:t>
              </a:r>
              <a:r>
                <a:rPr lang="en-US" altLang="zh-CN" sz="2000" b="1" baseline="-25000">
                  <a:solidFill>
                    <a:srgbClr val="FF3300"/>
                  </a:solidFill>
                  <a:sym typeface="Symbol" charset="0"/>
                </a:rPr>
                <a:t>2</a:t>
              </a:r>
              <a:r>
                <a:rPr lang="en-US" altLang="zh-CN" sz="2000" b="1">
                  <a:sym typeface="Symbol" charset="0"/>
                </a:rPr>
                <a:t>,</a:t>
              </a:r>
              <a:r>
                <a:rPr lang="en-US" altLang="zh-CN" sz="2000" b="1" i="1">
                  <a:sym typeface="Symbol" charset="0"/>
                </a:rPr>
                <a:t> </a:t>
              </a:r>
              <a:r>
                <a:rPr lang="en-US" altLang="zh-CN" sz="2000" b="1" i="1">
                  <a:solidFill>
                    <a:srgbClr val="FF3300"/>
                  </a:solidFill>
                  <a:sym typeface="Symbol" charset="0"/>
                </a:rPr>
                <a:t></a:t>
              </a:r>
              <a:r>
                <a:rPr lang="en-US" altLang="zh-CN" sz="2000" b="1" baseline="-25000">
                  <a:solidFill>
                    <a:srgbClr val="FF3300"/>
                  </a:solidFill>
                  <a:sym typeface="Symbol" charset="0"/>
                </a:rPr>
                <a:t>0</a:t>
              </a:r>
              <a:r>
                <a:rPr lang="en-US" altLang="zh-CN" sz="2000" b="1">
                  <a:sym typeface="Symbol" charset="0"/>
                </a:rPr>
                <a:t>, </a:t>
              </a:r>
              <a:r>
                <a:rPr lang="en-US" altLang="zh-CN" sz="2000" b="1" i="1">
                  <a:solidFill>
                    <a:srgbClr val="FF3300"/>
                  </a:solidFill>
                  <a:sym typeface="Symbol" charset="0"/>
                </a:rPr>
                <a:t></a:t>
              </a:r>
              <a:r>
                <a:rPr lang="en-US" altLang="zh-CN" sz="2000" b="1" baseline="-25000">
                  <a:solidFill>
                    <a:srgbClr val="FF3300"/>
                  </a:solidFill>
                  <a:sym typeface="Symbol" charset="0"/>
                </a:rPr>
                <a:t>1</a:t>
              </a:r>
              <a:r>
                <a:rPr lang="en-US" altLang="zh-CN" sz="2000" b="1">
                  <a:sym typeface="Symbol" charset="0"/>
                </a:rPr>
                <a:t>, </a:t>
              </a:r>
              <a:r>
                <a:rPr lang="en-US" altLang="zh-CN" sz="2000" b="1" i="1">
                  <a:solidFill>
                    <a:srgbClr val="FF3300"/>
                  </a:solidFill>
                  <a:sym typeface="Symbol" charset="0"/>
                </a:rPr>
                <a:t></a:t>
              </a:r>
              <a:r>
                <a:rPr lang="en-US" altLang="zh-CN" sz="2000" b="1" baseline="-25000">
                  <a:solidFill>
                    <a:srgbClr val="FF3300"/>
                  </a:solidFill>
                  <a:sym typeface="Symbol" charset="0"/>
                </a:rPr>
                <a:t>2</a:t>
              </a:r>
              <a:r>
                <a:rPr lang="en-US" altLang="zh-CN" sz="2000" b="1">
                  <a:sym typeface="Symbol" charset="0"/>
                </a:rPr>
                <a:t>, </a:t>
              </a:r>
              <a:r>
                <a:rPr lang="en-US" altLang="zh-CN" sz="2000" b="1" i="1">
                  <a:solidFill>
                    <a:srgbClr val="FF3300"/>
                  </a:solidFill>
                  <a:sym typeface="Symbol" charset="0"/>
                </a:rPr>
                <a:t></a:t>
              </a:r>
              <a:r>
                <a:rPr lang="en-US" altLang="zh-CN" sz="2000" b="1" baseline="-25000">
                  <a:solidFill>
                    <a:srgbClr val="FF3300"/>
                  </a:solidFill>
                  <a:sym typeface="Symbol" charset="0"/>
                </a:rPr>
                <a:t>3</a:t>
              </a:r>
              <a:r>
                <a:rPr lang="en-US" altLang="zh-CN" sz="2000" b="1">
                  <a:sym typeface="Symbol" charset="0"/>
                </a:rPr>
                <a:t>,</a:t>
              </a:r>
              <a:r>
                <a:rPr lang="en-US" altLang="zh-CN" sz="2400" b="1">
                  <a:sym typeface="Symbol" charset="0"/>
                </a:rPr>
                <a:t> </a:t>
              </a:r>
              <a:r>
                <a:rPr lang="zh-CN" altLang="en-US" sz="2400" b="1"/>
                <a:t>使得公式具有</a:t>
              </a:r>
              <a:r>
                <a:rPr lang="en-US" altLang="zh-CN" sz="2400" b="1">
                  <a:solidFill>
                    <a:schemeClr val="accent2"/>
                  </a:solidFill>
                </a:rPr>
                <a:t>4</a:t>
              </a:r>
              <a:r>
                <a:rPr lang="zh-CN" altLang="en-US" sz="2400" b="1"/>
                <a:t>阶精度。</a:t>
              </a:r>
              <a:endParaRPr lang="en-US" altLang="zh-CN" sz="2400" b="1"/>
            </a:p>
          </p:txBody>
        </p:sp>
      </p:grpSp>
      <p:sp>
        <p:nvSpPr>
          <p:cNvPr id="56381" name="Rectangle 61">
            <a:extLst>
              <a:ext uri="{FF2B5EF4-FFF2-40B4-BE49-F238E27FC236}">
                <a16:creationId xmlns:a16="http://schemas.microsoft.com/office/drawing/2014/main" id="{D22925EE-B635-B946-B29D-1BC1523DA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0"/>
            <a:ext cx="2667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zh-CN" sz="1800" b="1">
                <a:ea typeface="宋体" panose="02010600030101010101" pitchFamily="2" charset="-122"/>
              </a:rPr>
              <a:t>§4  Multistep Method</a:t>
            </a:r>
          </a:p>
        </p:txBody>
      </p:sp>
      <p:sp>
        <p:nvSpPr>
          <p:cNvPr id="56382" name="Text Box 62">
            <a:extLst>
              <a:ext uri="{FF2B5EF4-FFF2-40B4-BE49-F238E27FC236}">
                <a16:creationId xmlns:a16="http://schemas.microsoft.com/office/drawing/2014/main" id="{B809FDDE-D114-854F-86DA-6BD0E3250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764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楷体_GB2312" charset="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  <a:cs typeface="楷体_GB2312" charset="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  <a:cs typeface="楷体_GB2312" charset="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  <a:cs typeface="楷体_GB2312" charset="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  <a:cs typeface="楷体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  <a:cs typeface="楷体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  <a:cs typeface="楷体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  <a:cs typeface="楷体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  <a:cs typeface="楷体_GB2312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>
                <a:solidFill>
                  <a:schemeClr val="accent2"/>
                </a:solidFill>
              </a:rPr>
              <a:t>解：</a:t>
            </a:r>
            <a:endParaRPr lang="en-US" altLang="zh-CN">
              <a:solidFill>
                <a:schemeClr val="accent2"/>
              </a:solidFill>
            </a:endParaRPr>
          </a:p>
        </p:txBody>
      </p:sp>
      <p:graphicFrame>
        <p:nvGraphicFramePr>
          <p:cNvPr id="56383" name="Object 63">
            <a:extLst>
              <a:ext uri="{FF2B5EF4-FFF2-40B4-BE49-F238E27FC236}">
                <a16:creationId xmlns:a16="http://schemas.microsoft.com/office/drawing/2014/main" id="{1B66896D-2A4D-7046-8B96-5E5BC31C6E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673225"/>
          <a:ext cx="57912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81" name="Equation" r:id="rId7" imgW="71386700" imgH="5562600" progId="Equation.3">
                  <p:embed/>
                </p:oleObj>
              </mc:Choice>
              <mc:Fallback>
                <p:oleObj name="Equation" r:id="rId7" imgW="71386700" imgH="5562600" progId="Equation.3">
                  <p:embed/>
                  <p:pic>
                    <p:nvPicPr>
                      <p:cNvPr id="56383" name="Object 63">
                        <a:extLst>
                          <a:ext uri="{FF2B5EF4-FFF2-40B4-BE49-F238E27FC236}">
                            <a16:creationId xmlns:a16="http://schemas.microsoft.com/office/drawing/2014/main" id="{1B66896D-2A4D-7046-8B96-5E5BC31C6E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73225"/>
                        <a:ext cx="57912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84" name="Object 64">
            <a:extLst>
              <a:ext uri="{FF2B5EF4-FFF2-40B4-BE49-F238E27FC236}">
                <a16:creationId xmlns:a16="http://schemas.microsoft.com/office/drawing/2014/main" id="{130DF41B-35BE-5247-B16A-E7D2162B31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2133600"/>
          <a:ext cx="58166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82" name="Equation" r:id="rId9" imgW="72263000" imgH="5562600" progId="Equation.3">
                  <p:embed/>
                </p:oleObj>
              </mc:Choice>
              <mc:Fallback>
                <p:oleObj name="Equation" r:id="rId9" imgW="72263000" imgH="5562600" progId="Equation.3">
                  <p:embed/>
                  <p:pic>
                    <p:nvPicPr>
                      <p:cNvPr id="56384" name="Object 64">
                        <a:extLst>
                          <a:ext uri="{FF2B5EF4-FFF2-40B4-BE49-F238E27FC236}">
                            <a16:creationId xmlns:a16="http://schemas.microsoft.com/office/drawing/2014/main" id="{130DF41B-35BE-5247-B16A-E7D2162B31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133600"/>
                        <a:ext cx="58166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85" name="Object 65">
            <a:extLst>
              <a:ext uri="{FF2B5EF4-FFF2-40B4-BE49-F238E27FC236}">
                <a16:creationId xmlns:a16="http://schemas.microsoft.com/office/drawing/2014/main" id="{DA722603-B3AF-954D-B33F-1B416A2BC6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2590800"/>
          <a:ext cx="49530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83" name="Equation" r:id="rId11" imgW="58801000" imgH="5562600" progId="Equation.3">
                  <p:embed/>
                </p:oleObj>
              </mc:Choice>
              <mc:Fallback>
                <p:oleObj name="Equation" r:id="rId11" imgW="58801000" imgH="5562600" progId="Equation.3">
                  <p:embed/>
                  <p:pic>
                    <p:nvPicPr>
                      <p:cNvPr id="56385" name="Object 65">
                        <a:extLst>
                          <a:ext uri="{FF2B5EF4-FFF2-40B4-BE49-F238E27FC236}">
                            <a16:creationId xmlns:a16="http://schemas.microsoft.com/office/drawing/2014/main" id="{DA722603-B3AF-954D-B33F-1B416A2BC6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90800"/>
                        <a:ext cx="49530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86" name="Object 66">
            <a:extLst>
              <a:ext uri="{FF2B5EF4-FFF2-40B4-BE49-F238E27FC236}">
                <a16:creationId xmlns:a16="http://schemas.microsoft.com/office/drawing/2014/main" id="{70913CA8-20EB-4B4D-BC02-F8FC41E0D5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048000"/>
          <a:ext cx="50038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84" name="Equation" r:id="rId13" imgW="60566300" imgH="5562600" progId="Equation.3">
                  <p:embed/>
                </p:oleObj>
              </mc:Choice>
              <mc:Fallback>
                <p:oleObj name="Equation" r:id="rId13" imgW="60566300" imgH="5562600" progId="Equation.3">
                  <p:embed/>
                  <p:pic>
                    <p:nvPicPr>
                      <p:cNvPr id="56386" name="Object 66">
                        <a:extLst>
                          <a:ext uri="{FF2B5EF4-FFF2-40B4-BE49-F238E27FC236}">
                            <a16:creationId xmlns:a16="http://schemas.microsoft.com/office/drawing/2014/main" id="{70913CA8-20EB-4B4D-BC02-F8FC41E0D5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048000"/>
                        <a:ext cx="50038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87" name="Object 67">
            <a:extLst>
              <a:ext uri="{FF2B5EF4-FFF2-40B4-BE49-F238E27FC236}">
                <a16:creationId xmlns:a16="http://schemas.microsoft.com/office/drawing/2014/main" id="{8B9F64CF-5224-AC49-8377-8B50170C67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498850"/>
          <a:ext cx="50292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85" name="Equation" r:id="rId15" imgW="60858400" imgH="5562600" progId="Equation.3">
                  <p:embed/>
                </p:oleObj>
              </mc:Choice>
              <mc:Fallback>
                <p:oleObj name="Equation" r:id="rId15" imgW="60858400" imgH="5562600" progId="Equation.3">
                  <p:embed/>
                  <p:pic>
                    <p:nvPicPr>
                      <p:cNvPr id="56387" name="Object 67">
                        <a:extLst>
                          <a:ext uri="{FF2B5EF4-FFF2-40B4-BE49-F238E27FC236}">
                            <a16:creationId xmlns:a16="http://schemas.microsoft.com/office/drawing/2014/main" id="{8B9F64CF-5224-AC49-8377-8B50170C67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498850"/>
                        <a:ext cx="502920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97" name="Group 77">
            <a:extLst>
              <a:ext uri="{FF2B5EF4-FFF2-40B4-BE49-F238E27FC236}">
                <a16:creationId xmlns:a16="http://schemas.microsoft.com/office/drawing/2014/main" id="{63DCE6B4-F8EA-B940-A427-092CE49447AC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962400"/>
            <a:ext cx="7848600" cy="414338"/>
            <a:chOff x="672" y="2496"/>
            <a:chExt cx="4944" cy="261"/>
          </a:xfrm>
        </p:grpSpPr>
        <p:graphicFrame>
          <p:nvGraphicFramePr>
            <p:cNvPr id="15384" name="Object 71">
              <a:extLst>
                <a:ext uri="{FF2B5EF4-FFF2-40B4-BE49-F238E27FC236}">
                  <a16:creationId xmlns:a16="http://schemas.microsoft.com/office/drawing/2014/main" id="{4120A118-E827-7448-8673-FE1EEBE077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2496"/>
            <a:ext cx="379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386" name="Equation" r:id="rId17" imgW="76365100" imgH="5562600" progId="Equation.3">
                    <p:embed/>
                  </p:oleObj>
                </mc:Choice>
                <mc:Fallback>
                  <p:oleObj name="Equation" r:id="rId17" imgW="76365100" imgH="5562600" progId="Equation.3">
                    <p:embed/>
                    <p:pic>
                      <p:nvPicPr>
                        <p:cNvPr id="15384" name="Object 71">
                          <a:extLst>
                            <a:ext uri="{FF2B5EF4-FFF2-40B4-BE49-F238E27FC236}">
                              <a16:creationId xmlns:a16="http://schemas.microsoft.com/office/drawing/2014/main" id="{4120A118-E827-7448-8673-FE1EEBE0771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496"/>
                          <a:ext cx="379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96" name="Text Box 76">
              <a:extLst>
                <a:ext uri="{FF2B5EF4-FFF2-40B4-BE49-F238E27FC236}">
                  <a16:creationId xmlns:a16="http://schemas.microsoft.com/office/drawing/2014/main" id="{21784524-3C52-9D4D-8CF4-A8D266FD2A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496"/>
              <a:ext cx="12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rgbClr val="008000"/>
                  </a:solidFill>
                  <a:latin typeface="Times New Roman" charset="0"/>
                  <a:ea typeface="楷体_GB2312" charset="0"/>
                  <a:cs typeface="楷体_GB2312" charset="0"/>
                </a:rPr>
                <a:t>/*</a:t>
              </a:r>
              <a:r>
                <a:rPr lang="en-US" altLang="zh-CN" sz="2000" b="1" i="1">
                  <a:solidFill>
                    <a:srgbClr val="008000"/>
                  </a:solidFill>
                  <a:latin typeface="Times New Roman" charset="0"/>
                  <a:ea typeface="楷体_GB2312" charset="0"/>
                  <a:cs typeface="楷体_GB2312" charset="0"/>
                </a:rPr>
                <a:t> y</a:t>
              </a:r>
              <a:r>
                <a:rPr lang="en-US" altLang="zh-CN" sz="2000" b="1">
                  <a:solidFill>
                    <a:srgbClr val="008000"/>
                  </a:solidFill>
                  <a:latin typeface="Times New Roman" charset="0"/>
                  <a:ea typeface="楷体_GB2312" charset="0"/>
                  <a:cs typeface="楷体_GB2312" charset="0"/>
                </a:rPr>
                <a:t>(</a:t>
              </a:r>
              <a:r>
                <a:rPr lang="en-US" altLang="zh-CN" sz="2000" b="1" i="1">
                  <a:solidFill>
                    <a:srgbClr val="008000"/>
                  </a:solidFill>
                  <a:latin typeface="Times New Roman" charset="0"/>
                  <a:ea typeface="楷体_GB2312" charset="0"/>
                  <a:cs typeface="楷体_GB2312" charset="0"/>
                </a:rPr>
                <a:t>x</a:t>
              </a:r>
              <a:r>
                <a:rPr lang="en-US" altLang="zh-CN" sz="2000" b="1" i="1" baseline="-25000">
                  <a:solidFill>
                    <a:srgbClr val="008000"/>
                  </a:solidFill>
                  <a:latin typeface="Times New Roman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000" b="1">
                  <a:solidFill>
                    <a:srgbClr val="008000"/>
                  </a:solidFill>
                  <a:latin typeface="Times New Roman" charset="0"/>
                  <a:ea typeface="楷体_GB2312" charset="0"/>
                  <a:cs typeface="楷体_GB2312" charset="0"/>
                </a:rPr>
                <a:t>) = </a:t>
              </a:r>
              <a:r>
                <a:rPr lang="en-US" altLang="zh-CN" sz="2000" b="1" i="1">
                  <a:solidFill>
                    <a:srgbClr val="008000"/>
                  </a:solidFill>
                  <a:latin typeface="Times New Roman" charset="0"/>
                  <a:ea typeface="楷体_GB2312" charset="0"/>
                  <a:cs typeface="楷体_GB2312" charset="0"/>
                </a:rPr>
                <a:t>y</a:t>
              </a:r>
              <a:r>
                <a:rPr lang="en-US" altLang="zh-CN" sz="2000" b="1" i="1" baseline="-25000">
                  <a:solidFill>
                    <a:srgbClr val="008000"/>
                  </a:solidFill>
                  <a:latin typeface="Times New Roman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000" b="1">
                  <a:solidFill>
                    <a:srgbClr val="008000"/>
                  </a:solidFill>
                  <a:latin typeface="Times New Roman" charset="0"/>
                  <a:ea typeface="楷体_GB2312" charset="0"/>
                  <a:cs typeface="楷体_GB2312" charset="0"/>
                </a:rPr>
                <a:t> */</a:t>
              </a:r>
            </a:p>
          </p:txBody>
        </p:sp>
      </p:grpSp>
      <p:pic>
        <p:nvPicPr>
          <p:cNvPr id="56414" name="Object 94">
            <a:extLst>
              <a:ext uri="{FF2B5EF4-FFF2-40B4-BE49-F238E27FC236}">
                <a16:creationId xmlns:a16="http://schemas.microsoft.com/office/drawing/2014/main" id="{88346989-9E2C-684F-A723-CCD21A2A8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495800"/>
            <a:ext cx="1752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graphicFrame>
        <p:nvGraphicFramePr>
          <p:cNvPr id="56415" name="Object 95">
            <a:extLst>
              <a:ext uri="{FF2B5EF4-FFF2-40B4-BE49-F238E27FC236}">
                <a16:creationId xmlns:a16="http://schemas.microsoft.com/office/drawing/2014/main" id="{3C743428-C3B8-374B-85A0-A461CD3C45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4868863"/>
          <a:ext cx="445928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87" name="Equation" r:id="rId20" imgW="52374800" imgH="5270500" progId="Equation.DSMT4">
                  <p:embed/>
                </p:oleObj>
              </mc:Choice>
              <mc:Fallback>
                <p:oleObj name="Equation" r:id="rId20" imgW="52374800" imgH="5270500" progId="Equation.DSMT4">
                  <p:embed/>
                  <p:pic>
                    <p:nvPicPr>
                      <p:cNvPr id="56415" name="Object 95">
                        <a:extLst>
                          <a:ext uri="{FF2B5EF4-FFF2-40B4-BE49-F238E27FC236}">
                            <a16:creationId xmlns:a16="http://schemas.microsoft.com/office/drawing/2014/main" id="{3C743428-C3B8-374B-85A0-A461CD3C45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868863"/>
                        <a:ext cx="4459288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16" name="Object 96">
            <a:extLst>
              <a:ext uri="{FF2B5EF4-FFF2-40B4-BE49-F238E27FC236}">
                <a16:creationId xmlns:a16="http://schemas.microsoft.com/office/drawing/2014/main" id="{172EDCF0-EE3D-9D43-90C9-A073FB1C42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5257800"/>
          <a:ext cx="48006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88" name="Equation" r:id="rId22" imgW="54419500" imgH="5562600" progId="Equation.DSMT4">
                  <p:embed/>
                </p:oleObj>
              </mc:Choice>
              <mc:Fallback>
                <p:oleObj name="Equation" r:id="rId22" imgW="54419500" imgH="5562600" progId="Equation.DSMT4">
                  <p:embed/>
                  <p:pic>
                    <p:nvPicPr>
                      <p:cNvPr id="56416" name="Object 96">
                        <a:extLst>
                          <a:ext uri="{FF2B5EF4-FFF2-40B4-BE49-F238E27FC236}">
                            <a16:creationId xmlns:a16="http://schemas.microsoft.com/office/drawing/2014/main" id="{172EDCF0-EE3D-9D43-90C9-A073FB1C42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257800"/>
                        <a:ext cx="480060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17" name="Object 97">
            <a:extLst>
              <a:ext uri="{FF2B5EF4-FFF2-40B4-BE49-F238E27FC236}">
                <a16:creationId xmlns:a16="http://schemas.microsoft.com/office/drawing/2014/main" id="{13D3B979-A5D8-D742-AD2A-77CC1EEF54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5638800"/>
          <a:ext cx="50292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89" name="Equation" r:id="rId24" imgW="59690000" imgH="5562600" progId="Equation.3">
                  <p:embed/>
                </p:oleObj>
              </mc:Choice>
              <mc:Fallback>
                <p:oleObj name="Equation" r:id="rId24" imgW="59690000" imgH="5562600" progId="Equation.3">
                  <p:embed/>
                  <p:pic>
                    <p:nvPicPr>
                      <p:cNvPr id="56417" name="Object 97">
                        <a:extLst>
                          <a:ext uri="{FF2B5EF4-FFF2-40B4-BE49-F238E27FC236}">
                            <a16:creationId xmlns:a16="http://schemas.microsoft.com/office/drawing/2014/main" id="{13D3B979-A5D8-D742-AD2A-77CC1EEF54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638800"/>
                        <a:ext cx="50292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18" name="Object 98">
            <a:extLst>
              <a:ext uri="{FF2B5EF4-FFF2-40B4-BE49-F238E27FC236}">
                <a16:creationId xmlns:a16="http://schemas.microsoft.com/office/drawing/2014/main" id="{7D544C90-B98D-5645-ABDD-834A30BF27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6019800"/>
          <a:ext cx="53197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90" name="Equation" r:id="rId26" imgW="59397900" imgH="5562600" progId="Equation.3">
                  <p:embed/>
                </p:oleObj>
              </mc:Choice>
              <mc:Fallback>
                <p:oleObj name="Equation" r:id="rId26" imgW="59397900" imgH="5562600" progId="Equation.3">
                  <p:embed/>
                  <p:pic>
                    <p:nvPicPr>
                      <p:cNvPr id="56418" name="Object 98">
                        <a:extLst>
                          <a:ext uri="{FF2B5EF4-FFF2-40B4-BE49-F238E27FC236}">
                            <a16:creationId xmlns:a16="http://schemas.microsoft.com/office/drawing/2014/main" id="{7D544C90-B98D-5645-ABDD-834A30BF27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6019800"/>
                        <a:ext cx="53197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20" name="AutoShape 100">
            <a:extLst>
              <a:ext uri="{FF2B5EF4-FFF2-40B4-BE49-F238E27FC236}">
                <a16:creationId xmlns:a16="http://schemas.microsoft.com/office/drawing/2014/main" id="{77728097-AB62-DA45-B6D5-EBAD99974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334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56421" name="Line 101">
            <a:extLst>
              <a:ext uri="{FF2B5EF4-FFF2-40B4-BE49-F238E27FC236}">
                <a16:creationId xmlns:a16="http://schemas.microsoft.com/office/drawing/2014/main" id="{15644172-64A5-1E45-847D-B66CE14AF4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343400"/>
            <a:ext cx="304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56422" name="Line 102">
            <a:extLst>
              <a:ext uri="{FF2B5EF4-FFF2-40B4-BE49-F238E27FC236}">
                <a16:creationId xmlns:a16="http://schemas.microsoft.com/office/drawing/2014/main" id="{C7560264-A7A8-B446-8EC2-A7171F5E03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343400"/>
            <a:ext cx="304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56423" name="Line 103">
            <a:extLst>
              <a:ext uri="{FF2B5EF4-FFF2-40B4-BE49-F238E27FC236}">
                <a16:creationId xmlns:a16="http://schemas.microsoft.com/office/drawing/2014/main" id="{E597B772-C97F-E246-8BD8-DB9A929F7E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343400"/>
            <a:ext cx="304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56424" name="Line 104">
            <a:extLst>
              <a:ext uri="{FF2B5EF4-FFF2-40B4-BE49-F238E27FC236}">
                <a16:creationId xmlns:a16="http://schemas.microsoft.com/office/drawing/2014/main" id="{235C22F2-BF01-5849-AF8F-2029D8CA6D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343400"/>
            <a:ext cx="304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56425" name="Line 105">
            <a:extLst>
              <a:ext uri="{FF2B5EF4-FFF2-40B4-BE49-F238E27FC236}">
                <a16:creationId xmlns:a16="http://schemas.microsoft.com/office/drawing/2014/main" id="{DEFD6B49-CB82-1C45-AF78-3B2AE36EEA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343400"/>
            <a:ext cx="304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56426" name="Text Box 106">
            <a:extLst>
              <a:ext uri="{FF2B5EF4-FFF2-40B4-BE49-F238E27FC236}">
                <a16:creationId xmlns:a16="http://schemas.microsoft.com/office/drawing/2014/main" id="{ADB491FD-23AB-8B43-BD14-F5C7086C1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876800"/>
            <a:ext cx="16002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楷体_GB2312" charset="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  <a:cs typeface="楷体_GB2312" charset="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  <a:cs typeface="楷体_GB2312" charset="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  <a:cs typeface="楷体_GB2312" charset="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  <a:cs typeface="楷体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  <a:cs typeface="楷体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  <a:cs typeface="楷体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  <a:cs typeface="楷体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  <a:cs typeface="楷体_GB2312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/>
              <a:t>个未知数</a:t>
            </a:r>
            <a:endParaRPr lang="en-US" altLang="zh-CN" sz="2400" b="1" dirty="0"/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/>
              <a:t>个方程</a:t>
            </a:r>
            <a:endParaRPr lang="en-US" altLang="zh-CN" sz="2400" b="1" dirty="0"/>
          </a:p>
        </p:txBody>
      </p:sp>
      <p:sp>
        <p:nvSpPr>
          <p:cNvPr id="56427" name="Rectangle 107">
            <a:extLst>
              <a:ext uri="{FF2B5EF4-FFF2-40B4-BE49-F238E27FC236}">
                <a16:creationId xmlns:a16="http://schemas.microsoft.com/office/drawing/2014/main" id="{C29982C2-3670-3B4A-AF0D-5327A015E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95300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1">
                <a:solidFill>
                  <a:schemeClr val="accent2"/>
                </a:solidFill>
                <a:latin typeface="Times New Roman" charset="0"/>
                <a:ea typeface="楷体_GB2312" charset="0"/>
                <a:cs typeface="楷体_GB2312" charset="0"/>
              </a:rPr>
              <a:t>7</a:t>
            </a:r>
          </a:p>
        </p:txBody>
      </p:sp>
      <p:sp>
        <p:nvSpPr>
          <p:cNvPr id="56428" name="Rectangle 108">
            <a:extLst>
              <a:ext uri="{FF2B5EF4-FFF2-40B4-BE49-F238E27FC236}">
                <a16:creationId xmlns:a16="http://schemas.microsoft.com/office/drawing/2014/main" id="{9EEFB3CF-A1F6-4F4A-B6AA-BC60BC5B2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48640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1">
                <a:solidFill>
                  <a:schemeClr val="accent2"/>
                </a:solidFill>
                <a:latin typeface="Times New Roman" charset="0"/>
                <a:ea typeface="楷体_GB2312" charset="0"/>
                <a:cs typeface="楷体_GB231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614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63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3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3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6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6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64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64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64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64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64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64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64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64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64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64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564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564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564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82" grpId="0" autoUpdateAnimBg="0"/>
      <p:bldP spid="56420" grpId="0" animBg="1"/>
      <p:bldP spid="56426" grpId="0" autoUpdateAnimBg="0"/>
      <p:bldP spid="56427" grpId="0" autoUpdateAnimBg="0"/>
      <p:bldP spid="5642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2">
            <a:extLst>
              <a:ext uri="{FF2B5EF4-FFF2-40B4-BE49-F238E27FC236}">
                <a16:creationId xmlns:a16="http://schemas.microsoft.com/office/drawing/2014/main" id="{EE3BC0D9-58FC-9A48-AF52-B7819F271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60350"/>
            <a:ext cx="8459787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b="1">
                <a:ea typeface="黑体" panose="02010609060101010101" pitchFamily="49" charset="-122"/>
              </a:rPr>
              <a:t>线性多步法公式具有高精度</a:t>
            </a:r>
            <a:endParaRPr lang="en-US" altLang="zh-CN" b="1">
              <a:ea typeface="黑体" panose="02010609060101010101" pitchFamily="49" charset="-122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B3A3F0-2235-314A-8407-7A8A71203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196975"/>
            <a:ext cx="8459787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zh-CN" b="1"/>
              <a:t>Adams</a:t>
            </a:r>
            <a:r>
              <a:rPr lang="zh-CN" altLang="en-US" b="1"/>
              <a:t>显式与隐式公式</a:t>
            </a:r>
          </a:p>
        </p:txBody>
      </p:sp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DD8DB73D-F405-8541-87EF-21468B8158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2492375"/>
          <a:ext cx="3490913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17" name="Equation" r:id="rId4" imgW="1485900" imgH="469900" progId="Equation.3">
                  <p:embed/>
                </p:oleObj>
              </mc:Choice>
              <mc:Fallback>
                <p:oleObj name="Equation" r:id="rId4" imgW="1485900" imgH="469900" progId="Equation.3">
                  <p:embed/>
                  <p:pic>
                    <p:nvPicPr>
                      <p:cNvPr id="6" name="Object 6">
                        <a:extLst>
                          <a:ext uri="{FF2B5EF4-FFF2-40B4-BE49-F238E27FC236}">
                            <a16:creationId xmlns:a16="http://schemas.microsoft.com/office/drawing/2014/main" id="{DD8DB73D-F405-8541-87EF-21468B8158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492375"/>
                        <a:ext cx="3490913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2">
            <a:extLst>
              <a:ext uri="{FF2B5EF4-FFF2-40B4-BE49-F238E27FC236}">
                <a16:creationId xmlns:a16="http://schemas.microsoft.com/office/drawing/2014/main" id="{0CA0F6B6-7827-5449-AFB4-1DF51E8FE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773238"/>
            <a:ext cx="8459787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>
                <a:ea typeface="黑体" panose="02010609060101010101" pitchFamily="49" charset="-122"/>
              </a:rPr>
              <a:t>形如下式的</a:t>
            </a:r>
            <a:r>
              <a:rPr lang="en-US" altLang="zh-CN">
                <a:ea typeface="黑体" panose="02010609060101010101" pitchFamily="49" charset="-122"/>
              </a:rPr>
              <a:t>k</a:t>
            </a:r>
            <a:r>
              <a:rPr lang="zh-CN" altLang="en-US">
                <a:ea typeface="黑体" panose="02010609060101010101" pitchFamily="49" charset="-122"/>
              </a:rPr>
              <a:t>步法</a:t>
            </a:r>
            <a:endParaRPr lang="en-US" altLang="zh-CN">
              <a:ea typeface="黑体" panose="02010609060101010101" pitchFamily="49" charset="-122"/>
            </a:endParaRPr>
          </a:p>
        </p:txBody>
      </p: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140E1AC2-104C-2445-A246-BE7C791569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860800"/>
          <a:ext cx="76073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18" name="公式" r:id="rId6" imgW="175247300" imgH="57924700" progId="Equation.3">
                  <p:embed/>
                </p:oleObj>
              </mc:Choice>
              <mc:Fallback>
                <p:oleObj name="公式" r:id="rId6" imgW="175247300" imgH="57924700" progId="Equation.3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id="{140E1AC2-104C-2445-A246-BE7C791569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860800"/>
                        <a:ext cx="76073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20247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3" name="Object 6">
            <a:extLst>
              <a:ext uri="{FF2B5EF4-FFF2-40B4-BE49-F238E27FC236}">
                <a16:creationId xmlns:a16="http://schemas.microsoft.com/office/drawing/2014/main" id="{EC8DE66D-6135-EF4B-93FF-95D4EC7CDA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1916113"/>
          <a:ext cx="8121650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65" name="Equation" r:id="rId4" imgW="82499200" imgH="14630400" progId="Equation.DSMT4">
                  <p:embed/>
                </p:oleObj>
              </mc:Choice>
              <mc:Fallback>
                <p:oleObj name="Equation" r:id="rId4" imgW="82499200" imgH="14630400" progId="Equation.DSMT4">
                  <p:embed/>
                  <p:pic>
                    <p:nvPicPr>
                      <p:cNvPr id="18433" name="Object 6">
                        <a:extLst>
                          <a:ext uri="{FF2B5EF4-FFF2-40B4-BE49-F238E27FC236}">
                            <a16:creationId xmlns:a16="http://schemas.microsoft.com/office/drawing/2014/main" id="{EC8DE66D-6135-EF4B-93FF-95D4EC7CDA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916113"/>
                        <a:ext cx="8121650" cy="143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79" name="Object 7">
            <a:extLst>
              <a:ext uri="{FF2B5EF4-FFF2-40B4-BE49-F238E27FC236}">
                <a16:creationId xmlns:a16="http://schemas.microsoft.com/office/drawing/2014/main" id="{85E365FB-6081-4545-A069-8694B9E9DE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4005263"/>
          <a:ext cx="7893050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66" name="Equation" r:id="rId6" imgW="80162400" imgH="14630400" progId="Equation.3">
                  <p:embed/>
                </p:oleObj>
              </mc:Choice>
              <mc:Fallback>
                <p:oleObj name="Equation" r:id="rId6" imgW="80162400" imgH="14630400" progId="Equation.3">
                  <p:embed/>
                  <p:pic>
                    <p:nvPicPr>
                      <p:cNvPr id="361479" name="Object 7">
                        <a:extLst>
                          <a:ext uri="{FF2B5EF4-FFF2-40B4-BE49-F238E27FC236}">
                            <a16:creationId xmlns:a16="http://schemas.microsoft.com/office/drawing/2014/main" id="{85E365FB-6081-4545-A069-8694B9E9DE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005263"/>
                        <a:ext cx="7893050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08761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76" name="Group 24">
            <a:extLst>
              <a:ext uri="{FF2B5EF4-FFF2-40B4-BE49-F238E27FC236}">
                <a16:creationId xmlns:a16="http://schemas.microsoft.com/office/drawing/2014/main" id="{617EE679-D098-B04D-8606-4362D5FE21D0}"/>
              </a:ext>
            </a:extLst>
          </p:cNvPr>
          <p:cNvGrpSpPr>
            <a:grpSpLocks/>
          </p:cNvGrpSpPr>
          <p:nvPr/>
        </p:nvGrpSpPr>
        <p:grpSpPr bwMode="auto">
          <a:xfrm>
            <a:off x="577850" y="2886075"/>
            <a:ext cx="8458200" cy="830263"/>
            <a:chOff x="240" y="3360"/>
            <a:chExt cx="5328" cy="523"/>
          </a:xfrm>
        </p:grpSpPr>
        <p:sp>
          <p:nvSpPr>
            <p:cNvPr id="49171" name="Text Box 19">
              <a:extLst>
                <a:ext uri="{FF2B5EF4-FFF2-40B4-BE49-F238E27FC236}">
                  <a16:creationId xmlns:a16="http://schemas.microsoft.com/office/drawing/2014/main" id="{788CB390-A5AB-334E-A3A0-1F25BF61ED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360"/>
              <a:ext cx="48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zh-CN" altLang="en-US" sz="2400" b="1"/>
                <a:t>计算出解函数</a:t>
              </a:r>
              <a:r>
                <a:rPr lang="en-US" altLang="zh-CN" sz="2400" b="1"/>
                <a:t> </a:t>
              </a:r>
              <a:r>
                <a:rPr lang="en-US" altLang="zh-CN" sz="2400" b="1" i="1"/>
                <a:t>y</a:t>
              </a:r>
              <a:r>
                <a:rPr lang="en-US" altLang="zh-CN" sz="2400" b="1"/>
                <a:t>(</a:t>
              </a:r>
              <a:r>
                <a:rPr lang="en-US" altLang="zh-CN" sz="2400" b="1" i="1"/>
                <a:t>x</a:t>
              </a:r>
              <a:r>
                <a:rPr lang="en-US" altLang="zh-CN" sz="2400" b="1"/>
                <a:t>) </a:t>
              </a:r>
              <a:r>
                <a:rPr lang="zh-CN" altLang="en-US" sz="2400" b="1"/>
                <a:t>在一系列节点</a:t>
              </a:r>
              <a:r>
                <a:rPr lang="en-US" altLang="zh-CN" sz="2400" b="1"/>
                <a:t> </a:t>
              </a:r>
              <a:r>
                <a:rPr lang="en-US" altLang="zh-CN" sz="2400" b="1" i="1"/>
                <a:t>a </a:t>
              </a:r>
              <a:r>
                <a:rPr lang="en-US" altLang="zh-CN" sz="2400" b="1"/>
                <a:t>= </a:t>
              </a:r>
              <a:r>
                <a:rPr lang="en-US" altLang="zh-CN" sz="2400" b="1" i="1"/>
                <a:t>x</a:t>
              </a:r>
              <a:r>
                <a:rPr lang="en-US" altLang="zh-CN" sz="2400" b="1" baseline="-25000"/>
                <a:t>0</a:t>
              </a:r>
              <a:r>
                <a:rPr lang="en-US" altLang="zh-CN" sz="2400" b="1"/>
                <a:t>&lt; </a:t>
              </a:r>
              <a:r>
                <a:rPr lang="en-US" altLang="zh-CN" sz="2400" b="1" i="1"/>
                <a:t>x</a:t>
              </a:r>
              <a:r>
                <a:rPr lang="en-US" altLang="zh-CN" sz="2400" b="1" baseline="-25000"/>
                <a:t>1</a:t>
              </a:r>
              <a:r>
                <a:rPr lang="en-US" altLang="zh-CN" sz="2400" b="1"/>
                <a:t>&lt;…&lt; </a:t>
              </a:r>
              <a:r>
                <a:rPr lang="en-US" altLang="zh-CN" sz="2400" b="1" i="1"/>
                <a:t>x</a:t>
              </a:r>
              <a:r>
                <a:rPr lang="en-US" altLang="zh-CN" sz="2400" b="1" i="1" baseline="-25000"/>
                <a:t>n</a:t>
              </a:r>
              <a:r>
                <a:rPr lang="en-US" altLang="zh-CN" sz="2400" b="1"/>
                <a:t>= </a:t>
              </a:r>
              <a:r>
                <a:rPr lang="en-US" altLang="zh-CN" sz="2400" b="1" i="1"/>
                <a:t>b</a:t>
              </a:r>
            </a:p>
            <a:p>
              <a:pPr eaLnBrk="1" hangingPunct="1"/>
              <a:r>
                <a:rPr lang="en-US" altLang="zh-CN" sz="2400" b="1" i="1"/>
                <a:t> </a:t>
              </a:r>
              <a:r>
                <a:rPr lang="zh-CN" altLang="en-US" sz="2400" b="1"/>
                <a:t>处的近似值</a:t>
              </a:r>
              <a:endParaRPr lang="en-US" altLang="zh-CN" sz="2400" b="1"/>
            </a:p>
          </p:txBody>
        </p:sp>
        <p:graphicFrame>
          <p:nvGraphicFramePr>
            <p:cNvPr id="20490" name="Object 22">
              <a:extLst>
                <a:ext uri="{FF2B5EF4-FFF2-40B4-BE49-F238E27FC236}">
                  <a16:creationId xmlns:a16="http://schemas.microsoft.com/office/drawing/2014/main" id="{F8D0EC36-472F-8F40-9C7E-6320E89FF7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6" y="3600"/>
            <a:ext cx="2146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389" name="Equation" r:id="rId4" imgW="36868100" imgH="5270500" progId="Equation.3">
                    <p:embed/>
                  </p:oleObj>
                </mc:Choice>
                <mc:Fallback>
                  <p:oleObj name="Equation" r:id="rId4" imgW="36868100" imgH="5270500" progId="Equation.3">
                    <p:embed/>
                    <p:pic>
                      <p:nvPicPr>
                        <p:cNvPr id="20490" name="Object 22">
                          <a:extLst>
                            <a:ext uri="{FF2B5EF4-FFF2-40B4-BE49-F238E27FC236}">
                              <a16:creationId xmlns:a16="http://schemas.microsoft.com/office/drawing/2014/main" id="{F8D0EC36-472F-8F40-9C7E-6320E89FF72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600"/>
                          <a:ext cx="2146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0491" name="Picture 23" descr="DARTS">
              <a:extLst>
                <a:ext uri="{FF2B5EF4-FFF2-40B4-BE49-F238E27FC236}">
                  <a16:creationId xmlns:a16="http://schemas.microsoft.com/office/drawing/2014/main" id="{D0CC3B7A-D25C-2C4B-AE31-B60B99E4D5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3360"/>
              <a:ext cx="470" cy="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482" name="Rectangle 18">
            <a:extLst>
              <a:ext uri="{FF2B5EF4-FFF2-40B4-BE49-F238E27FC236}">
                <a16:creationId xmlns:a16="http://schemas.microsoft.com/office/drawing/2014/main" id="{11C5B578-FCD5-9C40-A49D-1A7C01A67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63" y="188913"/>
            <a:ext cx="55578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Wingdings" pitchFamily="2" charset="2"/>
              <a:buChar char="u"/>
            </a:pPr>
            <a:r>
              <a:rPr lang="zh-CN" altLang="en-US" sz="3200" b="1"/>
              <a:t>常微分方程的数值解法总结</a:t>
            </a:r>
            <a:endParaRPr lang="en-US" altLang="en-CN" sz="3200" b="1"/>
          </a:p>
        </p:txBody>
      </p:sp>
      <p:grpSp>
        <p:nvGrpSpPr>
          <p:cNvPr id="11" name="Group 7">
            <a:extLst>
              <a:ext uri="{FF2B5EF4-FFF2-40B4-BE49-F238E27FC236}">
                <a16:creationId xmlns:a16="http://schemas.microsoft.com/office/drawing/2014/main" id="{6001EF70-149E-1549-84AD-680A56B5736C}"/>
              </a:ext>
            </a:extLst>
          </p:cNvPr>
          <p:cNvGrpSpPr>
            <a:grpSpLocks/>
          </p:cNvGrpSpPr>
          <p:nvPr/>
        </p:nvGrpSpPr>
        <p:grpSpPr bwMode="auto">
          <a:xfrm>
            <a:off x="2916238" y="1341438"/>
            <a:ext cx="3733800" cy="1447800"/>
            <a:chOff x="1392" y="1104"/>
            <a:chExt cx="2352" cy="912"/>
          </a:xfrm>
        </p:grpSpPr>
        <p:sp>
          <p:nvSpPr>
            <p:cNvPr id="12" name="AutoShape 6" descr="再生纸">
              <a:extLst>
                <a:ext uri="{FF2B5EF4-FFF2-40B4-BE49-F238E27FC236}">
                  <a16:creationId xmlns:a16="http://schemas.microsoft.com/office/drawing/2014/main" id="{F998823C-A3BE-E547-8FD5-797F67EC4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104"/>
              <a:ext cx="2352" cy="912"/>
            </a:xfrm>
            <a:prstGeom prst="bevel">
              <a:avLst>
                <a:gd name="adj" fmla="val 6639"/>
              </a:avLst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graphicFrame>
          <p:nvGraphicFramePr>
            <p:cNvPr id="20488" name="Object 5">
              <a:extLst>
                <a:ext uri="{FF2B5EF4-FFF2-40B4-BE49-F238E27FC236}">
                  <a16:creationId xmlns:a16="http://schemas.microsoft.com/office/drawing/2014/main" id="{645F0D34-C89C-D54E-BE18-742FABE993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1200"/>
            <a:ext cx="2160" cy="7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390" name="Equation" r:id="rId8" imgW="37160200" imgH="14046200" progId="Equation.3">
                    <p:embed/>
                  </p:oleObj>
                </mc:Choice>
                <mc:Fallback>
                  <p:oleObj name="Equation" r:id="rId8" imgW="37160200" imgH="14046200" progId="Equation.3">
                    <p:embed/>
                    <p:pic>
                      <p:nvPicPr>
                        <p:cNvPr id="20488" name="Object 5">
                          <a:extLst>
                            <a:ext uri="{FF2B5EF4-FFF2-40B4-BE49-F238E27FC236}">
                              <a16:creationId xmlns:a16="http://schemas.microsoft.com/office/drawing/2014/main" id="{645F0D34-C89C-D54E-BE18-742FABE993D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200"/>
                          <a:ext cx="2160" cy="7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ext Box 11">
            <a:extLst>
              <a:ext uri="{FF2B5EF4-FFF2-40B4-BE49-F238E27FC236}">
                <a16:creationId xmlns:a16="http://schemas.microsoft.com/office/drawing/2014/main" id="{0DF675DA-4A42-114B-9FAF-A95DD41A8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3933825"/>
            <a:ext cx="4681538" cy="274002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b="1">
                <a:solidFill>
                  <a:srgbClr val="0000FF"/>
                </a:solidFill>
                <a:latin typeface="Tahoma" panose="020B0604030504040204" pitchFamily="34" charset="0"/>
              </a:rPr>
              <a:t>数值解法</a:t>
            </a:r>
            <a:r>
              <a:rPr lang="en-US" altLang="zh-CN" b="1">
                <a:solidFill>
                  <a:srgbClr val="0000FF"/>
                </a:solidFill>
                <a:latin typeface="Tahoma" panose="020B0604030504040204" pitchFamily="34" charset="0"/>
              </a:rPr>
              <a:t>: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v"/>
            </a:pPr>
            <a:r>
              <a:rPr lang="en-US" altLang="zh-CN" sz="2400" b="1">
                <a:solidFill>
                  <a:srgbClr val="FF0000"/>
                </a:solidFill>
              </a:rPr>
              <a:t>Euler</a:t>
            </a:r>
            <a:r>
              <a:rPr lang="zh-CN" altLang="en-US" sz="2400" b="1">
                <a:solidFill>
                  <a:srgbClr val="FF0000"/>
                </a:solidFill>
              </a:rPr>
              <a:t>法</a:t>
            </a:r>
            <a:r>
              <a:rPr lang="zh-CN" altLang="en-US" sz="2400" b="1"/>
              <a:t>、隐式</a:t>
            </a:r>
            <a:r>
              <a:rPr lang="en-US" altLang="zh-CN" sz="2400" b="1"/>
              <a:t>Euler</a:t>
            </a:r>
            <a:r>
              <a:rPr lang="zh-CN" altLang="en-US" sz="2400" b="1"/>
              <a:t>法</a:t>
            </a:r>
            <a:endParaRPr lang="en-US" altLang="zh-CN" sz="2400" b="1"/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v"/>
            </a:pPr>
            <a:r>
              <a:rPr lang="zh-CN" altLang="en-US" sz="2400" b="1"/>
              <a:t>梯形公式、中心公式</a:t>
            </a:r>
            <a:endParaRPr lang="en-US" altLang="zh-CN" sz="2400" b="1"/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v"/>
            </a:pPr>
            <a:r>
              <a:rPr lang="zh-CN" altLang="en-US" sz="2400" b="1"/>
              <a:t>改进的</a:t>
            </a:r>
            <a:r>
              <a:rPr lang="en-US" altLang="zh-CN" sz="2400" b="1"/>
              <a:t>Euler</a:t>
            </a:r>
            <a:r>
              <a:rPr lang="zh-CN" altLang="en-US" sz="2400" b="1"/>
              <a:t>法、龙格库塔法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v"/>
            </a:pPr>
            <a:r>
              <a:rPr lang="zh-CN" altLang="en-US" sz="2400" b="1"/>
              <a:t>线性多步法</a:t>
            </a:r>
            <a:endParaRPr lang="en-US" altLang="zh-CN" sz="2400" b="1"/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25D9E63A-C9FA-E343-8538-2B2339A97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836613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楷体_GB2312" charset="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  <a:cs typeface="楷体_GB2312" charset="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  <a:cs typeface="楷体_GB2312" charset="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  <a:cs typeface="楷体_GB2312" charset="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  <a:cs typeface="楷体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  <a:cs typeface="楷体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  <a:cs typeface="楷体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  <a:cs typeface="楷体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  <a:cs typeface="楷体_GB2312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>
                <a:solidFill>
                  <a:schemeClr val="accent2"/>
                </a:solidFill>
                <a:sym typeface="Wingdings" charset="0"/>
              </a:rPr>
              <a:t></a:t>
            </a:r>
            <a:r>
              <a:rPr lang="en-US" altLang="zh-CN" sz="2400" b="1">
                <a:sym typeface="Wingdings" charset="0"/>
              </a:rPr>
              <a:t> </a:t>
            </a:r>
            <a:r>
              <a:rPr lang="zh-CN" altLang="en-US" sz="2400" b="1"/>
              <a:t>考虑</a:t>
            </a:r>
            <a:r>
              <a:rPr lang="zh-CN" altLang="en-US" sz="2400" b="1">
                <a:solidFill>
                  <a:srgbClr val="000000"/>
                </a:solidFill>
              </a:rPr>
              <a:t>一阶</a:t>
            </a:r>
            <a:r>
              <a:rPr lang="zh-CN" altLang="en-US" sz="2400" b="1"/>
              <a:t>常微分方程的</a:t>
            </a:r>
            <a:r>
              <a:rPr lang="zh-CN" altLang="en-US" sz="2400" b="1">
                <a:solidFill>
                  <a:srgbClr val="000000"/>
                </a:solidFill>
              </a:rPr>
              <a:t>初值问题</a:t>
            </a:r>
            <a:r>
              <a:rPr lang="en-US" altLang="zh-CN" sz="2400" b="1">
                <a:solidFill>
                  <a:schemeClr val="accent2"/>
                </a:solidFill>
              </a:rPr>
              <a:t> </a:t>
            </a:r>
            <a:r>
              <a:rPr lang="en-US" altLang="zh-CN" sz="2000" b="1">
                <a:solidFill>
                  <a:srgbClr val="008000"/>
                </a:solidFill>
                <a:latin typeface="Arial" charset="0"/>
              </a:rPr>
              <a:t>/* Initial-Value Problem */</a:t>
            </a:r>
            <a:r>
              <a:rPr lang="en-US" altLang="zh-CN" sz="2400" b="1"/>
              <a:t>:</a:t>
            </a:r>
          </a:p>
        </p:txBody>
      </p:sp>
      <p:sp>
        <p:nvSpPr>
          <p:cNvPr id="13" name="AutoShape 46">
            <a:extLst>
              <a:ext uri="{FF2B5EF4-FFF2-40B4-BE49-F238E27FC236}">
                <a16:creationId xmlns:a16="http://schemas.microsoft.com/office/drawing/2014/main" id="{A35D0727-0DA4-2346-97AE-FFB86C090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5445125"/>
            <a:ext cx="1728787" cy="10668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Ins="0" bIns="0" anchor="ctr"/>
          <a:lstStyle/>
          <a:p>
            <a:pPr algn="ctr">
              <a:defRPr/>
            </a:pPr>
            <a:r>
              <a:rPr kumimoji="0" lang="en-US" altLang="zh-CN" sz="2400" b="1" dirty="0">
                <a:latin typeface="Times New Roman" charset="0"/>
                <a:ea typeface="楷体_GB2312" charset="0"/>
                <a:cs typeface="楷体_GB2312" charset="0"/>
              </a:rPr>
              <a:t>HW: </a:t>
            </a:r>
          </a:p>
          <a:p>
            <a:pPr algn="ctr">
              <a:defRPr/>
            </a:pPr>
            <a:r>
              <a:rPr kumimoji="0" lang="en-US" altLang="zh-CN" sz="2400" b="1" dirty="0">
                <a:latin typeface="Times New Roman" charset="0"/>
                <a:ea typeface="楷体_GB2312" charset="0"/>
                <a:cs typeface="楷体_GB2312" charset="0"/>
              </a:rPr>
              <a:t>p.291  #1</a:t>
            </a:r>
          </a:p>
        </p:txBody>
      </p:sp>
    </p:spTree>
    <p:extLst>
      <p:ext uri="{BB962C8B-B14F-4D97-AF65-F5344CB8AC3E}">
        <p14:creationId xmlns:p14="http://schemas.microsoft.com/office/powerpoint/2010/main" val="50667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3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>
            <a:extLst>
              <a:ext uri="{FF2B5EF4-FFF2-40B4-BE49-F238E27FC236}">
                <a16:creationId xmlns:a16="http://schemas.microsoft.com/office/drawing/2014/main" id="{B79F55B0-8CFD-F04D-A823-BA2296F34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"/>
            <a:ext cx="8229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65175" indent="-7651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556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61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/>
              <a:t>§5  </a:t>
            </a:r>
            <a:r>
              <a:rPr lang="zh-CN" altLang="en-US" sz="2800" b="1">
                <a:latin typeface="楷体_GB2312" charset="0"/>
              </a:rPr>
              <a:t>微分方程组与高阶方程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Systems of Differential Equations and Higher-Order Equations */</a:t>
            </a:r>
          </a:p>
        </p:txBody>
      </p:sp>
      <p:sp>
        <p:nvSpPr>
          <p:cNvPr id="59395" name="Text Box 3">
            <a:extLst>
              <a:ext uri="{FF2B5EF4-FFF2-40B4-BE49-F238E27FC236}">
                <a16:creationId xmlns:a16="http://schemas.microsoft.com/office/drawing/2014/main" id="{86988C15-6171-F548-B5C5-1708AD46C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95400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accent2"/>
                </a:solidFill>
                <a:sym typeface="Wingdings" pitchFamily="2" charset="2"/>
              </a:rPr>
              <a:t></a:t>
            </a:r>
            <a:r>
              <a:rPr lang="en-US" altLang="zh-CN" sz="2400" b="1">
                <a:sym typeface="Wingdings" pitchFamily="2" charset="2"/>
              </a:rPr>
              <a:t> </a:t>
            </a:r>
            <a:r>
              <a:rPr lang="zh-CN" altLang="en-US" sz="2400" b="1"/>
              <a:t>一阶微分方程组</a:t>
            </a:r>
          </a:p>
        </p:txBody>
      </p:sp>
      <p:sp>
        <p:nvSpPr>
          <p:cNvPr id="59397" name="Text Box 5">
            <a:extLst>
              <a:ext uri="{FF2B5EF4-FFF2-40B4-BE49-F238E27FC236}">
                <a16:creationId xmlns:a16="http://schemas.microsoft.com/office/drawing/2014/main" id="{832E1929-5101-3B4B-9A6C-9B611F9A2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8288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IVP</a:t>
            </a:r>
            <a:r>
              <a:rPr lang="zh-CN" altLang="en-US" sz="2400" b="1"/>
              <a:t>的一般形式为：</a:t>
            </a:r>
          </a:p>
        </p:txBody>
      </p:sp>
      <p:grpSp>
        <p:nvGrpSpPr>
          <p:cNvPr id="59493" name="Group 101">
            <a:extLst>
              <a:ext uri="{FF2B5EF4-FFF2-40B4-BE49-F238E27FC236}">
                <a16:creationId xmlns:a16="http://schemas.microsoft.com/office/drawing/2014/main" id="{57371A09-5AE9-9E41-927C-F6CD559172E8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1452563"/>
            <a:ext cx="5708650" cy="1824037"/>
            <a:chOff x="1584" y="915"/>
            <a:chExt cx="3596" cy="1149"/>
          </a:xfrm>
        </p:grpSpPr>
        <p:sp>
          <p:nvSpPr>
            <p:cNvPr id="59407" name="Rectangle 15">
              <a:extLst>
                <a:ext uri="{FF2B5EF4-FFF2-40B4-BE49-F238E27FC236}">
                  <a16:creationId xmlns:a16="http://schemas.microsoft.com/office/drawing/2014/main" id="{DB1E3BB2-57A3-9A45-8BEA-7AF699752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4" y="1432"/>
              <a:ext cx="202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  <a:latin typeface="Symbol" pitchFamily="2" charset="2"/>
                </a:rPr>
                <a:t>=</a:t>
              </a:r>
              <a:endParaRPr lang="en-US" altLang="zh-CN"/>
            </a:p>
          </p:txBody>
        </p:sp>
        <p:sp>
          <p:nvSpPr>
            <p:cNvPr id="59408" name="Rectangle 16">
              <a:extLst>
                <a:ext uri="{FF2B5EF4-FFF2-40B4-BE49-F238E27FC236}">
                  <a16:creationId xmlns:a16="http://schemas.microsoft.com/office/drawing/2014/main" id="{D6554695-A363-3D4B-BD6E-787E2040A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" y="1422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FF3300"/>
                  </a:solidFill>
                  <a:latin typeface="Symbol" pitchFamily="2" charset="2"/>
                  <a:sym typeface="Symbol" pitchFamily="2" charset="2"/>
                </a:rPr>
                <a:t>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9409" name="Rectangle 17">
              <a:extLst>
                <a:ext uri="{FF2B5EF4-FFF2-40B4-BE49-F238E27FC236}">
                  <a16:creationId xmlns:a16="http://schemas.microsoft.com/office/drawing/2014/main" id="{3EA7A4B7-8AFA-3048-83FD-786EA0A4F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4" y="925"/>
              <a:ext cx="202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  <a:latin typeface="Symbol" pitchFamily="2" charset="2"/>
                </a:rPr>
                <a:t>=</a:t>
              </a:r>
              <a:endParaRPr lang="en-US" altLang="zh-CN"/>
            </a:p>
          </p:txBody>
        </p:sp>
        <p:sp>
          <p:nvSpPr>
            <p:cNvPr id="59410" name="Rectangle 18">
              <a:extLst>
                <a:ext uri="{FF2B5EF4-FFF2-40B4-BE49-F238E27FC236}">
                  <a16:creationId xmlns:a16="http://schemas.microsoft.com/office/drawing/2014/main" id="{6C3EA232-4927-654A-AB15-612090596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6" y="915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FF3300"/>
                  </a:solidFill>
                  <a:latin typeface="Symbol" pitchFamily="2" charset="2"/>
                  <a:sym typeface="Symbol" pitchFamily="2" charset="2"/>
                </a:rPr>
                <a:t>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9411" name="Rectangle 19">
              <a:extLst>
                <a:ext uri="{FF2B5EF4-FFF2-40B4-BE49-F238E27FC236}">
                  <a16:creationId xmlns:a16="http://schemas.microsoft.com/office/drawing/2014/main" id="{00579A85-36F0-4E4E-A2B6-0AAB0584C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0" y="1452"/>
              <a:ext cx="19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</a:rPr>
                <a:t>))</a:t>
              </a:r>
              <a:endParaRPr lang="en-US" altLang="zh-CN"/>
            </a:p>
          </p:txBody>
        </p:sp>
        <p:sp>
          <p:nvSpPr>
            <p:cNvPr id="59412" name="Rectangle 20">
              <a:extLst>
                <a:ext uri="{FF2B5EF4-FFF2-40B4-BE49-F238E27FC236}">
                  <a16:creationId xmlns:a16="http://schemas.microsoft.com/office/drawing/2014/main" id="{E32D9F82-AFC9-CC49-8BC7-CE40DC5CF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1452"/>
              <a:ext cx="13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59413" name="Rectangle 21">
              <a:extLst>
                <a:ext uri="{FF2B5EF4-FFF2-40B4-BE49-F238E27FC236}">
                  <a16:creationId xmlns:a16="http://schemas.microsoft.com/office/drawing/2014/main" id="{762B1E06-35C1-A04F-965E-DD1856A70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0" y="1452"/>
              <a:ext cx="1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59414" name="Rectangle 22">
              <a:extLst>
                <a:ext uri="{FF2B5EF4-FFF2-40B4-BE49-F238E27FC236}">
                  <a16:creationId xmlns:a16="http://schemas.microsoft.com/office/drawing/2014/main" id="{8A27880E-90A5-E240-BC7E-1CE1115A0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3" y="1452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</a:rPr>
                <a:t>...</a:t>
              </a:r>
              <a:endParaRPr lang="en-US" altLang="zh-CN"/>
            </a:p>
          </p:txBody>
        </p:sp>
        <p:sp>
          <p:nvSpPr>
            <p:cNvPr id="59415" name="Rectangle 23">
              <a:extLst>
                <a:ext uri="{FF2B5EF4-FFF2-40B4-BE49-F238E27FC236}">
                  <a16:creationId xmlns:a16="http://schemas.microsoft.com/office/drawing/2014/main" id="{4B3A55A0-6013-F147-BB50-98143DBB1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2" y="1452"/>
              <a:ext cx="1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</a:rPr>
                <a:t>),</a:t>
              </a:r>
              <a:endParaRPr lang="en-US" altLang="zh-CN"/>
            </a:p>
          </p:txBody>
        </p:sp>
        <p:sp>
          <p:nvSpPr>
            <p:cNvPr id="59416" name="Rectangle 24">
              <a:extLst>
                <a:ext uri="{FF2B5EF4-FFF2-40B4-BE49-F238E27FC236}">
                  <a16:creationId xmlns:a16="http://schemas.microsoft.com/office/drawing/2014/main" id="{7ACAD60C-106A-4E48-BC8B-DD0A6E9FD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2" y="1452"/>
              <a:ext cx="13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59417" name="Rectangle 25">
              <a:extLst>
                <a:ext uri="{FF2B5EF4-FFF2-40B4-BE49-F238E27FC236}">
                  <a16:creationId xmlns:a16="http://schemas.microsoft.com/office/drawing/2014/main" id="{B409B13A-07ED-3444-AC07-E4454D951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1452"/>
              <a:ext cx="1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59418" name="Rectangle 26">
              <a:extLst>
                <a:ext uri="{FF2B5EF4-FFF2-40B4-BE49-F238E27FC236}">
                  <a16:creationId xmlns:a16="http://schemas.microsoft.com/office/drawing/2014/main" id="{CD77EA5E-C1E0-8C4B-AD27-C86E416B8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6" y="1452"/>
              <a:ext cx="13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59419" name="Rectangle 27">
              <a:extLst>
                <a:ext uri="{FF2B5EF4-FFF2-40B4-BE49-F238E27FC236}">
                  <a16:creationId xmlns:a16="http://schemas.microsoft.com/office/drawing/2014/main" id="{CF1CBA2A-9E96-F046-BBFC-9EC28911C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2" y="1452"/>
              <a:ext cx="13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59420" name="Rectangle 28">
              <a:extLst>
                <a:ext uri="{FF2B5EF4-FFF2-40B4-BE49-F238E27FC236}">
                  <a16:creationId xmlns:a16="http://schemas.microsoft.com/office/drawing/2014/main" id="{D5EBCC5F-40CA-314C-A027-36426A942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2" y="1452"/>
              <a:ext cx="13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59421" name="Rectangle 29">
              <a:extLst>
                <a:ext uri="{FF2B5EF4-FFF2-40B4-BE49-F238E27FC236}">
                  <a16:creationId xmlns:a16="http://schemas.microsoft.com/office/drawing/2014/main" id="{BA816229-3DDC-5847-8C7F-12390428B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4" y="1198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</a:rPr>
                <a:t>...</a:t>
              </a:r>
              <a:endParaRPr lang="en-US" altLang="zh-CN"/>
            </a:p>
          </p:txBody>
        </p:sp>
        <p:sp>
          <p:nvSpPr>
            <p:cNvPr id="59422" name="Rectangle 30">
              <a:extLst>
                <a:ext uri="{FF2B5EF4-FFF2-40B4-BE49-F238E27FC236}">
                  <a16:creationId xmlns:a16="http://schemas.microsoft.com/office/drawing/2014/main" id="{C2AEB721-81F2-5A48-9EA3-2AFD1A616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7" y="1198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</a:rPr>
                <a:t>...</a:t>
              </a:r>
              <a:endParaRPr lang="en-US" altLang="zh-CN"/>
            </a:p>
          </p:txBody>
        </p:sp>
        <p:sp>
          <p:nvSpPr>
            <p:cNvPr id="59423" name="Rectangle 31">
              <a:extLst>
                <a:ext uri="{FF2B5EF4-FFF2-40B4-BE49-F238E27FC236}">
                  <a16:creationId xmlns:a16="http://schemas.microsoft.com/office/drawing/2014/main" id="{0C606B20-27A1-5E4F-BAB3-C012DDF7F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0" y="1198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</a:rPr>
                <a:t>...</a:t>
              </a:r>
              <a:endParaRPr lang="en-US" altLang="zh-CN"/>
            </a:p>
          </p:txBody>
        </p:sp>
        <p:sp>
          <p:nvSpPr>
            <p:cNvPr id="59424" name="Rectangle 32">
              <a:extLst>
                <a:ext uri="{FF2B5EF4-FFF2-40B4-BE49-F238E27FC236}">
                  <a16:creationId xmlns:a16="http://schemas.microsoft.com/office/drawing/2014/main" id="{5F7DA33C-E5F7-3846-8629-3DE0D0DB1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9" y="945"/>
              <a:ext cx="19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</a:rPr>
                <a:t>))</a:t>
              </a:r>
              <a:endParaRPr lang="en-US" altLang="zh-CN"/>
            </a:p>
          </p:txBody>
        </p:sp>
        <p:sp>
          <p:nvSpPr>
            <p:cNvPr id="59425" name="Rectangle 33">
              <a:extLst>
                <a:ext uri="{FF2B5EF4-FFF2-40B4-BE49-F238E27FC236}">
                  <a16:creationId xmlns:a16="http://schemas.microsoft.com/office/drawing/2014/main" id="{EE4E3B26-A010-DF47-8BC3-7616AA2EB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9" y="945"/>
              <a:ext cx="13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59426" name="Rectangle 34">
              <a:extLst>
                <a:ext uri="{FF2B5EF4-FFF2-40B4-BE49-F238E27FC236}">
                  <a16:creationId xmlns:a16="http://schemas.microsoft.com/office/drawing/2014/main" id="{4EB76B06-C139-C54F-9065-52454F6F6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9" y="945"/>
              <a:ext cx="1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59427" name="Rectangle 35">
              <a:extLst>
                <a:ext uri="{FF2B5EF4-FFF2-40B4-BE49-F238E27FC236}">
                  <a16:creationId xmlns:a16="http://schemas.microsoft.com/office/drawing/2014/main" id="{2C0DCDF5-17A7-0149-BB32-46C0052F4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" y="945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</a:rPr>
                <a:t>...</a:t>
              </a:r>
              <a:endParaRPr lang="en-US" altLang="zh-CN"/>
            </a:p>
          </p:txBody>
        </p:sp>
        <p:sp>
          <p:nvSpPr>
            <p:cNvPr id="59428" name="Rectangle 36">
              <a:extLst>
                <a:ext uri="{FF2B5EF4-FFF2-40B4-BE49-F238E27FC236}">
                  <a16:creationId xmlns:a16="http://schemas.microsoft.com/office/drawing/2014/main" id="{5575688A-8A85-9B4C-8AC2-32C224E39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945"/>
              <a:ext cx="1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</a:rPr>
                <a:t>),</a:t>
              </a:r>
              <a:endParaRPr lang="en-US" altLang="zh-CN"/>
            </a:p>
          </p:txBody>
        </p:sp>
        <p:sp>
          <p:nvSpPr>
            <p:cNvPr id="59429" name="Rectangle 37">
              <a:extLst>
                <a:ext uri="{FF2B5EF4-FFF2-40B4-BE49-F238E27FC236}">
                  <a16:creationId xmlns:a16="http://schemas.microsoft.com/office/drawing/2014/main" id="{3C9AD531-94CE-7046-A47F-EE99772C3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" y="945"/>
              <a:ext cx="13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59430" name="Rectangle 38">
              <a:extLst>
                <a:ext uri="{FF2B5EF4-FFF2-40B4-BE49-F238E27FC236}">
                  <a16:creationId xmlns:a16="http://schemas.microsoft.com/office/drawing/2014/main" id="{4F8E820A-129E-0548-B011-C20D78247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2" y="945"/>
              <a:ext cx="1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59431" name="Rectangle 39">
              <a:extLst>
                <a:ext uri="{FF2B5EF4-FFF2-40B4-BE49-F238E27FC236}">
                  <a16:creationId xmlns:a16="http://schemas.microsoft.com/office/drawing/2014/main" id="{1258D36F-445B-B847-9BE6-A29267F00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" y="945"/>
              <a:ext cx="13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59432" name="Rectangle 40">
              <a:extLst>
                <a:ext uri="{FF2B5EF4-FFF2-40B4-BE49-F238E27FC236}">
                  <a16:creationId xmlns:a16="http://schemas.microsoft.com/office/drawing/2014/main" id="{73FFACEA-61CE-8B47-AD4D-32046A3C6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2" y="945"/>
              <a:ext cx="13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59433" name="Rectangle 41">
              <a:extLst>
                <a:ext uri="{FF2B5EF4-FFF2-40B4-BE49-F238E27FC236}">
                  <a16:creationId xmlns:a16="http://schemas.microsoft.com/office/drawing/2014/main" id="{DE8F0CB5-5457-014C-9762-4783EBA76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2" y="945"/>
              <a:ext cx="13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59434" name="Rectangle 42">
              <a:extLst>
                <a:ext uri="{FF2B5EF4-FFF2-40B4-BE49-F238E27FC236}">
                  <a16:creationId xmlns:a16="http://schemas.microsoft.com/office/drawing/2014/main" id="{C75CD6C1-D211-6546-BDEC-531527E5D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0" y="1554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FF3300"/>
                  </a:solidFill>
                </a:rPr>
                <a:t>1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9435" name="Rectangle 43">
              <a:extLst>
                <a:ext uri="{FF2B5EF4-FFF2-40B4-BE49-F238E27FC236}">
                  <a16:creationId xmlns:a16="http://schemas.microsoft.com/office/drawing/2014/main" id="{5D018726-E891-034A-9AE4-724980314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8" y="1047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FF3300"/>
                  </a:solidFill>
                </a:rPr>
                <a:t>1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9436" name="Rectangle 44">
              <a:extLst>
                <a:ext uri="{FF2B5EF4-FFF2-40B4-BE49-F238E27FC236}">
                  <a16:creationId xmlns:a16="http://schemas.microsoft.com/office/drawing/2014/main" id="{A3DCBF68-2A6B-364C-91CA-EB59B56F6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2" y="1047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chemeClr val="accent2"/>
                  </a:solidFill>
                </a:rPr>
                <a:t>1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59437" name="Rectangle 45">
              <a:extLst>
                <a:ext uri="{FF2B5EF4-FFF2-40B4-BE49-F238E27FC236}">
                  <a16:creationId xmlns:a16="http://schemas.microsoft.com/office/drawing/2014/main" id="{018493D8-FE96-8D4B-AF64-849E14251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0" y="1047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FF3300"/>
                  </a:solidFill>
                </a:rPr>
                <a:t>1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9438" name="Rectangle 46">
              <a:extLst>
                <a:ext uri="{FF2B5EF4-FFF2-40B4-BE49-F238E27FC236}">
                  <a16:creationId xmlns:a16="http://schemas.microsoft.com/office/drawing/2014/main" id="{6698D3AA-1A92-BF40-A40A-8BD711949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6" y="1452"/>
              <a:ext cx="1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59439" name="Rectangle 47">
              <a:extLst>
                <a:ext uri="{FF2B5EF4-FFF2-40B4-BE49-F238E27FC236}">
                  <a16:creationId xmlns:a16="http://schemas.microsoft.com/office/drawing/2014/main" id="{DEB03920-0749-5E41-BAB9-42E3C1D14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4" y="1452"/>
              <a:ext cx="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FF3300"/>
                  </a:solidFill>
                </a:rPr>
                <a:t>y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9440" name="Rectangle 48">
              <a:extLst>
                <a:ext uri="{FF2B5EF4-FFF2-40B4-BE49-F238E27FC236}">
                  <a16:creationId xmlns:a16="http://schemas.microsoft.com/office/drawing/2014/main" id="{FE35751A-87AB-1546-AA47-16083DFF3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" y="1452"/>
              <a:ext cx="1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59441" name="Rectangle 49">
              <a:extLst>
                <a:ext uri="{FF2B5EF4-FFF2-40B4-BE49-F238E27FC236}">
                  <a16:creationId xmlns:a16="http://schemas.microsoft.com/office/drawing/2014/main" id="{1C389E51-FE95-CC42-853A-64E6C8568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7" y="1452"/>
              <a:ext cx="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FF3300"/>
                  </a:solidFill>
                </a:rPr>
                <a:t>y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9442" name="Rectangle 50">
              <a:extLst>
                <a:ext uri="{FF2B5EF4-FFF2-40B4-BE49-F238E27FC236}">
                  <a16:creationId xmlns:a16="http://schemas.microsoft.com/office/drawing/2014/main" id="{FF2F289B-811F-8D40-9A12-45BE68D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2" y="1452"/>
              <a:ext cx="1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59443" name="Rectangle 51">
              <a:extLst>
                <a:ext uri="{FF2B5EF4-FFF2-40B4-BE49-F238E27FC236}">
                  <a16:creationId xmlns:a16="http://schemas.microsoft.com/office/drawing/2014/main" id="{5A0DB87A-9813-F447-A6A2-2040C924D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2" y="1452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chemeClr val="accent2"/>
                  </a:solidFill>
                </a:rPr>
                <a:t>f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59444" name="Rectangle 52">
              <a:extLst>
                <a:ext uri="{FF2B5EF4-FFF2-40B4-BE49-F238E27FC236}">
                  <a16:creationId xmlns:a16="http://schemas.microsoft.com/office/drawing/2014/main" id="{C3CEE89B-5D6E-E941-8A01-A0E1E0585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452"/>
              <a:ext cx="1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59445" name="Rectangle 53">
              <a:extLst>
                <a:ext uri="{FF2B5EF4-FFF2-40B4-BE49-F238E27FC236}">
                  <a16:creationId xmlns:a16="http://schemas.microsoft.com/office/drawing/2014/main" id="{B4C431A4-56D9-0C4B-A5CC-A2EAEE146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1452"/>
              <a:ext cx="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FF3300"/>
                  </a:solidFill>
                </a:rPr>
                <a:t>y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9446" name="Rectangle 54">
              <a:extLst>
                <a:ext uri="{FF2B5EF4-FFF2-40B4-BE49-F238E27FC236}">
                  <a16:creationId xmlns:a16="http://schemas.microsoft.com/office/drawing/2014/main" id="{569972E3-0ED2-8342-B4AD-3AAFD51C9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" y="945"/>
              <a:ext cx="1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59447" name="Rectangle 55">
              <a:extLst>
                <a:ext uri="{FF2B5EF4-FFF2-40B4-BE49-F238E27FC236}">
                  <a16:creationId xmlns:a16="http://schemas.microsoft.com/office/drawing/2014/main" id="{D91FB8DE-112F-9C46-96B4-3D8BAD0BC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2" y="945"/>
              <a:ext cx="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FF3300"/>
                  </a:solidFill>
                </a:rPr>
                <a:t>y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9448" name="Rectangle 56">
              <a:extLst>
                <a:ext uri="{FF2B5EF4-FFF2-40B4-BE49-F238E27FC236}">
                  <a16:creationId xmlns:a16="http://schemas.microsoft.com/office/drawing/2014/main" id="{23D99EE3-D05D-5544-813A-5807098D9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6" y="945"/>
              <a:ext cx="1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59449" name="Rectangle 57">
              <a:extLst>
                <a:ext uri="{FF2B5EF4-FFF2-40B4-BE49-F238E27FC236}">
                  <a16:creationId xmlns:a16="http://schemas.microsoft.com/office/drawing/2014/main" id="{D8DA8782-F187-3949-B1F4-6F0F173A8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5" y="945"/>
              <a:ext cx="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FF3300"/>
                  </a:solidFill>
                </a:rPr>
                <a:t>y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9450" name="Rectangle 58">
              <a:extLst>
                <a:ext uri="{FF2B5EF4-FFF2-40B4-BE49-F238E27FC236}">
                  <a16:creationId xmlns:a16="http://schemas.microsoft.com/office/drawing/2014/main" id="{392B7D17-D5F2-334D-A19F-6AEFCB0FE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" y="945"/>
              <a:ext cx="1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59451" name="Rectangle 59">
              <a:extLst>
                <a:ext uri="{FF2B5EF4-FFF2-40B4-BE49-F238E27FC236}">
                  <a16:creationId xmlns:a16="http://schemas.microsoft.com/office/drawing/2014/main" id="{45AF64D9-9E91-9843-BE58-479FC3F99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2" y="945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chemeClr val="accent2"/>
                  </a:solidFill>
                </a:rPr>
                <a:t>f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59452" name="Rectangle 60">
              <a:extLst>
                <a:ext uri="{FF2B5EF4-FFF2-40B4-BE49-F238E27FC236}">
                  <a16:creationId xmlns:a16="http://schemas.microsoft.com/office/drawing/2014/main" id="{37C4465D-F2B0-1242-816B-965C73D2B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945"/>
              <a:ext cx="1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59453" name="Rectangle 61">
              <a:extLst>
                <a:ext uri="{FF2B5EF4-FFF2-40B4-BE49-F238E27FC236}">
                  <a16:creationId xmlns:a16="http://schemas.microsoft.com/office/drawing/2014/main" id="{3F81C2F7-7979-DC4D-93CA-DC7D26752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7" y="945"/>
              <a:ext cx="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FF3300"/>
                  </a:solidFill>
                </a:rPr>
                <a:t>y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9454" name="Rectangle 62">
              <a:extLst>
                <a:ext uri="{FF2B5EF4-FFF2-40B4-BE49-F238E27FC236}">
                  <a16:creationId xmlns:a16="http://schemas.microsoft.com/office/drawing/2014/main" id="{7D3107BA-B9A3-DA45-B4F4-BB8EFE65F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1556"/>
              <a:ext cx="7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FF3300"/>
                  </a:solidFill>
                </a:rPr>
                <a:t>m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9455" name="Rectangle 63">
              <a:extLst>
                <a:ext uri="{FF2B5EF4-FFF2-40B4-BE49-F238E27FC236}">
                  <a16:creationId xmlns:a16="http://schemas.microsoft.com/office/drawing/2014/main" id="{A29936BE-D009-4841-8106-24CF140AF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" y="1556"/>
              <a:ext cx="7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chemeClr val="accent2"/>
                  </a:solidFill>
                </a:rPr>
                <a:t>m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59456" name="Rectangle 64">
              <a:extLst>
                <a:ext uri="{FF2B5EF4-FFF2-40B4-BE49-F238E27FC236}">
                  <a16:creationId xmlns:a16="http://schemas.microsoft.com/office/drawing/2014/main" id="{E05E43BF-AEE3-8942-80E9-9A9B9D2DB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" y="1556"/>
              <a:ext cx="7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FF3300"/>
                  </a:solidFill>
                </a:rPr>
                <a:t>m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9457" name="Rectangle 65">
              <a:extLst>
                <a:ext uri="{FF2B5EF4-FFF2-40B4-BE49-F238E27FC236}">
                  <a16:creationId xmlns:a16="http://schemas.microsoft.com/office/drawing/2014/main" id="{616F70FD-D69B-4B43-97D7-6CE7C59FC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1" y="1049"/>
              <a:ext cx="7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FF3300"/>
                  </a:solidFill>
                </a:rPr>
                <a:t>m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9400" name="Text Box 8">
              <a:extLst>
                <a:ext uri="{FF2B5EF4-FFF2-40B4-BE49-F238E27FC236}">
                  <a16:creationId xmlns:a16="http://schemas.microsoft.com/office/drawing/2014/main" id="{7CB9016E-A673-454A-AFE1-13F80120B2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776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初值</a:t>
              </a:r>
            </a:p>
          </p:txBody>
        </p:sp>
        <p:sp>
          <p:nvSpPr>
            <p:cNvPr id="59458" name="Rectangle 66">
              <a:extLst>
                <a:ext uri="{FF2B5EF4-FFF2-40B4-BE49-F238E27FC236}">
                  <a16:creationId xmlns:a16="http://schemas.microsoft.com/office/drawing/2014/main" id="{F8C1FAEC-3847-3944-84E8-A0BA6540F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6" y="1794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chemeClr val="accent2"/>
                  </a:solidFill>
                </a:rPr>
                <a:t>0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59459" name="Rectangle 67">
              <a:extLst>
                <a:ext uri="{FF2B5EF4-FFF2-40B4-BE49-F238E27FC236}">
                  <a16:creationId xmlns:a16="http://schemas.microsoft.com/office/drawing/2014/main" id="{B2FCECBD-4DCC-344F-BFB8-5AE020D6F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5" y="1920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chemeClr val="accent2"/>
                  </a:solidFill>
                </a:rPr>
                <a:t>0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59460" name="Rectangle 68">
              <a:extLst>
                <a:ext uri="{FF2B5EF4-FFF2-40B4-BE49-F238E27FC236}">
                  <a16:creationId xmlns:a16="http://schemas.microsoft.com/office/drawing/2014/main" id="{FAC170BF-CB64-AD4E-BA49-D43072882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1794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chemeClr val="accent2"/>
                  </a:solidFill>
                </a:rPr>
                <a:t>0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59461" name="Rectangle 69">
              <a:extLst>
                <a:ext uri="{FF2B5EF4-FFF2-40B4-BE49-F238E27FC236}">
                  <a16:creationId xmlns:a16="http://schemas.microsoft.com/office/drawing/2014/main" id="{570EC0AC-BB54-554E-B6EC-E024A160B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2" y="1920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chemeClr val="accent2"/>
                  </a:solidFill>
                </a:rPr>
                <a:t>2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59462" name="Rectangle 70">
              <a:extLst>
                <a:ext uri="{FF2B5EF4-FFF2-40B4-BE49-F238E27FC236}">
                  <a16:creationId xmlns:a16="http://schemas.microsoft.com/office/drawing/2014/main" id="{5D82B27C-5427-D34F-A084-563A48B11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9" y="1920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chemeClr val="accent2"/>
                  </a:solidFill>
                </a:rPr>
                <a:t>0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59463" name="Rectangle 71">
              <a:extLst>
                <a:ext uri="{FF2B5EF4-FFF2-40B4-BE49-F238E27FC236}">
                  <a16:creationId xmlns:a16="http://schemas.microsoft.com/office/drawing/2014/main" id="{1642AC88-E2D9-0A41-801F-26CEFE6C2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" y="1920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FF3300"/>
                  </a:solidFill>
                </a:rPr>
                <a:t>2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9464" name="Rectangle 72">
              <a:extLst>
                <a:ext uri="{FF2B5EF4-FFF2-40B4-BE49-F238E27FC236}">
                  <a16:creationId xmlns:a16="http://schemas.microsoft.com/office/drawing/2014/main" id="{D62555E9-FBAC-BC42-8DBE-F37350B16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" y="1794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chemeClr val="accent2"/>
                  </a:solidFill>
                </a:rPr>
                <a:t>0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59465" name="Rectangle 73">
              <a:extLst>
                <a:ext uri="{FF2B5EF4-FFF2-40B4-BE49-F238E27FC236}">
                  <a16:creationId xmlns:a16="http://schemas.microsoft.com/office/drawing/2014/main" id="{51A5618C-8C38-8F45-89FF-B6E9C6966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6" y="1920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chemeClr val="accent2"/>
                  </a:solidFill>
                </a:rPr>
                <a:t>1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59466" name="Rectangle 74">
              <a:extLst>
                <a:ext uri="{FF2B5EF4-FFF2-40B4-BE49-F238E27FC236}">
                  <a16:creationId xmlns:a16="http://schemas.microsoft.com/office/drawing/2014/main" id="{F91528E6-D395-DC48-962E-67528D30C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9" y="1920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chemeClr val="accent2"/>
                  </a:solidFill>
                </a:rPr>
                <a:t>0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59467" name="Rectangle 75">
              <a:extLst>
                <a:ext uri="{FF2B5EF4-FFF2-40B4-BE49-F238E27FC236}">
                  <a16:creationId xmlns:a16="http://schemas.microsoft.com/office/drawing/2014/main" id="{0A4718F7-42B2-F649-92F0-3ECF10B44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8" y="1920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FF3300"/>
                  </a:solidFill>
                </a:rPr>
                <a:t>1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9468" name="Rectangle 76">
              <a:extLst>
                <a:ext uri="{FF2B5EF4-FFF2-40B4-BE49-F238E27FC236}">
                  <a16:creationId xmlns:a16="http://schemas.microsoft.com/office/drawing/2014/main" id="{3748F1BF-C80F-DC47-98FB-8E65E17AC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1" y="1811"/>
              <a:ext cx="140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59469" name="Rectangle 77">
              <a:extLst>
                <a:ext uri="{FF2B5EF4-FFF2-40B4-BE49-F238E27FC236}">
                  <a16:creationId xmlns:a16="http://schemas.microsoft.com/office/drawing/2014/main" id="{5F355C1F-D0C6-EE45-80A6-A0CC27F71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1811"/>
              <a:ext cx="140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59470" name="Rectangle 78">
              <a:extLst>
                <a:ext uri="{FF2B5EF4-FFF2-40B4-BE49-F238E27FC236}">
                  <a16:creationId xmlns:a16="http://schemas.microsoft.com/office/drawing/2014/main" id="{0ABE360C-CBAB-EF4F-B548-9C7EE9878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811"/>
              <a:ext cx="124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b="1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59471" name="Rectangle 79">
              <a:extLst>
                <a:ext uri="{FF2B5EF4-FFF2-40B4-BE49-F238E27FC236}">
                  <a16:creationId xmlns:a16="http://schemas.microsoft.com/office/drawing/2014/main" id="{213FF6C1-E2AD-7447-834A-1810B8E82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3" y="1811"/>
              <a:ext cx="216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b="1">
                  <a:solidFill>
                    <a:srgbClr val="000000"/>
                  </a:solidFill>
                </a:rPr>
                <a:t>...</a:t>
              </a:r>
              <a:endParaRPr lang="en-US" altLang="zh-CN"/>
            </a:p>
          </p:txBody>
        </p:sp>
        <p:sp>
          <p:nvSpPr>
            <p:cNvPr id="59472" name="Rectangle 80">
              <a:extLst>
                <a:ext uri="{FF2B5EF4-FFF2-40B4-BE49-F238E27FC236}">
                  <a16:creationId xmlns:a16="http://schemas.microsoft.com/office/drawing/2014/main" id="{168BA0D1-BB2D-EF41-B136-C5C997F08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2" y="1811"/>
              <a:ext cx="124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b="1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59473" name="Rectangle 81">
              <a:extLst>
                <a:ext uri="{FF2B5EF4-FFF2-40B4-BE49-F238E27FC236}">
                  <a16:creationId xmlns:a16="http://schemas.microsoft.com/office/drawing/2014/main" id="{CD6B2DBE-A8C5-DA4D-AF57-578F400CA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" y="1811"/>
              <a:ext cx="140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59474" name="Rectangle 82">
              <a:extLst>
                <a:ext uri="{FF2B5EF4-FFF2-40B4-BE49-F238E27FC236}">
                  <a16:creationId xmlns:a16="http://schemas.microsoft.com/office/drawing/2014/main" id="{439859A9-B15E-334C-8333-94BE8EC2E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3" y="1811"/>
              <a:ext cx="140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59475" name="Rectangle 83">
              <a:extLst>
                <a:ext uri="{FF2B5EF4-FFF2-40B4-BE49-F238E27FC236}">
                  <a16:creationId xmlns:a16="http://schemas.microsoft.com/office/drawing/2014/main" id="{66FA77B8-49BF-7348-8716-B789D6F64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3" y="1811"/>
              <a:ext cx="124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b="1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59476" name="Rectangle 84">
              <a:extLst>
                <a:ext uri="{FF2B5EF4-FFF2-40B4-BE49-F238E27FC236}">
                  <a16:creationId xmlns:a16="http://schemas.microsoft.com/office/drawing/2014/main" id="{72C9E727-C1E7-394D-8D77-B87CB99E1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1811"/>
              <a:ext cx="140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59477" name="Rectangle 85">
              <a:extLst>
                <a:ext uri="{FF2B5EF4-FFF2-40B4-BE49-F238E27FC236}">
                  <a16:creationId xmlns:a16="http://schemas.microsoft.com/office/drawing/2014/main" id="{A46BA0B8-B0B5-B04A-ACBF-1302377EA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4" y="1811"/>
              <a:ext cx="140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59478" name="Rectangle 86">
              <a:extLst>
                <a:ext uri="{FF2B5EF4-FFF2-40B4-BE49-F238E27FC236}">
                  <a16:creationId xmlns:a16="http://schemas.microsoft.com/office/drawing/2014/main" id="{E3755172-5A0E-3242-A01A-C56E51C7E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9" y="1922"/>
              <a:ext cx="8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chemeClr val="accent2"/>
                  </a:solidFill>
                </a:rPr>
                <a:t>m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59479" name="Rectangle 87">
              <a:extLst>
                <a:ext uri="{FF2B5EF4-FFF2-40B4-BE49-F238E27FC236}">
                  <a16:creationId xmlns:a16="http://schemas.microsoft.com/office/drawing/2014/main" id="{989706D1-359E-8F40-A81B-702E3C6B9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922"/>
              <a:ext cx="8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FF3300"/>
                  </a:solidFill>
                </a:rPr>
                <a:t>m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9480" name="Rectangle 88">
              <a:extLst>
                <a:ext uri="{FF2B5EF4-FFF2-40B4-BE49-F238E27FC236}">
                  <a16:creationId xmlns:a16="http://schemas.microsoft.com/office/drawing/2014/main" id="{A1506742-D05A-A24A-AB10-4A21C36A6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4" y="1811"/>
              <a:ext cx="8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b="1" i="1">
                  <a:solidFill>
                    <a:schemeClr val="accent2"/>
                  </a:solidFill>
                </a:rPr>
                <a:t>y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59481" name="Rectangle 89">
              <a:extLst>
                <a:ext uri="{FF2B5EF4-FFF2-40B4-BE49-F238E27FC236}">
                  <a16:creationId xmlns:a16="http://schemas.microsoft.com/office/drawing/2014/main" id="{5A5C961D-5818-3B4A-BD55-4D0E85E80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1" y="1811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b="1" i="1">
                  <a:solidFill>
                    <a:schemeClr val="accent2"/>
                  </a:solidFill>
                </a:rPr>
                <a:t>x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59482" name="Rectangle 90">
              <a:extLst>
                <a:ext uri="{FF2B5EF4-FFF2-40B4-BE49-F238E27FC236}">
                  <a16:creationId xmlns:a16="http://schemas.microsoft.com/office/drawing/2014/main" id="{40B098F6-843E-DA48-925A-E06863E21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" y="1811"/>
              <a:ext cx="8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b="1" i="1">
                  <a:solidFill>
                    <a:srgbClr val="FF3300"/>
                  </a:solidFill>
                </a:rPr>
                <a:t>y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9483" name="Rectangle 91">
              <a:extLst>
                <a:ext uri="{FF2B5EF4-FFF2-40B4-BE49-F238E27FC236}">
                  <a16:creationId xmlns:a16="http://schemas.microsoft.com/office/drawing/2014/main" id="{61FF96C9-4D65-6E4C-9449-0FBDB8EE0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7" y="1811"/>
              <a:ext cx="8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b="1" i="1">
                  <a:solidFill>
                    <a:schemeClr val="accent2"/>
                  </a:solidFill>
                </a:rPr>
                <a:t>y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59484" name="Rectangle 92">
              <a:extLst>
                <a:ext uri="{FF2B5EF4-FFF2-40B4-BE49-F238E27FC236}">
                  <a16:creationId xmlns:a16="http://schemas.microsoft.com/office/drawing/2014/main" id="{CE733B87-BBEF-6445-906E-43C91713D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5" y="1811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b="1" i="1">
                  <a:solidFill>
                    <a:schemeClr val="accent2"/>
                  </a:solidFill>
                </a:rPr>
                <a:t>x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59485" name="Rectangle 93">
              <a:extLst>
                <a:ext uri="{FF2B5EF4-FFF2-40B4-BE49-F238E27FC236}">
                  <a16:creationId xmlns:a16="http://schemas.microsoft.com/office/drawing/2014/main" id="{E1E84CD3-FDC8-5D41-A5B6-C62EDB1D1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9" y="1811"/>
              <a:ext cx="8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b="1" i="1">
                  <a:solidFill>
                    <a:srgbClr val="FF3300"/>
                  </a:solidFill>
                </a:rPr>
                <a:t>y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9486" name="Rectangle 94">
              <a:extLst>
                <a:ext uri="{FF2B5EF4-FFF2-40B4-BE49-F238E27FC236}">
                  <a16:creationId xmlns:a16="http://schemas.microsoft.com/office/drawing/2014/main" id="{680266BD-E8BA-134B-8960-FBB12C936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" y="1811"/>
              <a:ext cx="8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b="1" i="1">
                  <a:solidFill>
                    <a:schemeClr val="accent2"/>
                  </a:solidFill>
                </a:rPr>
                <a:t>y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59487" name="Rectangle 95">
              <a:extLst>
                <a:ext uri="{FF2B5EF4-FFF2-40B4-BE49-F238E27FC236}">
                  <a16:creationId xmlns:a16="http://schemas.microsoft.com/office/drawing/2014/main" id="{5F529228-9F06-B64F-975B-067C79967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" y="1811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b="1" i="1">
                  <a:solidFill>
                    <a:schemeClr val="accent2"/>
                  </a:solidFill>
                </a:rPr>
                <a:t>x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59488" name="Rectangle 96">
              <a:extLst>
                <a:ext uri="{FF2B5EF4-FFF2-40B4-BE49-F238E27FC236}">
                  <a16:creationId xmlns:a16="http://schemas.microsoft.com/office/drawing/2014/main" id="{4E33C545-4586-9341-89D0-90A102042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0" y="1811"/>
              <a:ext cx="8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b="1" i="1">
                  <a:solidFill>
                    <a:srgbClr val="FF3300"/>
                  </a:solidFill>
                </a:rPr>
                <a:t>y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9489" name="Rectangle 97">
              <a:extLst>
                <a:ext uri="{FF2B5EF4-FFF2-40B4-BE49-F238E27FC236}">
                  <a16:creationId xmlns:a16="http://schemas.microsoft.com/office/drawing/2014/main" id="{A398DD5B-6E9D-C343-B328-720AACFDD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1790"/>
              <a:ext cx="21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b="1">
                  <a:solidFill>
                    <a:srgbClr val="000000"/>
                  </a:solidFill>
                  <a:latin typeface="Symbol" pitchFamily="2" charset="2"/>
                </a:rPr>
                <a:t>=</a:t>
              </a:r>
              <a:endParaRPr lang="en-US" altLang="zh-CN"/>
            </a:p>
          </p:txBody>
        </p:sp>
        <p:sp>
          <p:nvSpPr>
            <p:cNvPr id="59490" name="Rectangle 98">
              <a:extLst>
                <a:ext uri="{FF2B5EF4-FFF2-40B4-BE49-F238E27FC236}">
                  <a16:creationId xmlns:a16="http://schemas.microsoft.com/office/drawing/2014/main" id="{D08A3CC1-7E53-4042-845F-2955D6015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2" y="1790"/>
              <a:ext cx="21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b="1">
                  <a:solidFill>
                    <a:srgbClr val="000000"/>
                  </a:solidFill>
                  <a:latin typeface="Symbol" pitchFamily="2" charset="2"/>
                </a:rPr>
                <a:t>=</a:t>
              </a:r>
              <a:endParaRPr lang="en-US" altLang="zh-CN"/>
            </a:p>
          </p:txBody>
        </p:sp>
        <p:sp>
          <p:nvSpPr>
            <p:cNvPr id="59491" name="Rectangle 99">
              <a:extLst>
                <a:ext uri="{FF2B5EF4-FFF2-40B4-BE49-F238E27FC236}">
                  <a16:creationId xmlns:a16="http://schemas.microsoft.com/office/drawing/2014/main" id="{405D3036-BFDD-A449-8090-047A11E3F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3" y="1790"/>
              <a:ext cx="21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b="1">
                  <a:solidFill>
                    <a:srgbClr val="000000"/>
                  </a:solidFill>
                  <a:latin typeface="Symbol" pitchFamily="2" charset="2"/>
                </a:rPr>
                <a:t>=</a:t>
              </a:r>
              <a:endParaRPr lang="en-US" altLang="zh-CN"/>
            </a:p>
          </p:txBody>
        </p:sp>
        <p:sp>
          <p:nvSpPr>
            <p:cNvPr id="59492" name="AutoShape 100">
              <a:extLst>
                <a:ext uri="{FF2B5EF4-FFF2-40B4-BE49-F238E27FC236}">
                  <a16:creationId xmlns:a16="http://schemas.microsoft.com/office/drawing/2014/main" id="{3637B92A-486E-A84A-BD18-6D272BFC5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6" y="1056"/>
              <a:ext cx="144" cy="576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N"/>
            </a:p>
          </p:txBody>
        </p:sp>
      </p:grpSp>
      <p:grpSp>
        <p:nvGrpSpPr>
          <p:cNvPr id="59518" name="Group 126">
            <a:extLst>
              <a:ext uri="{FF2B5EF4-FFF2-40B4-BE49-F238E27FC236}">
                <a16:creationId xmlns:a16="http://schemas.microsoft.com/office/drawing/2014/main" id="{33CA0202-6E86-B245-B233-75F773C605CB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352800"/>
            <a:ext cx="7543800" cy="1566863"/>
            <a:chOff x="480" y="2112"/>
            <a:chExt cx="4752" cy="987"/>
          </a:xfrm>
        </p:grpSpPr>
        <p:sp>
          <p:nvSpPr>
            <p:cNvPr id="59495" name="Text Box 103">
              <a:extLst>
                <a:ext uri="{FF2B5EF4-FFF2-40B4-BE49-F238E27FC236}">
                  <a16:creationId xmlns:a16="http://schemas.microsoft.com/office/drawing/2014/main" id="{FC842817-A257-0C42-966D-66E233966F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448"/>
              <a:ext cx="25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将问题记作</a:t>
              </a:r>
              <a:r>
                <a:rPr lang="zh-CN" altLang="en-US" sz="2400" b="1">
                  <a:solidFill>
                    <a:schemeClr val="accent2"/>
                  </a:solidFill>
                </a:rPr>
                <a:t>向量形式</a:t>
              </a:r>
              <a:r>
                <a:rPr lang="zh-CN" altLang="en-US" sz="2400" b="1"/>
                <a:t>，令：</a:t>
              </a:r>
            </a:p>
          </p:txBody>
        </p:sp>
        <p:grpSp>
          <p:nvGrpSpPr>
            <p:cNvPr id="59514" name="Group 122">
              <a:extLst>
                <a:ext uri="{FF2B5EF4-FFF2-40B4-BE49-F238E27FC236}">
                  <a16:creationId xmlns:a16="http://schemas.microsoft.com/office/drawing/2014/main" id="{DAED2921-E66A-A346-B39B-A397246F7C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2112"/>
              <a:ext cx="2400" cy="987"/>
              <a:chOff x="2016" y="2831"/>
              <a:chExt cx="2400" cy="987"/>
            </a:xfrm>
          </p:grpSpPr>
          <p:graphicFrame>
            <p:nvGraphicFramePr>
              <p:cNvPr id="59496" name="Object 104">
                <a:extLst>
                  <a:ext uri="{FF2B5EF4-FFF2-40B4-BE49-F238E27FC236}">
                    <a16:creationId xmlns:a16="http://schemas.microsoft.com/office/drawing/2014/main" id="{94558F21-B8F0-1146-88DF-C8D52CBC6D3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16" y="2831"/>
              <a:ext cx="2400" cy="9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407" name="Equation" r:id="rId8" imgW="48856900" imgH="18719800" progId="Equation.3">
                      <p:embed/>
                    </p:oleObj>
                  </mc:Choice>
                  <mc:Fallback>
                    <p:oleObj name="Equation" r:id="rId8" imgW="48856900" imgH="18719800" progId="Equation.3">
                      <p:embed/>
                      <p:pic>
                        <p:nvPicPr>
                          <p:cNvPr id="59496" name="Object 104">
                            <a:extLst>
                              <a:ext uri="{FF2B5EF4-FFF2-40B4-BE49-F238E27FC236}">
                                <a16:creationId xmlns:a16="http://schemas.microsoft.com/office/drawing/2014/main" id="{94558F21-B8F0-1146-88DF-C8D52CBC6D3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6" y="2831"/>
                            <a:ext cx="2400" cy="9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9507" name="Group 115">
                <a:extLst>
                  <a:ext uri="{FF2B5EF4-FFF2-40B4-BE49-F238E27FC236}">
                    <a16:creationId xmlns:a16="http://schemas.microsoft.com/office/drawing/2014/main" id="{F6BB82F0-7448-E946-9EE0-546034A1BE6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064" y="3216"/>
                <a:ext cx="104" cy="26"/>
                <a:chOff x="624" y="3578"/>
                <a:chExt cx="187" cy="47"/>
              </a:xfrm>
            </p:grpSpPr>
            <p:sp>
              <p:nvSpPr>
                <p:cNvPr id="59504" name="Freeform 112">
                  <a:extLst>
                    <a:ext uri="{FF2B5EF4-FFF2-40B4-BE49-F238E27FC236}">
                      <a16:creationId xmlns:a16="http://schemas.microsoft.com/office/drawing/2014/main" id="{9ECC64C8-F3B0-DC4B-9DD1-6F1F878854C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745" y="3578"/>
                  <a:ext cx="66" cy="44"/>
                </a:xfrm>
                <a:custGeom>
                  <a:avLst/>
                  <a:gdLst>
                    <a:gd name="T0" fmla="*/ 144 w 144"/>
                    <a:gd name="T1" fmla="*/ 96 h 96"/>
                    <a:gd name="T2" fmla="*/ 0 w 144"/>
                    <a:gd name="T3" fmla="*/ 0 h 96"/>
                    <a:gd name="T4" fmla="*/ 48 w 144"/>
                    <a:gd name="T5" fmla="*/ 96 h 96"/>
                    <a:gd name="T6" fmla="*/ 144 w 144"/>
                    <a:gd name="T7" fmla="*/ 96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4" h="96">
                      <a:moveTo>
                        <a:pt x="144" y="96"/>
                      </a:moveTo>
                      <a:lnTo>
                        <a:pt x="0" y="0"/>
                      </a:lnTo>
                      <a:lnTo>
                        <a:pt x="48" y="96"/>
                      </a:lnTo>
                      <a:lnTo>
                        <a:pt x="144" y="9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59505" name="Rectangle 113">
                  <a:extLst>
                    <a:ext uri="{FF2B5EF4-FFF2-40B4-BE49-F238E27FC236}">
                      <a16:creationId xmlns:a16="http://schemas.microsoft.com/office/drawing/2014/main" id="{5433BF59-931E-2046-A546-637D587B995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24" y="3611"/>
                  <a:ext cx="169" cy="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N"/>
                </a:p>
              </p:txBody>
            </p:sp>
          </p:grpSp>
          <p:grpSp>
            <p:nvGrpSpPr>
              <p:cNvPr id="59508" name="Group 116">
                <a:extLst>
                  <a:ext uri="{FF2B5EF4-FFF2-40B4-BE49-F238E27FC236}">
                    <a16:creationId xmlns:a16="http://schemas.microsoft.com/office/drawing/2014/main" id="{6AADAE63-6F86-184D-B68D-E3D73DA7828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696" y="3216"/>
                <a:ext cx="104" cy="26"/>
                <a:chOff x="624" y="3578"/>
                <a:chExt cx="187" cy="47"/>
              </a:xfrm>
            </p:grpSpPr>
            <p:sp>
              <p:nvSpPr>
                <p:cNvPr id="59509" name="Freeform 117">
                  <a:extLst>
                    <a:ext uri="{FF2B5EF4-FFF2-40B4-BE49-F238E27FC236}">
                      <a16:creationId xmlns:a16="http://schemas.microsoft.com/office/drawing/2014/main" id="{DEB0914E-DFED-8A44-8181-16927A843D7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745" y="3578"/>
                  <a:ext cx="66" cy="44"/>
                </a:xfrm>
                <a:custGeom>
                  <a:avLst/>
                  <a:gdLst>
                    <a:gd name="T0" fmla="*/ 144 w 144"/>
                    <a:gd name="T1" fmla="*/ 96 h 96"/>
                    <a:gd name="T2" fmla="*/ 0 w 144"/>
                    <a:gd name="T3" fmla="*/ 0 h 96"/>
                    <a:gd name="T4" fmla="*/ 48 w 144"/>
                    <a:gd name="T5" fmla="*/ 96 h 96"/>
                    <a:gd name="T6" fmla="*/ 144 w 144"/>
                    <a:gd name="T7" fmla="*/ 96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4" h="96">
                      <a:moveTo>
                        <a:pt x="144" y="96"/>
                      </a:moveTo>
                      <a:lnTo>
                        <a:pt x="0" y="0"/>
                      </a:lnTo>
                      <a:lnTo>
                        <a:pt x="48" y="96"/>
                      </a:lnTo>
                      <a:lnTo>
                        <a:pt x="144" y="9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59510" name="Rectangle 118">
                  <a:extLst>
                    <a:ext uri="{FF2B5EF4-FFF2-40B4-BE49-F238E27FC236}">
                      <a16:creationId xmlns:a16="http://schemas.microsoft.com/office/drawing/2014/main" id="{04EECA10-59E9-4B43-8E71-FA499D81E3E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24" y="3611"/>
                  <a:ext cx="169" cy="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N"/>
                </a:p>
              </p:txBody>
            </p:sp>
          </p:grpSp>
          <p:grpSp>
            <p:nvGrpSpPr>
              <p:cNvPr id="59511" name="Group 119">
                <a:extLst>
                  <a:ext uri="{FF2B5EF4-FFF2-40B4-BE49-F238E27FC236}">
                    <a16:creationId xmlns:a16="http://schemas.microsoft.com/office/drawing/2014/main" id="{632C5288-DD54-4D46-9E9C-072E6C5D1D2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901" y="3194"/>
                <a:ext cx="104" cy="26"/>
                <a:chOff x="624" y="3578"/>
                <a:chExt cx="187" cy="47"/>
              </a:xfrm>
            </p:grpSpPr>
            <p:sp>
              <p:nvSpPr>
                <p:cNvPr id="59512" name="Freeform 120">
                  <a:extLst>
                    <a:ext uri="{FF2B5EF4-FFF2-40B4-BE49-F238E27FC236}">
                      <a16:creationId xmlns:a16="http://schemas.microsoft.com/office/drawing/2014/main" id="{FF0D6265-3BE6-184E-8F45-193598A488D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745" y="3578"/>
                  <a:ext cx="66" cy="44"/>
                </a:xfrm>
                <a:custGeom>
                  <a:avLst/>
                  <a:gdLst>
                    <a:gd name="T0" fmla="*/ 144 w 144"/>
                    <a:gd name="T1" fmla="*/ 96 h 96"/>
                    <a:gd name="T2" fmla="*/ 0 w 144"/>
                    <a:gd name="T3" fmla="*/ 0 h 96"/>
                    <a:gd name="T4" fmla="*/ 48 w 144"/>
                    <a:gd name="T5" fmla="*/ 96 h 96"/>
                    <a:gd name="T6" fmla="*/ 144 w 144"/>
                    <a:gd name="T7" fmla="*/ 96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4" h="96">
                      <a:moveTo>
                        <a:pt x="144" y="96"/>
                      </a:moveTo>
                      <a:lnTo>
                        <a:pt x="0" y="0"/>
                      </a:lnTo>
                      <a:lnTo>
                        <a:pt x="48" y="96"/>
                      </a:lnTo>
                      <a:lnTo>
                        <a:pt x="144" y="9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59513" name="Rectangle 121">
                  <a:extLst>
                    <a:ext uri="{FF2B5EF4-FFF2-40B4-BE49-F238E27FC236}">
                      <a16:creationId xmlns:a16="http://schemas.microsoft.com/office/drawing/2014/main" id="{0FCDDF09-688C-7449-9D83-13BBBBB6182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24" y="3611"/>
                  <a:ext cx="169" cy="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N"/>
                </a:p>
              </p:txBody>
            </p:sp>
          </p:grpSp>
        </p:grpSp>
      </p:grpSp>
      <p:sp>
        <p:nvSpPr>
          <p:cNvPr id="59522" name="AutoShape 130">
            <a:extLst>
              <a:ext uri="{FF2B5EF4-FFF2-40B4-BE49-F238E27FC236}">
                <a16:creationId xmlns:a16="http://schemas.microsoft.com/office/drawing/2014/main" id="{7333036F-93DD-CC49-87CD-A741E4315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1054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N"/>
          </a:p>
        </p:txBody>
      </p:sp>
      <p:grpSp>
        <p:nvGrpSpPr>
          <p:cNvPr id="59538" name="Group 146">
            <a:extLst>
              <a:ext uri="{FF2B5EF4-FFF2-40B4-BE49-F238E27FC236}">
                <a16:creationId xmlns:a16="http://schemas.microsoft.com/office/drawing/2014/main" id="{8AADBC2B-798A-A946-8DF2-5A7A9AB796C0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4876800"/>
            <a:ext cx="2019300" cy="852488"/>
            <a:chOff x="1056" y="3072"/>
            <a:chExt cx="1272" cy="537"/>
          </a:xfrm>
        </p:grpSpPr>
        <p:graphicFrame>
          <p:nvGraphicFramePr>
            <p:cNvPr id="59521" name="Object 129">
              <a:extLst>
                <a:ext uri="{FF2B5EF4-FFF2-40B4-BE49-F238E27FC236}">
                  <a16:creationId xmlns:a16="http://schemas.microsoft.com/office/drawing/2014/main" id="{A31086F3-A37F-334D-A771-4183E9E0E6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3072"/>
            <a:ext cx="1272" cy="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408" name="Equation" r:id="rId10" imgW="26327100" imgH="11112500" progId="Equation.3">
                    <p:embed/>
                  </p:oleObj>
                </mc:Choice>
                <mc:Fallback>
                  <p:oleObj name="Equation" r:id="rId10" imgW="26327100" imgH="11112500" progId="Equation.3">
                    <p:embed/>
                    <p:pic>
                      <p:nvPicPr>
                        <p:cNvPr id="59521" name="Object 129">
                          <a:extLst>
                            <a:ext uri="{FF2B5EF4-FFF2-40B4-BE49-F238E27FC236}">
                              <a16:creationId xmlns:a16="http://schemas.microsoft.com/office/drawing/2014/main" id="{A31086F3-A37F-334D-A771-4183E9E0E66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072"/>
                          <a:ext cx="1272" cy="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9515" name="Group 123">
              <a:extLst>
                <a:ext uri="{FF2B5EF4-FFF2-40B4-BE49-F238E27FC236}">
                  <a16:creationId xmlns:a16="http://schemas.microsoft.com/office/drawing/2014/main" id="{80537E13-79DC-0848-ABD6-2CFC2B5EE15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26" y="3382"/>
              <a:ext cx="104" cy="26"/>
              <a:chOff x="624" y="3578"/>
              <a:chExt cx="187" cy="47"/>
            </a:xfrm>
          </p:grpSpPr>
          <p:sp>
            <p:nvSpPr>
              <p:cNvPr id="59516" name="Freeform 124">
                <a:extLst>
                  <a:ext uri="{FF2B5EF4-FFF2-40B4-BE49-F238E27FC236}">
                    <a16:creationId xmlns:a16="http://schemas.microsoft.com/office/drawing/2014/main" id="{5F97648F-6CFD-6A4D-AEB9-6B2EC84BDDA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45" y="3578"/>
                <a:ext cx="66" cy="44"/>
              </a:xfrm>
              <a:custGeom>
                <a:avLst/>
                <a:gdLst>
                  <a:gd name="T0" fmla="*/ 144 w 144"/>
                  <a:gd name="T1" fmla="*/ 96 h 96"/>
                  <a:gd name="T2" fmla="*/ 0 w 144"/>
                  <a:gd name="T3" fmla="*/ 0 h 96"/>
                  <a:gd name="T4" fmla="*/ 48 w 144"/>
                  <a:gd name="T5" fmla="*/ 96 h 96"/>
                  <a:gd name="T6" fmla="*/ 144 w 144"/>
                  <a:gd name="T7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96">
                    <a:moveTo>
                      <a:pt x="144" y="96"/>
                    </a:moveTo>
                    <a:lnTo>
                      <a:pt x="0" y="0"/>
                    </a:lnTo>
                    <a:lnTo>
                      <a:pt x="48" y="96"/>
                    </a:lnTo>
                    <a:lnTo>
                      <a:pt x="144" y="9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59517" name="Rectangle 125">
                <a:extLst>
                  <a:ext uri="{FF2B5EF4-FFF2-40B4-BE49-F238E27FC236}">
                    <a16:creationId xmlns:a16="http://schemas.microsoft.com/office/drawing/2014/main" id="{08ECADE3-D9DD-4E47-AE1F-6ACE7E0D0E5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24" y="3611"/>
                <a:ext cx="169" cy="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N"/>
              </a:p>
            </p:txBody>
          </p:sp>
        </p:grpSp>
        <p:grpSp>
          <p:nvGrpSpPr>
            <p:cNvPr id="59523" name="Group 131">
              <a:extLst>
                <a:ext uri="{FF2B5EF4-FFF2-40B4-BE49-F238E27FC236}">
                  <a16:creationId xmlns:a16="http://schemas.microsoft.com/office/drawing/2014/main" id="{27EE3AEC-3299-A44E-8B42-DC11C4BE1F4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824" y="3096"/>
              <a:ext cx="104" cy="26"/>
              <a:chOff x="624" y="3578"/>
              <a:chExt cx="187" cy="47"/>
            </a:xfrm>
          </p:grpSpPr>
          <p:sp>
            <p:nvSpPr>
              <p:cNvPr id="59524" name="Freeform 132">
                <a:extLst>
                  <a:ext uri="{FF2B5EF4-FFF2-40B4-BE49-F238E27FC236}">
                    <a16:creationId xmlns:a16="http://schemas.microsoft.com/office/drawing/2014/main" id="{88AAEF76-0CEB-C04F-B11A-B078C4EC29C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45" y="3578"/>
                <a:ext cx="66" cy="44"/>
              </a:xfrm>
              <a:custGeom>
                <a:avLst/>
                <a:gdLst>
                  <a:gd name="T0" fmla="*/ 144 w 144"/>
                  <a:gd name="T1" fmla="*/ 96 h 96"/>
                  <a:gd name="T2" fmla="*/ 0 w 144"/>
                  <a:gd name="T3" fmla="*/ 0 h 96"/>
                  <a:gd name="T4" fmla="*/ 48 w 144"/>
                  <a:gd name="T5" fmla="*/ 96 h 96"/>
                  <a:gd name="T6" fmla="*/ 144 w 144"/>
                  <a:gd name="T7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96">
                    <a:moveTo>
                      <a:pt x="144" y="96"/>
                    </a:moveTo>
                    <a:lnTo>
                      <a:pt x="0" y="0"/>
                    </a:lnTo>
                    <a:lnTo>
                      <a:pt x="48" y="96"/>
                    </a:lnTo>
                    <a:lnTo>
                      <a:pt x="144" y="9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59525" name="Rectangle 133">
                <a:extLst>
                  <a:ext uri="{FF2B5EF4-FFF2-40B4-BE49-F238E27FC236}">
                    <a16:creationId xmlns:a16="http://schemas.microsoft.com/office/drawing/2014/main" id="{B37030FE-611E-2841-92DE-ABB448DC0C6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24" y="3611"/>
                <a:ext cx="169" cy="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N"/>
              </a:p>
            </p:txBody>
          </p:sp>
        </p:grpSp>
        <p:grpSp>
          <p:nvGrpSpPr>
            <p:cNvPr id="59529" name="Group 137">
              <a:extLst>
                <a:ext uri="{FF2B5EF4-FFF2-40B4-BE49-F238E27FC236}">
                  <a16:creationId xmlns:a16="http://schemas.microsoft.com/office/drawing/2014/main" id="{F5DC49DB-194F-6543-A2C5-006838477D1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48" y="3120"/>
              <a:ext cx="104" cy="26"/>
              <a:chOff x="624" y="3578"/>
              <a:chExt cx="187" cy="47"/>
            </a:xfrm>
          </p:grpSpPr>
          <p:sp>
            <p:nvSpPr>
              <p:cNvPr id="59530" name="Freeform 138">
                <a:extLst>
                  <a:ext uri="{FF2B5EF4-FFF2-40B4-BE49-F238E27FC236}">
                    <a16:creationId xmlns:a16="http://schemas.microsoft.com/office/drawing/2014/main" id="{887A7929-DE32-D046-8AB4-87354871946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45" y="3578"/>
                <a:ext cx="66" cy="44"/>
              </a:xfrm>
              <a:custGeom>
                <a:avLst/>
                <a:gdLst>
                  <a:gd name="T0" fmla="*/ 144 w 144"/>
                  <a:gd name="T1" fmla="*/ 96 h 96"/>
                  <a:gd name="T2" fmla="*/ 0 w 144"/>
                  <a:gd name="T3" fmla="*/ 0 h 96"/>
                  <a:gd name="T4" fmla="*/ 48 w 144"/>
                  <a:gd name="T5" fmla="*/ 96 h 96"/>
                  <a:gd name="T6" fmla="*/ 144 w 144"/>
                  <a:gd name="T7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96">
                    <a:moveTo>
                      <a:pt x="144" y="96"/>
                    </a:moveTo>
                    <a:lnTo>
                      <a:pt x="0" y="0"/>
                    </a:lnTo>
                    <a:lnTo>
                      <a:pt x="48" y="96"/>
                    </a:lnTo>
                    <a:lnTo>
                      <a:pt x="144" y="9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59531" name="Rectangle 139">
                <a:extLst>
                  <a:ext uri="{FF2B5EF4-FFF2-40B4-BE49-F238E27FC236}">
                    <a16:creationId xmlns:a16="http://schemas.microsoft.com/office/drawing/2014/main" id="{C2D5DB42-20C0-B342-BE52-B5C8CD84449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24" y="3611"/>
                <a:ext cx="169" cy="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N"/>
              </a:p>
            </p:txBody>
          </p:sp>
        </p:grpSp>
        <p:grpSp>
          <p:nvGrpSpPr>
            <p:cNvPr id="59532" name="Group 140">
              <a:extLst>
                <a:ext uri="{FF2B5EF4-FFF2-40B4-BE49-F238E27FC236}">
                  <a16:creationId xmlns:a16="http://schemas.microsoft.com/office/drawing/2014/main" id="{96D5BCCD-A516-E841-9A20-CB58B3A54E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802" y="3382"/>
              <a:ext cx="104" cy="26"/>
              <a:chOff x="624" y="3578"/>
              <a:chExt cx="187" cy="47"/>
            </a:xfrm>
          </p:grpSpPr>
          <p:sp>
            <p:nvSpPr>
              <p:cNvPr id="59533" name="Freeform 141">
                <a:extLst>
                  <a:ext uri="{FF2B5EF4-FFF2-40B4-BE49-F238E27FC236}">
                    <a16:creationId xmlns:a16="http://schemas.microsoft.com/office/drawing/2014/main" id="{BBA80117-DD2A-224C-A74A-B120AE4059B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45" y="3578"/>
                <a:ext cx="66" cy="44"/>
              </a:xfrm>
              <a:custGeom>
                <a:avLst/>
                <a:gdLst>
                  <a:gd name="T0" fmla="*/ 144 w 144"/>
                  <a:gd name="T1" fmla="*/ 96 h 96"/>
                  <a:gd name="T2" fmla="*/ 0 w 144"/>
                  <a:gd name="T3" fmla="*/ 0 h 96"/>
                  <a:gd name="T4" fmla="*/ 48 w 144"/>
                  <a:gd name="T5" fmla="*/ 96 h 96"/>
                  <a:gd name="T6" fmla="*/ 144 w 144"/>
                  <a:gd name="T7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96">
                    <a:moveTo>
                      <a:pt x="144" y="96"/>
                    </a:moveTo>
                    <a:lnTo>
                      <a:pt x="0" y="0"/>
                    </a:lnTo>
                    <a:lnTo>
                      <a:pt x="48" y="96"/>
                    </a:lnTo>
                    <a:lnTo>
                      <a:pt x="144" y="9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59534" name="Rectangle 142">
                <a:extLst>
                  <a:ext uri="{FF2B5EF4-FFF2-40B4-BE49-F238E27FC236}">
                    <a16:creationId xmlns:a16="http://schemas.microsoft.com/office/drawing/2014/main" id="{15A497E5-0FB9-5141-9A3F-E1242D2467B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24" y="3611"/>
                <a:ext cx="169" cy="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N"/>
              </a:p>
            </p:txBody>
          </p:sp>
        </p:grpSp>
        <p:grpSp>
          <p:nvGrpSpPr>
            <p:cNvPr id="59535" name="Group 143">
              <a:extLst>
                <a:ext uri="{FF2B5EF4-FFF2-40B4-BE49-F238E27FC236}">
                  <a16:creationId xmlns:a16="http://schemas.microsoft.com/office/drawing/2014/main" id="{E141C222-DE6B-A740-A586-1FB45A8DDA3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160" y="3120"/>
              <a:ext cx="104" cy="26"/>
              <a:chOff x="624" y="3578"/>
              <a:chExt cx="187" cy="47"/>
            </a:xfrm>
          </p:grpSpPr>
          <p:sp>
            <p:nvSpPr>
              <p:cNvPr id="59536" name="Freeform 144">
                <a:extLst>
                  <a:ext uri="{FF2B5EF4-FFF2-40B4-BE49-F238E27FC236}">
                    <a16:creationId xmlns:a16="http://schemas.microsoft.com/office/drawing/2014/main" id="{93EE6B50-6F0C-5945-9091-B03532CC843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45" y="3578"/>
                <a:ext cx="66" cy="44"/>
              </a:xfrm>
              <a:custGeom>
                <a:avLst/>
                <a:gdLst>
                  <a:gd name="T0" fmla="*/ 144 w 144"/>
                  <a:gd name="T1" fmla="*/ 96 h 96"/>
                  <a:gd name="T2" fmla="*/ 0 w 144"/>
                  <a:gd name="T3" fmla="*/ 0 h 96"/>
                  <a:gd name="T4" fmla="*/ 48 w 144"/>
                  <a:gd name="T5" fmla="*/ 96 h 96"/>
                  <a:gd name="T6" fmla="*/ 144 w 144"/>
                  <a:gd name="T7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96">
                    <a:moveTo>
                      <a:pt x="144" y="96"/>
                    </a:moveTo>
                    <a:lnTo>
                      <a:pt x="0" y="0"/>
                    </a:lnTo>
                    <a:lnTo>
                      <a:pt x="48" y="96"/>
                    </a:lnTo>
                    <a:lnTo>
                      <a:pt x="144" y="9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59537" name="Rectangle 145">
                <a:extLst>
                  <a:ext uri="{FF2B5EF4-FFF2-40B4-BE49-F238E27FC236}">
                    <a16:creationId xmlns:a16="http://schemas.microsoft.com/office/drawing/2014/main" id="{43F3BAB0-842C-0C4F-8D4C-18F1DD0E56C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24" y="3611"/>
                <a:ext cx="169" cy="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N"/>
              </a:p>
            </p:txBody>
          </p:sp>
        </p:grpSp>
      </p:grpSp>
      <p:sp>
        <p:nvSpPr>
          <p:cNvPr id="59539" name="AutoShape 147">
            <a:extLst>
              <a:ext uri="{FF2B5EF4-FFF2-40B4-BE49-F238E27FC236}">
                <a16:creationId xmlns:a16="http://schemas.microsoft.com/office/drawing/2014/main" id="{2E80AB52-5CB6-604F-ADC8-A63886264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029200"/>
            <a:ext cx="3657600" cy="1219200"/>
          </a:xfrm>
          <a:prstGeom prst="wedgeEllipseCallout">
            <a:avLst>
              <a:gd name="adj1" fmla="val -75912"/>
              <a:gd name="adj2" fmla="val -21616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 b="1"/>
              <a:t>前述所有公式皆适用于向量形式。</a:t>
            </a:r>
          </a:p>
        </p:txBody>
      </p:sp>
    </p:spTree>
    <p:extLst>
      <p:ext uri="{BB962C8B-B14F-4D97-AF65-F5344CB8AC3E}">
        <p14:creationId xmlns:p14="http://schemas.microsoft.com/office/powerpoint/2010/main" val="293057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4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95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9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9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95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95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autoUpdateAnimBg="0"/>
      <p:bldP spid="59395" grpId="0" autoUpdateAnimBg="0"/>
      <p:bldP spid="59397" grpId="0" autoUpdateAnimBg="0"/>
      <p:bldP spid="59539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>
            <a:extLst>
              <a:ext uri="{FF2B5EF4-FFF2-40B4-BE49-F238E27FC236}">
                <a16:creationId xmlns:a16="http://schemas.microsoft.com/office/drawing/2014/main" id="{4FD59C57-F57D-BA4B-A143-B5E1F083A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accent2"/>
                </a:solidFill>
                <a:sym typeface="Wingdings" pitchFamily="2" charset="2"/>
              </a:rPr>
              <a:t>  </a:t>
            </a:r>
            <a:r>
              <a:rPr lang="zh-CN" altLang="en-US" sz="2400" b="1"/>
              <a:t>高阶微分方程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3CF2B6F9-8B35-8A49-AF52-C55DE9D0F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0"/>
            <a:ext cx="5562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§5  Systems of  DE’s and Higher-Order Equations</a:t>
            </a:r>
          </a:p>
        </p:txBody>
      </p:sp>
      <p:grpSp>
        <p:nvGrpSpPr>
          <p:cNvPr id="60484" name="Group 68">
            <a:extLst>
              <a:ext uri="{FF2B5EF4-FFF2-40B4-BE49-F238E27FC236}">
                <a16:creationId xmlns:a16="http://schemas.microsoft.com/office/drawing/2014/main" id="{3DC75199-F3B7-8B4D-92AA-4E0942B6A0B7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019175"/>
            <a:ext cx="6232525" cy="906463"/>
            <a:chOff x="528" y="642"/>
            <a:chExt cx="3926" cy="571"/>
          </a:xfrm>
        </p:grpSpPr>
        <p:sp>
          <p:nvSpPr>
            <p:cNvPr id="60424" name="Rectangle 8">
              <a:extLst>
                <a:ext uri="{FF2B5EF4-FFF2-40B4-BE49-F238E27FC236}">
                  <a16:creationId xmlns:a16="http://schemas.microsoft.com/office/drawing/2014/main" id="{9576EAF1-27BB-5547-BBF1-5D451F7D8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8" y="936"/>
              <a:ext cx="252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Symbol" pitchFamily="2" charset="2"/>
                </a:rPr>
                <a:t>=</a:t>
              </a:r>
              <a:endParaRPr lang="en-US" altLang="zh-CN"/>
            </a:p>
          </p:txBody>
        </p:sp>
        <p:sp>
          <p:nvSpPr>
            <p:cNvPr id="60425" name="Rectangle 9">
              <a:extLst>
                <a:ext uri="{FF2B5EF4-FFF2-40B4-BE49-F238E27FC236}">
                  <a16:creationId xmlns:a16="http://schemas.microsoft.com/office/drawing/2014/main" id="{D7ABF72A-61AC-2F4C-9BA6-3380DAD83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4" y="936"/>
              <a:ext cx="252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Symbol" pitchFamily="2" charset="2"/>
                </a:rPr>
                <a:t>=</a:t>
              </a:r>
              <a:endParaRPr lang="en-US" altLang="zh-CN"/>
            </a:p>
          </p:txBody>
        </p:sp>
        <p:sp>
          <p:nvSpPr>
            <p:cNvPr id="60426" name="Rectangle 10">
              <a:extLst>
                <a:ext uri="{FF2B5EF4-FFF2-40B4-BE49-F238E27FC236}">
                  <a16:creationId xmlns:a16="http://schemas.microsoft.com/office/drawing/2014/main" id="{5738064C-1390-2141-B5EF-09487A005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5" y="925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>
                  <a:solidFill>
                    <a:srgbClr val="FF3300"/>
                  </a:solidFill>
                  <a:latin typeface="Symbol" pitchFamily="2" charset="2"/>
                  <a:sym typeface="Symbol" pitchFamily="2" charset="2"/>
                </a:rPr>
                <a:t>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60427" name="Rectangle 11">
              <a:extLst>
                <a:ext uri="{FF2B5EF4-FFF2-40B4-BE49-F238E27FC236}">
                  <a16:creationId xmlns:a16="http://schemas.microsoft.com/office/drawing/2014/main" id="{07BFC034-D790-1647-97B0-5F03D597A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" y="936"/>
              <a:ext cx="252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Symbol" pitchFamily="2" charset="2"/>
                </a:rPr>
                <a:t>=</a:t>
              </a:r>
              <a:endParaRPr lang="en-US" altLang="zh-CN"/>
            </a:p>
          </p:txBody>
        </p:sp>
        <p:sp>
          <p:nvSpPr>
            <p:cNvPr id="60428" name="Rectangle 12">
              <a:extLst>
                <a:ext uri="{FF2B5EF4-FFF2-40B4-BE49-F238E27FC236}">
                  <a16:creationId xmlns:a16="http://schemas.microsoft.com/office/drawing/2014/main" id="{33A81B81-B2FF-8B40-9DA0-A053EB921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3" y="642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>
                  <a:solidFill>
                    <a:srgbClr val="FF3300"/>
                  </a:solidFill>
                  <a:latin typeface="Symbol" pitchFamily="2" charset="2"/>
                  <a:sym typeface="Symbol" pitchFamily="2" charset="2"/>
                </a:rPr>
                <a:t>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60429" name="Rectangle 13">
              <a:extLst>
                <a:ext uri="{FF2B5EF4-FFF2-40B4-BE49-F238E27FC236}">
                  <a16:creationId xmlns:a16="http://schemas.microsoft.com/office/drawing/2014/main" id="{30FCECA3-342E-814F-9760-9291B5BD3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" y="652"/>
              <a:ext cx="252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Symbol" pitchFamily="2" charset="2"/>
                </a:rPr>
                <a:t>=</a:t>
              </a:r>
              <a:endParaRPr lang="en-US" altLang="zh-CN"/>
            </a:p>
          </p:txBody>
        </p:sp>
        <p:sp>
          <p:nvSpPr>
            <p:cNvPr id="60430" name="Rectangle 14">
              <a:extLst>
                <a:ext uri="{FF2B5EF4-FFF2-40B4-BE49-F238E27FC236}">
                  <a16:creationId xmlns:a16="http://schemas.microsoft.com/office/drawing/2014/main" id="{DB5C05EB-9737-7D4C-969C-1E29642C4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7" y="1062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chemeClr val="accent2"/>
                  </a:solidFill>
                  <a:latin typeface="Symbol" pitchFamily="2" charset="2"/>
                </a:rPr>
                <a:t>-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60431" name="Rectangle 15">
              <a:extLst>
                <a:ext uri="{FF2B5EF4-FFF2-40B4-BE49-F238E27FC236}">
                  <a16:creationId xmlns:a16="http://schemas.microsoft.com/office/drawing/2014/main" id="{BB32C142-B6D8-F24F-B5B6-E9A61BCB4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9" y="930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FF3300"/>
                  </a:solidFill>
                  <a:latin typeface="Symbol" pitchFamily="2" charset="2"/>
                </a:rPr>
                <a:t>-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60432" name="Rectangle 16">
              <a:extLst>
                <a:ext uri="{FF2B5EF4-FFF2-40B4-BE49-F238E27FC236}">
                  <a16:creationId xmlns:a16="http://schemas.microsoft.com/office/drawing/2014/main" id="{B8D36A8C-4080-E14E-9CB0-CFBD8BE6D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4" y="647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FF3300"/>
                  </a:solidFill>
                  <a:latin typeface="Symbol" pitchFamily="2" charset="2"/>
                </a:rPr>
                <a:t>-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60433" name="Rectangle 17">
              <a:extLst>
                <a:ext uri="{FF2B5EF4-FFF2-40B4-BE49-F238E27FC236}">
                  <a16:creationId xmlns:a16="http://schemas.microsoft.com/office/drawing/2014/main" id="{52DF3AE3-0A1D-E441-A814-B5C31F7EE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1073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chemeClr val="accent2"/>
                  </a:solidFill>
                </a:rPr>
                <a:t>1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60434" name="Rectangle 18">
              <a:extLst>
                <a:ext uri="{FF2B5EF4-FFF2-40B4-BE49-F238E27FC236}">
                  <a16:creationId xmlns:a16="http://schemas.microsoft.com/office/drawing/2014/main" id="{7D081904-1622-8142-9926-D02753675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0" y="1073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chemeClr val="accent2"/>
                  </a:solidFill>
                </a:rPr>
                <a:t>0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60435" name="Rectangle 19">
              <a:extLst>
                <a:ext uri="{FF2B5EF4-FFF2-40B4-BE49-F238E27FC236}">
                  <a16:creationId xmlns:a16="http://schemas.microsoft.com/office/drawing/2014/main" id="{D3860255-F05B-F547-A918-90AC4ECE3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" y="941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FF3300"/>
                  </a:solidFill>
                </a:rPr>
                <a:t>)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60436" name="Rectangle 20">
              <a:extLst>
                <a:ext uri="{FF2B5EF4-FFF2-40B4-BE49-F238E27FC236}">
                  <a16:creationId xmlns:a16="http://schemas.microsoft.com/office/drawing/2014/main" id="{BFEFFBB9-667D-294E-BC93-67BB90D48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941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FF3300"/>
                  </a:solidFill>
                </a:rPr>
                <a:t>1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60437" name="Rectangle 21">
              <a:extLst>
                <a:ext uri="{FF2B5EF4-FFF2-40B4-BE49-F238E27FC236}">
                  <a16:creationId xmlns:a16="http://schemas.microsoft.com/office/drawing/2014/main" id="{275604CD-9B94-ED46-A0A3-16F2D4A25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8" y="941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FF3300"/>
                  </a:solidFill>
                </a:rPr>
                <a:t>(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60438" name="Rectangle 22">
              <a:extLst>
                <a:ext uri="{FF2B5EF4-FFF2-40B4-BE49-F238E27FC236}">
                  <a16:creationId xmlns:a16="http://schemas.microsoft.com/office/drawing/2014/main" id="{D6F41DEB-2D92-1843-923F-DE6443AC0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9" y="1073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chemeClr val="accent2"/>
                  </a:solidFill>
                </a:rPr>
                <a:t>1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60439" name="Rectangle 23">
              <a:extLst>
                <a:ext uri="{FF2B5EF4-FFF2-40B4-BE49-F238E27FC236}">
                  <a16:creationId xmlns:a16="http://schemas.microsoft.com/office/drawing/2014/main" id="{7F8ADC74-7428-C846-8AB5-F4EB54083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" y="1073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chemeClr val="accent2"/>
                  </a:solidFill>
                </a:rPr>
                <a:t>0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60440" name="Rectangle 24">
              <a:extLst>
                <a:ext uri="{FF2B5EF4-FFF2-40B4-BE49-F238E27FC236}">
                  <a16:creationId xmlns:a16="http://schemas.microsoft.com/office/drawing/2014/main" id="{D2941732-6485-6645-9B85-370F2A8DF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9" y="1073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chemeClr val="accent2"/>
                  </a:solidFill>
                </a:rPr>
                <a:t>0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60441" name="Rectangle 25">
              <a:extLst>
                <a:ext uri="{FF2B5EF4-FFF2-40B4-BE49-F238E27FC236}">
                  <a16:creationId xmlns:a16="http://schemas.microsoft.com/office/drawing/2014/main" id="{A8821B8B-2A27-524F-A789-2F92FD739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" y="1073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chemeClr val="accent2"/>
                  </a:solidFill>
                </a:rPr>
                <a:t>0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60442" name="Rectangle 26">
              <a:extLst>
                <a:ext uri="{FF2B5EF4-FFF2-40B4-BE49-F238E27FC236}">
                  <a16:creationId xmlns:a16="http://schemas.microsoft.com/office/drawing/2014/main" id="{E7171B7F-790A-A74A-A357-CB376E6E8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2" y="658"/>
              <a:ext cx="97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60443" name="Rectangle 27">
              <a:extLst>
                <a:ext uri="{FF2B5EF4-FFF2-40B4-BE49-F238E27FC236}">
                  <a16:creationId xmlns:a16="http://schemas.microsoft.com/office/drawing/2014/main" id="{4F74736B-AB1E-AE4F-A080-660EB1E0E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" y="658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FF3300"/>
                  </a:solidFill>
                </a:rPr>
                <a:t>1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60444" name="Rectangle 28">
              <a:extLst>
                <a:ext uri="{FF2B5EF4-FFF2-40B4-BE49-F238E27FC236}">
                  <a16:creationId xmlns:a16="http://schemas.microsoft.com/office/drawing/2014/main" id="{35547A9B-B09D-8D49-A93A-566DCE3F7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" y="658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FF3300"/>
                  </a:solidFill>
                </a:rPr>
                <a:t>(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60445" name="Rectangle 29">
              <a:extLst>
                <a:ext uri="{FF2B5EF4-FFF2-40B4-BE49-F238E27FC236}">
                  <a16:creationId xmlns:a16="http://schemas.microsoft.com/office/drawing/2014/main" id="{4C4806C9-10B5-C644-8334-8F18A529D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" y="658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FF3300"/>
                  </a:solidFill>
                </a:rPr>
                <a:t>)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60446" name="Rectangle 30">
              <a:extLst>
                <a:ext uri="{FF2B5EF4-FFF2-40B4-BE49-F238E27FC236}">
                  <a16:creationId xmlns:a16="http://schemas.microsoft.com/office/drawing/2014/main" id="{BA006B75-3360-6E4E-8542-DB4328A16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658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FF3300"/>
                  </a:solidFill>
                </a:rPr>
                <a:t>(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60447" name="Rectangle 31">
              <a:extLst>
                <a:ext uri="{FF2B5EF4-FFF2-40B4-BE49-F238E27FC236}">
                  <a16:creationId xmlns:a16="http://schemas.microsoft.com/office/drawing/2014/main" id="{3D86D4BB-A679-CA47-BD37-4CAB4B14B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0" y="958"/>
              <a:ext cx="166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60448" name="Rectangle 32">
              <a:extLst>
                <a:ext uri="{FF2B5EF4-FFF2-40B4-BE49-F238E27FC236}">
                  <a16:creationId xmlns:a16="http://schemas.microsoft.com/office/drawing/2014/main" id="{5B65CC1B-36BC-504B-B881-CDAB5D5C1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" y="958"/>
              <a:ext cx="166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60449" name="Rectangle 33">
              <a:extLst>
                <a:ext uri="{FF2B5EF4-FFF2-40B4-BE49-F238E27FC236}">
                  <a16:creationId xmlns:a16="http://schemas.microsoft.com/office/drawing/2014/main" id="{BCE2C5E0-D6D0-0A4E-A6D5-82073E5C2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2" y="958"/>
              <a:ext cx="14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60450" name="Rectangle 34">
              <a:extLst>
                <a:ext uri="{FF2B5EF4-FFF2-40B4-BE49-F238E27FC236}">
                  <a16:creationId xmlns:a16="http://schemas.microsoft.com/office/drawing/2014/main" id="{1FA8558F-E5E0-BB42-9C1B-9BB03004E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0" y="958"/>
              <a:ext cx="25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</a:rPr>
                <a:t>...</a:t>
              </a:r>
              <a:endParaRPr lang="en-US" altLang="zh-CN"/>
            </a:p>
          </p:txBody>
        </p:sp>
        <p:sp>
          <p:nvSpPr>
            <p:cNvPr id="60451" name="Rectangle 35">
              <a:extLst>
                <a:ext uri="{FF2B5EF4-FFF2-40B4-BE49-F238E27FC236}">
                  <a16:creationId xmlns:a16="http://schemas.microsoft.com/office/drawing/2014/main" id="{FA9539B5-0717-6340-95BB-102C5ED5F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2" y="958"/>
              <a:ext cx="14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60452" name="Rectangle 36">
              <a:extLst>
                <a:ext uri="{FF2B5EF4-FFF2-40B4-BE49-F238E27FC236}">
                  <a16:creationId xmlns:a16="http://schemas.microsoft.com/office/drawing/2014/main" id="{FCCCB50A-6205-4C4C-AFCA-540E009BF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6" y="958"/>
              <a:ext cx="166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60453" name="Rectangle 37">
              <a:extLst>
                <a:ext uri="{FF2B5EF4-FFF2-40B4-BE49-F238E27FC236}">
                  <a16:creationId xmlns:a16="http://schemas.microsoft.com/office/drawing/2014/main" id="{662CDB4D-197A-ED46-947D-33BDF9AD4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" y="958"/>
              <a:ext cx="166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60454" name="Rectangle 38">
              <a:extLst>
                <a:ext uri="{FF2B5EF4-FFF2-40B4-BE49-F238E27FC236}">
                  <a16:creationId xmlns:a16="http://schemas.microsoft.com/office/drawing/2014/main" id="{842B460C-B555-C142-8918-7DA8294B5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" y="958"/>
              <a:ext cx="14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60455" name="Rectangle 39">
              <a:extLst>
                <a:ext uri="{FF2B5EF4-FFF2-40B4-BE49-F238E27FC236}">
                  <a16:creationId xmlns:a16="http://schemas.microsoft.com/office/drawing/2014/main" id="{35340255-01E1-3D43-AB32-253B73F17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0" y="958"/>
              <a:ext cx="166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60456" name="Rectangle 40">
              <a:extLst>
                <a:ext uri="{FF2B5EF4-FFF2-40B4-BE49-F238E27FC236}">
                  <a16:creationId xmlns:a16="http://schemas.microsoft.com/office/drawing/2014/main" id="{2F7B1123-85EE-6C46-BC09-7C346EDA7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" y="958"/>
              <a:ext cx="166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60457" name="Rectangle 41">
              <a:extLst>
                <a:ext uri="{FF2B5EF4-FFF2-40B4-BE49-F238E27FC236}">
                  <a16:creationId xmlns:a16="http://schemas.microsoft.com/office/drawing/2014/main" id="{72A81F07-A28C-7F43-8141-49F5ED353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1" y="674"/>
              <a:ext cx="166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60458" name="Rectangle 42">
              <a:extLst>
                <a:ext uri="{FF2B5EF4-FFF2-40B4-BE49-F238E27FC236}">
                  <a16:creationId xmlns:a16="http://schemas.microsoft.com/office/drawing/2014/main" id="{D84F8EA3-FF74-084C-8EE9-B8876367A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674"/>
              <a:ext cx="14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60459" name="Rectangle 43">
              <a:extLst>
                <a:ext uri="{FF2B5EF4-FFF2-40B4-BE49-F238E27FC236}">
                  <a16:creationId xmlns:a16="http://schemas.microsoft.com/office/drawing/2014/main" id="{68C05700-D0A4-324C-ACAC-C5DFFCF86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5" y="674"/>
              <a:ext cx="25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</a:rPr>
                <a:t>...</a:t>
              </a:r>
              <a:endParaRPr lang="en-US" altLang="zh-CN"/>
            </a:p>
          </p:txBody>
        </p:sp>
        <p:sp>
          <p:nvSpPr>
            <p:cNvPr id="60460" name="Rectangle 44">
              <a:extLst>
                <a:ext uri="{FF2B5EF4-FFF2-40B4-BE49-F238E27FC236}">
                  <a16:creationId xmlns:a16="http://schemas.microsoft.com/office/drawing/2014/main" id="{018654FB-9411-4048-A064-80A4136C3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7" y="674"/>
              <a:ext cx="14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60461" name="Rectangle 45">
              <a:extLst>
                <a:ext uri="{FF2B5EF4-FFF2-40B4-BE49-F238E27FC236}">
                  <a16:creationId xmlns:a16="http://schemas.microsoft.com/office/drawing/2014/main" id="{CCC1C6DB-C92D-3A47-838A-CAFF31CF0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5" y="674"/>
              <a:ext cx="14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60462" name="Rectangle 46">
              <a:extLst>
                <a:ext uri="{FF2B5EF4-FFF2-40B4-BE49-F238E27FC236}">
                  <a16:creationId xmlns:a16="http://schemas.microsoft.com/office/drawing/2014/main" id="{C4E6F1B9-12C9-B34B-B45B-C68DC30FF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3" y="674"/>
              <a:ext cx="14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60463" name="Rectangle 47">
              <a:extLst>
                <a:ext uri="{FF2B5EF4-FFF2-40B4-BE49-F238E27FC236}">
                  <a16:creationId xmlns:a16="http://schemas.microsoft.com/office/drawing/2014/main" id="{73AD965C-19A3-2242-8B22-6D6A8A2D3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" y="674"/>
              <a:ext cx="166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60464" name="Rectangle 48">
              <a:extLst>
                <a:ext uri="{FF2B5EF4-FFF2-40B4-BE49-F238E27FC236}">
                  <a16:creationId xmlns:a16="http://schemas.microsoft.com/office/drawing/2014/main" id="{EC7DF362-B510-6D48-896E-925956B27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1074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 i="1">
                  <a:solidFill>
                    <a:schemeClr val="accent2"/>
                  </a:solidFill>
                </a:rPr>
                <a:t>n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60465" name="Rectangle 49">
              <a:extLst>
                <a:ext uri="{FF2B5EF4-FFF2-40B4-BE49-F238E27FC236}">
                  <a16:creationId xmlns:a16="http://schemas.microsoft.com/office/drawing/2014/main" id="{411C2D56-8DA1-D342-96EC-E9B5DE938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942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 i="1">
                  <a:solidFill>
                    <a:srgbClr val="FF3300"/>
                  </a:solidFill>
                </a:rPr>
                <a:t>n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60466" name="Rectangle 50">
              <a:extLst>
                <a:ext uri="{FF2B5EF4-FFF2-40B4-BE49-F238E27FC236}">
                  <a16:creationId xmlns:a16="http://schemas.microsoft.com/office/drawing/2014/main" id="{0C5DDA63-FAE4-3C4E-A225-026BC6F29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" y="659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 i="1">
                  <a:solidFill>
                    <a:srgbClr val="FF3300"/>
                  </a:solidFill>
                </a:rPr>
                <a:t>n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60467" name="Rectangle 51">
              <a:extLst>
                <a:ext uri="{FF2B5EF4-FFF2-40B4-BE49-F238E27FC236}">
                  <a16:creationId xmlns:a16="http://schemas.microsoft.com/office/drawing/2014/main" id="{13710673-F355-3C45-B316-8D49A0079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" y="659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 i="1">
                  <a:solidFill>
                    <a:srgbClr val="FF3300"/>
                  </a:solidFill>
                </a:rPr>
                <a:t>n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60468" name="Rectangle 52">
              <a:extLst>
                <a:ext uri="{FF2B5EF4-FFF2-40B4-BE49-F238E27FC236}">
                  <a16:creationId xmlns:a16="http://schemas.microsoft.com/office/drawing/2014/main" id="{59AFA9EA-48DC-7847-AFBF-D0D4486A1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" y="958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i="1">
                  <a:solidFill>
                    <a:schemeClr val="accent2"/>
                  </a:solidFill>
                </a:rPr>
                <a:t>a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60469" name="Rectangle 53">
              <a:extLst>
                <a:ext uri="{FF2B5EF4-FFF2-40B4-BE49-F238E27FC236}">
                  <a16:creationId xmlns:a16="http://schemas.microsoft.com/office/drawing/2014/main" id="{747A306A-7DB8-4A46-BEF8-EA538F27E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7" y="958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i="1">
                  <a:solidFill>
                    <a:schemeClr val="accent2"/>
                  </a:solidFill>
                </a:rPr>
                <a:t>x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60470" name="Rectangle 54">
              <a:extLst>
                <a:ext uri="{FF2B5EF4-FFF2-40B4-BE49-F238E27FC236}">
                  <a16:creationId xmlns:a16="http://schemas.microsoft.com/office/drawing/2014/main" id="{70B8D01A-605D-624C-A22C-77B853050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" y="958"/>
              <a:ext cx="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i="1">
                  <a:solidFill>
                    <a:srgbClr val="FF3300"/>
                  </a:solidFill>
                </a:rPr>
                <a:t>y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60471" name="Rectangle 55">
              <a:extLst>
                <a:ext uri="{FF2B5EF4-FFF2-40B4-BE49-F238E27FC236}">
                  <a16:creationId xmlns:a16="http://schemas.microsoft.com/office/drawing/2014/main" id="{433BDE46-4451-5A42-822B-B118281E7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2" y="958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i="1">
                  <a:solidFill>
                    <a:schemeClr val="accent2"/>
                  </a:solidFill>
                </a:rPr>
                <a:t>a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60472" name="Rectangle 56">
              <a:extLst>
                <a:ext uri="{FF2B5EF4-FFF2-40B4-BE49-F238E27FC236}">
                  <a16:creationId xmlns:a16="http://schemas.microsoft.com/office/drawing/2014/main" id="{47DF8A39-80D3-3F4C-B2AB-2133E3181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3" y="958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i="1">
                  <a:solidFill>
                    <a:schemeClr val="accent2"/>
                  </a:solidFill>
                </a:rPr>
                <a:t>x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60473" name="Rectangle 57">
              <a:extLst>
                <a:ext uri="{FF2B5EF4-FFF2-40B4-BE49-F238E27FC236}">
                  <a16:creationId xmlns:a16="http://schemas.microsoft.com/office/drawing/2014/main" id="{2B8B14AE-B661-DA4B-9DAD-6157D55B0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4" y="958"/>
              <a:ext cx="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i="1">
                  <a:solidFill>
                    <a:srgbClr val="FF3300"/>
                  </a:solidFill>
                </a:rPr>
                <a:t>y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60474" name="Rectangle 58">
              <a:extLst>
                <a:ext uri="{FF2B5EF4-FFF2-40B4-BE49-F238E27FC236}">
                  <a16:creationId xmlns:a16="http://schemas.microsoft.com/office/drawing/2014/main" id="{A0AB6832-E754-974E-BCCB-943F9C2AF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6" y="958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i="1">
                  <a:solidFill>
                    <a:schemeClr val="accent2"/>
                  </a:solidFill>
                </a:rPr>
                <a:t>a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60475" name="Rectangle 59">
              <a:extLst>
                <a:ext uri="{FF2B5EF4-FFF2-40B4-BE49-F238E27FC236}">
                  <a16:creationId xmlns:a16="http://schemas.microsoft.com/office/drawing/2014/main" id="{E279665C-3EB4-2042-A5B3-A65E6B924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" y="958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i="1">
                  <a:solidFill>
                    <a:schemeClr val="accent2"/>
                  </a:solidFill>
                </a:rPr>
                <a:t>x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60476" name="Rectangle 60">
              <a:extLst>
                <a:ext uri="{FF2B5EF4-FFF2-40B4-BE49-F238E27FC236}">
                  <a16:creationId xmlns:a16="http://schemas.microsoft.com/office/drawing/2014/main" id="{541AF139-55EF-3648-835B-04B6C7FCA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" y="958"/>
              <a:ext cx="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i="1">
                  <a:solidFill>
                    <a:srgbClr val="FF3300"/>
                  </a:solidFill>
                </a:rPr>
                <a:t>y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60477" name="Rectangle 61">
              <a:extLst>
                <a:ext uri="{FF2B5EF4-FFF2-40B4-BE49-F238E27FC236}">
                  <a16:creationId xmlns:a16="http://schemas.microsoft.com/office/drawing/2014/main" id="{0BEEC515-40CB-8A40-B74E-DE7BC2E61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4" y="674"/>
              <a:ext cx="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i="1">
                  <a:solidFill>
                    <a:srgbClr val="FF3300"/>
                  </a:solidFill>
                </a:rPr>
                <a:t>y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60478" name="Rectangle 62">
              <a:extLst>
                <a:ext uri="{FF2B5EF4-FFF2-40B4-BE49-F238E27FC236}">
                  <a16:creationId xmlns:a16="http://schemas.microsoft.com/office/drawing/2014/main" id="{34FAF551-08EF-B14F-BAC0-DE569EB79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2" y="674"/>
              <a:ext cx="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i="1">
                  <a:solidFill>
                    <a:srgbClr val="FF3300"/>
                  </a:solidFill>
                </a:rPr>
                <a:t>y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60479" name="Rectangle 63">
              <a:extLst>
                <a:ext uri="{FF2B5EF4-FFF2-40B4-BE49-F238E27FC236}">
                  <a16:creationId xmlns:a16="http://schemas.microsoft.com/office/drawing/2014/main" id="{F458B43A-A0E2-6349-88D3-8C79B141B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0" y="674"/>
              <a:ext cx="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i="1">
                  <a:solidFill>
                    <a:srgbClr val="FF3300"/>
                  </a:solidFill>
                </a:rPr>
                <a:t>y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60480" name="Rectangle 64">
              <a:extLst>
                <a:ext uri="{FF2B5EF4-FFF2-40B4-BE49-F238E27FC236}">
                  <a16:creationId xmlns:a16="http://schemas.microsoft.com/office/drawing/2014/main" id="{073DFA55-F5D8-4340-8D30-F061505E8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" y="674"/>
              <a:ext cx="20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60481" name="Rectangle 65">
              <a:extLst>
                <a:ext uri="{FF2B5EF4-FFF2-40B4-BE49-F238E27FC236}">
                  <a16:creationId xmlns:a16="http://schemas.microsoft.com/office/drawing/2014/main" id="{250F5514-7543-C64C-9E08-146E92CBA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" y="674"/>
              <a:ext cx="6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i="1">
                  <a:solidFill>
                    <a:schemeClr val="accent2"/>
                  </a:solidFill>
                </a:rPr>
                <a:t>f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60482" name="Rectangle 66">
              <a:extLst>
                <a:ext uri="{FF2B5EF4-FFF2-40B4-BE49-F238E27FC236}">
                  <a16:creationId xmlns:a16="http://schemas.microsoft.com/office/drawing/2014/main" id="{5F8E532B-4CA0-2D46-922C-1FCC02158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" y="674"/>
              <a:ext cx="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i="1">
                  <a:solidFill>
                    <a:srgbClr val="FF3300"/>
                  </a:solidFill>
                </a:rPr>
                <a:t>y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60483" name="AutoShape 67">
              <a:extLst>
                <a:ext uri="{FF2B5EF4-FFF2-40B4-BE49-F238E27FC236}">
                  <a16:creationId xmlns:a16="http://schemas.microsoft.com/office/drawing/2014/main" id="{AA67ECDA-366E-4749-8511-6F8149EDD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768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N"/>
            </a:p>
          </p:txBody>
        </p:sp>
      </p:grpSp>
      <p:grpSp>
        <p:nvGrpSpPr>
          <p:cNvPr id="60487" name="Group 71">
            <a:extLst>
              <a:ext uri="{FF2B5EF4-FFF2-40B4-BE49-F238E27FC236}">
                <a16:creationId xmlns:a16="http://schemas.microsoft.com/office/drawing/2014/main" id="{2F337E79-5468-AF49-AF1B-E5A8B8B0A008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133600"/>
            <a:ext cx="5045075" cy="630238"/>
            <a:chOff x="384" y="1344"/>
            <a:chExt cx="3178" cy="397"/>
          </a:xfrm>
        </p:grpSpPr>
        <p:sp>
          <p:nvSpPr>
            <p:cNvPr id="60485" name="Rectangle 69">
              <a:extLst>
                <a:ext uri="{FF2B5EF4-FFF2-40B4-BE49-F238E27FC236}">
                  <a16:creationId xmlns:a16="http://schemas.microsoft.com/office/drawing/2014/main" id="{5A3CA4A2-73E6-9E41-AC4C-B0DA70E9B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392"/>
              <a:ext cx="27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/>
                <a:t>化作</a:t>
              </a:r>
              <a:r>
                <a:rPr lang="zh-CN" altLang="en-US" sz="2400" b="1">
                  <a:solidFill>
                    <a:schemeClr val="accent2"/>
                  </a:solidFill>
                </a:rPr>
                <a:t>一阶微分方程组</a:t>
              </a:r>
              <a:r>
                <a:rPr lang="zh-CN" altLang="en-US" sz="2400" b="1"/>
                <a:t>求解。</a:t>
              </a:r>
            </a:p>
          </p:txBody>
        </p:sp>
        <p:pic>
          <p:nvPicPr>
            <p:cNvPr id="60486" name="Picture 70">
              <a:extLst>
                <a:ext uri="{FF2B5EF4-FFF2-40B4-BE49-F238E27FC236}">
                  <a16:creationId xmlns:a16="http://schemas.microsoft.com/office/drawing/2014/main" id="{F7C6F2B7-DCCC-3A45-88EC-3A646353BE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1344"/>
              <a:ext cx="288" cy="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492" name="Group 76">
            <a:extLst>
              <a:ext uri="{FF2B5EF4-FFF2-40B4-BE49-F238E27FC236}">
                <a16:creationId xmlns:a16="http://schemas.microsoft.com/office/drawing/2014/main" id="{5BFB39D7-000E-974B-AD33-5A8A05B1F243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971800"/>
            <a:ext cx="5891213" cy="530225"/>
            <a:chOff x="384" y="1872"/>
            <a:chExt cx="3711" cy="334"/>
          </a:xfrm>
        </p:grpSpPr>
        <p:sp>
          <p:nvSpPr>
            <p:cNvPr id="60489" name="Text Box 73">
              <a:extLst>
                <a:ext uri="{FF2B5EF4-FFF2-40B4-BE49-F238E27FC236}">
                  <a16:creationId xmlns:a16="http://schemas.microsoft.com/office/drawing/2014/main" id="{4689ECF1-5B09-D14E-BB9A-CC01F91CCD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872"/>
              <a:ext cx="13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引入新变量</a:t>
              </a:r>
            </a:p>
          </p:txBody>
        </p:sp>
        <p:graphicFrame>
          <p:nvGraphicFramePr>
            <p:cNvPr id="60490" name="Object 74">
              <a:extLst>
                <a:ext uri="{FF2B5EF4-FFF2-40B4-BE49-F238E27FC236}">
                  <a16:creationId xmlns:a16="http://schemas.microsoft.com/office/drawing/2014/main" id="{70EDFAA1-F6AD-6841-94F9-12ACC46A09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1872"/>
            <a:ext cx="2655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42" name="Equation" r:id="rId7" imgW="47688500" imgH="5562600" progId="Equation.3">
                    <p:embed/>
                  </p:oleObj>
                </mc:Choice>
                <mc:Fallback>
                  <p:oleObj name="Equation" r:id="rId7" imgW="47688500" imgH="5562600" progId="Equation.3">
                    <p:embed/>
                    <p:pic>
                      <p:nvPicPr>
                        <p:cNvPr id="60490" name="Object 74">
                          <a:extLst>
                            <a:ext uri="{FF2B5EF4-FFF2-40B4-BE49-F238E27FC236}">
                              <a16:creationId xmlns:a16="http://schemas.microsoft.com/office/drawing/2014/main" id="{70EDFAA1-F6AD-6841-94F9-12ACC46A09C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872"/>
                          <a:ext cx="2655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495" name="Group 79">
            <a:extLst>
              <a:ext uri="{FF2B5EF4-FFF2-40B4-BE49-F238E27FC236}">
                <a16:creationId xmlns:a16="http://schemas.microsoft.com/office/drawing/2014/main" id="{E3ADEC72-F3C0-F24F-8470-0909D3758AE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886200"/>
            <a:ext cx="3838575" cy="1997075"/>
            <a:chOff x="768" y="2304"/>
            <a:chExt cx="2418" cy="1258"/>
          </a:xfrm>
        </p:grpSpPr>
        <p:graphicFrame>
          <p:nvGraphicFramePr>
            <p:cNvPr id="60493" name="Object 77">
              <a:extLst>
                <a:ext uri="{FF2B5EF4-FFF2-40B4-BE49-F238E27FC236}">
                  <a16:creationId xmlns:a16="http://schemas.microsoft.com/office/drawing/2014/main" id="{FE44A13A-2EB2-3442-BBC1-6DB243F0AC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2304"/>
            <a:ext cx="1842" cy="1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43" name="Equation" r:id="rId9" imgW="35991800" imgH="24574500" progId="Equation.3">
                    <p:embed/>
                  </p:oleObj>
                </mc:Choice>
                <mc:Fallback>
                  <p:oleObj name="Equation" r:id="rId9" imgW="35991800" imgH="24574500" progId="Equation.3">
                    <p:embed/>
                    <p:pic>
                      <p:nvPicPr>
                        <p:cNvPr id="60493" name="Object 77">
                          <a:extLst>
                            <a:ext uri="{FF2B5EF4-FFF2-40B4-BE49-F238E27FC236}">
                              <a16:creationId xmlns:a16="http://schemas.microsoft.com/office/drawing/2014/main" id="{FE44A13A-2EB2-3442-BBC1-6DB243F0AC2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304"/>
                          <a:ext cx="1842" cy="1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94" name="AutoShape 78">
              <a:extLst>
                <a:ext uri="{FF2B5EF4-FFF2-40B4-BE49-F238E27FC236}">
                  <a16:creationId xmlns:a16="http://schemas.microsoft.com/office/drawing/2014/main" id="{E537D092-71FD-F74A-89F3-86C5F3542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832"/>
              <a:ext cx="336" cy="240"/>
            </a:xfrm>
            <a:prstGeom prst="rightArrow">
              <a:avLst>
                <a:gd name="adj1" fmla="val 50000"/>
                <a:gd name="adj2" fmla="val 35000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N"/>
            </a:p>
          </p:txBody>
        </p:sp>
      </p:grpSp>
      <p:sp>
        <p:nvSpPr>
          <p:cNvPr id="60497" name="Text Box 81">
            <a:extLst>
              <a:ext uri="{FF2B5EF4-FFF2-40B4-BE49-F238E27FC236}">
                <a16:creationId xmlns:a16="http://schemas.microsoft.com/office/drawing/2014/main" id="{502D2A3A-B198-4142-90A7-44C6E484F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7338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初值条件为：</a:t>
            </a:r>
          </a:p>
        </p:txBody>
      </p:sp>
      <p:graphicFrame>
        <p:nvGraphicFramePr>
          <p:cNvPr id="60498" name="Object 82">
            <a:extLst>
              <a:ext uri="{FF2B5EF4-FFF2-40B4-BE49-F238E27FC236}">
                <a16:creationId xmlns:a16="http://schemas.microsoft.com/office/drawing/2014/main" id="{0B2465DE-D525-254D-A5D9-834C31968F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4267200"/>
          <a:ext cx="1668463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44" name="Equation" r:id="rId11" imgW="19596100" imgH="21069300" progId="Equation.3">
                  <p:embed/>
                </p:oleObj>
              </mc:Choice>
              <mc:Fallback>
                <p:oleObj name="Equation" r:id="rId11" imgW="19596100" imgH="21069300" progId="Equation.3">
                  <p:embed/>
                  <p:pic>
                    <p:nvPicPr>
                      <p:cNvPr id="60498" name="Object 82">
                        <a:extLst>
                          <a:ext uri="{FF2B5EF4-FFF2-40B4-BE49-F238E27FC236}">
                            <a16:creationId xmlns:a16="http://schemas.microsoft.com/office/drawing/2014/main" id="{0B2465DE-D525-254D-A5D9-834C31968F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267200"/>
                        <a:ext cx="1668463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248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04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4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4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04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autoUpdateAnimBg="0"/>
      <p:bldP spid="6049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>
            <a:extLst>
              <a:ext uri="{FF2B5EF4-FFF2-40B4-BE49-F238E27FC236}">
                <a16:creationId xmlns:a16="http://schemas.microsoft.com/office/drawing/2014/main" id="{2886402C-6C2D-EB42-B71B-A3808AFE1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65175" indent="-7651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556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61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/>
              <a:t>§6  </a:t>
            </a:r>
            <a:r>
              <a:rPr lang="zh-CN" altLang="en-US" sz="2800" b="1">
                <a:latin typeface="楷体_GB2312" charset="0"/>
              </a:rPr>
              <a:t>边值问题的数值解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Boundary-Value Problems */</a:t>
            </a:r>
          </a:p>
        </p:txBody>
      </p:sp>
      <p:grpSp>
        <p:nvGrpSpPr>
          <p:cNvPr id="61447" name="Group 7">
            <a:extLst>
              <a:ext uri="{FF2B5EF4-FFF2-40B4-BE49-F238E27FC236}">
                <a16:creationId xmlns:a16="http://schemas.microsoft.com/office/drawing/2014/main" id="{67125D08-9F63-3240-8C84-D5CC0B230D48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914400"/>
            <a:ext cx="5562600" cy="1308100"/>
            <a:chOff x="384" y="672"/>
            <a:chExt cx="3504" cy="824"/>
          </a:xfrm>
        </p:grpSpPr>
        <p:pic>
          <p:nvPicPr>
            <p:cNvPr id="61443" name="Picture 3">
              <a:extLst>
                <a:ext uri="{FF2B5EF4-FFF2-40B4-BE49-F238E27FC236}">
                  <a16:creationId xmlns:a16="http://schemas.microsoft.com/office/drawing/2014/main" id="{38F10AA4-2378-F54A-BD3B-4B3488F214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720"/>
              <a:ext cx="662" cy="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445" name="Text Box 5">
              <a:extLst>
                <a:ext uri="{FF2B5EF4-FFF2-40B4-BE49-F238E27FC236}">
                  <a16:creationId xmlns:a16="http://schemas.microsoft.com/office/drawing/2014/main" id="{7F4FB944-5861-3044-8E10-E3CC40086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672"/>
              <a:ext cx="27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2 </a:t>
              </a:r>
              <a:r>
                <a:rPr lang="zh-CN" altLang="en-US" sz="2400" b="1"/>
                <a:t>阶常微分方程边值问题</a:t>
              </a:r>
            </a:p>
          </p:txBody>
        </p:sp>
        <p:graphicFrame>
          <p:nvGraphicFramePr>
            <p:cNvPr id="61446" name="Object 6">
              <a:extLst>
                <a:ext uri="{FF2B5EF4-FFF2-40B4-BE49-F238E27FC236}">
                  <a16:creationId xmlns:a16="http://schemas.microsoft.com/office/drawing/2014/main" id="{DB946D8F-6C9A-3B44-8898-D6808EA639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960"/>
            <a:ext cx="2524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455" name="Equation" r:id="rId10" imgW="42125900" imgH="10528300" progId="Equation.3">
                    <p:embed/>
                  </p:oleObj>
                </mc:Choice>
                <mc:Fallback>
                  <p:oleObj name="Equation" r:id="rId10" imgW="42125900" imgH="10528300" progId="Equation.3">
                    <p:embed/>
                    <p:pic>
                      <p:nvPicPr>
                        <p:cNvPr id="61446" name="Object 6">
                          <a:extLst>
                            <a:ext uri="{FF2B5EF4-FFF2-40B4-BE49-F238E27FC236}">
                              <a16:creationId xmlns:a16="http://schemas.microsoft.com/office/drawing/2014/main" id="{DB946D8F-6C9A-3B44-8898-D6808EA639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960"/>
                          <a:ext cx="2524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448" name="Text Box 8">
            <a:extLst>
              <a:ext uri="{FF2B5EF4-FFF2-40B4-BE49-F238E27FC236}">
                <a16:creationId xmlns:a16="http://schemas.microsoft.com/office/drawing/2014/main" id="{F83AA190-CB0D-4D4F-8BB3-2003612D4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286000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accent2"/>
                </a:solidFill>
                <a:sym typeface="Wingdings" pitchFamily="2" charset="2"/>
              </a:rPr>
              <a:t>  </a:t>
            </a:r>
            <a:r>
              <a:rPr lang="zh-CN" altLang="en-US" sz="2400" b="1"/>
              <a:t>打靶法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shooting method */</a:t>
            </a:r>
          </a:p>
        </p:txBody>
      </p:sp>
      <p:grpSp>
        <p:nvGrpSpPr>
          <p:cNvPr id="61452" name="Group 12">
            <a:extLst>
              <a:ext uri="{FF2B5EF4-FFF2-40B4-BE49-F238E27FC236}">
                <a16:creationId xmlns:a16="http://schemas.microsoft.com/office/drawing/2014/main" id="{F93688AB-C463-4A4C-9AA5-9132D99E886C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743200"/>
            <a:ext cx="3886200" cy="2584450"/>
            <a:chOff x="384" y="1920"/>
            <a:chExt cx="2448" cy="1628"/>
          </a:xfrm>
        </p:grpSpPr>
        <p:pic>
          <p:nvPicPr>
            <p:cNvPr id="61449" name="Picture 9">
              <a:extLst>
                <a:ext uri="{FF2B5EF4-FFF2-40B4-BE49-F238E27FC236}">
                  <a16:creationId xmlns:a16="http://schemas.microsoft.com/office/drawing/2014/main" id="{5FB432C9-2A71-5849-82B3-0E646ED33C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1920"/>
              <a:ext cx="399" cy="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450" name="Text Box 10">
              <a:extLst>
                <a:ext uri="{FF2B5EF4-FFF2-40B4-BE49-F238E27FC236}">
                  <a16:creationId xmlns:a16="http://schemas.microsoft.com/office/drawing/2014/main" id="{F1403BB5-1644-DE41-9450-91A0C03F40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968"/>
              <a:ext cx="1968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905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0955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2286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4765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9337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3909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8481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3053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/>
                <a:t>先猜测一个初始斜率 </a:t>
              </a:r>
              <a:r>
                <a:rPr lang="en-US" altLang="zh-CN" b="1" i="1">
                  <a:solidFill>
                    <a:srgbClr val="FF3300"/>
                  </a:solidFill>
                </a:rPr>
                <a:t>y </a:t>
              </a:r>
              <a:r>
                <a:rPr lang="en-US" altLang="zh-CN" b="1">
                  <a:solidFill>
                    <a:srgbClr val="FF3300"/>
                  </a:solidFill>
                  <a:sym typeface="Symbol" pitchFamily="2" charset="2"/>
                </a:rPr>
                <a:t></a:t>
              </a:r>
              <a:r>
                <a:rPr lang="en-US" altLang="zh-CN" b="1">
                  <a:sym typeface="Symbol" pitchFamily="2" charset="2"/>
                </a:rPr>
                <a:t>(</a:t>
              </a:r>
              <a:r>
                <a:rPr lang="en-US" altLang="zh-CN" b="1" i="1">
                  <a:solidFill>
                    <a:schemeClr val="accent2"/>
                  </a:solidFill>
                  <a:sym typeface="Symbol" pitchFamily="2" charset="2"/>
                </a:rPr>
                <a:t>a</a:t>
              </a:r>
              <a:r>
                <a:rPr lang="en-US" altLang="zh-CN" b="1">
                  <a:sym typeface="Symbol" pitchFamily="2" charset="2"/>
                </a:rPr>
                <a:t>) = </a:t>
              </a:r>
              <a:r>
                <a:rPr lang="en-US" altLang="zh-CN" b="1" i="1">
                  <a:solidFill>
                    <a:srgbClr val="008000"/>
                  </a:solidFill>
                  <a:sym typeface="Symbol" pitchFamily="2" charset="2"/>
                </a:rPr>
                <a:t>s</a:t>
              </a:r>
              <a:r>
                <a:rPr lang="zh-CN" altLang="en-US" b="1"/>
                <a:t>，通过解初值问题</a:t>
              </a:r>
            </a:p>
          </p:txBody>
        </p:sp>
        <p:graphicFrame>
          <p:nvGraphicFramePr>
            <p:cNvPr id="61451" name="Object 11">
              <a:extLst>
                <a:ext uri="{FF2B5EF4-FFF2-40B4-BE49-F238E27FC236}">
                  <a16:creationId xmlns:a16="http://schemas.microsoft.com/office/drawing/2014/main" id="{1B0CC9D4-E89C-894C-9E4F-780968AC8B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2736"/>
            <a:ext cx="1536" cy="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456" name="Equation" r:id="rId13" imgW="29845000" imgH="16383000" progId="Equation.3">
                    <p:embed/>
                  </p:oleObj>
                </mc:Choice>
                <mc:Fallback>
                  <p:oleObj name="Equation" r:id="rId13" imgW="29845000" imgH="16383000" progId="Equation.3">
                    <p:embed/>
                    <p:pic>
                      <p:nvPicPr>
                        <p:cNvPr id="61451" name="Object 11">
                          <a:extLst>
                            <a:ext uri="{FF2B5EF4-FFF2-40B4-BE49-F238E27FC236}">
                              <a16:creationId xmlns:a16="http://schemas.microsoft.com/office/drawing/2014/main" id="{1B0CC9D4-E89C-894C-9E4F-780968AC8B3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736"/>
                          <a:ext cx="1536" cy="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455" name="Group 15">
            <a:extLst>
              <a:ext uri="{FF2B5EF4-FFF2-40B4-BE49-F238E27FC236}">
                <a16:creationId xmlns:a16="http://schemas.microsoft.com/office/drawing/2014/main" id="{C7215BFC-7CB4-484C-A183-A5C39CFAA50D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4622800"/>
            <a:ext cx="2438400" cy="457200"/>
            <a:chOff x="1728" y="3028"/>
            <a:chExt cx="1536" cy="288"/>
          </a:xfrm>
        </p:grpSpPr>
        <p:sp>
          <p:nvSpPr>
            <p:cNvPr id="61453" name="AutoShape 13">
              <a:extLst>
                <a:ext uri="{FF2B5EF4-FFF2-40B4-BE49-F238E27FC236}">
                  <a16:creationId xmlns:a16="http://schemas.microsoft.com/office/drawing/2014/main" id="{076C84F9-A89A-364B-9C98-46877523E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120"/>
              <a:ext cx="336" cy="144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N"/>
            </a:p>
          </p:txBody>
        </p:sp>
        <p:sp>
          <p:nvSpPr>
            <p:cNvPr id="61454" name="Rectangle 14">
              <a:extLst>
                <a:ext uri="{FF2B5EF4-FFF2-40B4-BE49-F238E27FC236}">
                  <a16:creationId xmlns:a16="http://schemas.microsoft.com/office/drawing/2014/main" id="{AE186F21-8014-884C-9A0F-3F9607CEA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028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i="1">
                  <a:solidFill>
                    <a:srgbClr val="FF3300"/>
                  </a:solidFill>
                </a:rPr>
                <a:t>y</a:t>
              </a:r>
              <a:r>
                <a:rPr lang="en-US" altLang="zh-CN" sz="2400" b="1">
                  <a:sym typeface="Symbol" pitchFamily="2" charset="2"/>
                </a:rPr>
                <a:t>(</a:t>
              </a:r>
              <a:r>
                <a:rPr lang="en-US" altLang="zh-CN" sz="2400" b="1" i="1">
                  <a:solidFill>
                    <a:schemeClr val="accent2"/>
                  </a:solidFill>
                  <a:sym typeface="Symbol" pitchFamily="2" charset="2"/>
                </a:rPr>
                <a:t>b</a:t>
              </a:r>
              <a:r>
                <a:rPr lang="en-US" altLang="zh-CN" sz="2400" b="1">
                  <a:sym typeface="Symbol" pitchFamily="2" charset="2"/>
                </a:rPr>
                <a:t>) = </a:t>
              </a:r>
              <a:r>
                <a:rPr lang="en-US" altLang="zh-CN" sz="2400" b="1" i="1">
                  <a:solidFill>
                    <a:srgbClr val="008000"/>
                  </a:solidFill>
                  <a:sym typeface="Symbol" pitchFamily="2" charset="2"/>
                </a:rPr>
                <a:t></a:t>
              </a:r>
              <a:r>
                <a:rPr lang="en-US" altLang="zh-CN" sz="2400" b="1">
                  <a:solidFill>
                    <a:srgbClr val="008000"/>
                  </a:solidFill>
                  <a:sym typeface="Symbol" pitchFamily="2" charset="2"/>
                </a:rPr>
                <a:t>(</a:t>
              </a:r>
              <a:r>
                <a:rPr lang="en-US" altLang="zh-CN" sz="2400" b="1" i="1">
                  <a:solidFill>
                    <a:srgbClr val="008000"/>
                  </a:solidFill>
                  <a:sym typeface="Symbol" pitchFamily="2" charset="2"/>
                </a:rPr>
                <a:t>s</a:t>
              </a:r>
              <a:r>
                <a:rPr lang="en-US" altLang="zh-CN" sz="2400" b="1">
                  <a:solidFill>
                    <a:srgbClr val="008000"/>
                  </a:solidFill>
                  <a:sym typeface="Symbol" pitchFamily="2" charset="2"/>
                </a:rPr>
                <a:t>)</a:t>
              </a:r>
              <a:endParaRPr lang="en-US" altLang="zh-CN" sz="2400" b="1" i="1">
                <a:solidFill>
                  <a:srgbClr val="008000"/>
                </a:solidFill>
                <a:sym typeface="Symbol" pitchFamily="2" charset="2"/>
              </a:endParaRPr>
            </a:p>
          </p:txBody>
        </p:sp>
      </p:grpSp>
      <p:sp>
        <p:nvSpPr>
          <p:cNvPr id="61456" name="Rectangle 16">
            <a:extLst>
              <a:ext uri="{FF2B5EF4-FFF2-40B4-BE49-F238E27FC236}">
                <a16:creationId xmlns:a16="http://schemas.microsoft.com/office/drawing/2014/main" id="{73C046ED-9B1F-864E-BE53-67E63F3A4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334000"/>
            <a:ext cx="4191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/>
              <a:t>找出</a:t>
            </a:r>
            <a:r>
              <a:rPr lang="en-US" altLang="zh-CN" sz="2400" b="1" i="1">
                <a:solidFill>
                  <a:srgbClr val="FF3300"/>
                </a:solidFill>
              </a:rPr>
              <a:t>s</a:t>
            </a:r>
            <a:r>
              <a:rPr lang="en-US" altLang="zh-CN" sz="2400" b="1">
                <a:solidFill>
                  <a:srgbClr val="FF3300"/>
                </a:solidFill>
              </a:rPr>
              <a:t>*</a:t>
            </a:r>
            <a:r>
              <a:rPr lang="zh-CN" altLang="zh-CN" sz="2400" b="1"/>
              <a:t>使得</a:t>
            </a:r>
            <a:r>
              <a:rPr lang="zh-CN" altLang="en-US" sz="2400" b="1" i="1">
                <a:solidFill>
                  <a:srgbClr val="008000"/>
                </a:solidFill>
                <a:sym typeface="Symbol" pitchFamily="2" charset="2"/>
              </a:rPr>
              <a:t></a:t>
            </a:r>
            <a:r>
              <a:rPr lang="en-US" altLang="zh-CN" sz="2400" b="1">
                <a:solidFill>
                  <a:srgbClr val="008000"/>
                </a:solidFill>
                <a:sym typeface="Symbol" pitchFamily="2" charset="2"/>
              </a:rPr>
              <a:t>(</a:t>
            </a:r>
            <a:r>
              <a:rPr lang="en-US" altLang="zh-CN" sz="2400" b="1" i="1">
                <a:solidFill>
                  <a:srgbClr val="FF3300"/>
                </a:solidFill>
                <a:sym typeface="Symbol" pitchFamily="2" charset="2"/>
              </a:rPr>
              <a:t>s*</a:t>
            </a:r>
            <a:r>
              <a:rPr lang="en-US" altLang="zh-CN" sz="2400" b="1">
                <a:solidFill>
                  <a:srgbClr val="008000"/>
                </a:solidFill>
                <a:sym typeface="Symbol" pitchFamily="2" charset="2"/>
              </a:rPr>
              <a:t>) = </a:t>
            </a:r>
            <a:r>
              <a:rPr lang="en-US" altLang="zh-CN" sz="2400" b="1" i="1">
                <a:solidFill>
                  <a:schemeClr val="accent2"/>
                </a:solidFill>
                <a:sym typeface="Symbol" pitchFamily="2" charset="2"/>
              </a:rPr>
              <a:t></a:t>
            </a:r>
            <a:r>
              <a:rPr lang="zh-CN" altLang="zh-CN" sz="2400" b="1"/>
              <a:t>，即把问题转化为求方程</a:t>
            </a:r>
            <a:r>
              <a:rPr lang="zh-CN" altLang="en-US" sz="2400" b="1"/>
              <a:t> </a:t>
            </a:r>
            <a:r>
              <a:rPr lang="zh-CN" altLang="en-US" sz="2400" b="1" i="1">
                <a:solidFill>
                  <a:schemeClr val="accent2"/>
                </a:solidFill>
                <a:sym typeface="Symbol" pitchFamily="2" charset="2"/>
              </a:rPr>
              <a:t></a:t>
            </a:r>
            <a:r>
              <a:rPr lang="en-US" altLang="zh-CN" sz="2400" b="1">
                <a:solidFill>
                  <a:schemeClr val="accent2"/>
                </a:solidFill>
                <a:sym typeface="Symbol" pitchFamily="2" charset="2"/>
              </a:rPr>
              <a:t>(</a:t>
            </a:r>
            <a:r>
              <a:rPr lang="en-US" altLang="zh-CN" sz="2400" b="1" i="1">
                <a:solidFill>
                  <a:schemeClr val="accent2"/>
                </a:solidFill>
                <a:sym typeface="Symbol" pitchFamily="2" charset="2"/>
              </a:rPr>
              <a:t>s</a:t>
            </a:r>
            <a:r>
              <a:rPr lang="en-US" altLang="zh-CN" sz="2400" b="1">
                <a:solidFill>
                  <a:schemeClr val="accent2"/>
                </a:solidFill>
                <a:sym typeface="Symbol" pitchFamily="2" charset="2"/>
              </a:rPr>
              <a:t>)  </a:t>
            </a:r>
            <a:r>
              <a:rPr lang="en-US" altLang="zh-CN" sz="2400" b="1" i="1">
                <a:solidFill>
                  <a:schemeClr val="accent2"/>
                </a:solidFill>
                <a:sym typeface="Symbol" pitchFamily="2" charset="2"/>
              </a:rPr>
              <a:t> </a:t>
            </a:r>
            <a:r>
              <a:rPr lang="en-US" altLang="zh-CN" sz="2400" b="1">
                <a:solidFill>
                  <a:schemeClr val="accent2"/>
                </a:solidFill>
                <a:sym typeface="Symbol" pitchFamily="2" charset="2"/>
              </a:rPr>
              <a:t>= 0 </a:t>
            </a:r>
            <a:r>
              <a:rPr lang="zh-CN" altLang="zh-CN" sz="2400" b="1"/>
              <a:t>的根。</a:t>
            </a:r>
            <a:endParaRPr lang="zh-CN" altLang="en-US" sz="2400" b="1"/>
          </a:p>
        </p:txBody>
      </p:sp>
      <p:grpSp>
        <p:nvGrpSpPr>
          <p:cNvPr id="61458" name="Group 18">
            <a:extLst>
              <a:ext uri="{FF2B5EF4-FFF2-40B4-BE49-F238E27FC236}">
                <a16:creationId xmlns:a16="http://schemas.microsoft.com/office/drawing/2014/main" id="{BF230DCA-656C-834E-AC07-FAE54AE1873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3048000"/>
            <a:ext cx="3870325" cy="3292475"/>
            <a:chOff x="1456" y="1866"/>
            <a:chExt cx="2438" cy="2074"/>
          </a:xfrm>
        </p:grpSpPr>
        <p:sp>
          <p:nvSpPr>
            <p:cNvPr id="61459" name="Line 19">
              <a:extLst>
                <a:ext uri="{FF2B5EF4-FFF2-40B4-BE49-F238E27FC236}">
                  <a16:creationId xmlns:a16="http://schemas.microsoft.com/office/drawing/2014/main" id="{D2CA6124-9423-A64D-B009-99938055F1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44" y="1869"/>
              <a:ext cx="1" cy="19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61460" name="Line 20">
              <a:extLst>
                <a:ext uri="{FF2B5EF4-FFF2-40B4-BE49-F238E27FC236}">
                  <a16:creationId xmlns:a16="http://schemas.microsoft.com/office/drawing/2014/main" id="{CCCDB260-8559-324C-9738-99839231C4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4" y="3805"/>
              <a:ext cx="235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61461" name="Rectangle 21">
              <a:extLst>
                <a:ext uri="{FF2B5EF4-FFF2-40B4-BE49-F238E27FC236}">
                  <a16:creationId xmlns:a16="http://schemas.microsoft.com/office/drawing/2014/main" id="{1DCBC002-F3B4-3D48-8F76-F01F86A1D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" y="1866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Arial" panose="020B0604020202020204" pitchFamily="34" charset="0"/>
                </a:rPr>
                <a:t>y</a:t>
              </a:r>
              <a:endParaRPr lang="en-US" altLang="zh-CN" b="1" i="1"/>
            </a:p>
          </p:txBody>
        </p:sp>
        <p:sp>
          <p:nvSpPr>
            <p:cNvPr id="61462" name="Rectangle 22">
              <a:extLst>
                <a:ext uri="{FF2B5EF4-FFF2-40B4-BE49-F238E27FC236}">
                  <a16:creationId xmlns:a16="http://schemas.microsoft.com/office/drawing/2014/main" id="{41E31CDC-8985-9B4F-AFFA-ADFDAAA7C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" y="3825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Arial" panose="020B0604020202020204" pitchFamily="34" charset="0"/>
                </a:rPr>
                <a:t>x</a:t>
              </a:r>
              <a:endParaRPr lang="en-US" altLang="zh-CN" b="1" i="1"/>
            </a:p>
          </p:txBody>
        </p:sp>
        <p:sp>
          <p:nvSpPr>
            <p:cNvPr id="61463" name="Rectangle 23">
              <a:extLst>
                <a:ext uri="{FF2B5EF4-FFF2-40B4-BE49-F238E27FC236}">
                  <a16:creationId xmlns:a16="http://schemas.microsoft.com/office/drawing/2014/main" id="{B740BCB8-2217-744B-94A2-7A4092324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" y="3825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zh-CN" b="1"/>
            </a:p>
          </p:txBody>
        </p:sp>
        <p:sp>
          <p:nvSpPr>
            <p:cNvPr id="61464" name="Rectangle 24">
              <a:extLst>
                <a:ext uri="{FF2B5EF4-FFF2-40B4-BE49-F238E27FC236}">
                  <a16:creationId xmlns:a16="http://schemas.microsoft.com/office/drawing/2014/main" id="{144D0061-6D67-3740-A53B-17BD8CF04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2" y="3825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en-US" altLang="zh-CN" b="1"/>
            </a:p>
          </p:txBody>
        </p:sp>
        <p:sp>
          <p:nvSpPr>
            <p:cNvPr id="61465" name="Rectangle 25">
              <a:extLst>
                <a:ext uri="{FF2B5EF4-FFF2-40B4-BE49-F238E27FC236}">
                  <a16:creationId xmlns:a16="http://schemas.microsoft.com/office/drawing/2014/main" id="{AA5B358F-F8C0-8140-A4AD-21E593FAC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" y="3825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 altLang="zh-CN" b="1"/>
            </a:p>
          </p:txBody>
        </p:sp>
        <p:sp>
          <p:nvSpPr>
            <p:cNvPr id="61466" name="Line 26">
              <a:extLst>
                <a:ext uri="{FF2B5EF4-FFF2-40B4-BE49-F238E27FC236}">
                  <a16:creationId xmlns:a16="http://schemas.microsoft.com/office/drawing/2014/main" id="{C9FEEECB-8C99-094B-8B88-8B25E647A8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1920"/>
              <a:ext cx="0" cy="18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61467" name="Line 27">
              <a:extLst>
                <a:ext uri="{FF2B5EF4-FFF2-40B4-BE49-F238E27FC236}">
                  <a16:creationId xmlns:a16="http://schemas.microsoft.com/office/drawing/2014/main" id="{6CF50D03-E356-B343-9C03-9E7F602DA4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1920"/>
              <a:ext cx="0" cy="18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N"/>
            </a:p>
          </p:txBody>
        </p:sp>
      </p:grpSp>
      <p:grpSp>
        <p:nvGrpSpPr>
          <p:cNvPr id="61468" name="Group 28">
            <a:extLst>
              <a:ext uri="{FF2B5EF4-FFF2-40B4-BE49-F238E27FC236}">
                <a16:creationId xmlns:a16="http://schemas.microsoft.com/office/drawing/2014/main" id="{DACD72C6-90A2-B94F-8374-52D1A8061EC1}"/>
              </a:ext>
            </a:extLst>
          </p:cNvPr>
          <p:cNvGrpSpPr>
            <a:grpSpLocks/>
          </p:cNvGrpSpPr>
          <p:nvPr/>
        </p:nvGrpSpPr>
        <p:grpSpPr bwMode="auto">
          <a:xfrm>
            <a:off x="5845175" y="4243388"/>
            <a:ext cx="2390775" cy="1212850"/>
            <a:chOff x="2018" y="2619"/>
            <a:chExt cx="1506" cy="764"/>
          </a:xfrm>
        </p:grpSpPr>
        <p:grpSp>
          <p:nvGrpSpPr>
            <p:cNvPr id="61469" name="Group 29">
              <a:extLst>
                <a:ext uri="{FF2B5EF4-FFF2-40B4-BE49-F238E27FC236}">
                  <a16:creationId xmlns:a16="http://schemas.microsoft.com/office/drawing/2014/main" id="{B676E798-A597-4044-8163-B00F45E42E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7" y="2698"/>
              <a:ext cx="167" cy="115"/>
              <a:chOff x="2797" y="2698"/>
              <a:chExt cx="167" cy="115"/>
            </a:xfrm>
          </p:grpSpPr>
          <p:sp>
            <p:nvSpPr>
              <p:cNvPr id="61470" name="Rectangle 30">
                <a:extLst>
                  <a:ext uri="{FF2B5EF4-FFF2-40B4-BE49-F238E27FC236}">
                    <a16:creationId xmlns:a16="http://schemas.microsoft.com/office/drawing/2014/main" id="{C1A0964E-10EA-EE4E-BA31-1B2A4C4848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7" y="2698"/>
                <a:ext cx="4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 i="1">
                    <a:solidFill>
                      <a:srgbClr val="FF3300"/>
                    </a:solidFill>
                  </a:rPr>
                  <a:t>y</a:t>
                </a:r>
                <a:endParaRPr lang="en-US" altLang="zh-CN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61471" name="Rectangle 31">
                <a:extLst>
                  <a:ext uri="{FF2B5EF4-FFF2-40B4-BE49-F238E27FC236}">
                    <a16:creationId xmlns:a16="http://schemas.microsoft.com/office/drawing/2014/main" id="{533F24B5-9FB3-E54F-B7DE-BC4854CD0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5" y="2698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 i="1">
                    <a:solidFill>
                      <a:srgbClr val="FF3300"/>
                    </a:solidFill>
                  </a:rPr>
                  <a:t>x</a:t>
                </a:r>
                <a:endParaRPr lang="en-US" altLang="zh-CN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61472" name="Rectangle 32">
                <a:extLst>
                  <a:ext uri="{FF2B5EF4-FFF2-40B4-BE49-F238E27FC236}">
                    <a16:creationId xmlns:a16="http://schemas.microsoft.com/office/drawing/2014/main" id="{D19DC2D8-2B66-194D-A634-C476F979E9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4" y="2698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>
                    <a:solidFill>
                      <a:srgbClr val="FF3300"/>
                    </a:solidFill>
                  </a:rPr>
                  <a:t>(</a:t>
                </a:r>
                <a:endParaRPr lang="en-US" altLang="zh-CN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61473" name="Rectangle 33">
                <a:extLst>
                  <a:ext uri="{FF2B5EF4-FFF2-40B4-BE49-F238E27FC236}">
                    <a16:creationId xmlns:a16="http://schemas.microsoft.com/office/drawing/2014/main" id="{B26EFA2B-4B49-064F-AF59-651296FB2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2" y="2698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>
                    <a:solidFill>
                      <a:srgbClr val="FF3300"/>
                    </a:solidFill>
                  </a:rPr>
                  <a:t>)</a:t>
                </a:r>
                <a:endParaRPr lang="en-US" altLang="zh-CN" b="1">
                  <a:solidFill>
                    <a:srgbClr val="FF3300"/>
                  </a:solidFill>
                </a:endParaRPr>
              </a:p>
            </p:txBody>
          </p:sp>
        </p:grpSp>
        <p:sp>
          <p:nvSpPr>
            <p:cNvPr id="61474" name="Freeform 34">
              <a:extLst>
                <a:ext uri="{FF2B5EF4-FFF2-40B4-BE49-F238E27FC236}">
                  <a16:creationId xmlns:a16="http://schemas.microsoft.com/office/drawing/2014/main" id="{4AB267C7-0BE9-2E41-BCF0-9DDB7211C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8" y="2675"/>
              <a:ext cx="1405" cy="708"/>
            </a:xfrm>
            <a:custGeom>
              <a:avLst/>
              <a:gdLst>
                <a:gd name="T0" fmla="*/ 16 w 1405"/>
                <a:gd name="T1" fmla="*/ 689 h 708"/>
                <a:gd name="T2" fmla="*/ 45 w 1405"/>
                <a:gd name="T3" fmla="*/ 673 h 708"/>
                <a:gd name="T4" fmla="*/ 77 w 1405"/>
                <a:gd name="T5" fmla="*/ 647 h 708"/>
                <a:gd name="T6" fmla="*/ 99 w 1405"/>
                <a:gd name="T7" fmla="*/ 631 h 708"/>
                <a:gd name="T8" fmla="*/ 122 w 1405"/>
                <a:gd name="T9" fmla="*/ 612 h 708"/>
                <a:gd name="T10" fmla="*/ 148 w 1405"/>
                <a:gd name="T11" fmla="*/ 589 h 708"/>
                <a:gd name="T12" fmla="*/ 170 w 1405"/>
                <a:gd name="T13" fmla="*/ 570 h 708"/>
                <a:gd name="T14" fmla="*/ 196 w 1405"/>
                <a:gd name="T15" fmla="*/ 557 h 708"/>
                <a:gd name="T16" fmla="*/ 219 w 1405"/>
                <a:gd name="T17" fmla="*/ 541 h 708"/>
                <a:gd name="T18" fmla="*/ 241 w 1405"/>
                <a:gd name="T19" fmla="*/ 521 h 708"/>
                <a:gd name="T20" fmla="*/ 267 w 1405"/>
                <a:gd name="T21" fmla="*/ 505 h 708"/>
                <a:gd name="T22" fmla="*/ 296 w 1405"/>
                <a:gd name="T23" fmla="*/ 486 h 708"/>
                <a:gd name="T24" fmla="*/ 319 w 1405"/>
                <a:gd name="T25" fmla="*/ 470 h 708"/>
                <a:gd name="T26" fmla="*/ 345 w 1405"/>
                <a:gd name="T27" fmla="*/ 451 h 708"/>
                <a:gd name="T28" fmla="*/ 367 w 1405"/>
                <a:gd name="T29" fmla="*/ 438 h 708"/>
                <a:gd name="T30" fmla="*/ 396 w 1405"/>
                <a:gd name="T31" fmla="*/ 422 h 708"/>
                <a:gd name="T32" fmla="*/ 422 w 1405"/>
                <a:gd name="T33" fmla="*/ 402 h 708"/>
                <a:gd name="T34" fmla="*/ 451 w 1405"/>
                <a:gd name="T35" fmla="*/ 386 h 708"/>
                <a:gd name="T36" fmla="*/ 477 w 1405"/>
                <a:gd name="T37" fmla="*/ 367 h 708"/>
                <a:gd name="T38" fmla="*/ 506 w 1405"/>
                <a:gd name="T39" fmla="*/ 357 h 708"/>
                <a:gd name="T40" fmla="*/ 528 w 1405"/>
                <a:gd name="T41" fmla="*/ 338 h 708"/>
                <a:gd name="T42" fmla="*/ 557 w 1405"/>
                <a:gd name="T43" fmla="*/ 325 h 708"/>
                <a:gd name="T44" fmla="*/ 590 w 1405"/>
                <a:gd name="T45" fmla="*/ 309 h 708"/>
                <a:gd name="T46" fmla="*/ 612 w 1405"/>
                <a:gd name="T47" fmla="*/ 289 h 708"/>
                <a:gd name="T48" fmla="*/ 641 w 1405"/>
                <a:gd name="T49" fmla="*/ 280 h 708"/>
                <a:gd name="T50" fmla="*/ 667 w 1405"/>
                <a:gd name="T51" fmla="*/ 267 h 708"/>
                <a:gd name="T52" fmla="*/ 696 w 1405"/>
                <a:gd name="T53" fmla="*/ 248 h 708"/>
                <a:gd name="T54" fmla="*/ 725 w 1405"/>
                <a:gd name="T55" fmla="*/ 232 h 708"/>
                <a:gd name="T56" fmla="*/ 751 w 1405"/>
                <a:gd name="T57" fmla="*/ 225 h 708"/>
                <a:gd name="T58" fmla="*/ 773 w 1405"/>
                <a:gd name="T59" fmla="*/ 212 h 708"/>
                <a:gd name="T60" fmla="*/ 802 w 1405"/>
                <a:gd name="T61" fmla="*/ 196 h 708"/>
                <a:gd name="T62" fmla="*/ 828 w 1405"/>
                <a:gd name="T63" fmla="*/ 183 h 708"/>
                <a:gd name="T64" fmla="*/ 857 w 1405"/>
                <a:gd name="T65" fmla="*/ 170 h 708"/>
                <a:gd name="T66" fmla="*/ 886 w 1405"/>
                <a:gd name="T67" fmla="*/ 161 h 708"/>
                <a:gd name="T68" fmla="*/ 915 w 1405"/>
                <a:gd name="T69" fmla="*/ 148 h 708"/>
                <a:gd name="T70" fmla="*/ 941 w 1405"/>
                <a:gd name="T71" fmla="*/ 135 h 708"/>
                <a:gd name="T72" fmla="*/ 970 w 1405"/>
                <a:gd name="T73" fmla="*/ 122 h 708"/>
                <a:gd name="T74" fmla="*/ 999 w 1405"/>
                <a:gd name="T75" fmla="*/ 119 h 708"/>
                <a:gd name="T76" fmla="*/ 1028 w 1405"/>
                <a:gd name="T77" fmla="*/ 106 h 708"/>
                <a:gd name="T78" fmla="*/ 1054 w 1405"/>
                <a:gd name="T79" fmla="*/ 93 h 708"/>
                <a:gd name="T80" fmla="*/ 1083 w 1405"/>
                <a:gd name="T81" fmla="*/ 87 h 708"/>
                <a:gd name="T82" fmla="*/ 1112 w 1405"/>
                <a:gd name="T83" fmla="*/ 77 h 708"/>
                <a:gd name="T84" fmla="*/ 1138 w 1405"/>
                <a:gd name="T85" fmla="*/ 64 h 708"/>
                <a:gd name="T86" fmla="*/ 1167 w 1405"/>
                <a:gd name="T87" fmla="*/ 58 h 708"/>
                <a:gd name="T88" fmla="*/ 1196 w 1405"/>
                <a:gd name="T89" fmla="*/ 51 h 708"/>
                <a:gd name="T90" fmla="*/ 1225 w 1405"/>
                <a:gd name="T91" fmla="*/ 41 h 708"/>
                <a:gd name="T92" fmla="*/ 1257 w 1405"/>
                <a:gd name="T93" fmla="*/ 35 h 708"/>
                <a:gd name="T94" fmla="*/ 1286 w 1405"/>
                <a:gd name="T95" fmla="*/ 22 h 708"/>
                <a:gd name="T96" fmla="*/ 1315 w 1405"/>
                <a:gd name="T97" fmla="*/ 16 h 708"/>
                <a:gd name="T98" fmla="*/ 1341 w 1405"/>
                <a:gd name="T99" fmla="*/ 9 h 708"/>
                <a:gd name="T100" fmla="*/ 1363 w 1405"/>
                <a:gd name="T101" fmla="*/ 6 h 708"/>
                <a:gd name="T102" fmla="*/ 1392 w 1405"/>
                <a:gd name="T103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05" h="708">
                  <a:moveTo>
                    <a:pt x="0" y="708"/>
                  </a:moveTo>
                  <a:lnTo>
                    <a:pt x="3" y="702"/>
                  </a:lnTo>
                  <a:lnTo>
                    <a:pt x="9" y="702"/>
                  </a:lnTo>
                  <a:lnTo>
                    <a:pt x="9" y="695"/>
                  </a:lnTo>
                  <a:lnTo>
                    <a:pt x="16" y="689"/>
                  </a:lnTo>
                  <a:lnTo>
                    <a:pt x="22" y="689"/>
                  </a:lnTo>
                  <a:lnTo>
                    <a:pt x="29" y="683"/>
                  </a:lnTo>
                  <a:lnTo>
                    <a:pt x="35" y="676"/>
                  </a:lnTo>
                  <a:lnTo>
                    <a:pt x="41" y="673"/>
                  </a:lnTo>
                  <a:lnTo>
                    <a:pt x="45" y="673"/>
                  </a:lnTo>
                  <a:lnTo>
                    <a:pt x="51" y="666"/>
                  </a:lnTo>
                  <a:lnTo>
                    <a:pt x="58" y="660"/>
                  </a:lnTo>
                  <a:lnTo>
                    <a:pt x="64" y="654"/>
                  </a:lnTo>
                  <a:lnTo>
                    <a:pt x="70" y="647"/>
                  </a:lnTo>
                  <a:lnTo>
                    <a:pt x="77" y="647"/>
                  </a:lnTo>
                  <a:lnTo>
                    <a:pt x="77" y="641"/>
                  </a:lnTo>
                  <a:lnTo>
                    <a:pt x="83" y="641"/>
                  </a:lnTo>
                  <a:lnTo>
                    <a:pt x="87" y="634"/>
                  </a:lnTo>
                  <a:lnTo>
                    <a:pt x="93" y="631"/>
                  </a:lnTo>
                  <a:lnTo>
                    <a:pt x="99" y="631"/>
                  </a:lnTo>
                  <a:lnTo>
                    <a:pt x="99" y="625"/>
                  </a:lnTo>
                  <a:lnTo>
                    <a:pt x="106" y="625"/>
                  </a:lnTo>
                  <a:lnTo>
                    <a:pt x="112" y="618"/>
                  </a:lnTo>
                  <a:lnTo>
                    <a:pt x="119" y="612"/>
                  </a:lnTo>
                  <a:lnTo>
                    <a:pt x="122" y="612"/>
                  </a:lnTo>
                  <a:lnTo>
                    <a:pt x="122" y="605"/>
                  </a:lnTo>
                  <a:lnTo>
                    <a:pt x="128" y="605"/>
                  </a:lnTo>
                  <a:lnTo>
                    <a:pt x="135" y="599"/>
                  </a:lnTo>
                  <a:lnTo>
                    <a:pt x="141" y="596"/>
                  </a:lnTo>
                  <a:lnTo>
                    <a:pt x="148" y="589"/>
                  </a:lnTo>
                  <a:lnTo>
                    <a:pt x="154" y="589"/>
                  </a:lnTo>
                  <a:lnTo>
                    <a:pt x="161" y="583"/>
                  </a:lnTo>
                  <a:lnTo>
                    <a:pt x="164" y="583"/>
                  </a:lnTo>
                  <a:lnTo>
                    <a:pt x="164" y="576"/>
                  </a:lnTo>
                  <a:lnTo>
                    <a:pt x="170" y="570"/>
                  </a:lnTo>
                  <a:lnTo>
                    <a:pt x="177" y="570"/>
                  </a:lnTo>
                  <a:lnTo>
                    <a:pt x="183" y="563"/>
                  </a:lnTo>
                  <a:lnTo>
                    <a:pt x="190" y="563"/>
                  </a:lnTo>
                  <a:lnTo>
                    <a:pt x="190" y="557"/>
                  </a:lnTo>
                  <a:lnTo>
                    <a:pt x="196" y="557"/>
                  </a:lnTo>
                  <a:lnTo>
                    <a:pt x="199" y="554"/>
                  </a:lnTo>
                  <a:lnTo>
                    <a:pt x="206" y="547"/>
                  </a:lnTo>
                  <a:lnTo>
                    <a:pt x="212" y="547"/>
                  </a:lnTo>
                  <a:lnTo>
                    <a:pt x="212" y="541"/>
                  </a:lnTo>
                  <a:lnTo>
                    <a:pt x="219" y="541"/>
                  </a:lnTo>
                  <a:lnTo>
                    <a:pt x="225" y="534"/>
                  </a:lnTo>
                  <a:lnTo>
                    <a:pt x="232" y="534"/>
                  </a:lnTo>
                  <a:lnTo>
                    <a:pt x="232" y="528"/>
                  </a:lnTo>
                  <a:lnTo>
                    <a:pt x="238" y="521"/>
                  </a:lnTo>
                  <a:lnTo>
                    <a:pt x="241" y="521"/>
                  </a:lnTo>
                  <a:lnTo>
                    <a:pt x="248" y="515"/>
                  </a:lnTo>
                  <a:lnTo>
                    <a:pt x="254" y="515"/>
                  </a:lnTo>
                  <a:lnTo>
                    <a:pt x="254" y="512"/>
                  </a:lnTo>
                  <a:lnTo>
                    <a:pt x="261" y="512"/>
                  </a:lnTo>
                  <a:lnTo>
                    <a:pt x="267" y="505"/>
                  </a:lnTo>
                  <a:lnTo>
                    <a:pt x="274" y="505"/>
                  </a:lnTo>
                  <a:lnTo>
                    <a:pt x="280" y="499"/>
                  </a:lnTo>
                  <a:lnTo>
                    <a:pt x="283" y="492"/>
                  </a:lnTo>
                  <a:lnTo>
                    <a:pt x="290" y="486"/>
                  </a:lnTo>
                  <a:lnTo>
                    <a:pt x="296" y="486"/>
                  </a:lnTo>
                  <a:lnTo>
                    <a:pt x="296" y="480"/>
                  </a:lnTo>
                  <a:lnTo>
                    <a:pt x="303" y="480"/>
                  </a:lnTo>
                  <a:lnTo>
                    <a:pt x="309" y="476"/>
                  </a:lnTo>
                  <a:lnTo>
                    <a:pt x="316" y="476"/>
                  </a:lnTo>
                  <a:lnTo>
                    <a:pt x="319" y="470"/>
                  </a:lnTo>
                  <a:lnTo>
                    <a:pt x="325" y="463"/>
                  </a:lnTo>
                  <a:lnTo>
                    <a:pt x="332" y="463"/>
                  </a:lnTo>
                  <a:lnTo>
                    <a:pt x="338" y="457"/>
                  </a:lnTo>
                  <a:lnTo>
                    <a:pt x="345" y="457"/>
                  </a:lnTo>
                  <a:lnTo>
                    <a:pt x="345" y="451"/>
                  </a:lnTo>
                  <a:lnTo>
                    <a:pt x="351" y="451"/>
                  </a:lnTo>
                  <a:lnTo>
                    <a:pt x="357" y="444"/>
                  </a:lnTo>
                  <a:lnTo>
                    <a:pt x="361" y="444"/>
                  </a:lnTo>
                  <a:lnTo>
                    <a:pt x="361" y="438"/>
                  </a:lnTo>
                  <a:lnTo>
                    <a:pt x="367" y="438"/>
                  </a:lnTo>
                  <a:lnTo>
                    <a:pt x="374" y="434"/>
                  </a:lnTo>
                  <a:lnTo>
                    <a:pt x="380" y="434"/>
                  </a:lnTo>
                  <a:lnTo>
                    <a:pt x="386" y="428"/>
                  </a:lnTo>
                  <a:lnTo>
                    <a:pt x="393" y="422"/>
                  </a:lnTo>
                  <a:lnTo>
                    <a:pt x="396" y="422"/>
                  </a:lnTo>
                  <a:lnTo>
                    <a:pt x="403" y="415"/>
                  </a:lnTo>
                  <a:lnTo>
                    <a:pt x="409" y="415"/>
                  </a:lnTo>
                  <a:lnTo>
                    <a:pt x="409" y="409"/>
                  </a:lnTo>
                  <a:lnTo>
                    <a:pt x="415" y="409"/>
                  </a:lnTo>
                  <a:lnTo>
                    <a:pt x="422" y="402"/>
                  </a:lnTo>
                  <a:lnTo>
                    <a:pt x="428" y="402"/>
                  </a:lnTo>
                  <a:lnTo>
                    <a:pt x="435" y="399"/>
                  </a:lnTo>
                  <a:lnTo>
                    <a:pt x="438" y="393"/>
                  </a:lnTo>
                  <a:lnTo>
                    <a:pt x="444" y="393"/>
                  </a:lnTo>
                  <a:lnTo>
                    <a:pt x="451" y="386"/>
                  </a:lnTo>
                  <a:lnTo>
                    <a:pt x="457" y="380"/>
                  </a:lnTo>
                  <a:lnTo>
                    <a:pt x="464" y="380"/>
                  </a:lnTo>
                  <a:lnTo>
                    <a:pt x="470" y="373"/>
                  </a:lnTo>
                  <a:lnTo>
                    <a:pt x="477" y="373"/>
                  </a:lnTo>
                  <a:lnTo>
                    <a:pt x="477" y="367"/>
                  </a:lnTo>
                  <a:lnTo>
                    <a:pt x="480" y="367"/>
                  </a:lnTo>
                  <a:lnTo>
                    <a:pt x="486" y="360"/>
                  </a:lnTo>
                  <a:lnTo>
                    <a:pt x="493" y="360"/>
                  </a:lnTo>
                  <a:lnTo>
                    <a:pt x="499" y="357"/>
                  </a:lnTo>
                  <a:lnTo>
                    <a:pt x="506" y="357"/>
                  </a:lnTo>
                  <a:lnTo>
                    <a:pt x="512" y="351"/>
                  </a:lnTo>
                  <a:lnTo>
                    <a:pt x="515" y="351"/>
                  </a:lnTo>
                  <a:lnTo>
                    <a:pt x="515" y="344"/>
                  </a:lnTo>
                  <a:lnTo>
                    <a:pt x="522" y="344"/>
                  </a:lnTo>
                  <a:lnTo>
                    <a:pt x="528" y="338"/>
                  </a:lnTo>
                  <a:lnTo>
                    <a:pt x="535" y="338"/>
                  </a:lnTo>
                  <a:lnTo>
                    <a:pt x="541" y="331"/>
                  </a:lnTo>
                  <a:lnTo>
                    <a:pt x="548" y="325"/>
                  </a:lnTo>
                  <a:lnTo>
                    <a:pt x="554" y="325"/>
                  </a:lnTo>
                  <a:lnTo>
                    <a:pt x="557" y="325"/>
                  </a:lnTo>
                  <a:lnTo>
                    <a:pt x="564" y="318"/>
                  </a:lnTo>
                  <a:lnTo>
                    <a:pt x="570" y="315"/>
                  </a:lnTo>
                  <a:lnTo>
                    <a:pt x="577" y="315"/>
                  </a:lnTo>
                  <a:lnTo>
                    <a:pt x="583" y="309"/>
                  </a:lnTo>
                  <a:lnTo>
                    <a:pt x="590" y="309"/>
                  </a:lnTo>
                  <a:lnTo>
                    <a:pt x="590" y="302"/>
                  </a:lnTo>
                  <a:lnTo>
                    <a:pt x="593" y="302"/>
                  </a:lnTo>
                  <a:lnTo>
                    <a:pt x="599" y="302"/>
                  </a:lnTo>
                  <a:lnTo>
                    <a:pt x="606" y="296"/>
                  </a:lnTo>
                  <a:lnTo>
                    <a:pt x="612" y="289"/>
                  </a:lnTo>
                  <a:lnTo>
                    <a:pt x="619" y="289"/>
                  </a:lnTo>
                  <a:lnTo>
                    <a:pt x="625" y="283"/>
                  </a:lnTo>
                  <a:lnTo>
                    <a:pt x="631" y="283"/>
                  </a:lnTo>
                  <a:lnTo>
                    <a:pt x="635" y="280"/>
                  </a:lnTo>
                  <a:lnTo>
                    <a:pt x="641" y="280"/>
                  </a:lnTo>
                  <a:lnTo>
                    <a:pt x="648" y="273"/>
                  </a:lnTo>
                  <a:lnTo>
                    <a:pt x="654" y="273"/>
                  </a:lnTo>
                  <a:lnTo>
                    <a:pt x="654" y="267"/>
                  </a:lnTo>
                  <a:lnTo>
                    <a:pt x="661" y="267"/>
                  </a:lnTo>
                  <a:lnTo>
                    <a:pt x="667" y="267"/>
                  </a:lnTo>
                  <a:lnTo>
                    <a:pt x="673" y="260"/>
                  </a:lnTo>
                  <a:lnTo>
                    <a:pt x="677" y="254"/>
                  </a:lnTo>
                  <a:lnTo>
                    <a:pt x="683" y="254"/>
                  </a:lnTo>
                  <a:lnTo>
                    <a:pt x="690" y="254"/>
                  </a:lnTo>
                  <a:lnTo>
                    <a:pt x="696" y="248"/>
                  </a:lnTo>
                  <a:lnTo>
                    <a:pt x="702" y="241"/>
                  </a:lnTo>
                  <a:lnTo>
                    <a:pt x="709" y="241"/>
                  </a:lnTo>
                  <a:lnTo>
                    <a:pt x="712" y="241"/>
                  </a:lnTo>
                  <a:lnTo>
                    <a:pt x="719" y="238"/>
                  </a:lnTo>
                  <a:lnTo>
                    <a:pt x="725" y="232"/>
                  </a:lnTo>
                  <a:lnTo>
                    <a:pt x="731" y="232"/>
                  </a:lnTo>
                  <a:lnTo>
                    <a:pt x="738" y="232"/>
                  </a:lnTo>
                  <a:lnTo>
                    <a:pt x="738" y="225"/>
                  </a:lnTo>
                  <a:lnTo>
                    <a:pt x="744" y="225"/>
                  </a:lnTo>
                  <a:lnTo>
                    <a:pt x="751" y="225"/>
                  </a:lnTo>
                  <a:lnTo>
                    <a:pt x="754" y="219"/>
                  </a:lnTo>
                  <a:lnTo>
                    <a:pt x="760" y="219"/>
                  </a:lnTo>
                  <a:lnTo>
                    <a:pt x="760" y="212"/>
                  </a:lnTo>
                  <a:lnTo>
                    <a:pt x="767" y="212"/>
                  </a:lnTo>
                  <a:lnTo>
                    <a:pt x="773" y="212"/>
                  </a:lnTo>
                  <a:lnTo>
                    <a:pt x="780" y="206"/>
                  </a:lnTo>
                  <a:lnTo>
                    <a:pt x="786" y="206"/>
                  </a:lnTo>
                  <a:lnTo>
                    <a:pt x="789" y="203"/>
                  </a:lnTo>
                  <a:lnTo>
                    <a:pt x="796" y="203"/>
                  </a:lnTo>
                  <a:lnTo>
                    <a:pt x="802" y="196"/>
                  </a:lnTo>
                  <a:lnTo>
                    <a:pt x="809" y="196"/>
                  </a:lnTo>
                  <a:lnTo>
                    <a:pt x="815" y="190"/>
                  </a:lnTo>
                  <a:lnTo>
                    <a:pt x="822" y="190"/>
                  </a:lnTo>
                  <a:lnTo>
                    <a:pt x="828" y="190"/>
                  </a:lnTo>
                  <a:lnTo>
                    <a:pt x="828" y="183"/>
                  </a:lnTo>
                  <a:lnTo>
                    <a:pt x="831" y="183"/>
                  </a:lnTo>
                  <a:lnTo>
                    <a:pt x="838" y="183"/>
                  </a:lnTo>
                  <a:lnTo>
                    <a:pt x="844" y="177"/>
                  </a:lnTo>
                  <a:lnTo>
                    <a:pt x="851" y="177"/>
                  </a:lnTo>
                  <a:lnTo>
                    <a:pt x="857" y="170"/>
                  </a:lnTo>
                  <a:lnTo>
                    <a:pt x="864" y="170"/>
                  </a:lnTo>
                  <a:lnTo>
                    <a:pt x="870" y="170"/>
                  </a:lnTo>
                  <a:lnTo>
                    <a:pt x="873" y="164"/>
                  </a:lnTo>
                  <a:lnTo>
                    <a:pt x="880" y="164"/>
                  </a:lnTo>
                  <a:lnTo>
                    <a:pt x="886" y="161"/>
                  </a:lnTo>
                  <a:lnTo>
                    <a:pt x="893" y="161"/>
                  </a:lnTo>
                  <a:lnTo>
                    <a:pt x="899" y="154"/>
                  </a:lnTo>
                  <a:lnTo>
                    <a:pt x="906" y="154"/>
                  </a:lnTo>
                  <a:lnTo>
                    <a:pt x="909" y="154"/>
                  </a:lnTo>
                  <a:lnTo>
                    <a:pt x="915" y="148"/>
                  </a:lnTo>
                  <a:lnTo>
                    <a:pt x="922" y="148"/>
                  </a:lnTo>
                  <a:lnTo>
                    <a:pt x="928" y="141"/>
                  </a:lnTo>
                  <a:lnTo>
                    <a:pt x="935" y="141"/>
                  </a:lnTo>
                  <a:lnTo>
                    <a:pt x="941" y="141"/>
                  </a:lnTo>
                  <a:lnTo>
                    <a:pt x="941" y="135"/>
                  </a:lnTo>
                  <a:lnTo>
                    <a:pt x="947" y="135"/>
                  </a:lnTo>
                  <a:lnTo>
                    <a:pt x="951" y="135"/>
                  </a:lnTo>
                  <a:lnTo>
                    <a:pt x="957" y="128"/>
                  </a:lnTo>
                  <a:lnTo>
                    <a:pt x="964" y="128"/>
                  </a:lnTo>
                  <a:lnTo>
                    <a:pt x="970" y="122"/>
                  </a:lnTo>
                  <a:lnTo>
                    <a:pt x="976" y="122"/>
                  </a:lnTo>
                  <a:lnTo>
                    <a:pt x="983" y="122"/>
                  </a:lnTo>
                  <a:lnTo>
                    <a:pt x="986" y="119"/>
                  </a:lnTo>
                  <a:lnTo>
                    <a:pt x="993" y="119"/>
                  </a:lnTo>
                  <a:lnTo>
                    <a:pt x="999" y="119"/>
                  </a:lnTo>
                  <a:lnTo>
                    <a:pt x="1006" y="112"/>
                  </a:lnTo>
                  <a:lnTo>
                    <a:pt x="1012" y="112"/>
                  </a:lnTo>
                  <a:lnTo>
                    <a:pt x="1018" y="106"/>
                  </a:lnTo>
                  <a:lnTo>
                    <a:pt x="1025" y="106"/>
                  </a:lnTo>
                  <a:lnTo>
                    <a:pt x="1028" y="106"/>
                  </a:lnTo>
                  <a:lnTo>
                    <a:pt x="1035" y="99"/>
                  </a:lnTo>
                  <a:lnTo>
                    <a:pt x="1041" y="99"/>
                  </a:lnTo>
                  <a:lnTo>
                    <a:pt x="1047" y="99"/>
                  </a:lnTo>
                  <a:lnTo>
                    <a:pt x="1047" y="93"/>
                  </a:lnTo>
                  <a:lnTo>
                    <a:pt x="1054" y="93"/>
                  </a:lnTo>
                  <a:lnTo>
                    <a:pt x="1060" y="93"/>
                  </a:lnTo>
                  <a:lnTo>
                    <a:pt x="1067" y="93"/>
                  </a:lnTo>
                  <a:lnTo>
                    <a:pt x="1070" y="87"/>
                  </a:lnTo>
                  <a:lnTo>
                    <a:pt x="1076" y="87"/>
                  </a:lnTo>
                  <a:lnTo>
                    <a:pt x="1083" y="87"/>
                  </a:lnTo>
                  <a:lnTo>
                    <a:pt x="1089" y="83"/>
                  </a:lnTo>
                  <a:lnTo>
                    <a:pt x="1096" y="83"/>
                  </a:lnTo>
                  <a:lnTo>
                    <a:pt x="1102" y="77"/>
                  </a:lnTo>
                  <a:lnTo>
                    <a:pt x="1105" y="77"/>
                  </a:lnTo>
                  <a:lnTo>
                    <a:pt x="1112" y="77"/>
                  </a:lnTo>
                  <a:lnTo>
                    <a:pt x="1118" y="70"/>
                  </a:lnTo>
                  <a:lnTo>
                    <a:pt x="1125" y="70"/>
                  </a:lnTo>
                  <a:lnTo>
                    <a:pt x="1131" y="70"/>
                  </a:lnTo>
                  <a:lnTo>
                    <a:pt x="1138" y="70"/>
                  </a:lnTo>
                  <a:lnTo>
                    <a:pt x="1138" y="64"/>
                  </a:lnTo>
                  <a:lnTo>
                    <a:pt x="1144" y="64"/>
                  </a:lnTo>
                  <a:lnTo>
                    <a:pt x="1147" y="64"/>
                  </a:lnTo>
                  <a:lnTo>
                    <a:pt x="1154" y="64"/>
                  </a:lnTo>
                  <a:lnTo>
                    <a:pt x="1160" y="58"/>
                  </a:lnTo>
                  <a:lnTo>
                    <a:pt x="1167" y="58"/>
                  </a:lnTo>
                  <a:lnTo>
                    <a:pt x="1173" y="58"/>
                  </a:lnTo>
                  <a:lnTo>
                    <a:pt x="1180" y="51"/>
                  </a:lnTo>
                  <a:lnTo>
                    <a:pt x="1183" y="51"/>
                  </a:lnTo>
                  <a:lnTo>
                    <a:pt x="1189" y="51"/>
                  </a:lnTo>
                  <a:lnTo>
                    <a:pt x="1196" y="51"/>
                  </a:lnTo>
                  <a:lnTo>
                    <a:pt x="1202" y="45"/>
                  </a:lnTo>
                  <a:lnTo>
                    <a:pt x="1209" y="45"/>
                  </a:lnTo>
                  <a:lnTo>
                    <a:pt x="1215" y="45"/>
                  </a:lnTo>
                  <a:lnTo>
                    <a:pt x="1222" y="41"/>
                  </a:lnTo>
                  <a:lnTo>
                    <a:pt x="1225" y="41"/>
                  </a:lnTo>
                  <a:lnTo>
                    <a:pt x="1231" y="41"/>
                  </a:lnTo>
                  <a:lnTo>
                    <a:pt x="1238" y="41"/>
                  </a:lnTo>
                  <a:lnTo>
                    <a:pt x="1244" y="35"/>
                  </a:lnTo>
                  <a:lnTo>
                    <a:pt x="1251" y="35"/>
                  </a:lnTo>
                  <a:lnTo>
                    <a:pt x="1257" y="35"/>
                  </a:lnTo>
                  <a:lnTo>
                    <a:pt x="1263" y="29"/>
                  </a:lnTo>
                  <a:lnTo>
                    <a:pt x="1267" y="29"/>
                  </a:lnTo>
                  <a:lnTo>
                    <a:pt x="1273" y="29"/>
                  </a:lnTo>
                  <a:lnTo>
                    <a:pt x="1280" y="29"/>
                  </a:lnTo>
                  <a:lnTo>
                    <a:pt x="1286" y="22"/>
                  </a:lnTo>
                  <a:lnTo>
                    <a:pt x="1292" y="22"/>
                  </a:lnTo>
                  <a:lnTo>
                    <a:pt x="1299" y="22"/>
                  </a:lnTo>
                  <a:lnTo>
                    <a:pt x="1302" y="22"/>
                  </a:lnTo>
                  <a:lnTo>
                    <a:pt x="1309" y="16"/>
                  </a:lnTo>
                  <a:lnTo>
                    <a:pt x="1315" y="16"/>
                  </a:lnTo>
                  <a:lnTo>
                    <a:pt x="1321" y="16"/>
                  </a:lnTo>
                  <a:lnTo>
                    <a:pt x="1328" y="16"/>
                  </a:lnTo>
                  <a:lnTo>
                    <a:pt x="1334" y="16"/>
                  </a:lnTo>
                  <a:lnTo>
                    <a:pt x="1334" y="9"/>
                  </a:lnTo>
                  <a:lnTo>
                    <a:pt x="1341" y="9"/>
                  </a:lnTo>
                  <a:lnTo>
                    <a:pt x="1344" y="9"/>
                  </a:lnTo>
                  <a:lnTo>
                    <a:pt x="1351" y="9"/>
                  </a:lnTo>
                  <a:lnTo>
                    <a:pt x="1357" y="9"/>
                  </a:lnTo>
                  <a:lnTo>
                    <a:pt x="1357" y="6"/>
                  </a:lnTo>
                  <a:lnTo>
                    <a:pt x="1363" y="6"/>
                  </a:lnTo>
                  <a:lnTo>
                    <a:pt x="1370" y="6"/>
                  </a:lnTo>
                  <a:lnTo>
                    <a:pt x="1376" y="6"/>
                  </a:lnTo>
                  <a:lnTo>
                    <a:pt x="1380" y="6"/>
                  </a:lnTo>
                  <a:lnTo>
                    <a:pt x="1386" y="0"/>
                  </a:lnTo>
                  <a:lnTo>
                    <a:pt x="1392" y="0"/>
                  </a:lnTo>
                  <a:lnTo>
                    <a:pt x="1399" y="0"/>
                  </a:lnTo>
                  <a:lnTo>
                    <a:pt x="1405" y="0"/>
                  </a:lnTo>
                </a:path>
              </a:pathLst>
            </a:custGeom>
            <a:noFill/>
            <a:ln w="19050">
              <a:solidFill>
                <a:srgbClr val="FF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61475" name="Rectangle 35">
              <a:extLst>
                <a:ext uri="{FF2B5EF4-FFF2-40B4-BE49-F238E27FC236}">
                  <a16:creationId xmlns:a16="http://schemas.microsoft.com/office/drawing/2014/main" id="{8B923FD5-D2F8-294C-B7BC-766178602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1" y="2619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chemeClr val="accent2"/>
                  </a:solidFill>
                  <a:latin typeface="Symbol" pitchFamily="2" charset="2"/>
                </a:rPr>
                <a:t>b</a:t>
              </a:r>
              <a:endParaRPr lang="en-US" altLang="zh-CN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61476" name="Group 36">
            <a:extLst>
              <a:ext uri="{FF2B5EF4-FFF2-40B4-BE49-F238E27FC236}">
                <a16:creationId xmlns:a16="http://schemas.microsoft.com/office/drawing/2014/main" id="{5AA10D32-2629-AD41-A364-A516A6CA4F1F}"/>
              </a:ext>
            </a:extLst>
          </p:cNvPr>
          <p:cNvGrpSpPr>
            <a:grpSpLocks/>
          </p:cNvGrpSpPr>
          <p:nvPr/>
        </p:nvGrpSpPr>
        <p:grpSpPr bwMode="auto">
          <a:xfrm>
            <a:off x="5613400" y="3646488"/>
            <a:ext cx="1346200" cy="2168525"/>
            <a:chOff x="1872" y="2243"/>
            <a:chExt cx="848" cy="1366"/>
          </a:xfrm>
        </p:grpSpPr>
        <p:sp>
          <p:nvSpPr>
            <p:cNvPr id="61477" name="Line 37">
              <a:extLst>
                <a:ext uri="{FF2B5EF4-FFF2-40B4-BE49-F238E27FC236}">
                  <a16:creationId xmlns:a16="http://schemas.microsoft.com/office/drawing/2014/main" id="{EFA962FC-C723-A545-A699-831CF358C0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2243"/>
              <a:ext cx="848" cy="1366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grpSp>
          <p:nvGrpSpPr>
            <p:cNvPr id="61478" name="Group 38">
              <a:extLst>
                <a:ext uri="{FF2B5EF4-FFF2-40B4-BE49-F238E27FC236}">
                  <a16:creationId xmlns:a16="http://schemas.microsoft.com/office/drawing/2014/main" id="{B006D196-EFAA-0543-BB98-3D29B14C9C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4" y="2458"/>
              <a:ext cx="369" cy="126"/>
              <a:chOff x="2134" y="2458"/>
              <a:chExt cx="369" cy="126"/>
            </a:xfrm>
          </p:grpSpPr>
          <p:sp>
            <p:nvSpPr>
              <p:cNvPr id="61479" name="Rectangle 39">
                <a:extLst>
                  <a:ext uri="{FF2B5EF4-FFF2-40B4-BE49-F238E27FC236}">
                    <a16:creationId xmlns:a16="http://schemas.microsoft.com/office/drawing/2014/main" id="{AC86E5AB-D6F8-1846-8F62-E3E24CFBD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4" y="2461"/>
                <a:ext cx="19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200" b="1">
                    <a:solidFill>
                      <a:srgbClr val="008000"/>
                    </a:solidFill>
                    <a:latin typeface="宋体" panose="02010600030101010101" pitchFamily="2" charset="-122"/>
                  </a:rPr>
                  <a:t>斜率</a:t>
                </a:r>
                <a:endParaRPr lang="zh-CN" altLang="en-US" b="1">
                  <a:solidFill>
                    <a:srgbClr val="008000"/>
                  </a:solidFill>
                </a:endParaRPr>
              </a:p>
            </p:txBody>
          </p:sp>
          <p:sp>
            <p:nvSpPr>
              <p:cNvPr id="61480" name="Rectangle 40">
                <a:extLst>
                  <a:ext uri="{FF2B5EF4-FFF2-40B4-BE49-F238E27FC236}">
                    <a16:creationId xmlns:a16="http://schemas.microsoft.com/office/drawing/2014/main" id="{685ADAB8-6FFD-9744-AF90-C2BA8C90F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2458"/>
                <a:ext cx="55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>
                    <a:solidFill>
                      <a:srgbClr val="008000"/>
                    </a:solidFill>
                  </a:rPr>
                  <a:t>=</a:t>
                </a:r>
                <a:endParaRPr lang="en-US" altLang="zh-CN" b="1">
                  <a:solidFill>
                    <a:srgbClr val="008000"/>
                  </a:solidFill>
                </a:endParaRPr>
              </a:p>
            </p:txBody>
          </p:sp>
          <p:sp>
            <p:nvSpPr>
              <p:cNvPr id="61481" name="Rectangle 41">
                <a:extLst>
                  <a:ext uri="{FF2B5EF4-FFF2-40B4-BE49-F238E27FC236}">
                    <a16:creationId xmlns:a16="http://schemas.microsoft.com/office/drawing/2014/main" id="{6411D296-1C8C-0B46-9F4C-1E380230F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8" y="2458"/>
                <a:ext cx="3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 i="1">
                    <a:solidFill>
                      <a:srgbClr val="008000"/>
                    </a:solidFill>
                  </a:rPr>
                  <a:t>s</a:t>
                </a:r>
                <a:endParaRPr lang="en-US" altLang="zh-CN" b="1">
                  <a:solidFill>
                    <a:srgbClr val="008000"/>
                  </a:solidFill>
                </a:endParaRPr>
              </a:p>
            </p:txBody>
          </p:sp>
          <p:sp>
            <p:nvSpPr>
              <p:cNvPr id="61482" name="Rectangle 42">
                <a:extLst>
                  <a:ext uri="{FF2B5EF4-FFF2-40B4-BE49-F238E27FC236}">
                    <a16:creationId xmlns:a16="http://schemas.microsoft.com/office/drawing/2014/main" id="{768F1345-9656-6743-96C7-D62C6BC712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5" y="2517"/>
                <a:ext cx="28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00" b="1">
                    <a:solidFill>
                      <a:srgbClr val="008000"/>
                    </a:solidFill>
                  </a:rPr>
                  <a:t>0</a:t>
                </a:r>
                <a:endParaRPr lang="en-US" altLang="zh-CN" b="1">
                  <a:solidFill>
                    <a:srgbClr val="008000"/>
                  </a:solidFill>
                </a:endParaRPr>
              </a:p>
            </p:txBody>
          </p:sp>
        </p:grpSp>
      </p:grpSp>
      <p:grpSp>
        <p:nvGrpSpPr>
          <p:cNvPr id="61483" name="Group 43">
            <a:extLst>
              <a:ext uri="{FF2B5EF4-FFF2-40B4-BE49-F238E27FC236}">
                <a16:creationId xmlns:a16="http://schemas.microsoft.com/office/drawing/2014/main" id="{366FB5BB-63CF-5549-9A05-BA429256D146}"/>
              </a:ext>
            </a:extLst>
          </p:cNvPr>
          <p:cNvGrpSpPr>
            <a:grpSpLocks/>
          </p:cNvGrpSpPr>
          <p:nvPr/>
        </p:nvGrpSpPr>
        <p:grpSpPr bwMode="auto">
          <a:xfrm>
            <a:off x="8123238" y="3111500"/>
            <a:ext cx="360362" cy="217488"/>
            <a:chOff x="3453" y="1906"/>
            <a:chExt cx="227" cy="137"/>
          </a:xfrm>
        </p:grpSpPr>
        <p:sp>
          <p:nvSpPr>
            <p:cNvPr id="61484" name="Rectangle 44">
              <a:extLst>
                <a:ext uri="{FF2B5EF4-FFF2-40B4-BE49-F238E27FC236}">
                  <a16:creationId xmlns:a16="http://schemas.microsoft.com/office/drawing/2014/main" id="{55947561-046C-ED4A-8D78-44C18EAE4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3" y="1906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8000"/>
                  </a:solidFill>
                  <a:latin typeface="Symbol" pitchFamily="2" charset="2"/>
                </a:rPr>
                <a:t>j</a:t>
              </a:r>
              <a:endParaRPr lang="en-US" altLang="zh-CN" b="1">
                <a:solidFill>
                  <a:srgbClr val="008000"/>
                </a:solidFill>
              </a:endParaRPr>
            </a:p>
          </p:txBody>
        </p:sp>
        <p:sp>
          <p:nvSpPr>
            <p:cNvPr id="61485" name="Rectangle 45">
              <a:extLst>
                <a:ext uri="{FF2B5EF4-FFF2-40B4-BE49-F238E27FC236}">
                  <a16:creationId xmlns:a16="http://schemas.microsoft.com/office/drawing/2014/main" id="{56868576-0A25-9142-A7EA-E13908A96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1" y="1917"/>
              <a:ext cx="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8000"/>
                  </a:solidFill>
                </a:rPr>
                <a:t>(</a:t>
              </a:r>
              <a:endParaRPr lang="en-US" altLang="zh-CN" b="1">
                <a:solidFill>
                  <a:srgbClr val="008000"/>
                </a:solidFill>
              </a:endParaRPr>
            </a:p>
          </p:txBody>
        </p:sp>
        <p:sp>
          <p:nvSpPr>
            <p:cNvPr id="61486" name="Rectangle 46">
              <a:extLst>
                <a:ext uri="{FF2B5EF4-FFF2-40B4-BE49-F238E27FC236}">
                  <a16:creationId xmlns:a16="http://schemas.microsoft.com/office/drawing/2014/main" id="{99805F9F-8B3B-2840-8202-259DD2359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917"/>
              <a:ext cx="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8000"/>
                  </a:solidFill>
                </a:rPr>
                <a:t>)</a:t>
              </a:r>
              <a:endParaRPr lang="en-US" altLang="zh-CN" b="1">
                <a:solidFill>
                  <a:srgbClr val="008000"/>
                </a:solidFill>
              </a:endParaRPr>
            </a:p>
          </p:txBody>
        </p:sp>
        <p:sp>
          <p:nvSpPr>
            <p:cNvPr id="61487" name="Rectangle 47">
              <a:extLst>
                <a:ext uri="{FF2B5EF4-FFF2-40B4-BE49-F238E27FC236}">
                  <a16:creationId xmlns:a16="http://schemas.microsoft.com/office/drawing/2014/main" id="{1DDBAF43-D40D-D245-9533-71FBC9E24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9" y="1917"/>
              <a:ext cx="3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8000"/>
                  </a:solidFill>
                </a:rPr>
                <a:t>s</a:t>
              </a:r>
              <a:endParaRPr lang="en-US" altLang="zh-CN" b="1">
                <a:solidFill>
                  <a:srgbClr val="008000"/>
                </a:solidFill>
              </a:endParaRPr>
            </a:p>
          </p:txBody>
        </p:sp>
        <p:sp>
          <p:nvSpPr>
            <p:cNvPr id="61488" name="Rectangle 48">
              <a:extLst>
                <a:ext uri="{FF2B5EF4-FFF2-40B4-BE49-F238E27FC236}">
                  <a16:creationId xmlns:a16="http://schemas.microsoft.com/office/drawing/2014/main" id="{7BD5C75E-80DC-9441-AC55-F68AB26D0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7" y="1976"/>
              <a:ext cx="28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700" b="1">
                  <a:solidFill>
                    <a:srgbClr val="008000"/>
                  </a:solidFill>
                </a:rPr>
                <a:t>0</a:t>
              </a:r>
              <a:endParaRPr lang="en-US" altLang="zh-CN" b="1">
                <a:solidFill>
                  <a:srgbClr val="008000"/>
                </a:solidFill>
              </a:endParaRPr>
            </a:p>
          </p:txBody>
        </p:sp>
      </p:grpSp>
      <p:grpSp>
        <p:nvGrpSpPr>
          <p:cNvPr id="61489" name="Group 49">
            <a:extLst>
              <a:ext uri="{FF2B5EF4-FFF2-40B4-BE49-F238E27FC236}">
                <a16:creationId xmlns:a16="http://schemas.microsoft.com/office/drawing/2014/main" id="{4F99FBB4-A372-2C4C-9B14-AC2F773EB241}"/>
              </a:ext>
            </a:extLst>
          </p:cNvPr>
          <p:cNvGrpSpPr>
            <a:grpSpLocks/>
          </p:cNvGrpSpPr>
          <p:nvPr/>
        </p:nvGrpSpPr>
        <p:grpSpPr bwMode="auto">
          <a:xfrm>
            <a:off x="5838825" y="3211513"/>
            <a:ext cx="2206625" cy="2244725"/>
            <a:chOff x="2014" y="1969"/>
            <a:chExt cx="1390" cy="1414"/>
          </a:xfrm>
        </p:grpSpPr>
        <p:sp>
          <p:nvSpPr>
            <p:cNvPr id="61490" name="Freeform 50">
              <a:extLst>
                <a:ext uri="{FF2B5EF4-FFF2-40B4-BE49-F238E27FC236}">
                  <a16:creationId xmlns:a16="http://schemas.microsoft.com/office/drawing/2014/main" id="{0A98A9C3-57A0-5F4C-8C3C-EA7EE971B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4" y="3374"/>
              <a:ext cx="10" cy="9"/>
            </a:xfrm>
            <a:custGeom>
              <a:avLst/>
              <a:gdLst>
                <a:gd name="T0" fmla="*/ 0 w 10"/>
                <a:gd name="T1" fmla="*/ 6 h 9"/>
                <a:gd name="T2" fmla="*/ 7 w 10"/>
                <a:gd name="T3" fmla="*/ 9 h 9"/>
                <a:gd name="T4" fmla="*/ 10 w 10"/>
                <a:gd name="T5" fmla="*/ 3 h 9"/>
                <a:gd name="T6" fmla="*/ 4 w 10"/>
                <a:gd name="T7" fmla="*/ 0 h 9"/>
                <a:gd name="T8" fmla="*/ 0 w 10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0" y="6"/>
                  </a:moveTo>
                  <a:lnTo>
                    <a:pt x="7" y="9"/>
                  </a:lnTo>
                  <a:lnTo>
                    <a:pt x="10" y="3"/>
                  </a:lnTo>
                  <a:lnTo>
                    <a:pt x="4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491" name="Freeform 51">
              <a:extLst>
                <a:ext uri="{FF2B5EF4-FFF2-40B4-BE49-F238E27FC236}">
                  <a16:creationId xmlns:a16="http://schemas.microsoft.com/office/drawing/2014/main" id="{352FAC6F-DB07-8F46-8BDE-E2F2B20FF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8" y="3361"/>
              <a:ext cx="12" cy="16"/>
            </a:xfrm>
            <a:custGeom>
              <a:avLst/>
              <a:gdLst>
                <a:gd name="T0" fmla="*/ 0 w 12"/>
                <a:gd name="T1" fmla="*/ 13 h 16"/>
                <a:gd name="T2" fmla="*/ 6 w 12"/>
                <a:gd name="T3" fmla="*/ 16 h 16"/>
                <a:gd name="T4" fmla="*/ 12 w 12"/>
                <a:gd name="T5" fmla="*/ 3 h 16"/>
                <a:gd name="T6" fmla="*/ 6 w 12"/>
                <a:gd name="T7" fmla="*/ 0 h 16"/>
                <a:gd name="T8" fmla="*/ 0 w 12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0" y="13"/>
                  </a:moveTo>
                  <a:lnTo>
                    <a:pt x="6" y="16"/>
                  </a:lnTo>
                  <a:lnTo>
                    <a:pt x="12" y="3"/>
                  </a:lnTo>
                  <a:lnTo>
                    <a:pt x="6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492" name="Rectangle 52">
              <a:extLst>
                <a:ext uri="{FF2B5EF4-FFF2-40B4-BE49-F238E27FC236}">
                  <a16:creationId xmlns:a16="http://schemas.microsoft.com/office/drawing/2014/main" id="{0871C646-4E79-ED4B-BC0F-E4BD6E994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" y="3358"/>
              <a:ext cx="6" cy="6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493" name="Freeform 53">
              <a:extLst>
                <a:ext uri="{FF2B5EF4-FFF2-40B4-BE49-F238E27FC236}">
                  <a16:creationId xmlns:a16="http://schemas.microsoft.com/office/drawing/2014/main" id="{827DF051-2B51-4845-AF7A-561E86E75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" y="3348"/>
              <a:ext cx="13" cy="13"/>
            </a:xfrm>
            <a:custGeom>
              <a:avLst/>
              <a:gdLst>
                <a:gd name="T0" fmla="*/ 0 w 13"/>
                <a:gd name="T1" fmla="*/ 6 h 13"/>
                <a:gd name="T2" fmla="*/ 6 w 13"/>
                <a:gd name="T3" fmla="*/ 13 h 13"/>
                <a:gd name="T4" fmla="*/ 13 w 13"/>
                <a:gd name="T5" fmla="*/ 6 h 13"/>
                <a:gd name="T6" fmla="*/ 6 w 13"/>
                <a:gd name="T7" fmla="*/ 0 h 13"/>
                <a:gd name="T8" fmla="*/ 0 w 13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6"/>
                  </a:moveTo>
                  <a:lnTo>
                    <a:pt x="6" y="13"/>
                  </a:lnTo>
                  <a:lnTo>
                    <a:pt x="13" y="6"/>
                  </a:lnTo>
                  <a:lnTo>
                    <a:pt x="6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494" name="Freeform 54">
              <a:extLst>
                <a:ext uri="{FF2B5EF4-FFF2-40B4-BE49-F238E27FC236}">
                  <a16:creationId xmlns:a16="http://schemas.microsoft.com/office/drawing/2014/main" id="{FD37A202-41B8-5E44-B277-0D739E349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0" y="3338"/>
              <a:ext cx="13" cy="13"/>
            </a:xfrm>
            <a:custGeom>
              <a:avLst/>
              <a:gdLst>
                <a:gd name="T0" fmla="*/ 0 w 13"/>
                <a:gd name="T1" fmla="*/ 10 h 13"/>
                <a:gd name="T2" fmla="*/ 7 w 13"/>
                <a:gd name="T3" fmla="*/ 13 h 13"/>
                <a:gd name="T4" fmla="*/ 13 w 13"/>
                <a:gd name="T5" fmla="*/ 3 h 13"/>
                <a:gd name="T6" fmla="*/ 7 w 13"/>
                <a:gd name="T7" fmla="*/ 0 h 13"/>
                <a:gd name="T8" fmla="*/ 0 w 13"/>
                <a:gd name="T9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10"/>
                  </a:moveTo>
                  <a:lnTo>
                    <a:pt x="7" y="13"/>
                  </a:lnTo>
                  <a:lnTo>
                    <a:pt x="13" y="3"/>
                  </a:lnTo>
                  <a:lnTo>
                    <a:pt x="7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495" name="Freeform 55">
              <a:extLst>
                <a:ext uri="{FF2B5EF4-FFF2-40B4-BE49-F238E27FC236}">
                  <a16:creationId xmlns:a16="http://schemas.microsoft.com/office/drawing/2014/main" id="{3D00DF06-12EF-8546-AD72-03DC649D0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7" y="3332"/>
              <a:ext cx="13" cy="13"/>
            </a:xfrm>
            <a:custGeom>
              <a:avLst/>
              <a:gdLst>
                <a:gd name="T0" fmla="*/ 0 w 13"/>
                <a:gd name="T1" fmla="*/ 6 h 13"/>
                <a:gd name="T2" fmla="*/ 6 w 13"/>
                <a:gd name="T3" fmla="*/ 13 h 13"/>
                <a:gd name="T4" fmla="*/ 13 w 13"/>
                <a:gd name="T5" fmla="*/ 6 h 13"/>
                <a:gd name="T6" fmla="*/ 6 w 13"/>
                <a:gd name="T7" fmla="*/ 0 h 13"/>
                <a:gd name="T8" fmla="*/ 0 w 13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6"/>
                  </a:moveTo>
                  <a:lnTo>
                    <a:pt x="6" y="13"/>
                  </a:lnTo>
                  <a:lnTo>
                    <a:pt x="13" y="6"/>
                  </a:lnTo>
                  <a:lnTo>
                    <a:pt x="6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496" name="Freeform 56">
              <a:extLst>
                <a:ext uri="{FF2B5EF4-FFF2-40B4-BE49-F238E27FC236}">
                  <a16:creationId xmlns:a16="http://schemas.microsoft.com/office/drawing/2014/main" id="{4CBC89BD-86D6-694E-8970-7F71F381E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" y="3325"/>
              <a:ext cx="13" cy="13"/>
            </a:xfrm>
            <a:custGeom>
              <a:avLst/>
              <a:gdLst>
                <a:gd name="T0" fmla="*/ 0 w 13"/>
                <a:gd name="T1" fmla="*/ 7 h 13"/>
                <a:gd name="T2" fmla="*/ 7 w 13"/>
                <a:gd name="T3" fmla="*/ 13 h 13"/>
                <a:gd name="T4" fmla="*/ 13 w 13"/>
                <a:gd name="T5" fmla="*/ 7 h 13"/>
                <a:gd name="T6" fmla="*/ 7 w 13"/>
                <a:gd name="T7" fmla="*/ 0 h 13"/>
                <a:gd name="T8" fmla="*/ 0 w 13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7"/>
                  </a:moveTo>
                  <a:lnTo>
                    <a:pt x="7" y="13"/>
                  </a:lnTo>
                  <a:lnTo>
                    <a:pt x="13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497" name="Freeform 57">
              <a:extLst>
                <a:ext uri="{FF2B5EF4-FFF2-40B4-BE49-F238E27FC236}">
                  <a16:creationId xmlns:a16="http://schemas.microsoft.com/office/drawing/2014/main" id="{06E2AF04-39F9-1741-8ECC-60B8419F5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6" y="3290"/>
              <a:ext cx="13" cy="13"/>
            </a:xfrm>
            <a:custGeom>
              <a:avLst/>
              <a:gdLst>
                <a:gd name="T0" fmla="*/ 0 w 13"/>
                <a:gd name="T1" fmla="*/ 6 h 13"/>
                <a:gd name="T2" fmla="*/ 6 w 13"/>
                <a:gd name="T3" fmla="*/ 13 h 13"/>
                <a:gd name="T4" fmla="*/ 13 w 13"/>
                <a:gd name="T5" fmla="*/ 6 h 13"/>
                <a:gd name="T6" fmla="*/ 6 w 13"/>
                <a:gd name="T7" fmla="*/ 0 h 13"/>
                <a:gd name="T8" fmla="*/ 0 w 13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6"/>
                  </a:moveTo>
                  <a:lnTo>
                    <a:pt x="6" y="13"/>
                  </a:lnTo>
                  <a:lnTo>
                    <a:pt x="13" y="6"/>
                  </a:lnTo>
                  <a:lnTo>
                    <a:pt x="6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498" name="Freeform 58">
              <a:extLst>
                <a:ext uri="{FF2B5EF4-FFF2-40B4-BE49-F238E27FC236}">
                  <a16:creationId xmlns:a16="http://schemas.microsoft.com/office/drawing/2014/main" id="{242906D2-37C9-CD4D-9630-BD5A68537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2" y="3271"/>
              <a:ext cx="13" cy="16"/>
            </a:xfrm>
            <a:custGeom>
              <a:avLst/>
              <a:gdLst>
                <a:gd name="T0" fmla="*/ 0 w 13"/>
                <a:gd name="T1" fmla="*/ 12 h 16"/>
                <a:gd name="T2" fmla="*/ 7 w 13"/>
                <a:gd name="T3" fmla="*/ 16 h 16"/>
                <a:gd name="T4" fmla="*/ 13 w 13"/>
                <a:gd name="T5" fmla="*/ 3 h 16"/>
                <a:gd name="T6" fmla="*/ 7 w 13"/>
                <a:gd name="T7" fmla="*/ 0 h 16"/>
                <a:gd name="T8" fmla="*/ 0 w 13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0" y="12"/>
                  </a:moveTo>
                  <a:lnTo>
                    <a:pt x="7" y="16"/>
                  </a:lnTo>
                  <a:lnTo>
                    <a:pt x="13" y="3"/>
                  </a:lnTo>
                  <a:lnTo>
                    <a:pt x="7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499" name="Freeform 59">
              <a:extLst>
                <a:ext uri="{FF2B5EF4-FFF2-40B4-BE49-F238E27FC236}">
                  <a16:creationId xmlns:a16="http://schemas.microsoft.com/office/drawing/2014/main" id="{EAC27879-6BAC-E24E-9EFE-2E506D679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9" y="3267"/>
              <a:ext cx="9" cy="10"/>
            </a:xfrm>
            <a:custGeom>
              <a:avLst/>
              <a:gdLst>
                <a:gd name="T0" fmla="*/ 0 w 9"/>
                <a:gd name="T1" fmla="*/ 4 h 10"/>
                <a:gd name="T2" fmla="*/ 3 w 9"/>
                <a:gd name="T3" fmla="*/ 10 h 10"/>
                <a:gd name="T4" fmla="*/ 9 w 9"/>
                <a:gd name="T5" fmla="*/ 7 h 10"/>
                <a:gd name="T6" fmla="*/ 6 w 9"/>
                <a:gd name="T7" fmla="*/ 0 h 10"/>
                <a:gd name="T8" fmla="*/ 0 w 9"/>
                <a:gd name="T9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0">
                  <a:moveTo>
                    <a:pt x="0" y="4"/>
                  </a:moveTo>
                  <a:lnTo>
                    <a:pt x="3" y="10"/>
                  </a:lnTo>
                  <a:lnTo>
                    <a:pt x="9" y="7"/>
                  </a:lnTo>
                  <a:lnTo>
                    <a:pt x="6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00" name="Freeform 60">
              <a:extLst>
                <a:ext uri="{FF2B5EF4-FFF2-40B4-BE49-F238E27FC236}">
                  <a16:creationId xmlns:a16="http://schemas.microsoft.com/office/drawing/2014/main" id="{DB7D2C17-4946-5D47-9A02-A69D99911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" y="3261"/>
              <a:ext cx="13" cy="13"/>
            </a:xfrm>
            <a:custGeom>
              <a:avLst/>
              <a:gdLst>
                <a:gd name="T0" fmla="*/ 0 w 13"/>
                <a:gd name="T1" fmla="*/ 6 h 13"/>
                <a:gd name="T2" fmla="*/ 7 w 13"/>
                <a:gd name="T3" fmla="*/ 13 h 13"/>
                <a:gd name="T4" fmla="*/ 13 w 13"/>
                <a:gd name="T5" fmla="*/ 6 h 13"/>
                <a:gd name="T6" fmla="*/ 7 w 13"/>
                <a:gd name="T7" fmla="*/ 0 h 13"/>
                <a:gd name="T8" fmla="*/ 0 w 13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6"/>
                  </a:moveTo>
                  <a:lnTo>
                    <a:pt x="7" y="13"/>
                  </a:lnTo>
                  <a:lnTo>
                    <a:pt x="13" y="6"/>
                  </a:lnTo>
                  <a:lnTo>
                    <a:pt x="7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01" name="Freeform 61">
              <a:extLst>
                <a:ext uri="{FF2B5EF4-FFF2-40B4-BE49-F238E27FC236}">
                  <a16:creationId xmlns:a16="http://schemas.microsoft.com/office/drawing/2014/main" id="{3D309F7B-8B55-7E41-9A91-B3F35A05B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" y="3248"/>
              <a:ext cx="9" cy="10"/>
            </a:xfrm>
            <a:custGeom>
              <a:avLst/>
              <a:gdLst>
                <a:gd name="T0" fmla="*/ 0 w 9"/>
                <a:gd name="T1" fmla="*/ 6 h 10"/>
                <a:gd name="T2" fmla="*/ 6 w 9"/>
                <a:gd name="T3" fmla="*/ 10 h 10"/>
                <a:gd name="T4" fmla="*/ 9 w 9"/>
                <a:gd name="T5" fmla="*/ 3 h 10"/>
                <a:gd name="T6" fmla="*/ 3 w 9"/>
                <a:gd name="T7" fmla="*/ 0 h 10"/>
                <a:gd name="T8" fmla="*/ 0 w 9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0">
                  <a:moveTo>
                    <a:pt x="0" y="6"/>
                  </a:moveTo>
                  <a:lnTo>
                    <a:pt x="6" y="10"/>
                  </a:lnTo>
                  <a:lnTo>
                    <a:pt x="9" y="3"/>
                  </a:lnTo>
                  <a:lnTo>
                    <a:pt x="3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02" name="Rectangle 62">
              <a:extLst>
                <a:ext uri="{FF2B5EF4-FFF2-40B4-BE49-F238E27FC236}">
                  <a16:creationId xmlns:a16="http://schemas.microsoft.com/office/drawing/2014/main" id="{F390BC53-6F24-DD45-BB66-C712BB8FF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" y="3222"/>
              <a:ext cx="7" cy="3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03" name="Freeform 63">
              <a:extLst>
                <a:ext uri="{FF2B5EF4-FFF2-40B4-BE49-F238E27FC236}">
                  <a16:creationId xmlns:a16="http://schemas.microsoft.com/office/drawing/2014/main" id="{17EA9588-973A-094A-897A-3037DE1CB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4" y="3206"/>
              <a:ext cx="13" cy="16"/>
            </a:xfrm>
            <a:custGeom>
              <a:avLst/>
              <a:gdLst>
                <a:gd name="T0" fmla="*/ 0 w 13"/>
                <a:gd name="T1" fmla="*/ 13 h 16"/>
                <a:gd name="T2" fmla="*/ 7 w 13"/>
                <a:gd name="T3" fmla="*/ 16 h 16"/>
                <a:gd name="T4" fmla="*/ 13 w 13"/>
                <a:gd name="T5" fmla="*/ 3 h 16"/>
                <a:gd name="T6" fmla="*/ 7 w 13"/>
                <a:gd name="T7" fmla="*/ 0 h 16"/>
                <a:gd name="T8" fmla="*/ 0 w 13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0" y="13"/>
                  </a:moveTo>
                  <a:lnTo>
                    <a:pt x="7" y="16"/>
                  </a:lnTo>
                  <a:lnTo>
                    <a:pt x="13" y="3"/>
                  </a:lnTo>
                  <a:lnTo>
                    <a:pt x="7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04" name="Freeform 64">
              <a:extLst>
                <a:ext uri="{FF2B5EF4-FFF2-40B4-BE49-F238E27FC236}">
                  <a16:creationId xmlns:a16="http://schemas.microsoft.com/office/drawing/2014/main" id="{F69E5C07-588E-2C48-9414-97143BCEA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1" y="3200"/>
              <a:ext cx="13" cy="13"/>
            </a:xfrm>
            <a:custGeom>
              <a:avLst/>
              <a:gdLst>
                <a:gd name="T0" fmla="*/ 0 w 13"/>
                <a:gd name="T1" fmla="*/ 6 h 13"/>
                <a:gd name="T2" fmla="*/ 6 w 13"/>
                <a:gd name="T3" fmla="*/ 13 h 13"/>
                <a:gd name="T4" fmla="*/ 13 w 13"/>
                <a:gd name="T5" fmla="*/ 6 h 13"/>
                <a:gd name="T6" fmla="*/ 6 w 13"/>
                <a:gd name="T7" fmla="*/ 0 h 13"/>
                <a:gd name="T8" fmla="*/ 0 w 13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6"/>
                  </a:moveTo>
                  <a:lnTo>
                    <a:pt x="6" y="13"/>
                  </a:lnTo>
                  <a:lnTo>
                    <a:pt x="13" y="6"/>
                  </a:lnTo>
                  <a:lnTo>
                    <a:pt x="6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05" name="Freeform 65">
              <a:extLst>
                <a:ext uri="{FF2B5EF4-FFF2-40B4-BE49-F238E27FC236}">
                  <a16:creationId xmlns:a16="http://schemas.microsoft.com/office/drawing/2014/main" id="{E9645DED-A817-6144-9E8A-AAE896A75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7" y="3193"/>
              <a:ext cx="13" cy="13"/>
            </a:xfrm>
            <a:custGeom>
              <a:avLst/>
              <a:gdLst>
                <a:gd name="T0" fmla="*/ 0 w 13"/>
                <a:gd name="T1" fmla="*/ 7 h 13"/>
                <a:gd name="T2" fmla="*/ 7 w 13"/>
                <a:gd name="T3" fmla="*/ 13 h 13"/>
                <a:gd name="T4" fmla="*/ 13 w 13"/>
                <a:gd name="T5" fmla="*/ 7 h 13"/>
                <a:gd name="T6" fmla="*/ 7 w 13"/>
                <a:gd name="T7" fmla="*/ 0 h 13"/>
                <a:gd name="T8" fmla="*/ 0 w 13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7"/>
                  </a:moveTo>
                  <a:lnTo>
                    <a:pt x="7" y="13"/>
                  </a:lnTo>
                  <a:lnTo>
                    <a:pt x="13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06" name="Freeform 66">
              <a:extLst>
                <a:ext uri="{FF2B5EF4-FFF2-40B4-BE49-F238E27FC236}">
                  <a16:creationId xmlns:a16="http://schemas.microsoft.com/office/drawing/2014/main" id="{E76A2C9F-2884-D745-9E00-12CF78376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" y="3187"/>
              <a:ext cx="9" cy="9"/>
            </a:xfrm>
            <a:custGeom>
              <a:avLst/>
              <a:gdLst>
                <a:gd name="T0" fmla="*/ 0 w 9"/>
                <a:gd name="T1" fmla="*/ 6 h 9"/>
                <a:gd name="T2" fmla="*/ 6 w 9"/>
                <a:gd name="T3" fmla="*/ 9 h 9"/>
                <a:gd name="T4" fmla="*/ 9 w 9"/>
                <a:gd name="T5" fmla="*/ 3 h 9"/>
                <a:gd name="T6" fmla="*/ 3 w 9"/>
                <a:gd name="T7" fmla="*/ 0 h 9"/>
                <a:gd name="T8" fmla="*/ 0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0" y="6"/>
                  </a:moveTo>
                  <a:lnTo>
                    <a:pt x="6" y="9"/>
                  </a:lnTo>
                  <a:lnTo>
                    <a:pt x="9" y="3"/>
                  </a:lnTo>
                  <a:lnTo>
                    <a:pt x="3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07" name="Freeform 67">
              <a:extLst>
                <a:ext uri="{FF2B5EF4-FFF2-40B4-BE49-F238E27FC236}">
                  <a16:creationId xmlns:a16="http://schemas.microsoft.com/office/drawing/2014/main" id="{DE480503-6E41-B74C-A911-32348FF46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7" y="3171"/>
              <a:ext cx="13" cy="19"/>
            </a:xfrm>
            <a:custGeom>
              <a:avLst/>
              <a:gdLst>
                <a:gd name="T0" fmla="*/ 0 w 13"/>
                <a:gd name="T1" fmla="*/ 16 h 19"/>
                <a:gd name="T2" fmla="*/ 6 w 13"/>
                <a:gd name="T3" fmla="*/ 19 h 19"/>
                <a:gd name="T4" fmla="*/ 13 w 13"/>
                <a:gd name="T5" fmla="*/ 3 h 19"/>
                <a:gd name="T6" fmla="*/ 6 w 13"/>
                <a:gd name="T7" fmla="*/ 0 h 19"/>
                <a:gd name="T8" fmla="*/ 0 w 13"/>
                <a:gd name="T9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9">
                  <a:moveTo>
                    <a:pt x="0" y="16"/>
                  </a:moveTo>
                  <a:lnTo>
                    <a:pt x="6" y="19"/>
                  </a:lnTo>
                  <a:lnTo>
                    <a:pt x="13" y="3"/>
                  </a:lnTo>
                  <a:lnTo>
                    <a:pt x="6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08" name="Freeform 68">
              <a:extLst>
                <a:ext uri="{FF2B5EF4-FFF2-40B4-BE49-F238E27FC236}">
                  <a16:creationId xmlns:a16="http://schemas.microsoft.com/office/drawing/2014/main" id="{D158681F-97A9-D941-A679-7761BA61D1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3" y="3164"/>
              <a:ext cx="13" cy="13"/>
            </a:xfrm>
            <a:custGeom>
              <a:avLst/>
              <a:gdLst>
                <a:gd name="T0" fmla="*/ 0 w 13"/>
                <a:gd name="T1" fmla="*/ 7 h 13"/>
                <a:gd name="T2" fmla="*/ 7 w 13"/>
                <a:gd name="T3" fmla="*/ 13 h 13"/>
                <a:gd name="T4" fmla="*/ 13 w 13"/>
                <a:gd name="T5" fmla="*/ 7 h 13"/>
                <a:gd name="T6" fmla="*/ 7 w 13"/>
                <a:gd name="T7" fmla="*/ 0 h 13"/>
                <a:gd name="T8" fmla="*/ 0 w 13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7"/>
                  </a:moveTo>
                  <a:lnTo>
                    <a:pt x="7" y="13"/>
                  </a:lnTo>
                  <a:lnTo>
                    <a:pt x="13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09" name="Freeform 69">
              <a:extLst>
                <a:ext uri="{FF2B5EF4-FFF2-40B4-BE49-F238E27FC236}">
                  <a16:creationId xmlns:a16="http://schemas.microsoft.com/office/drawing/2014/main" id="{6961FBF2-9E87-2048-A1AA-95C998C4A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2" y="3129"/>
              <a:ext cx="10" cy="9"/>
            </a:xfrm>
            <a:custGeom>
              <a:avLst/>
              <a:gdLst>
                <a:gd name="T0" fmla="*/ 0 w 10"/>
                <a:gd name="T1" fmla="*/ 6 h 9"/>
                <a:gd name="T2" fmla="*/ 7 w 10"/>
                <a:gd name="T3" fmla="*/ 9 h 9"/>
                <a:gd name="T4" fmla="*/ 10 w 10"/>
                <a:gd name="T5" fmla="*/ 3 h 9"/>
                <a:gd name="T6" fmla="*/ 4 w 10"/>
                <a:gd name="T7" fmla="*/ 0 h 9"/>
                <a:gd name="T8" fmla="*/ 0 w 10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0" y="6"/>
                  </a:moveTo>
                  <a:lnTo>
                    <a:pt x="7" y="9"/>
                  </a:lnTo>
                  <a:lnTo>
                    <a:pt x="10" y="3"/>
                  </a:lnTo>
                  <a:lnTo>
                    <a:pt x="4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10" name="Freeform 70">
              <a:extLst>
                <a:ext uri="{FF2B5EF4-FFF2-40B4-BE49-F238E27FC236}">
                  <a16:creationId xmlns:a16="http://schemas.microsoft.com/office/drawing/2014/main" id="{260AC957-E574-C74C-BBC6-42501E6B7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" y="3122"/>
              <a:ext cx="9" cy="10"/>
            </a:xfrm>
            <a:custGeom>
              <a:avLst/>
              <a:gdLst>
                <a:gd name="T0" fmla="*/ 0 w 9"/>
                <a:gd name="T1" fmla="*/ 7 h 10"/>
                <a:gd name="T2" fmla="*/ 6 w 9"/>
                <a:gd name="T3" fmla="*/ 10 h 10"/>
                <a:gd name="T4" fmla="*/ 9 w 9"/>
                <a:gd name="T5" fmla="*/ 4 h 10"/>
                <a:gd name="T6" fmla="*/ 3 w 9"/>
                <a:gd name="T7" fmla="*/ 0 h 10"/>
                <a:gd name="T8" fmla="*/ 0 w 9"/>
                <a:gd name="T9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0">
                  <a:moveTo>
                    <a:pt x="0" y="7"/>
                  </a:moveTo>
                  <a:lnTo>
                    <a:pt x="6" y="10"/>
                  </a:lnTo>
                  <a:lnTo>
                    <a:pt x="9" y="4"/>
                  </a:lnTo>
                  <a:lnTo>
                    <a:pt x="3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11" name="Rectangle 71">
              <a:extLst>
                <a:ext uri="{FF2B5EF4-FFF2-40B4-BE49-F238E27FC236}">
                  <a16:creationId xmlns:a16="http://schemas.microsoft.com/office/drawing/2014/main" id="{FB9F1FF3-2E2F-3F47-8074-3D13C308B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9" y="3119"/>
              <a:ext cx="6" cy="7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12" name="Freeform 72">
              <a:extLst>
                <a:ext uri="{FF2B5EF4-FFF2-40B4-BE49-F238E27FC236}">
                  <a16:creationId xmlns:a16="http://schemas.microsoft.com/office/drawing/2014/main" id="{7272D6A0-1C52-8040-9D79-8077BC98D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9" y="3109"/>
              <a:ext cx="13" cy="13"/>
            </a:xfrm>
            <a:custGeom>
              <a:avLst/>
              <a:gdLst>
                <a:gd name="T0" fmla="*/ 0 w 13"/>
                <a:gd name="T1" fmla="*/ 7 h 13"/>
                <a:gd name="T2" fmla="*/ 6 w 13"/>
                <a:gd name="T3" fmla="*/ 13 h 13"/>
                <a:gd name="T4" fmla="*/ 13 w 13"/>
                <a:gd name="T5" fmla="*/ 7 h 13"/>
                <a:gd name="T6" fmla="*/ 6 w 13"/>
                <a:gd name="T7" fmla="*/ 0 h 13"/>
                <a:gd name="T8" fmla="*/ 0 w 13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7"/>
                  </a:moveTo>
                  <a:lnTo>
                    <a:pt x="6" y="13"/>
                  </a:lnTo>
                  <a:lnTo>
                    <a:pt x="13" y="7"/>
                  </a:lnTo>
                  <a:lnTo>
                    <a:pt x="6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13" name="Freeform 73">
              <a:extLst>
                <a:ext uri="{FF2B5EF4-FFF2-40B4-BE49-F238E27FC236}">
                  <a16:creationId xmlns:a16="http://schemas.microsoft.com/office/drawing/2014/main" id="{5D877BAF-F95E-4F44-89F2-30AFBBB9C6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5" y="3106"/>
              <a:ext cx="10" cy="10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10 h 10"/>
                <a:gd name="T4" fmla="*/ 10 w 10"/>
                <a:gd name="T5" fmla="*/ 7 h 10"/>
                <a:gd name="T6" fmla="*/ 7 w 10"/>
                <a:gd name="T7" fmla="*/ 0 h 10"/>
                <a:gd name="T8" fmla="*/ 0 w 10"/>
                <a:gd name="T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lnTo>
                    <a:pt x="3" y="10"/>
                  </a:lnTo>
                  <a:lnTo>
                    <a:pt x="10" y="7"/>
                  </a:lnTo>
                  <a:lnTo>
                    <a:pt x="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14" name="Freeform 74">
              <a:extLst>
                <a:ext uri="{FF2B5EF4-FFF2-40B4-BE49-F238E27FC236}">
                  <a16:creationId xmlns:a16="http://schemas.microsoft.com/office/drawing/2014/main" id="{752A9E9B-ED7E-A546-9E83-9F5D80CB4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2" y="3100"/>
              <a:ext cx="13" cy="13"/>
            </a:xfrm>
            <a:custGeom>
              <a:avLst/>
              <a:gdLst>
                <a:gd name="T0" fmla="*/ 0 w 13"/>
                <a:gd name="T1" fmla="*/ 6 h 13"/>
                <a:gd name="T2" fmla="*/ 6 w 13"/>
                <a:gd name="T3" fmla="*/ 13 h 13"/>
                <a:gd name="T4" fmla="*/ 13 w 13"/>
                <a:gd name="T5" fmla="*/ 6 h 13"/>
                <a:gd name="T6" fmla="*/ 6 w 13"/>
                <a:gd name="T7" fmla="*/ 0 h 13"/>
                <a:gd name="T8" fmla="*/ 0 w 13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6"/>
                  </a:moveTo>
                  <a:lnTo>
                    <a:pt x="6" y="13"/>
                  </a:lnTo>
                  <a:lnTo>
                    <a:pt x="13" y="6"/>
                  </a:lnTo>
                  <a:lnTo>
                    <a:pt x="6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15" name="Freeform 75">
              <a:extLst>
                <a:ext uri="{FF2B5EF4-FFF2-40B4-BE49-F238E27FC236}">
                  <a16:creationId xmlns:a16="http://schemas.microsoft.com/office/drawing/2014/main" id="{D03683B9-C48A-3B44-BC29-53C6DE47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" y="3093"/>
              <a:ext cx="13" cy="13"/>
            </a:xfrm>
            <a:custGeom>
              <a:avLst/>
              <a:gdLst>
                <a:gd name="T0" fmla="*/ 0 w 13"/>
                <a:gd name="T1" fmla="*/ 7 h 13"/>
                <a:gd name="T2" fmla="*/ 7 w 13"/>
                <a:gd name="T3" fmla="*/ 13 h 13"/>
                <a:gd name="T4" fmla="*/ 13 w 13"/>
                <a:gd name="T5" fmla="*/ 7 h 13"/>
                <a:gd name="T6" fmla="*/ 7 w 13"/>
                <a:gd name="T7" fmla="*/ 0 h 13"/>
                <a:gd name="T8" fmla="*/ 0 w 13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7"/>
                  </a:moveTo>
                  <a:lnTo>
                    <a:pt x="7" y="13"/>
                  </a:lnTo>
                  <a:lnTo>
                    <a:pt x="13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16" name="Rectangle 76">
              <a:extLst>
                <a:ext uri="{FF2B5EF4-FFF2-40B4-BE49-F238E27FC236}">
                  <a16:creationId xmlns:a16="http://schemas.microsoft.com/office/drawing/2014/main" id="{D474CA6B-553B-B744-97BD-19C04D0B0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" y="3087"/>
              <a:ext cx="6" cy="1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17" name="Freeform 77">
              <a:extLst>
                <a:ext uri="{FF2B5EF4-FFF2-40B4-BE49-F238E27FC236}">
                  <a16:creationId xmlns:a16="http://schemas.microsoft.com/office/drawing/2014/main" id="{8832AC61-71BD-D245-BBB1-553B6311E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" y="3045"/>
              <a:ext cx="13" cy="13"/>
            </a:xfrm>
            <a:custGeom>
              <a:avLst/>
              <a:gdLst>
                <a:gd name="T0" fmla="*/ 0 w 13"/>
                <a:gd name="T1" fmla="*/ 6 h 13"/>
                <a:gd name="T2" fmla="*/ 7 w 13"/>
                <a:gd name="T3" fmla="*/ 13 h 13"/>
                <a:gd name="T4" fmla="*/ 13 w 13"/>
                <a:gd name="T5" fmla="*/ 6 h 13"/>
                <a:gd name="T6" fmla="*/ 7 w 13"/>
                <a:gd name="T7" fmla="*/ 0 h 13"/>
                <a:gd name="T8" fmla="*/ 0 w 13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6"/>
                  </a:moveTo>
                  <a:lnTo>
                    <a:pt x="7" y="13"/>
                  </a:lnTo>
                  <a:lnTo>
                    <a:pt x="13" y="6"/>
                  </a:lnTo>
                  <a:lnTo>
                    <a:pt x="7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18" name="Freeform 78">
              <a:extLst>
                <a:ext uri="{FF2B5EF4-FFF2-40B4-BE49-F238E27FC236}">
                  <a16:creationId xmlns:a16="http://schemas.microsoft.com/office/drawing/2014/main" id="{E26246EF-9F9B-8844-A033-707350242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4" y="3039"/>
              <a:ext cx="12" cy="12"/>
            </a:xfrm>
            <a:custGeom>
              <a:avLst/>
              <a:gdLst>
                <a:gd name="T0" fmla="*/ 0 w 12"/>
                <a:gd name="T1" fmla="*/ 6 h 12"/>
                <a:gd name="T2" fmla="*/ 6 w 12"/>
                <a:gd name="T3" fmla="*/ 12 h 12"/>
                <a:gd name="T4" fmla="*/ 12 w 12"/>
                <a:gd name="T5" fmla="*/ 6 h 12"/>
                <a:gd name="T6" fmla="*/ 6 w 12"/>
                <a:gd name="T7" fmla="*/ 0 h 12"/>
                <a:gd name="T8" fmla="*/ 0 w 12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0" y="6"/>
                  </a:moveTo>
                  <a:lnTo>
                    <a:pt x="6" y="12"/>
                  </a:lnTo>
                  <a:lnTo>
                    <a:pt x="12" y="6"/>
                  </a:lnTo>
                  <a:lnTo>
                    <a:pt x="6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19" name="Freeform 79">
              <a:extLst>
                <a:ext uri="{FF2B5EF4-FFF2-40B4-BE49-F238E27FC236}">
                  <a16:creationId xmlns:a16="http://schemas.microsoft.com/office/drawing/2014/main" id="{9A7F17E8-B2AA-2044-B4D6-5BB715A8C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0" y="3029"/>
              <a:ext cx="13" cy="13"/>
            </a:xfrm>
            <a:custGeom>
              <a:avLst/>
              <a:gdLst>
                <a:gd name="T0" fmla="*/ 0 w 13"/>
                <a:gd name="T1" fmla="*/ 10 h 13"/>
                <a:gd name="T2" fmla="*/ 6 w 13"/>
                <a:gd name="T3" fmla="*/ 13 h 13"/>
                <a:gd name="T4" fmla="*/ 13 w 13"/>
                <a:gd name="T5" fmla="*/ 3 h 13"/>
                <a:gd name="T6" fmla="*/ 6 w 13"/>
                <a:gd name="T7" fmla="*/ 0 h 13"/>
                <a:gd name="T8" fmla="*/ 0 w 13"/>
                <a:gd name="T9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10"/>
                  </a:moveTo>
                  <a:lnTo>
                    <a:pt x="6" y="13"/>
                  </a:lnTo>
                  <a:lnTo>
                    <a:pt x="13" y="3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20" name="Freeform 80">
              <a:extLst>
                <a:ext uri="{FF2B5EF4-FFF2-40B4-BE49-F238E27FC236}">
                  <a16:creationId xmlns:a16="http://schemas.microsoft.com/office/drawing/2014/main" id="{E110F01B-A2DE-824A-90A5-53D0F8654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6" y="3016"/>
              <a:ext cx="13" cy="13"/>
            </a:xfrm>
            <a:custGeom>
              <a:avLst/>
              <a:gdLst>
                <a:gd name="T0" fmla="*/ 0 w 13"/>
                <a:gd name="T1" fmla="*/ 6 h 13"/>
                <a:gd name="T2" fmla="*/ 7 w 13"/>
                <a:gd name="T3" fmla="*/ 13 h 13"/>
                <a:gd name="T4" fmla="*/ 13 w 13"/>
                <a:gd name="T5" fmla="*/ 6 h 13"/>
                <a:gd name="T6" fmla="*/ 7 w 13"/>
                <a:gd name="T7" fmla="*/ 0 h 13"/>
                <a:gd name="T8" fmla="*/ 0 w 13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6"/>
                  </a:moveTo>
                  <a:lnTo>
                    <a:pt x="7" y="13"/>
                  </a:lnTo>
                  <a:lnTo>
                    <a:pt x="13" y="6"/>
                  </a:lnTo>
                  <a:lnTo>
                    <a:pt x="7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21" name="Freeform 81">
              <a:extLst>
                <a:ext uri="{FF2B5EF4-FFF2-40B4-BE49-F238E27FC236}">
                  <a16:creationId xmlns:a16="http://schemas.microsoft.com/office/drawing/2014/main" id="{FE8090FA-8694-D246-8F12-7D748E82D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3" y="3010"/>
              <a:ext cx="10" cy="9"/>
            </a:xfrm>
            <a:custGeom>
              <a:avLst/>
              <a:gdLst>
                <a:gd name="T0" fmla="*/ 0 w 10"/>
                <a:gd name="T1" fmla="*/ 6 h 9"/>
                <a:gd name="T2" fmla="*/ 6 w 10"/>
                <a:gd name="T3" fmla="*/ 9 h 9"/>
                <a:gd name="T4" fmla="*/ 10 w 10"/>
                <a:gd name="T5" fmla="*/ 3 h 9"/>
                <a:gd name="T6" fmla="*/ 3 w 10"/>
                <a:gd name="T7" fmla="*/ 0 h 9"/>
                <a:gd name="T8" fmla="*/ 0 w 10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0" y="6"/>
                  </a:moveTo>
                  <a:lnTo>
                    <a:pt x="6" y="9"/>
                  </a:lnTo>
                  <a:lnTo>
                    <a:pt x="10" y="3"/>
                  </a:lnTo>
                  <a:lnTo>
                    <a:pt x="3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22" name="Freeform 82">
              <a:extLst>
                <a:ext uri="{FF2B5EF4-FFF2-40B4-BE49-F238E27FC236}">
                  <a16:creationId xmlns:a16="http://schemas.microsoft.com/office/drawing/2014/main" id="{474835AA-A02E-6F43-B54C-E53A6DFFE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6" y="3003"/>
              <a:ext cx="13" cy="13"/>
            </a:xfrm>
            <a:custGeom>
              <a:avLst/>
              <a:gdLst>
                <a:gd name="T0" fmla="*/ 0 w 13"/>
                <a:gd name="T1" fmla="*/ 7 h 13"/>
                <a:gd name="T2" fmla="*/ 7 w 13"/>
                <a:gd name="T3" fmla="*/ 13 h 13"/>
                <a:gd name="T4" fmla="*/ 13 w 13"/>
                <a:gd name="T5" fmla="*/ 7 h 13"/>
                <a:gd name="T6" fmla="*/ 7 w 13"/>
                <a:gd name="T7" fmla="*/ 0 h 13"/>
                <a:gd name="T8" fmla="*/ 0 w 13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7"/>
                  </a:moveTo>
                  <a:lnTo>
                    <a:pt x="7" y="13"/>
                  </a:lnTo>
                  <a:lnTo>
                    <a:pt x="13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23" name="Freeform 83">
              <a:extLst>
                <a:ext uri="{FF2B5EF4-FFF2-40B4-BE49-F238E27FC236}">
                  <a16:creationId xmlns:a16="http://schemas.microsoft.com/office/drawing/2014/main" id="{6D7CF265-0996-214D-9972-18CD783CE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3" y="2997"/>
              <a:ext cx="12" cy="13"/>
            </a:xfrm>
            <a:custGeom>
              <a:avLst/>
              <a:gdLst>
                <a:gd name="T0" fmla="*/ 0 w 12"/>
                <a:gd name="T1" fmla="*/ 6 h 13"/>
                <a:gd name="T2" fmla="*/ 6 w 12"/>
                <a:gd name="T3" fmla="*/ 13 h 13"/>
                <a:gd name="T4" fmla="*/ 12 w 12"/>
                <a:gd name="T5" fmla="*/ 6 h 13"/>
                <a:gd name="T6" fmla="*/ 6 w 12"/>
                <a:gd name="T7" fmla="*/ 0 h 13"/>
                <a:gd name="T8" fmla="*/ 0 w 12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3">
                  <a:moveTo>
                    <a:pt x="0" y="6"/>
                  </a:moveTo>
                  <a:lnTo>
                    <a:pt x="6" y="13"/>
                  </a:lnTo>
                  <a:lnTo>
                    <a:pt x="12" y="6"/>
                  </a:lnTo>
                  <a:lnTo>
                    <a:pt x="6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24" name="Rectangle 84">
              <a:extLst>
                <a:ext uri="{FF2B5EF4-FFF2-40B4-BE49-F238E27FC236}">
                  <a16:creationId xmlns:a16="http://schemas.microsoft.com/office/drawing/2014/main" id="{34069973-9CEB-2E48-BE23-6AD62A117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993"/>
              <a:ext cx="6" cy="7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25" name="Freeform 85">
              <a:extLst>
                <a:ext uri="{FF2B5EF4-FFF2-40B4-BE49-F238E27FC236}">
                  <a16:creationId xmlns:a16="http://schemas.microsoft.com/office/drawing/2014/main" id="{C07CDA16-EBDA-3740-96F5-9174A4444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" y="2987"/>
              <a:ext cx="10" cy="10"/>
            </a:xfrm>
            <a:custGeom>
              <a:avLst/>
              <a:gdLst>
                <a:gd name="T0" fmla="*/ 0 w 10"/>
                <a:gd name="T1" fmla="*/ 3 h 10"/>
                <a:gd name="T2" fmla="*/ 6 w 10"/>
                <a:gd name="T3" fmla="*/ 10 h 10"/>
                <a:gd name="T4" fmla="*/ 10 w 10"/>
                <a:gd name="T5" fmla="*/ 6 h 10"/>
                <a:gd name="T6" fmla="*/ 3 w 10"/>
                <a:gd name="T7" fmla="*/ 0 h 10"/>
                <a:gd name="T8" fmla="*/ 0 w 10"/>
                <a:gd name="T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lnTo>
                    <a:pt x="6" y="10"/>
                  </a:lnTo>
                  <a:lnTo>
                    <a:pt x="10" y="6"/>
                  </a:lnTo>
                  <a:lnTo>
                    <a:pt x="3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26" name="Freeform 86">
              <a:extLst>
                <a:ext uri="{FF2B5EF4-FFF2-40B4-BE49-F238E27FC236}">
                  <a16:creationId xmlns:a16="http://schemas.microsoft.com/office/drawing/2014/main" id="{D35AD8F1-7741-554F-8B35-9E76D14BD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5" y="2945"/>
              <a:ext cx="16" cy="16"/>
            </a:xfrm>
            <a:custGeom>
              <a:avLst/>
              <a:gdLst>
                <a:gd name="T0" fmla="*/ 0 w 16"/>
                <a:gd name="T1" fmla="*/ 10 h 16"/>
                <a:gd name="T2" fmla="*/ 6 w 16"/>
                <a:gd name="T3" fmla="*/ 16 h 16"/>
                <a:gd name="T4" fmla="*/ 16 w 16"/>
                <a:gd name="T5" fmla="*/ 7 h 16"/>
                <a:gd name="T6" fmla="*/ 9 w 16"/>
                <a:gd name="T7" fmla="*/ 0 h 16"/>
                <a:gd name="T8" fmla="*/ 0 w 16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0" y="10"/>
                  </a:moveTo>
                  <a:lnTo>
                    <a:pt x="6" y="16"/>
                  </a:lnTo>
                  <a:lnTo>
                    <a:pt x="16" y="7"/>
                  </a:lnTo>
                  <a:lnTo>
                    <a:pt x="9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27" name="Freeform 87">
              <a:extLst>
                <a:ext uri="{FF2B5EF4-FFF2-40B4-BE49-F238E27FC236}">
                  <a16:creationId xmlns:a16="http://schemas.microsoft.com/office/drawing/2014/main" id="{A84AE863-4C8D-C049-831F-4F530CB70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4" y="2939"/>
              <a:ext cx="13" cy="13"/>
            </a:xfrm>
            <a:custGeom>
              <a:avLst/>
              <a:gdLst>
                <a:gd name="T0" fmla="*/ 0 w 13"/>
                <a:gd name="T1" fmla="*/ 6 h 13"/>
                <a:gd name="T2" fmla="*/ 7 w 13"/>
                <a:gd name="T3" fmla="*/ 13 h 13"/>
                <a:gd name="T4" fmla="*/ 13 w 13"/>
                <a:gd name="T5" fmla="*/ 6 h 13"/>
                <a:gd name="T6" fmla="*/ 7 w 13"/>
                <a:gd name="T7" fmla="*/ 0 h 13"/>
                <a:gd name="T8" fmla="*/ 0 w 13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6"/>
                  </a:moveTo>
                  <a:lnTo>
                    <a:pt x="7" y="13"/>
                  </a:lnTo>
                  <a:lnTo>
                    <a:pt x="13" y="6"/>
                  </a:lnTo>
                  <a:lnTo>
                    <a:pt x="7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28" name="Freeform 88">
              <a:extLst>
                <a:ext uri="{FF2B5EF4-FFF2-40B4-BE49-F238E27FC236}">
                  <a16:creationId xmlns:a16="http://schemas.microsoft.com/office/drawing/2014/main" id="{A8A7AECE-E6CB-CD4D-AE70-367E6FB93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" y="2926"/>
              <a:ext cx="13" cy="13"/>
            </a:xfrm>
            <a:custGeom>
              <a:avLst/>
              <a:gdLst>
                <a:gd name="T0" fmla="*/ 0 w 13"/>
                <a:gd name="T1" fmla="*/ 6 h 13"/>
                <a:gd name="T2" fmla="*/ 6 w 13"/>
                <a:gd name="T3" fmla="*/ 13 h 13"/>
                <a:gd name="T4" fmla="*/ 13 w 13"/>
                <a:gd name="T5" fmla="*/ 6 h 13"/>
                <a:gd name="T6" fmla="*/ 6 w 13"/>
                <a:gd name="T7" fmla="*/ 0 h 13"/>
                <a:gd name="T8" fmla="*/ 0 w 13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6"/>
                  </a:moveTo>
                  <a:lnTo>
                    <a:pt x="6" y="13"/>
                  </a:lnTo>
                  <a:lnTo>
                    <a:pt x="13" y="6"/>
                  </a:lnTo>
                  <a:lnTo>
                    <a:pt x="6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29" name="Freeform 89">
              <a:extLst>
                <a:ext uri="{FF2B5EF4-FFF2-40B4-BE49-F238E27FC236}">
                  <a16:creationId xmlns:a16="http://schemas.microsoft.com/office/drawing/2014/main" id="{A22C4B89-2957-2344-9AF4-101E4C66C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2919"/>
              <a:ext cx="13" cy="13"/>
            </a:xfrm>
            <a:custGeom>
              <a:avLst/>
              <a:gdLst>
                <a:gd name="T0" fmla="*/ 0 w 13"/>
                <a:gd name="T1" fmla="*/ 7 h 13"/>
                <a:gd name="T2" fmla="*/ 7 w 13"/>
                <a:gd name="T3" fmla="*/ 13 h 13"/>
                <a:gd name="T4" fmla="*/ 13 w 13"/>
                <a:gd name="T5" fmla="*/ 7 h 13"/>
                <a:gd name="T6" fmla="*/ 7 w 13"/>
                <a:gd name="T7" fmla="*/ 0 h 13"/>
                <a:gd name="T8" fmla="*/ 0 w 13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7"/>
                  </a:moveTo>
                  <a:lnTo>
                    <a:pt x="7" y="13"/>
                  </a:lnTo>
                  <a:lnTo>
                    <a:pt x="13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30" name="Freeform 90">
              <a:extLst>
                <a:ext uri="{FF2B5EF4-FFF2-40B4-BE49-F238E27FC236}">
                  <a16:creationId xmlns:a16="http://schemas.microsoft.com/office/drawing/2014/main" id="{33777BFD-4F7B-3F4D-85E0-0A64C009D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4" y="2913"/>
              <a:ext cx="13" cy="13"/>
            </a:xfrm>
            <a:custGeom>
              <a:avLst/>
              <a:gdLst>
                <a:gd name="T0" fmla="*/ 0 w 13"/>
                <a:gd name="T1" fmla="*/ 6 h 13"/>
                <a:gd name="T2" fmla="*/ 6 w 13"/>
                <a:gd name="T3" fmla="*/ 13 h 13"/>
                <a:gd name="T4" fmla="*/ 13 w 13"/>
                <a:gd name="T5" fmla="*/ 6 h 13"/>
                <a:gd name="T6" fmla="*/ 6 w 13"/>
                <a:gd name="T7" fmla="*/ 0 h 13"/>
                <a:gd name="T8" fmla="*/ 0 w 13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6"/>
                  </a:moveTo>
                  <a:lnTo>
                    <a:pt x="6" y="13"/>
                  </a:lnTo>
                  <a:lnTo>
                    <a:pt x="13" y="6"/>
                  </a:lnTo>
                  <a:lnTo>
                    <a:pt x="6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31" name="Freeform 91">
              <a:extLst>
                <a:ext uri="{FF2B5EF4-FFF2-40B4-BE49-F238E27FC236}">
                  <a16:creationId xmlns:a16="http://schemas.microsoft.com/office/drawing/2014/main" id="{AAE6266B-4EF0-5949-A1A0-573549A21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0" y="2903"/>
              <a:ext cx="10" cy="13"/>
            </a:xfrm>
            <a:custGeom>
              <a:avLst/>
              <a:gdLst>
                <a:gd name="T0" fmla="*/ 0 w 10"/>
                <a:gd name="T1" fmla="*/ 10 h 13"/>
                <a:gd name="T2" fmla="*/ 7 w 10"/>
                <a:gd name="T3" fmla="*/ 13 h 13"/>
                <a:gd name="T4" fmla="*/ 10 w 10"/>
                <a:gd name="T5" fmla="*/ 4 h 13"/>
                <a:gd name="T6" fmla="*/ 4 w 10"/>
                <a:gd name="T7" fmla="*/ 0 h 13"/>
                <a:gd name="T8" fmla="*/ 0 w 10"/>
                <a:gd name="T9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3">
                  <a:moveTo>
                    <a:pt x="0" y="10"/>
                  </a:moveTo>
                  <a:lnTo>
                    <a:pt x="7" y="13"/>
                  </a:lnTo>
                  <a:lnTo>
                    <a:pt x="10" y="4"/>
                  </a:lnTo>
                  <a:lnTo>
                    <a:pt x="4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32" name="Freeform 92">
              <a:extLst>
                <a:ext uri="{FF2B5EF4-FFF2-40B4-BE49-F238E27FC236}">
                  <a16:creationId xmlns:a16="http://schemas.microsoft.com/office/drawing/2014/main" id="{8F72CB0B-7890-1043-976B-532B2E484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2897"/>
              <a:ext cx="12" cy="13"/>
            </a:xfrm>
            <a:custGeom>
              <a:avLst/>
              <a:gdLst>
                <a:gd name="T0" fmla="*/ 0 w 12"/>
                <a:gd name="T1" fmla="*/ 6 h 13"/>
                <a:gd name="T2" fmla="*/ 6 w 12"/>
                <a:gd name="T3" fmla="*/ 13 h 13"/>
                <a:gd name="T4" fmla="*/ 12 w 12"/>
                <a:gd name="T5" fmla="*/ 6 h 13"/>
                <a:gd name="T6" fmla="*/ 6 w 12"/>
                <a:gd name="T7" fmla="*/ 0 h 13"/>
                <a:gd name="T8" fmla="*/ 0 w 12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3">
                  <a:moveTo>
                    <a:pt x="0" y="6"/>
                  </a:moveTo>
                  <a:lnTo>
                    <a:pt x="6" y="13"/>
                  </a:lnTo>
                  <a:lnTo>
                    <a:pt x="12" y="6"/>
                  </a:lnTo>
                  <a:lnTo>
                    <a:pt x="6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33" name="Freeform 93">
              <a:extLst>
                <a:ext uri="{FF2B5EF4-FFF2-40B4-BE49-F238E27FC236}">
                  <a16:creationId xmlns:a16="http://schemas.microsoft.com/office/drawing/2014/main" id="{89C60ACA-AE39-8540-8E6F-C16B55600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0" y="2890"/>
              <a:ext cx="13" cy="13"/>
            </a:xfrm>
            <a:custGeom>
              <a:avLst/>
              <a:gdLst>
                <a:gd name="T0" fmla="*/ 0 w 13"/>
                <a:gd name="T1" fmla="*/ 7 h 13"/>
                <a:gd name="T2" fmla="*/ 6 w 13"/>
                <a:gd name="T3" fmla="*/ 13 h 13"/>
                <a:gd name="T4" fmla="*/ 13 w 13"/>
                <a:gd name="T5" fmla="*/ 7 h 13"/>
                <a:gd name="T6" fmla="*/ 6 w 13"/>
                <a:gd name="T7" fmla="*/ 0 h 13"/>
                <a:gd name="T8" fmla="*/ 0 w 13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7"/>
                  </a:moveTo>
                  <a:lnTo>
                    <a:pt x="6" y="13"/>
                  </a:lnTo>
                  <a:lnTo>
                    <a:pt x="13" y="7"/>
                  </a:lnTo>
                  <a:lnTo>
                    <a:pt x="6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34" name="Freeform 94">
              <a:extLst>
                <a:ext uri="{FF2B5EF4-FFF2-40B4-BE49-F238E27FC236}">
                  <a16:creationId xmlns:a16="http://schemas.microsoft.com/office/drawing/2014/main" id="{D9B4ED37-2928-9A41-B95B-33A6C9B9C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2" y="2849"/>
              <a:ext cx="10" cy="9"/>
            </a:xfrm>
            <a:custGeom>
              <a:avLst/>
              <a:gdLst>
                <a:gd name="T0" fmla="*/ 0 w 10"/>
                <a:gd name="T1" fmla="*/ 6 h 9"/>
                <a:gd name="T2" fmla="*/ 7 w 10"/>
                <a:gd name="T3" fmla="*/ 9 h 9"/>
                <a:gd name="T4" fmla="*/ 10 w 10"/>
                <a:gd name="T5" fmla="*/ 3 h 9"/>
                <a:gd name="T6" fmla="*/ 3 w 10"/>
                <a:gd name="T7" fmla="*/ 0 h 9"/>
                <a:gd name="T8" fmla="*/ 0 w 10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0" y="6"/>
                  </a:moveTo>
                  <a:lnTo>
                    <a:pt x="7" y="9"/>
                  </a:lnTo>
                  <a:lnTo>
                    <a:pt x="10" y="3"/>
                  </a:lnTo>
                  <a:lnTo>
                    <a:pt x="3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35" name="Rectangle 95">
              <a:extLst>
                <a:ext uri="{FF2B5EF4-FFF2-40B4-BE49-F238E27FC236}">
                  <a16:creationId xmlns:a16="http://schemas.microsoft.com/office/drawing/2014/main" id="{81275494-A561-B34E-B2CA-1D6542BC0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845"/>
              <a:ext cx="7" cy="7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36" name="Freeform 96">
              <a:extLst>
                <a:ext uri="{FF2B5EF4-FFF2-40B4-BE49-F238E27FC236}">
                  <a16:creationId xmlns:a16="http://schemas.microsoft.com/office/drawing/2014/main" id="{9A948171-55AC-3244-B52D-9BA9E6916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836"/>
              <a:ext cx="13" cy="13"/>
            </a:xfrm>
            <a:custGeom>
              <a:avLst/>
              <a:gdLst>
                <a:gd name="T0" fmla="*/ 0 w 13"/>
                <a:gd name="T1" fmla="*/ 6 h 13"/>
                <a:gd name="T2" fmla="*/ 7 w 13"/>
                <a:gd name="T3" fmla="*/ 13 h 13"/>
                <a:gd name="T4" fmla="*/ 13 w 13"/>
                <a:gd name="T5" fmla="*/ 6 h 13"/>
                <a:gd name="T6" fmla="*/ 7 w 13"/>
                <a:gd name="T7" fmla="*/ 0 h 13"/>
                <a:gd name="T8" fmla="*/ 0 w 13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6"/>
                  </a:moveTo>
                  <a:lnTo>
                    <a:pt x="7" y="13"/>
                  </a:lnTo>
                  <a:lnTo>
                    <a:pt x="13" y="6"/>
                  </a:lnTo>
                  <a:lnTo>
                    <a:pt x="7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37" name="Freeform 97">
              <a:extLst>
                <a:ext uri="{FF2B5EF4-FFF2-40B4-BE49-F238E27FC236}">
                  <a16:creationId xmlns:a16="http://schemas.microsoft.com/office/drawing/2014/main" id="{716F5C6F-8F23-8A46-9DA7-148D1CCE8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2" y="2832"/>
              <a:ext cx="10" cy="10"/>
            </a:xfrm>
            <a:custGeom>
              <a:avLst/>
              <a:gdLst>
                <a:gd name="T0" fmla="*/ 0 w 10"/>
                <a:gd name="T1" fmla="*/ 4 h 10"/>
                <a:gd name="T2" fmla="*/ 3 w 10"/>
                <a:gd name="T3" fmla="*/ 10 h 10"/>
                <a:gd name="T4" fmla="*/ 10 w 10"/>
                <a:gd name="T5" fmla="*/ 7 h 10"/>
                <a:gd name="T6" fmla="*/ 6 w 10"/>
                <a:gd name="T7" fmla="*/ 0 h 10"/>
                <a:gd name="T8" fmla="*/ 0 w 10"/>
                <a:gd name="T9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0" y="4"/>
                  </a:moveTo>
                  <a:lnTo>
                    <a:pt x="3" y="10"/>
                  </a:lnTo>
                  <a:lnTo>
                    <a:pt x="10" y="7"/>
                  </a:lnTo>
                  <a:lnTo>
                    <a:pt x="6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38" name="Freeform 98">
              <a:extLst>
                <a:ext uri="{FF2B5EF4-FFF2-40B4-BE49-F238E27FC236}">
                  <a16:creationId xmlns:a16="http://schemas.microsoft.com/office/drawing/2014/main" id="{1B352B8B-02A3-5745-AAAB-12CC0C8B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8" y="2826"/>
              <a:ext cx="13" cy="13"/>
            </a:xfrm>
            <a:custGeom>
              <a:avLst/>
              <a:gdLst>
                <a:gd name="T0" fmla="*/ 0 w 13"/>
                <a:gd name="T1" fmla="*/ 6 h 13"/>
                <a:gd name="T2" fmla="*/ 7 w 13"/>
                <a:gd name="T3" fmla="*/ 13 h 13"/>
                <a:gd name="T4" fmla="*/ 13 w 13"/>
                <a:gd name="T5" fmla="*/ 6 h 13"/>
                <a:gd name="T6" fmla="*/ 7 w 13"/>
                <a:gd name="T7" fmla="*/ 0 h 13"/>
                <a:gd name="T8" fmla="*/ 0 w 13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6"/>
                  </a:moveTo>
                  <a:lnTo>
                    <a:pt x="7" y="13"/>
                  </a:lnTo>
                  <a:lnTo>
                    <a:pt x="13" y="6"/>
                  </a:lnTo>
                  <a:lnTo>
                    <a:pt x="7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39" name="Freeform 99">
              <a:extLst>
                <a:ext uri="{FF2B5EF4-FFF2-40B4-BE49-F238E27FC236}">
                  <a16:creationId xmlns:a16="http://schemas.microsoft.com/office/drawing/2014/main" id="{16F61061-0C51-754A-B343-CFA8A82BD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5" y="2820"/>
              <a:ext cx="13" cy="12"/>
            </a:xfrm>
            <a:custGeom>
              <a:avLst/>
              <a:gdLst>
                <a:gd name="T0" fmla="*/ 0 w 13"/>
                <a:gd name="T1" fmla="*/ 6 h 12"/>
                <a:gd name="T2" fmla="*/ 6 w 13"/>
                <a:gd name="T3" fmla="*/ 12 h 12"/>
                <a:gd name="T4" fmla="*/ 13 w 13"/>
                <a:gd name="T5" fmla="*/ 6 h 12"/>
                <a:gd name="T6" fmla="*/ 6 w 13"/>
                <a:gd name="T7" fmla="*/ 0 h 12"/>
                <a:gd name="T8" fmla="*/ 0 w 13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0" y="6"/>
                  </a:moveTo>
                  <a:lnTo>
                    <a:pt x="6" y="12"/>
                  </a:lnTo>
                  <a:lnTo>
                    <a:pt x="13" y="6"/>
                  </a:lnTo>
                  <a:lnTo>
                    <a:pt x="6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40" name="Freeform 100">
              <a:extLst>
                <a:ext uri="{FF2B5EF4-FFF2-40B4-BE49-F238E27FC236}">
                  <a16:creationId xmlns:a16="http://schemas.microsoft.com/office/drawing/2014/main" id="{B0D160AB-B2CC-4C4B-84A6-76898F1BD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1" y="2807"/>
              <a:ext cx="13" cy="13"/>
            </a:xfrm>
            <a:custGeom>
              <a:avLst/>
              <a:gdLst>
                <a:gd name="T0" fmla="*/ 0 w 13"/>
                <a:gd name="T1" fmla="*/ 6 h 13"/>
                <a:gd name="T2" fmla="*/ 7 w 13"/>
                <a:gd name="T3" fmla="*/ 13 h 13"/>
                <a:gd name="T4" fmla="*/ 13 w 13"/>
                <a:gd name="T5" fmla="*/ 6 h 13"/>
                <a:gd name="T6" fmla="*/ 7 w 13"/>
                <a:gd name="T7" fmla="*/ 0 h 13"/>
                <a:gd name="T8" fmla="*/ 0 w 13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6"/>
                  </a:moveTo>
                  <a:lnTo>
                    <a:pt x="7" y="13"/>
                  </a:lnTo>
                  <a:lnTo>
                    <a:pt x="13" y="6"/>
                  </a:lnTo>
                  <a:lnTo>
                    <a:pt x="7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41" name="Freeform 101">
              <a:extLst>
                <a:ext uri="{FF2B5EF4-FFF2-40B4-BE49-F238E27FC236}">
                  <a16:creationId xmlns:a16="http://schemas.microsoft.com/office/drawing/2014/main" id="{255692F6-2BC0-AA4D-9EE3-DA118CF54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" y="2800"/>
              <a:ext cx="9" cy="10"/>
            </a:xfrm>
            <a:custGeom>
              <a:avLst/>
              <a:gdLst>
                <a:gd name="T0" fmla="*/ 0 w 9"/>
                <a:gd name="T1" fmla="*/ 7 h 10"/>
                <a:gd name="T2" fmla="*/ 6 w 9"/>
                <a:gd name="T3" fmla="*/ 10 h 10"/>
                <a:gd name="T4" fmla="*/ 9 w 9"/>
                <a:gd name="T5" fmla="*/ 3 h 10"/>
                <a:gd name="T6" fmla="*/ 3 w 9"/>
                <a:gd name="T7" fmla="*/ 0 h 10"/>
                <a:gd name="T8" fmla="*/ 0 w 9"/>
                <a:gd name="T9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0">
                  <a:moveTo>
                    <a:pt x="0" y="7"/>
                  </a:moveTo>
                  <a:lnTo>
                    <a:pt x="6" y="10"/>
                  </a:lnTo>
                  <a:lnTo>
                    <a:pt x="9" y="3"/>
                  </a:lnTo>
                  <a:lnTo>
                    <a:pt x="3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42" name="Freeform 102">
              <a:extLst>
                <a:ext uri="{FF2B5EF4-FFF2-40B4-BE49-F238E27FC236}">
                  <a16:creationId xmlns:a16="http://schemas.microsoft.com/office/drawing/2014/main" id="{6FF6FA9F-B4BC-2B45-9365-13E7B7E33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3" y="2758"/>
              <a:ext cx="13" cy="13"/>
            </a:xfrm>
            <a:custGeom>
              <a:avLst/>
              <a:gdLst>
                <a:gd name="T0" fmla="*/ 0 w 13"/>
                <a:gd name="T1" fmla="*/ 7 h 13"/>
                <a:gd name="T2" fmla="*/ 7 w 13"/>
                <a:gd name="T3" fmla="*/ 13 h 13"/>
                <a:gd name="T4" fmla="*/ 13 w 13"/>
                <a:gd name="T5" fmla="*/ 7 h 13"/>
                <a:gd name="T6" fmla="*/ 7 w 13"/>
                <a:gd name="T7" fmla="*/ 0 h 13"/>
                <a:gd name="T8" fmla="*/ 0 w 13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7"/>
                  </a:moveTo>
                  <a:lnTo>
                    <a:pt x="7" y="13"/>
                  </a:lnTo>
                  <a:lnTo>
                    <a:pt x="13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43" name="Freeform 103">
              <a:extLst>
                <a:ext uri="{FF2B5EF4-FFF2-40B4-BE49-F238E27FC236}">
                  <a16:creationId xmlns:a16="http://schemas.microsoft.com/office/drawing/2014/main" id="{DF4CED2D-A087-4C4F-8866-B2F96483E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0" y="2749"/>
              <a:ext cx="16" cy="16"/>
            </a:xfrm>
            <a:custGeom>
              <a:avLst/>
              <a:gdLst>
                <a:gd name="T0" fmla="*/ 0 w 16"/>
                <a:gd name="T1" fmla="*/ 9 h 16"/>
                <a:gd name="T2" fmla="*/ 6 w 16"/>
                <a:gd name="T3" fmla="*/ 16 h 16"/>
                <a:gd name="T4" fmla="*/ 16 w 16"/>
                <a:gd name="T5" fmla="*/ 6 h 16"/>
                <a:gd name="T6" fmla="*/ 9 w 16"/>
                <a:gd name="T7" fmla="*/ 0 h 16"/>
                <a:gd name="T8" fmla="*/ 0 w 16"/>
                <a:gd name="T9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0" y="9"/>
                  </a:moveTo>
                  <a:lnTo>
                    <a:pt x="6" y="16"/>
                  </a:lnTo>
                  <a:lnTo>
                    <a:pt x="16" y="6"/>
                  </a:lnTo>
                  <a:lnTo>
                    <a:pt x="9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44" name="Freeform 104">
              <a:extLst>
                <a:ext uri="{FF2B5EF4-FFF2-40B4-BE49-F238E27FC236}">
                  <a16:creationId xmlns:a16="http://schemas.microsoft.com/office/drawing/2014/main" id="{26CFAAB0-4EC7-1846-A18A-E4080838A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9" y="2742"/>
              <a:ext cx="13" cy="13"/>
            </a:xfrm>
            <a:custGeom>
              <a:avLst/>
              <a:gdLst>
                <a:gd name="T0" fmla="*/ 0 w 13"/>
                <a:gd name="T1" fmla="*/ 7 h 13"/>
                <a:gd name="T2" fmla="*/ 7 w 13"/>
                <a:gd name="T3" fmla="*/ 13 h 13"/>
                <a:gd name="T4" fmla="*/ 13 w 13"/>
                <a:gd name="T5" fmla="*/ 7 h 13"/>
                <a:gd name="T6" fmla="*/ 7 w 13"/>
                <a:gd name="T7" fmla="*/ 0 h 13"/>
                <a:gd name="T8" fmla="*/ 0 w 13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7"/>
                  </a:moveTo>
                  <a:lnTo>
                    <a:pt x="7" y="13"/>
                  </a:lnTo>
                  <a:lnTo>
                    <a:pt x="13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45" name="Freeform 105">
              <a:extLst>
                <a:ext uri="{FF2B5EF4-FFF2-40B4-BE49-F238E27FC236}">
                  <a16:creationId xmlns:a16="http://schemas.microsoft.com/office/drawing/2014/main" id="{77BB17B0-CA28-3F4E-B072-48BAE80EA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" y="2729"/>
              <a:ext cx="13" cy="13"/>
            </a:xfrm>
            <a:custGeom>
              <a:avLst/>
              <a:gdLst>
                <a:gd name="T0" fmla="*/ 0 w 13"/>
                <a:gd name="T1" fmla="*/ 7 h 13"/>
                <a:gd name="T2" fmla="*/ 6 w 13"/>
                <a:gd name="T3" fmla="*/ 13 h 13"/>
                <a:gd name="T4" fmla="*/ 13 w 13"/>
                <a:gd name="T5" fmla="*/ 7 h 13"/>
                <a:gd name="T6" fmla="*/ 6 w 13"/>
                <a:gd name="T7" fmla="*/ 0 h 13"/>
                <a:gd name="T8" fmla="*/ 0 w 13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7"/>
                  </a:moveTo>
                  <a:lnTo>
                    <a:pt x="6" y="13"/>
                  </a:lnTo>
                  <a:lnTo>
                    <a:pt x="13" y="7"/>
                  </a:lnTo>
                  <a:lnTo>
                    <a:pt x="6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46" name="Freeform 106">
              <a:extLst>
                <a:ext uri="{FF2B5EF4-FFF2-40B4-BE49-F238E27FC236}">
                  <a16:creationId xmlns:a16="http://schemas.microsoft.com/office/drawing/2014/main" id="{2DE60639-EEE5-8F4F-BAF5-7C98AECD9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2" y="2723"/>
              <a:ext cx="13" cy="13"/>
            </a:xfrm>
            <a:custGeom>
              <a:avLst/>
              <a:gdLst>
                <a:gd name="T0" fmla="*/ 0 w 13"/>
                <a:gd name="T1" fmla="*/ 6 h 13"/>
                <a:gd name="T2" fmla="*/ 7 w 13"/>
                <a:gd name="T3" fmla="*/ 13 h 13"/>
                <a:gd name="T4" fmla="*/ 13 w 13"/>
                <a:gd name="T5" fmla="*/ 6 h 13"/>
                <a:gd name="T6" fmla="*/ 7 w 13"/>
                <a:gd name="T7" fmla="*/ 0 h 13"/>
                <a:gd name="T8" fmla="*/ 0 w 13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6"/>
                  </a:moveTo>
                  <a:lnTo>
                    <a:pt x="7" y="13"/>
                  </a:lnTo>
                  <a:lnTo>
                    <a:pt x="13" y="6"/>
                  </a:lnTo>
                  <a:lnTo>
                    <a:pt x="7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47" name="Freeform 107">
              <a:extLst>
                <a:ext uri="{FF2B5EF4-FFF2-40B4-BE49-F238E27FC236}">
                  <a16:creationId xmlns:a16="http://schemas.microsoft.com/office/drawing/2014/main" id="{5957F52A-6F4C-0847-A7C6-CBB816239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9" y="2716"/>
              <a:ext cx="12" cy="13"/>
            </a:xfrm>
            <a:custGeom>
              <a:avLst/>
              <a:gdLst>
                <a:gd name="T0" fmla="*/ 0 w 12"/>
                <a:gd name="T1" fmla="*/ 7 h 13"/>
                <a:gd name="T2" fmla="*/ 6 w 12"/>
                <a:gd name="T3" fmla="*/ 13 h 13"/>
                <a:gd name="T4" fmla="*/ 12 w 12"/>
                <a:gd name="T5" fmla="*/ 7 h 13"/>
                <a:gd name="T6" fmla="*/ 6 w 12"/>
                <a:gd name="T7" fmla="*/ 0 h 13"/>
                <a:gd name="T8" fmla="*/ 0 w 12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3">
                  <a:moveTo>
                    <a:pt x="0" y="7"/>
                  </a:moveTo>
                  <a:lnTo>
                    <a:pt x="6" y="13"/>
                  </a:lnTo>
                  <a:lnTo>
                    <a:pt x="12" y="7"/>
                  </a:lnTo>
                  <a:lnTo>
                    <a:pt x="6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48" name="Freeform 108">
              <a:extLst>
                <a:ext uri="{FF2B5EF4-FFF2-40B4-BE49-F238E27FC236}">
                  <a16:creationId xmlns:a16="http://schemas.microsoft.com/office/drawing/2014/main" id="{77E8DDA7-E5B8-B04B-A147-0FA8598EA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5" y="2713"/>
              <a:ext cx="10" cy="10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10 h 10"/>
                <a:gd name="T4" fmla="*/ 10 w 10"/>
                <a:gd name="T5" fmla="*/ 7 h 10"/>
                <a:gd name="T6" fmla="*/ 6 w 10"/>
                <a:gd name="T7" fmla="*/ 0 h 10"/>
                <a:gd name="T8" fmla="*/ 0 w 10"/>
                <a:gd name="T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lnTo>
                    <a:pt x="3" y="10"/>
                  </a:lnTo>
                  <a:lnTo>
                    <a:pt x="10" y="7"/>
                  </a:lnTo>
                  <a:lnTo>
                    <a:pt x="6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49" name="Rectangle 109">
              <a:extLst>
                <a:ext uri="{FF2B5EF4-FFF2-40B4-BE49-F238E27FC236}">
                  <a16:creationId xmlns:a16="http://schemas.microsoft.com/office/drawing/2014/main" id="{49A05B91-72BA-F446-A9A1-F4F25A7E8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1" y="2710"/>
              <a:ext cx="7" cy="6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50" name="Freeform 110">
              <a:extLst>
                <a:ext uri="{FF2B5EF4-FFF2-40B4-BE49-F238E27FC236}">
                  <a16:creationId xmlns:a16="http://schemas.microsoft.com/office/drawing/2014/main" id="{85C35FE3-4330-FE40-8E95-94ECB8B2C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7" y="2658"/>
              <a:ext cx="10" cy="10"/>
            </a:xfrm>
            <a:custGeom>
              <a:avLst/>
              <a:gdLst>
                <a:gd name="T0" fmla="*/ 0 w 10"/>
                <a:gd name="T1" fmla="*/ 7 h 10"/>
                <a:gd name="T2" fmla="*/ 6 w 10"/>
                <a:gd name="T3" fmla="*/ 10 h 10"/>
                <a:gd name="T4" fmla="*/ 10 w 10"/>
                <a:gd name="T5" fmla="*/ 4 h 10"/>
                <a:gd name="T6" fmla="*/ 3 w 10"/>
                <a:gd name="T7" fmla="*/ 0 h 10"/>
                <a:gd name="T8" fmla="*/ 0 w 10"/>
                <a:gd name="T9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0" y="7"/>
                  </a:moveTo>
                  <a:lnTo>
                    <a:pt x="6" y="10"/>
                  </a:lnTo>
                  <a:lnTo>
                    <a:pt x="10" y="4"/>
                  </a:lnTo>
                  <a:lnTo>
                    <a:pt x="3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51" name="Rectangle 111">
              <a:extLst>
                <a:ext uri="{FF2B5EF4-FFF2-40B4-BE49-F238E27FC236}">
                  <a16:creationId xmlns:a16="http://schemas.microsoft.com/office/drawing/2014/main" id="{583F493F-B99D-5849-A86A-01D259DD4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" y="2652"/>
              <a:ext cx="7" cy="6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52" name="Freeform 112">
              <a:extLst>
                <a:ext uri="{FF2B5EF4-FFF2-40B4-BE49-F238E27FC236}">
                  <a16:creationId xmlns:a16="http://schemas.microsoft.com/office/drawing/2014/main" id="{FA844478-6A67-7743-AD8E-AB7F0C8E1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" y="2646"/>
              <a:ext cx="13" cy="12"/>
            </a:xfrm>
            <a:custGeom>
              <a:avLst/>
              <a:gdLst>
                <a:gd name="T0" fmla="*/ 0 w 13"/>
                <a:gd name="T1" fmla="*/ 6 h 12"/>
                <a:gd name="T2" fmla="*/ 6 w 13"/>
                <a:gd name="T3" fmla="*/ 12 h 12"/>
                <a:gd name="T4" fmla="*/ 13 w 13"/>
                <a:gd name="T5" fmla="*/ 6 h 12"/>
                <a:gd name="T6" fmla="*/ 6 w 13"/>
                <a:gd name="T7" fmla="*/ 0 h 12"/>
                <a:gd name="T8" fmla="*/ 0 w 13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0" y="6"/>
                  </a:moveTo>
                  <a:lnTo>
                    <a:pt x="6" y="12"/>
                  </a:lnTo>
                  <a:lnTo>
                    <a:pt x="13" y="6"/>
                  </a:lnTo>
                  <a:lnTo>
                    <a:pt x="6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53" name="Freeform 113">
              <a:extLst>
                <a:ext uri="{FF2B5EF4-FFF2-40B4-BE49-F238E27FC236}">
                  <a16:creationId xmlns:a16="http://schemas.microsoft.com/office/drawing/2014/main" id="{7ACEA92D-3995-FD42-B632-E8A76E6E9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3" y="2639"/>
              <a:ext cx="13" cy="13"/>
            </a:xfrm>
            <a:custGeom>
              <a:avLst/>
              <a:gdLst>
                <a:gd name="T0" fmla="*/ 0 w 13"/>
                <a:gd name="T1" fmla="*/ 7 h 13"/>
                <a:gd name="T2" fmla="*/ 7 w 13"/>
                <a:gd name="T3" fmla="*/ 13 h 13"/>
                <a:gd name="T4" fmla="*/ 13 w 13"/>
                <a:gd name="T5" fmla="*/ 7 h 13"/>
                <a:gd name="T6" fmla="*/ 7 w 13"/>
                <a:gd name="T7" fmla="*/ 0 h 13"/>
                <a:gd name="T8" fmla="*/ 0 w 13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7"/>
                  </a:moveTo>
                  <a:lnTo>
                    <a:pt x="7" y="13"/>
                  </a:lnTo>
                  <a:lnTo>
                    <a:pt x="13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54" name="Freeform 114">
              <a:extLst>
                <a:ext uri="{FF2B5EF4-FFF2-40B4-BE49-F238E27FC236}">
                  <a16:creationId xmlns:a16="http://schemas.microsoft.com/office/drawing/2014/main" id="{5E5E5518-FF5A-2143-9452-1938D0A01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0" y="2636"/>
              <a:ext cx="9" cy="10"/>
            </a:xfrm>
            <a:custGeom>
              <a:avLst/>
              <a:gdLst>
                <a:gd name="T0" fmla="*/ 0 w 9"/>
                <a:gd name="T1" fmla="*/ 3 h 10"/>
                <a:gd name="T2" fmla="*/ 3 w 9"/>
                <a:gd name="T3" fmla="*/ 10 h 10"/>
                <a:gd name="T4" fmla="*/ 9 w 9"/>
                <a:gd name="T5" fmla="*/ 6 h 10"/>
                <a:gd name="T6" fmla="*/ 6 w 9"/>
                <a:gd name="T7" fmla="*/ 0 h 10"/>
                <a:gd name="T8" fmla="*/ 0 w 9"/>
                <a:gd name="T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0">
                  <a:moveTo>
                    <a:pt x="0" y="3"/>
                  </a:moveTo>
                  <a:lnTo>
                    <a:pt x="3" y="10"/>
                  </a:lnTo>
                  <a:lnTo>
                    <a:pt x="9" y="6"/>
                  </a:lnTo>
                  <a:lnTo>
                    <a:pt x="6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55" name="Freeform 115">
              <a:extLst>
                <a:ext uri="{FF2B5EF4-FFF2-40B4-BE49-F238E27FC236}">
                  <a16:creationId xmlns:a16="http://schemas.microsoft.com/office/drawing/2014/main" id="{528653D9-A2E8-1842-81F3-F08E688F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6" y="2623"/>
              <a:ext cx="13" cy="13"/>
            </a:xfrm>
            <a:custGeom>
              <a:avLst/>
              <a:gdLst>
                <a:gd name="T0" fmla="*/ 0 w 13"/>
                <a:gd name="T1" fmla="*/ 6 h 13"/>
                <a:gd name="T2" fmla="*/ 6 w 13"/>
                <a:gd name="T3" fmla="*/ 13 h 13"/>
                <a:gd name="T4" fmla="*/ 13 w 13"/>
                <a:gd name="T5" fmla="*/ 6 h 13"/>
                <a:gd name="T6" fmla="*/ 6 w 13"/>
                <a:gd name="T7" fmla="*/ 0 h 13"/>
                <a:gd name="T8" fmla="*/ 0 w 13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6"/>
                  </a:moveTo>
                  <a:lnTo>
                    <a:pt x="6" y="13"/>
                  </a:lnTo>
                  <a:lnTo>
                    <a:pt x="13" y="6"/>
                  </a:lnTo>
                  <a:lnTo>
                    <a:pt x="6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56" name="Freeform 116">
              <a:extLst>
                <a:ext uri="{FF2B5EF4-FFF2-40B4-BE49-F238E27FC236}">
                  <a16:creationId xmlns:a16="http://schemas.microsoft.com/office/drawing/2014/main" id="{EB7635CF-B0FA-0F48-8062-4A25FFC29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2" y="2617"/>
              <a:ext cx="13" cy="12"/>
            </a:xfrm>
            <a:custGeom>
              <a:avLst/>
              <a:gdLst>
                <a:gd name="T0" fmla="*/ 0 w 13"/>
                <a:gd name="T1" fmla="*/ 6 h 12"/>
                <a:gd name="T2" fmla="*/ 7 w 13"/>
                <a:gd name="T3" fmla="*/ 12 h 12"/>
                <a:gd name="T4" fmla="*/ 13 w 13"/>
                <a:gd name="T5" fmla="*/ 6 h 12"/>
                <a:gd name="T6" fmla="*/ 7 w 13"/>
                <a:gd name="T7" fmla="*/ 0 h 12"/>
                <a:gd name="T8" fmla="*/ 0 w 13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0" y="6"/>
                  </a:moveTo>
                  <a:lnTo>
                    <a:pt x="7" y="12"/>
                  </a:lnTo>
                  <a:lnTo>
                    <a:pt x="13" y="6"/>
                  </a:lnTo>
                  <a:lnTo>
                    <a:pt x="7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57" name="Freeform 117">
              <a:extLst>
                <a:ext uri="{FF2B5EF4-FFF2-40B4-BE49-F238E27FC236}">
                  <a16:creationId xmlns:a16="http://schemas.microsoft.com/office/drawing/2014/main" id="{91FE7EB4-9C51-5E4C-9E3B-ED5365D44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" y="2588"/>
              <a:ext cx="13" cy="12"/>
            </a:xfrm>
            <a:custGeom>
              <a:avLst/>
              <a:gdLst>
                <a:gd name="T0" fmla="*/ 0 w 13"/>
                <a:gd name="T1" fmla="*/ 6 h 12"/>
                <a:gd name="T2" fmla="*/ 7 w 13"/>
                <a:gd name="T3" fmla="*/ 12 h 12"/>
                <a:gd name="T4" fmla="*/ 13 w 13"/>
                <a:gd name="T5" fmla="*/ 6 h 12"/>
                <a:gd name="T6" fmla="*/ 7 w 13"/>
                <a:gd name="T7" fmla="*/ 0 h 12"/>
                <a:gd name="T8" fmla="*/ 0 w 13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0" y="6"/>
                  </a:moveTo>
                  <a:lnTo>
                    <a:pt x="7" y="12"/>
                  </a:lnTo>
                  <a:lnTo>
                    <a:pt x="13" y="6"/>
                  </a:lnTo>
                  <a:lnTo>
                    <a:pt x="7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58" name="Freeform 118">
              <a:extLst>
                <a:ext uri="{FF2B5EF4-FFF2-40B4-BE49-F238E27FC236}">
                  <a16:creationId xmlns:a16="http://schemas.microsoft.com/office/drawing/2014/main" id="{AA7AEF38-5D7F-6245-8084-05B7A75B3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" y="2581"/>
              <a:ext cx="13" cy="13"/>
            </a:xfrm>
            <a:custGeom>
              <a:avLst/>
              <a:gdLst>
                <a:gd name="T0" fmla="*/ 0 w 13"/>
                <a:gd name="T1" fmla="*/ 7 h 13"/>
                <a:gd name="T2" fmla="*/ 6 w 13"/>
                <a:gd name="T3" fmla="*/ 13 h 13"/>
                <a:gd name="T4" fmla="*/ 13 w 13"/>
                <a:gd name="T5" fmla="*/ 7 h 13"/>
                <a:gd name="T6" fmla="*/ 6 w 13"/>
                <a:gd name="T7" fmla="*/ 0 h 13"/>
                <a:gd name="T8" fmla="*/ 0 w 13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7"/>
                  </a:moveTo>
                  <a:lnTo>
                    <a:pt x="6" y="13"/>
                  </a:lnTo>
                  <a:lnTo>
                    <a:pt x="13" y="7"/>
                  </a:lnTo>
                  <a:lnTo>
                    <a:pt x="6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59" name="Rectangle 119">
              <a:extLst>
                <a:ext uri="{FF2B5EF4-FFF2-40B4-BE49-F238E27FC236}">
                  <a16:creationId xmlns:a16="http://schemas.microsoft.com/office/drawing/2014/main" id="{9A1DA27A-B16E-AB4E-A598-CC2D0265E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578"/>
              <a:ext cx="7" cy="6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60" name="Freeform 120">
              <a:extLst>
                <a:ext uri="{FF2B5EF4-FFF2-40B4-BE49-F238E27FC236}">
                  <a16:creationId xmlns:a16="http://schemas.microsoft.com/office/drawing/2014/main" id="{70402DD3-80E6-5C48-AB8F-3CE843787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4" y="2568"/>
              <a:ext cx="10" cy="10"/>
            </a:xfrm>
            <a:custGeom>
              <a:avLst/>
              <a:gdLst>
                <a:gd name="T0" fmla="*/ 0 w 10"/>
                <a:gd name="T1" fmla="*/ 7 h 10"/>
                <a:gd name="T2" fmla="*/ 7 w 10"/>
                <a:gd name="T3" fmla="*/ 10 h 10"/>
                <a:gd name="T4" fmla="*/ 10 w 10"/>
                <a:gd name="T5" fmla="*/ 3 h 10"/>
                <a:gd name="T6" fmla="*/ 4 w 10"/>
                <a:gd name="T7" fmla="*/ 0 h 10"/>
                <a:gd name="T8" fmla="*/ 0 w 10"/>
                <a:gd name="T9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0" y="7"/>
                  </a:moveTo>
                  <a:lnTo>
                    <a:pt x="7" y="10"/>
                  </a:lnTo>
                  <a:lnTo>
                    <a:pt x="10" y="3"/>
                  </a:lnTo>
                  <a:lnTo>
                    <a:pt x="4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61" name="Freeform 121">
              <a:extLst>
                <a:ext uri="{FF2B5EF4-FFF2-40B4-BE49-F238E27FC236}">
                  <a16:creationId xmlns:a16="http://schemas.microsoft.com/office/drawing/2014/main" id="{EC62301F-45DE-E844-9F21-5086C7FF0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" y="2562"/>
              <a:ext cx="12" cy="13"/>
            </a:xfrm>
            <a:custGeom>
              <a:avLst/>
              <a:gdLst>
                <a:gd name="T0" fmla="*/ 0 w 12"/>
                <a:gd name="T1" fmla="*/ 6 h 13"/>
                <a:gd name="T2" fmla="*/ 6 w 12"/>
                <a:gd name="T3" fmla="*/ 13 h 13"/>
                <a:gd name="T4" fmla="*/ 12 w 12"/>
                <a:gd name="T5" fmla="*/ 6 h 13"/>
                <a:gd name="T6" fmla="*/ 6 w 12"/>
                <a:gd name="T7" fmla="*/ 0 h 13"/>
                <a:gd name="T8" fmla="*/ 0 w 12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3">
                  <a:moveTo>
                    <a:pt x="0" y="6"/>
                  </a:moveTo>
                  <a:lnTo>
                    <a:pt x="6" y="13"/>
                  </a:lnTo>
                  <a:lnTo>
                    <a:pt x="12" y="6"/>
                  </a:lnTo>
                  <a:lnTo>
                    <a:pt x="6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62" name="Freeform 122">
              <a:extLst>
                <a:ext uri="{FF2B5EF4-FFF2-40B4-BE49-F238E27FC236}">
                  <a16:creationId xmlns:a16="http://schemas.microsoft.com/office/drawing/2014/main" id="{FB7C8C65-E5C0-8648-9C21-5390B3CDC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4" y="2559"/>
              <a:ext cx="10" cy="9"/>
            </a:xfrm>
            <a:custGeom>
              <a:avLst/>
              <a:gdLst>
                <a:gd name="T0" fmla="*/ 0 w 10"/>
                <a:gd name="T1" fmla="*/ 3 h 9"/>
                <a:gd name="T2" fmla="*/ 3 w 10"/>
                <a:gd name="T3" fmla="*/ 9 h 9"/>
                <a:gd name="T4" fmla="*/ 10 w 10"/>
                <a:gd name="T5" fmla="*/ 6 h 9"/>
                <a:gd name="T6" fmla="*/ 6 w 10"/>
                <a:gd name="T7" fmla="*/ 0 h 9"/>
                <a:gd name="T8" fmla="*/ 0 w 10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0" y="3"/>
                  </a:moveTo>
                  <a:lnTo>
                    <a:pt x="3" y="9"/>
                  </a:lnTo>
                  <a:lnTo>
                    <a:pt x="10" y="6"/>
                  </a:lnTo>
                  <a:lnTo>
                    <a:pt x="6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63" name="Freeform 123">
              <a:extLst>
                <a:ext uri="{FF2B5EF4-FFF2-40B4-BE49-F238E27FC236}">
                  <a16:creationId xmlns:a16="http://schemas.microsoft.com/office/drawing/2014/main" id="{BA7747B0-5BE0-0B40-A1B9-A9396B24B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0" y="2552"/>
              <a:ext cx="13" cy="13"/>
            </a:xfrm>
            <a:custGeom>
              <a:avLst/>
              <a:gdLst>
                <a:gd name="T0" fmla="*/ 0 w 13"/>
                <a:gd name="T1" fmla="*/ 7 h 13"/>
                <a:gd name="T2" fmla="*/ 7 w 13"/>
                <a:gd name="T3" fmla="*/ 13 h 13"/>
                <a:gd name="T4" fmla="*/ 13 w 13"/>
                <a:gd name="T5" fmla="*/ 7 h 13"/>
                <a:gd name="T6" fmla="*/ 7 w 13"/>
                <a:gd name="T7" fmla="*/ 0 h 13"/>
                <a:gd name="T8" fmla="*/ 0 w 13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7"/>
                  </a:moveTo>
                  <a:lnTo>
                    <a:pt x="7" y="13"/>
                  </a:lnTo>
                  <a:lnTo>
                    <a:pt x="13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64" name="Freeform 124">
              <a:extLst>
                <a:ext uri="{FF2B5EF4-FFF2-40B4-BE49-F238E27FC236}">
                  <a16:creationId xmlns:a16="http://schemas.microsoft.com/office/drawing/2014/main" id="{8BDD6CB7-355B-F348-B821-C8BCACC26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" y="2546"/>
              <a:ext cx="13" cy="13"/>
            </a:xfrm>
            <a:custGeom>
              <a:avLst/>
              <a:gdLst>
                <a:gd name="T0" fmla="*/ 0 w 13"/>
                <a:gd name="T1" fmla="*/ 6 h 13"/>
                <a:gd name="T2" fmla="*/ 6 w 13"/>
                <a:gd name="T3" fmla="*/ 13 h 13"/>
                <a:gd name="T4" fmla="*/ 13 w 13"/>
                <a:gd name="T5" fmla="*/ 6 h 13"/>
                <a:gd name="T6" fmla="*/ 6 w 13"/>
                <a:gd name="T7" fmla="*/ 0 h 13"/>
                <a:gd name="T8" fmla="*/ 0 w 13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6"/>
                  </a:moveTo>
                  <a:lnTo>
                    <a:pt x="6" y="13"/>
                  </a:lnTo>
                  <a:lnTo>
                    <a:pt x="13" y="6"/>
                  </a:lnTo>
                  <a:lnTo>
                    <a:pt x="6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65" name="Freeform 125">
              <a:extLst>
                <a:ext uri="{FF2B5EF4-FFF2-40B4-BE49-F238E27FC236}">
                  <a16:creationId xmlns:a16="http://schemas.microsoft.com/office/drawing/2014/main" id="{450F0999-CC77-DC47-8EED-4C42AFA7BB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3" y="2539"/>
              <a:ext cx="13" cy="13"/>
            </a:xfrm>
            <a:custGeom>
              <a:avLst/>
              <a:gdLst>
                <a:gd name="T0" fmla="*/ 0 w 13"/>
                <a:gd name="T1" fmla="*/ 7 h 13"/>
                <a:gd name="T2" fmla="*/ 7 w 13"/>
                <a:gd name="T3" fmla="*/ 13 h 13"/>
                <a:gd name="T4" fmla="*/ 13 w 13"/>
                <a:gd name="T5" fmla="*/ 7 h 13"/>
                <a:gd name="T6" fmla="*/ 7 w 13"/>
                <a:gd name="T7" fmla="*/ 0 h 13"/>
                <a:gd name="T8" fmla="*/ 0 w 13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7"/>
                  </a:moveTo>
                  <a:lnTo>
                    <a:pt x="7" y="13"/>
                  </a:lnTo>
                  <a:lnTo>
                    <a:pt x="13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66" name="Freeform 126">
              <a:extLst>
                <a:ext uri="{FF2B5EF4-FFF2-40B4-BE49-F238E27FC236}">
                  <a16:creationId xmlns:a16="http://schemas.microsoft.com/office/drawing/2014/main" id="{96BB33A1-FEA5-E445-9C7E-E6BFE9D3B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" y="2533"/>
              <a:ext cx="13" cy="13"/>
            </a:xfrm>
            <a:custGeom>
              <a:avLst/>
              <a:gdLst>
                <a:gd name="T0" fmla="*/ 0 w 13"/>
                <a:gd name="T1" fmla="*/ 6 h 13"/>
                <a:gd name="T2" fmla="*/ 6 w 13"/>
                <a:gd name="T3" fmla="*/ 13 h 13"/>
                <a:gd name="T4" fmla="*/ 13 w 13"/>
                <a:gd name="T5" fmla="*/ 6 h 13"/>
                <a:gd name="T6" fmla="*/ 6 w 13"/>
                <a:gd name="T7" fmla="*/ 0 h 13"/>
                <a:gd name="T8" fmla="*/ 0 w 13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6"/>
                  </a:moveTo>
                  <a:lnTo>
                    <a:pt x="6" y="13"/>
                  </a:lnTo>
                  <a:lnTo>
                    <a:pt x="13" y="6"/>
                  </a:lnTo>
                  <a:lnTo>
                    <a:pt x="6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67" name="Rectangle 127">
              <a:extLst>
                <a:ext uri="{FF2B5EF4-FFF2-40B4-BE49-F238E27FC236}">
                  <a16:creationId xmlns:a16="http://schemas.microsoft.com/office/drawing/2014/main" id="{DE66DA27-F1D7-5041-AB14-C3672B581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2507"/>
              <a:ext cx="6" cy="3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68" name="Freeform 128">
              <a:extLst>
                <a:ext uri="{FF2B5EF4-FFF2-40B4-BE49-F238E27FC236}">
                  <a16:creationId xmlns:a16="http://schemas.microsoft.com/office/drawing/2014/main" id="{316820C6-BFEE-6547-A019-09714F386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9" y="2497"/>
              <a:ext cx="13" cy="13"/>
            </a:xfrm>
            <a:custGeom>
              <a:avLst/>
              <a:gdLst>
                <a:gd name="T0" fmla="*/ 0 w 13"/>
                <a:gd name="T1" fmla="*/ 7 h 13"/>
                <a:gd name="T2" fmla="*/ 6 w 13"/>
                <a:gd name="T3" fmla="*/ 13 h 13"/>
                <a:gd name="T4" fmla="*/ 13 w 13"/>
                <a:gd name="T5" fmla="*/ 7 h 13"/>
                <a:gd name="T6" fmla="*/ 6 w 13"/>
                <a:gd name="T7" fmla="*/ 0 h 13"/>
                <a:gd name="T8" fmla="*/ 0 w 13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7"/>
                  </a:moveTo>
                  <a:lnTo>
                    <a:pt x="6" y="13"/>
                  </a:lnTo>
                  <a:lnTo>
                    <a:pt x="13" y="7"/>
                  </a:lnTo>
                  <a:lnTo>
                    <a:pt x="6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69" name="Rectangle 129">
              <a:extLst>
                <a:ext uri="{FF2B5EF4-FFF2-40B4-BE49-F238E27FC236}">
                  <a16:creationId xmlns:a16="http://schemas.microsoft.com/office/drawing/2014/main" id="{6E0C5A1F-5920-AE4E-A2BE-86F4E7DC0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" y="2497"/>
              <a:ext cx="6" cy="7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70" name="Freeform 130">
              <a:extLst>
                <a:ext uri="{FF2B5EF4-FFF2-40B4-BE49-F238E27FC236}">
                  <a16:creationId xmlns:a16="http://schemas.microsoft.com/office/drawing/2014/main" id="{7A8B401D-3C3D-0044-9E72-A355EE801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2" y="2491"/>
              <a:ext cx="13" cy="13"/>
            </a:xfrm>
            <a:custGeom>
              <a:avLst/>
              <a:gdLst>
                <a:gd name="T0" fmla="*/ 0 w 13"/>
                <a:gd name="T1" fmla="*/ 6 h 13"/>
                <a:gd name="T2" fmla="*/ 6 w 13"/>
                <a:gd name="T3" fmla="*/ 13 h 13"/>
                <a:gd name="T4" fmla="*/ 13 w 13"/>
                <a:gd name="T5" fmla="*/ 6 h 13"/>
                <a:gd name="T6" fmla="*/ 6 w 13"/>
                <a:gd name="T7" fmla="*/ 0 h 13"/>
                <a:gd name="T8" fmla="*/ 0 w 13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6"/>
                  </a:moveTo>
                  <a:lnTo>
                    <a:pt x="6" y="13"/>
                  </a:lnTo>
                  <a:lnTo>
                    <a:pt x="13" y="6"/>
                  </a:lnTo>
                  <a:lnTo>
                    <a:pt x="6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71" name="Rectangle 131">
              <a:extLst>
                <a:ext uri="{FF2B5EF4-FFF2-40B4-BE49-F238E27FC236}">
                  <a16:creationId xmlns:a16="http://schemas.microsoft.com/office/drawing/2014/main" id="{14EAA58F-A1A7-6E48-840B-59CB8F1AE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88"/>
              <a:ext cx="7" cy="6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72" name="Freeform 132">
              <a:extLst>
                <a:ext uri="{FF2B5EF4-FFF2-40B4-BE49-F238E27FC236}">
                  <a16:creationId xmlns:a16="http://schemas.microsoft.com/office/drawing/2014/main" id="{B636ACC5-BF98-D54F-AB49-C954DBAEA5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8" y="2475"/>
              <a:ext cx="16" cy="16"/>
            </a:xfrm>
            <a:custGeom>
              <a:avLst/>
              <a:gdLst>
                <a:gd name="T0" fmla="*/ 0 w 16"/>
                <a:gd name="T1" fmla="*/ 9 h 16"/>
                <a:gd name="T2" fmla="*/ 7 w 16"/>
                <a:gd name="T3" fmla="*/ 16 h 16"/>
                <a:gd name="T4" fmla="*/ 16 w 16"/>
                <a:gd name="T5" fmla="*/ 6 h 16"/>
                <a:gd name="T6" fmla="*/ 10 w 16"/>
                <a:gd name="T7" fmla="*/ 0 h 16"/>
                <a:gd name="T8" fmla="*/ 0 w 16"/>
                <a:gd name="T9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0" y="9"/>
                  </a:moveTo>
                  <a:lnTo>
                    <a:pt x="7" y="16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73" name="Freeform 133">
              <a:extLst>
                <a:ext uri="{FF2B5EF4-FFF2-40B4-BE49-F238E27FC236}">
                  <a16:creationId xmlns:a16="http://schemas.microsoft.com/office/drawing/2014/main" id="{50C481ED-E70A-7941-B3E3-A0054F971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2468"/>
              <a:ext cx="13" cy="13"/>
            </a:xfrm>
            <a:custGeom>
              <a:avLst/>
              <a:gdLst>
                <a:gd name="T0" fmla="*/ 0 w 13"/>
                <a:gd name="T1" fmla="*/ 7 h 13"/>
                <a:gd name="T2" fmla="*/ 7 w 13"/>
                <a:gd name="T3" fmla="*/ 13 h 13"/>
                <a:gd name="T4" fmla="*/ 13 w 13"/>
                <a:gd name="T5" fmla="*/ 7 h 13"/>
                <a:gd name="T6" fmla="*/ 7 w 13"/>
                <a:gd name="T7" fmla="*/ 0 h 13"/>
                <a:gd name="T8" fmla="*/ 0 w 13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7"/>
                  </a:moveTo>
                  <a:lnTo>
                    <a:pt x="7" y="13"/>
                  </a:lnTo>
                  <a:lnTo>
                    <a:pt x="13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74" name="Rectangle 134">
              <a:extLst>
                <a:ext uri="{FF2B5EF4-FFF2-40B4-BE49-F238E27FC236}">
                  <a16:creationId xmlns:a16="http://schemas.microsoft.com/office/drawing/2014/main" id="{33108324-3012-0546-91A8-EB6BC98ED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3" y="2423"/>
              <a:ext cx="6" cy="7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75" name="Freeform 135">
              <a:extLst>
                <a:ext uri="{FF2B5EF4-FFF2-40B4-BE49-F238E27FC236}">
                  <a16:creationId xmlns:a16="http://schemas.microsoft.com/office/drawing/2014/main" id="{5BE844B0-8DAA-B946-AE72-C366002CE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3" y="2414"/>
              <a:ext cx="13" cy="12"/>
            </a:xfrm>
            <a:custGeom>
              <a:avLst/>
              <a:gdLst>
                <a:gd name="T0" fmla="*/ 0 w 13"/>
                <a:gd name="T1" fmla="*/ 6 h 12"/>
                <a:gd name="T2" fmla="*/ 6 w 13"/>
                <a:gd name="T3" fmla="*/ 12 h 12"/>
                <a:gd name="T4" fmla="*/ 13 w 13"/>
                <a:gd name="T5" fmla="*/ 6 h 12"/>
                <a:gd name="T6" fmla="*/ 6 w 13"/>
                <a:gd name="T7" fmla="*/ 0 h 12"/>
                <a:gd name="T8" fmla="*/ 0 w 13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0" y="6"/>
                  </a:moveTo>
                  <a:lnTo>
                    <a:pt x="6" y="12"/>
                  </a:lnTo>
                  <a:lnTo>
                    <a:pt x="13" y="6"/>
                  </a:lnTo>
                  <a:lnTo>
                    <a:pt x="6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76" name="Freeform 136">
              <a:extLst>
                <a:ext uri="{FF2B5EF4-FFF2-40B4-BE49-F238E27FC236}">
                  <a16:creationId xmlns:a16="http://schemas.microsoft.com/office/drawing/2014/main" id="{A6146164-5A58-6B46-9DD3-04C444077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9" y="2407"/>
              <a:ext cx="13" cy="13"/>
            </a:xfrm>
            <a:custGeom>
              <a:avLst/>
              <a:gdLst>
                <a:gd name="T0" fmla="*/ 0 w 13"/>
                <a:gd name="T1" fmla="*/ 7 h 13"/>
                <a:gd name="T2" fmla="*/ 7 w 13"/>
                <a:gd name="T3" fmla="*/ 13 h 13"/>
                <a:gd name="T4" fmla="*/ 13 w 13"/>
                <a:gd name="T5" fmla="*/ 7 h 13"/>
                <a:gd name="T6" fmla="*/ 7 w 13"/>
                <a:gd name="T7" fmla="*/ 0 h 13"/>
                <a:gd name="T8" fmla="*/ 0 w 13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7"/>
                  </a:moveTo>
                  <a:lnTo>
                    <a:pt x="7" y="13"/>
                  </a:lnTo>
                  <a:lnTo>
                    <a:pt x="13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77" name="Freeform 137">
              <a:extLst>
                <a:ext uri="{FF2B5EF4-FFF2-40B4-BE49-F238E27FC236}">
                  <a16:creationId xmlns:a16="http://schemas.microsoft.com/office/drawing/2014/main" id="{02693FC4-BE76-F341-811C-D657CD10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" y="2401"/>
              <a:ext cx="12" cy="13"/>
            </a:xfrm>
            <a:custGeom>
              <a:avLst/>
              <a:gdLst>
                <a:gd name="T0" fmla="*/ 0 w 12"/>
                <a:gd name="T1" fmla="*/ 6 h 13"/>
                <a:gd name="T2" fmla="*/ 3 w 12"/>
                <a:gd name="T3" fmla="*/ 13 h 13"/>
                <a:gd name="T4" fmla="*/ 12 w 12"/>
                <a:gd name="T5" fmla="*/ 6 h 13"/>
                <a:gd name="T6" fmla="*/ 9 w 12"/>
                <a:gd name="T7" fmla="*/ 0 h 13"/>
                <a:gd name="T8" fmla="*/ 0 w 12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3">
                  <a:moveTo>
                    <a:pt x="0" y="6"/>
                  </a:moveTo>
                  <a:lnTo>
                    <a:pt x="3" y="13"/>
                  </a:lnTo>
                  <a:lnTo>
                    <a:pt x="12" y="6"/>
                  </a:lnTo>
                  <a:lnTo>
                    <a:pt x="9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78" name="Freeform 138">
              <a:extLst>
                <a:ext uri="{FF2B5EF4-FFF2-40B4-BE49-F238E27FC236}">
                  <a16:creationId xmlns:a16="http://schemas.microsoft.com/office/drawing/2014/main" id="{6D24623F-89C3-6440-B5AE-ECEE4A436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5" y="2391"/>
              <a:ext cx="13" cy="13"/>
            </a:xfrm>
            <a:custGeom>
              <a:avLst/>
              <a:gdLst>
                <a:gd name="T0" fmla="*/ 0 w 13"/>
                <a:gd name="T1" fmla="*/ 10 h 13"/>
                <a:gd name="T2" fmla="*/ 7 w 13"/>
                <a:gd name="T3" fmla="*/ 13 h 13"/>
                <a:gd name="T4" fmla="*/ 13 w 13"/>
                <a:gd name="T5" fmla="*/ 3 h 13"/>
                <a:gd name="T6" fmla="*/ 7 w 13"/>
                <a:gd name="T7" fmla="*/ 0 h 13"/>
                <a:gd name="T8" fmla="*/ 0 w 13"/>
                <a:gd name="T9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10"/>
                  </a:moveTo>
                  <a:lnTo>
                    <a:pt x="7" y="13"/>
                  </a:lnTo>
                  <a:lnTo>
                    <a:pt x="13" y="3"/>
                  </a:lnTo>
                  <a:lnTo>
                    <a:pt x="7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79" name="Freeform 139">
              <a:extLst>
                <a:ext uri="{FF2B5EF4-FFF2-40B4-BE49-F238E27FC236}">
                  <a16:creationId xmlns:a16="http://schemas.microsoft.com/office/drawing/2014/main" id="{037FB979-B878-2540-B257-99CED835C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2385"/>
              <a:ext cx="13" cy="12"/>
            </a:xfrm>
            <a:custGeom>
              <a:avLst/>
              <a:gdLst>
                <a:gd name="T0" fmla="*/ 0 w 13"/>
                <a:gd name="T1" fmla="*/ 6 h 12"/>
                <a:gd name="T2" fmla="*/ 7 w 13"/>
                <a:gd name="T3" fmla="*/ 12 h 12"/>
                <a:gd name="T4" fmla="*/ 13 w 13"/>
                <a:gd name="T5" fmla="*/ 6 h 12"/>
                <a:gd name="T6" fmla="*/ 7 w 13"/>
                <a:gd name="T7" fmla="*/ 0 h 12"/>
                <a:gd name="T8" fmla="*/ 0 w 13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0" y="6"/>
                  </a:moveTo>
                  <a:lnTo>
                    <a:pt x="7" y="12"/>
                  </a:lnTo>
                  <a:lnTo>
                    <a:pt x="13" y="6"/>
                  </a:lnTo>
                  <a:lnTo>
                    <a:pt x="7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80" name="Freeform 140">
              <a:extLst>
                <a:ext uri="{FF2B5EF4-FFF2-40B4-BE49-F238E27FC236}">
                  <a16:creationId xmlns:a16="http://schemas.microsoft.com/office/drawing/2014/main" id="{E831D12B-EB2E-2248-812A-D70BC0D04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5" y="2378"/>
              <a:ext cx="12" cy="13"/>
            </a:xfrm>
            <a:custGeom>
              <a:avLst/>
              <a:gdLst>
                <a:gd name="T0" fmla="*/ 0 w 12"/>
                <a:gd name="T1" fmla="*/ 7 h 13"/>
                <a:gd name="T2" fmla="*/ 6 w 12"/>
                <a:gd name="T3" fmla="*/ 13 h 13"/>
                <a:gd name="T4" fmla="*/ 12 w 12"/>
                <a:gd name="T5" fmla="*/ 7 h 13"/>
                <a:gd name="T6" fmla="*/ 6 w 12"/>
                <a:gd name="T7" fmla="*/ 0 h 13"/>
                <a:gd name="T8" fmla="*/ 0 w 12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3">
                  <a:moveTo>
                    <a:pt x="0" y="7"/>
                  </a:moveTo>
                  <a:lnTo>
                    <a:pt x="6" y="13"/>
                  </a:lnTo>
                  <a:lnTo>
                    <a:pt x="12" y="7"/>
                  </a:lnTo>
                  <a:lnTo>
                    <a:pt x="6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81" name="Freeform 141">
              <a:extLst>
                <a:ext uri="{FF2B5EF4-FFF2-40B4-BE49-F238E27FC236}">
                  <a16:creationId xmlns:a16="http://schemas.microsoft.com/office/drawing/2014/main" id="{61891F8B-52DC-E442-ABB5-77F32EF09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0" y="2343"/>
              <a:ext cx="13" cy="13"/>
            </a:xfrm>
            <a:custGeom>
              <a:avLst/>
              <a:gdLst>
                <a:gd name="T0" fmla="*/ 0 w 13"/>
                <a:gd name="T1" fmla="*/ 6 h 13"/>
                <a:gd name="T2" fmla="*/ 7 w 13"/>
                <a:gd name="T3" fmla="*/ 13 h 13"/>
                <a:gd name="T4" fmla="*/ 13 w 13"/>
                <a:gd name="T5" fmla="*/ 6 h 13"/>
                <a:gd name="T6" fmla="*/ 7 w 13"/>
                <a:gd name="T7" fmla="*/ 0 h 13"/>
                <a:gd name="T8" fmla="*/ 0 w 13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6"/>
                  </a:moveTo>
                  <a:lnTo>
                    <a:pt x="7" y="13"/>
                  </a:lnTo>
                  <a:lnTo>
                    <a:pt x="13" y="6"/>
                  </a:lnTo>
                  <a:lnTo>
                    <a:pt x="7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82" name="Rectangle 142">
              <a:extLst>
                <a:ext uri="{FF2B5EF4-FFF2-40B4-BE49-F238E27FC236}">
                  <a16:creationId xmlns:a16="http://schemas.microsoft.com/office/drawing/2014/main" id="{A24ADB13-F9E6-CC47-9C32-80E39D019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" y="2339"/>
              <a:ext cx="6" cy="7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83" name="Freeform 143">
              <a:extLst>
                <a:ext uri="{FF2B5EF4-FFF2-40B4-BE49-F238E27FC236}">
                  <a16:creationId xmlns:a16="http://schemas.microsoft.com/office/drawing/2014/main" id="{49875CD4-2D39-4246-89CF-AB5CDD453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3" y="2330"/>
              <a:ext cx="10" cy="9"/>
            </a:xfrm>
            <a:custGeom>
              <a:avLst/>
              <a:gdLst>
                <a:gd name="T0" fmla="*/ 0 w 10"/>
                <a:gd name="T1" fmla="*/ 6 h 9"/>
                <a:gd name="T2" fmla="*/ 6 w 10"/>
                <a:gd name="T3" fmla="*/ 9 h 9"/>
                <a:gd name="T4" fmla="*/ 10 w 10"/>
                <a:gd name="T5" fmla="*/ 3 h 9"/>
                <a:gd name="T6" fmla="*/ 3 w 10"/>
                <a:gd name="T7" fmla="*/ 0 h 9"/>
                <a:gd name="T8" fmla="*/ 0 w 10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0" y="6"/>
                  </a:moveTo>
                  <a:lnTo>
                    <a:pt x="6" y="9"/>
                  </a:lnTo>
                  <a:lnTo>
                    <a:pt x="10" y="3"/>
                  </a:lnTo>
                  <a:lnTo>
                    <a:pt x="3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84" name="Freeform 144">
              <a:extLst>
                <a:ext uri="{FF2B5EF4-FFF2-40B4-BE49-F238E27FC236}">
                  <a16:creationId xmlns:a16="http://schemas.microsoft.com/office/drawing/2014/main" id="{6A83FFB4-906C-2146-B747-90FC1B963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" y="2323"/>
              <a:ext cx="13" cy="13"/>
            </a:xfrm>
            <a:custGeom>
              <a:avLst/>
              <a:gdLst>
                <a:gd name="T0" fmla="*/ 0 w 13"/>
                <a:gd name="T1" fmla="*/ 7 h 13"/>
                <a:gd name="T2" fmla="*/ 7 w 13"/>
                <a:gd name="T3" fmla="*/ 13 h 13"/>
                <a:gd name="T4" fmla="*/ 13 w 13"/>
                <a:gd name="T5" fmla="*/ 7 h 13"/>
                <a:gd name="T6" fmla="*/ 7 w 13"/>
                <a:gd name="T7" fmla="*/ 0 h 13"/>
                <a:gd name="T8" fmla="*/ 0 w 13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7"/>
                  </a:moveTo>
                  <a:lnTo>
                    <a:pt x="7" y="13"/>
                  </a:lnTo>
                  <a:lnTo>
                    <a:pt x="13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85" name="Rectangle 145">
              <a:extLst>
                <a:ext uri="{FF2B5EF4-FFF2-40B4-BE49-F238E27FC236}">
                  <a16:creationId xmlns:a16="http://schemas.microsoft.com/office/drawing/2014/main" id="{29715A12-A2F1-2F4B-84DB-7E142F05D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6" y="2323"/>
              <a:ext cx="6" cy="7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86" name="Freeform 146">
              <a:extLst>
                <a:ext uri="{FF2B5EF4-FFF2-40B4-BE49-F238E27FC236}">
                  <a16:creationId xmlns:a16="http://schemas.microsoft.com/office/drawing/2014/main" id="{22F0AF3E-F5E4-2545-8A71-44185BDDE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9" y="2320"/>
              <a:ext cx="10" cy="10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10 h 10"/>
                <a:gd name="T4" fmla="*/ 10 w 10"/>
                <a:gd name="T5" fmla="*/ 7 h 10"/>
                <a:gd name="T6" fmla="*/ 7 w 10"/>
                <a:gd name="T7" fmla="*/ 0 h 10"/>
                <a:gd name="T8" fmla="*/ 0 w 10"/>
                <a:gd name="T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lnTo>
                    <a:pt x="3" y="10"/>
                  </a:lnTo>
                  <a:lnTo>
                    <a:pt x="10" y="7"/>
                  </a:lnTo>
                  <a:lnTo>
                    <a:pt x="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87" name="Rectangle 147">
              <a:extLst>
                <a:ext uri="{FF2B5EF4-FFF2-40B4-BE49-F238E27FC236}">
                  <a16:creationId xmlns:a16="http://schemas.microsoft.com/office/drawing/2014/main" id="{70F77C5D-F723-624B-90C4-C6549E1A3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6" y="2317"/>
              <a:ext cx="6" cy="6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88" name="Rectangle 148">
              <a:extLst>
                <a:ext uri="{FF2B5EF4-FFF2-40B4-BE49-F238E27FC236}">
                  <a16:creationId xmlns:a16="http://schemas.microsoft.com/office/drawing/2014/main" id="{256494CC-84C1-454D-8511-1EDADC96B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2288"/>
              <a:ext cx="3" cy="6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89" name="Freeform 149">
              <a:extLst>
                <a:ext uri="{FF2B5EF4-FFF2-40B4-BE49-F238E27FC236}">
                  <a16:creationId xmlns:a16="http://schemas.microsoft.com/office/drawing/2014/main" id="{8C64DB9C-C290-F646-8D0E-9C5BBEE0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1" y="2285"/>
              <a:ext cx="10" cy="9"/>
            </a:xfrm>
            <a:custGeom>
              <a:avLst/>
              <a:gdLst>
                <a:gd name="T0" fmla="*/ 0 w 10"/>
                <a:gd name="T1" fmla="*/ 3 h 9"/>
                <a:gd name="T2" fmla="*/ 3 w 10"/>
                <a:gd name="T3" fmla="*/ 9 h 9"/>
                <a:gd name="T4" fmla="*/ 10 w 10"/>
                <a:gd name="T5" fmla="*/ 6 h 9"/>
                <a:gd name="T6" fmla="*/ 6 w 10"/>
                <a:gd name="T7" fmla="*/ 0 h 9"/>
                <a:gd name="T8" fmla="*/ 0 w 10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0" y="3"/>
                  </a:moveTo>
                  <a:lnTo>
                    <a:pt x="3" y="9"/>
                  </a:lnTo>
                  <a:lnTo>
                    <a:pt x="10" y="6"/>
                  </a:lnTo>
                  <a:lnTo>
                    <a:pt x="6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90" name="Rectangle 150">
              <a:extLst>
                <a:ext uri="{FF2B5EF4-FFF2-40B4-BE49-F238E27FC236}">
                  <a16:creationId xmlns:a16="http://schemas.microsoft.com/office/drawing/2014/main" id="{F017A68A-9527-E34A-BFC9-03845215C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7" y="2281"/>
              <a:ext cx="7" cy="7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91" name="Rectangle 151">
              <a:extLst>
                <a:ext uri="{FF2B5EF4-FFF2-40B4-BE49-F238E27FC236}">
                  <a16:creationId xmlns:a16="http://schemas.microsoft.com/office/drawing/2014/main" id="{9C895F7C-5B87-2940-97AD-42BE8B7BD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1" y="2278"/>
              <a:ext cx="6" cy="7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92" name="Freeform 152">
              <a:extLst>
                <a:ext uri="{FF2B5EF4-FFF2-40B4-BE49-F238E27FC236}">
                  <a16:creationId xmlns:a16="http://schemas.microsoft.com/office/drawing/2014/main" id="{84DD4428-8F4C-7641-84FF-890D40FB3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4" y="2272"/>
              <a:ext cx="13" cy="13"/>
            </a:xfrm>
            <a:custGeom>
              <a:avLst/>
              <a:gdLst>
                <a:gd name="T0" fmla="*/ 0 w 13"/>
                <a:gd name="T1" fmla="*/ 6 h 13"/>
                <a:gd name="T2" fmla="*/ 6 w 13"/>
                <a:gd name="T3" fmla="*/ 13 h 13"/>
                <a:gd name="T4" fmla="*/ 13 w 13"/>
                <a:gd name="T5" fmla="*/ 6 h 13"/>
                <a:gd name="T6" fmla="*/ 6 w 13"/>
                <a:gd name="T7" fmla="*/ 0 h 13"/>
                <a:gd name="T8" fmla="*/ 0 w 13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6"/>
                  </a:moveTo>
                  <a:lnTo>
                    <a:pt x="6" y="13"/>
                  </a:lnTo>
                  <a:lnTo>
                    <a:pt x="13" y="6"/>
                  </a:lnTo>
                  <a:lnTo>
                    <a:pt x="6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93" name="Freeform 153">
              <a:extLst>
                <a:ext uri="{FF2B5EF4-FFF2-40B4-BE49-F238E27FC236}">
                  <a16:creationId xmlns:a16="http://schemas.microsoft.com/office/drawing/2014/main" id="{E5D57BEF-D172-A542-8810-2388E170D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0" y="2265"/>
              <a:ext cx="10" cy="10"/>
            </a:xfrm>
            <a:custGeom>
              <a:avLst/>
              <a:gdLst>
                <a:gd name="T0" fmla="*/ 0 w 10"/>
                <a:gd name="T1" fmla="*/ 7 h 10"/>
                <a:gd name="T2" fmla="*/ 7 w 10"/>
                <a:gd name="T3" fmla="*/ 10 h 10"/>
                <a:gd name="T4" fmla="*/ 10 w 10"/>
                <a:gd name="T5" fmla="*/ 4 h 10"/>
                <a:gd name="T6" fmla="*/ 4 w 10"/>
                <a:gd name="T7" fmla="*/ 0 h 10"/>
                <a:gd name="T8" fmla="*/ 0 w 10"/>
                <a:gd name="T9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0" y="7"/>
                  </a:moveTo>
                  <a:lnTo>
                    <a:pt x="7" y="10"/>
                  </a:lnTo>
                  <a:lnTo>
                    <a:pt x="10" y="4"/>
                  </a:lnTo>
                  <a:lnTo>
                    <a:pt x="4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94" name="Rectangle 154">
              <a:extLst>
                <a:ext uri="{FF2B5EF4-FFF2-40B4-BE49-F238E27FC236}">
                  <a16:creationId xmlns:a16="http://schemas.microsoft.com/office/drawing/2014/main" id="{2EA337AD-63C9-3546-89D5-41E29BDB9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" y="2265"/>
              <a:ext cx="6" cy="7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95" name="Rectangle 155">
              <a:extLst>
                <a:ext uri="{FF2B5EF4-FFF2-40B4-BE49-F238E27FC236}">
                  <a16:creationId xmlns:a16="http://schemas.microsoft.com/office/drawing/2014/main" id="{FBC211B3-5966-CF46-80BE-B0AE6D13A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0" y="2262"/>
              <a:ext cx="6" cy="7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96" name="Freeform 156">
              <a:extLst>
                <a:ext uri="{FF2B5EF4-FFF2-40B4-BE49-F238E27FC236}">
                  <a16:creationId xmlns:a16="http://schemas.microsoft.com/office/drawing/2014/main" id="{0EF311AD-3702-4D4C-8C06-C709CA2C1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9" y="2230"/>
              <a:ext cx="9" cy="10"/>
            </a:xfrm>
            <a:custGeom>
              <a:avLst/>
              <a:gdLst>
                <a:gd name="T0" fmla="*/ 0 w 9"/>
                <a:gd name="T1" fmla="*/ 3 h 10"/>
                <a:gd name="T2" fmla="*/ 6 w 9"/>
                <a:gd name="T3" fmla="*/ 10 h 10"/>
                <a:gd name="T4" fmla="*/ 9 w 9"/>
                <a:gd name="T5" fmla="*/ 6 h 10"/>
                <a:gd name="T6" fmla="*/ 3 w 9"/>
                <a:gd name="T7" fmla="*/ 0 h 10"/>
                <a:gd name="T8" fmla="*/ 0 w 9"/>
                <a:gd name="T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0">
                  <a:moveTo>
                    <a:pt x="0" y="3"/>
                  </a:moveTo>
                  <a:lnTo>
                    <a:pt x="6" y="10"/>
                  </a:lnTo>
                  <a:lnTo>
                    <a:pt x="9" y="6"/>
                  </a:lnTo>
                  <a:lnTo>
                    <a:pt x="3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97" name="Rectangle 157">
              <a:extLst>
                <a:ext uri="{FF2B5EF4-FFF2-40B4-BE49-F238E27FC236}">
                  <a16:creationId xmlns:a16="http://schemas.microsoft.com/office/drawing/2014/main" id="{071257E9-7668-9A4F-8F13-15AAD4032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5" y="2223"/>
              <a:ext cx="7" cy="7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98" name="Freeform 158">
              <a:extLst>
                <a:ext uri="{FF2B5EF4-FFF2-40B4-BE49-F238E27FC236}">
                  <a16:creationId xmlns:a16="http://schemas.microsoft.com/office/drawing/2014/main" id="{6E08EF19-A63E-804C-B054-7ECE9AA32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8" y="2217"/>
              <a:ext cx="13" cy="13"/>
            </a:xfrm>
            <a:custGeom>
              <a:avLst/>
              <a:gdLst>
                <a:gd name="T0" fmla="*/ 0 w 13"/>
                <a:gd name="T1" fmla="*/ 6 h 13"/>
                <a:gd name="T2" fmla="*/ 7 w 13"/>
                <a:gd name="T3" fmla="*/ 13 h 13"/>
                <a:gd name="T4" fmla="*/ 13 w 13"/>
                <a:gd name="T5" fmla="*/ 6 h 13"/>
                <a:gd name="T6" fmla="*/ 7 w 13"/>
                <a:gd name="T7" fmla="*/ 0 h 13"/>
                <a:gd name="T8" fmla="*/ 0 w 13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6"/>
                  </a:moveTo>
                  <a:lnTo>
                    <a:pt x="7" y="13"/>
                  </a:lnTo>
                  <a:lnTo>
                    <a:pt x="13" y="6"/>
                  </a:lnTo>
                  <a:lnTo>
                    <a:pt x="7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599" name="Freeform 159">
              <a:extLst>
                <a:ext uri="{FF2B5EF4-FFF2-40B4-BE49-F238E27FC236}">
                  <a16:creationId xmlns:a16="http://schemas.microsoft.com/office/drawing/2014/main" id="{F470185C-F21D-2A48-90AE-83C769F64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5" y="2211"/>
              <a:ext cx="13" cy="12"/>
            </a:xfrm>
            <a:custGeom>
              <a:avLst/>
              <a:gdLst>
                <a:gd name="T0" fmla="*/ 0 w 13"/>
                <a:gd name="T1" fmla="*/ 6 h 12"/>
                <a:gd name="T2" fmla="*/ 6 w 13"/>
                <a:gd name="T3" fmla="*/ 12 h 12"/>
                <a:gd name="T4" fmla="*/ 13 w 13"/>
                <a:gd name="T5" fmla="*/ 6 h 12"/>
                <a:gd name="T6" fmla="*/ 6 w 13"/>
                <a:gd name="T7" fmla="*/ 0 h 12"/>
                <a:gd name="T8" fmla="*/ 0 w 13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0" y="6"/>
                  </a:moveTo>
                  <a:lnTo>
                    <a:pt x="6" y="12"/>
                  </a:lnTo>
                  <a:lnTo>
                    <a:pt x="13" y="6"/>
                  </a:lnTo>
                  <a:lnTo>
                    <a:pt x="6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00" name="Rectangle 160">
              <a:extLst>
                <a:ext uri="{FF2B5EF4-FFF2-40B4-BE49-F238E27FC236}">
                  <a16:creationId xmlns:a16="http://schemas.microsoft.com/office/drawing/2014/main" id="{E8A3FD69-70C8-2941-ADF7-D814B8693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8" y="2207"/>
              <a:ext cx="6" cy="7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01" name="Freeform 161">
              <a:extLst>
                <a:ext uri="{FF2B5EF4-FFF2-40B4-BE49-F238E27FC236}">
                  <a16:creationId xmlns:a16="http://schemas.microsoft.com/office/drawing/2014/main" id="{0044A949-973C-F24F-8B99-B9A958CFE4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" y="2201"/>
              <a:ext cx="13" cy="10"/>
            </a:xfrm>
            <a:custGeom>
              <a:avLst/>
              <a:gdLst>
                <a:gd name="T0" fmla="*/ 0 w 13"/>
                <a:gd name="T1" fmla="*/ 3 h 10"/>
                <a:gd name="T2" fmla="*/ 3 w 13"/>
                <a:gd name="T3" fmla="*/ 10 h 10"/>
                <a:gd name="T4" fmla="*/ 13 w 13"/>
                <a:gd name="T5" fmla="*/ 6 h 10"/>
                <a:gd name="T6" fmla="*/ 9 w 13"/>
                <a:gd name="T7" fmla="*/ 0 h 10"/>
                <a:gd name="T8" fmla="*/ 0 w 13"/>
                <a:gd name="T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3"/>
                  </a:moveTo>
                  <a:lnTo>
                    <a:pt x="3" y="10"/>
                  </a:lnTo>
                  <a:lnTo>
                    <a:pt x="13" y="6"/>
                  </a:lnTo>
                  <a:lnTo>
                    <a:pt x="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02" name="Freeform 162">
              <a:extLst>
                <a:ext uri="{FF2B5EF4-FFF2-40B4-BE49-F238E27FC236}">
                  <a16:creationId xmlns:a16="http://schemas.microsoft.com/office/drawing/2014/main" id="{8491050D-F34A-D744-A91C-A95EC0C8D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7" y="2194"/>
              <a:ext cx="13" cy="13"/>
            </a:xfrm>
            <a:custGeom>
              <a:avLst/>
              <a:gdLst>
                <a:gd name="T0" fmla="*/ 0 w 13"/>
                <a:gd name="T1" fmla="*/ 7 h 13"/>
                <a:gd name="T2" fmla="*/ 7 w 13"/>
                <a:gd name="T3" fmla="*/ 13 h 13"/>
                <a:gd name="T4" fmla="*/ 13 w 13"/>
                <a:gd name="T5" fmla="*/ 7 h 13"/>
                <a:gd name="T6" fmla="*/ 7 w 13"/>
                <a:gd name="T7" fmla="*/ 0 h 13"/>
                <a:gd name="T8" fmla="*/ 0 w 13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7"/>
                  </a:moveTo>
                  <a:lnTo>
                    <a:pt x="7" y="13"/>
                  </a:lnTo>
                  <a:lnTo>
                    <a:pt x="13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03" name="Freeform 163">
              <a:extLst>
                <a:ext uri="{FF2B5EF4-FFF2-40B4-BE49-F238E27FC236}">
                  <a16:creationId xmlns:a16="http://schemas.microsoft.com/office/drawing/2014/main" id="{ABF66DDA-80AA-154B-A602-3ABE0E0E0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" y="2175"/>
              <a:ext cx="9" cy="10"/>
            </a:xfrm>
            <a:custGeom>
              <a:avLst/>
              <a:gdLst>
                <a:gd name="T0" fmla="*/ 0 w 9"/>
                <a:gd name="T1" fmla="*/ 7 h 10"/>
                <a:gd name="T2" fmla="*/ 6 w 9"/>
                <a:gd name="T3" fmla="*/ 10 h 10"/>
                <a:gd name="T4" fmla="*/ 9 w 9"/>
                <a:gd name="T5" fmla="*/ 3 h 10"/>
                <a:gd name="T6" fmla="*/ 3 w 9"/>
                <a:gd name="T7" fmla="*/ 0 h 10"/>
                <a:gd name="T8" fmla="*/ 0 w 9"/>
                <a:gd name="T9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0">
                  <a:moveTo>
                    <a:pt x="0" y="7"/>
                  </a:moveTo>
                  <a:lnTo>
                    <a:pt x="6" y="10"/>
                  </a:lnTo>
                  <a:lnTo>
                    <a:pt x="9" y="3"/>
                  </a:lnTo>
                  <a:lnTo>
                    <a:pt x="3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04" name="Rectangle 164">
              <a:extLst>
                <a:ext uri="{FF2B5EF4-FFF2-40B4-BE49-F238E27FC236}">
                  <a16:creationId xmlns:a16="http://schemas.microsoft.com/office/drawing/2014/main" id="{D5BE38D1-1607-1B44-BD86-09111EE79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2169"/>
              <a:ext cx="7" cy="6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05" name="Freeform 165">
              <a:extLst>
                <a:ext uri="{FF2B5EF4-FFF2-40B4-BE49-F238E27FC236}">
                  <a16:creationId xmlns:a16="http://schemas.microsoft.com/office/drawing/2014/main" id="{D58B2539-6BB5-234C-B1E1-37FD505AD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2166"/>
              <a:ext cx="10" cy="9"/>
            </a:xfrm>
            <a:custGeom>
              <a:avLst/>
              <a:gdLst>
                <a:gd name="T0" fmla="*/ 0 w 10"/>
                <a:gd name="T1" fmla="*/ 3 h 9"/>
                <a:gd name="T2" fmla="*/ 4 w 10"/>
                <a:gd name="T3" fmla="*/ 9 h 9"/>
                <a:gd name="T4" fmla="*/ 10 w 10"/>
                <a:gd name="T5" fmla="*/ 6 h 9"/>
                <a:gd name="T6" fmla="*/ 7 w 10"/>
                <a:gd name="T7" fmla="*/ 0 h 9"/>
                <a:gd name="T8" fmla="*/ 0 w 10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0" y="3"/>
                  </a:moveTo>
                  <a:lnTo>
                    <a:pt x="4" y="9"/>
                  </a:lnTo>
                  <a:lnTo>
                    <a:pt x="10" y="6"/>
                  </a:lnTo>
                  <a:lnTo>
                    <a:pt x="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06" name="Rectangle 166">
              <a:extLst>
                <a:ext uri="{FF2B5EF4-FFF2-40B4-BE49-F238E27FC236}">
                  <a16:creationId xmlns:a16="http://schemas.microsoft.com/office/drawing/2014/main" id="{E9807CD5-5058-5B42-81FF-0216958DE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" y="2162"/>
              <a:ext cx="7" cy="7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07" name="Rectangle 167">
              <a:extLst>
                <a:ext uri="{FF2B5EF4-FFF2-40B4-BE49-F238E27FC236}">
                  <a16:creationId xmlns:a16="http://schemas.microsoft.com/office/drawing/2014/main" id="{06854236-8A20-144F-A9B7-267F82086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5" y="2159"/>
              <a:ext cx="4" cy="7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08" name="Rectangle 168">
              <a:extLst>
                <a:ext uri="{FF2B5EF4-FFF2-40B4-BE49-F238E27FC236}">
                  <a16:creationId xmlns:a16="http://schemas.microsoft.com/office/drawing/2014/main" id="{BB905343-5006-5F46-9E16-3C9E714B5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1" y="2133"/>
              <a:ext cx="6" cy="7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09" name="Freeform 169">
              <a:extLst>
                <a:ext uri="{FF2B5EF4-FFF2-40B4-BE49-F238E27FC236}">
                  <a16:creationId xmlns:a16="http://schemas.microsoft.com/office/drawing/2014/main" id="{14D8271A-CE6C-B641-81FF-389CED55A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4" y="2127"/>
              <a:ext cx="13" cy="13"/>
            </a:xfrm>
            <a:custGeom>
              <a:avLst/>
              <a:gdLst>
                <a:gd name="T0" fmla="*/ 0 w 13"/>
                <a:gd name="T1" fmla="*/ 6 h 13"/>
                <a:gd name="T2" fmla="*/ 7 w 13"/>
                <a:gd name="T3" fmla="*/ 13 h 13"/>
                <a:gd name="T4" fmla="*/ 13 w 13"/>
                <a:gd name="T5" fmla="*/ 6 h 13"/>
                <a:gd name="T6" fmla="*/ 7 w 13"/>
                <a:gd name="T7" fmla="*/ 0 h 13"/>
                <a:gd name="T8" fmla="*/ 0 w 13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6"/>
                  </a:moveTo>
                  <a:lnTo>
                    <a:pt x="7" y="13"/>
                  </a:lnTo>
                  <a:lnTo>
                    <a:pt x="13" y="6"/>
                  </a:lnTo>
                  <a:lnTo>
                    <a:pt x="7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10" name="Freeform 170">
              <a:extLst>
                <a:ext uri="{FF2B5EF4-FFF2-40B4-BE49-F238E27FC236}">
                  <a16:creationId xmlns:a16="http://schemas.microsoft.com/office/drawing/2014/main" id="{713215D0-642D-A144-9CE8-4A018E7AA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1" y="2124"/>
              <a:ext cx="9" cy="9"/>
            </a:xfrm>
            <a:custGeom>
              <a:avLst/>
              <a:gdLst>
                <a:gd name="T0" fmla="*/ 0 w 9"/>
                <a:gd name="T1" fmla="*/ 3 h 9"/>
                <a:gd name="T2" fmla="*/ 3 w 9"/>
                <a:gd name="T3" fmla="*/ 9 h 9"/>
                <a:gd name="T4" fmla="*/ 9 w 9"/>
                <a:gd name="T5" fmla="*/ 6 h 9"/>
                <a:gd name="T6" fmla="*/ 6 w 9"/>
                <a:gd name="T7" fmla="*/ 0 h 9"/>
                <a:gd name="T8" fmla="*/ 0 w 9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0" y="3"/>
                  </a:moveTo>
                  <a:lnTo>
                    <a:pt x="3" y="9"/>
                  </a:lnTo>
                  <a:lnTo>
                    <a:pt x="9" y="6"/>
                  </a:lnTo>
                  <a:lnTo>
                    <a:pt x="6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11" name="Freeform 171">
              <a:extLst>
                <a:ext uri="{FF2B5EF4-FFF2-40B4-BE49-F238E27FC236}">
                  <a16:creationId xmlns:a16="http://schemas.microsoft.com/office/drawing/2014/main" id="{643313C2-5BE7-D340-9A87-3C5196909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7" y="2117"/>
              <a:ext cx="13" cy="13"/>
            </a:xfrm>
            <a:custGeom>
              <a:avLst/>
              <a:gdLst>
                <a:gd name="T0" fmla="*/ 0 w 13"/>
                <a:gd name="T1" fmla="*/ 7 h 13"/>
                <a:gd name="T2" fmla="*/ 3 w 13"/>
                <a:gd name="T3" fmla="*/ 13 h 13"/>
                <a:gd name="T4" fmla="*/ 13 w 13"/>
                <a:gd name="T5" fmla="*/ 7 h 13"/>
                <a:gd name="T6" fmla="*/ 10 w 13"/>
                <a:gd name="T7" fmla="*/ 0 h 13"/>
                <a:gd name="T8" fmla="*/ 0 w 13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7"/>
                  </a:moveTo>
                  <a:lnTo>
                    <a:pt x="3" y="13"/>
                  </a:lnTo>
                  <a:lnTo>
                    <a:pt x="13" y="7"/>
                  </a:lnTo>
                  <a:lnTo>
                    <a:pt x="1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12" name="Freeform 172">
              <a:extLst>
                <a:ext uri="{FF2B5EF4-FFF2-40B4-BE49-F238E27FC236}">
                  <a16:creationId xmlns:a16="http://schemas.microsoft.com/office/drawing/2014/main" id="{29C2E56F-6BDB-CB43-8D35-8CCE01882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" y="2111"/>
              <a:ext cx="13" cy="13"/>
            </a:xfrm>
            <a:custGeom>
              <a:avLst/>
              <a:gdLst>
                <a:gd name="T0" fmla="*/ 0 w 13"/>
                <a:gd name="T1" fmla="*/ 6 h 13"/>
                <a:gd name="T2" fmla="*/ 6 w 13"/>
                <a:gd name="T3" fmla="*/ 13 h 13"/>
                <a:gd name="T4" fmla="*/ 13 w 13"/>
                <a:gd name="T5" fmla="*/ 6 h 13"/>
                <a:gd name="T6" fmla="*/ 6 w 13"/>
                <a:gd name="T7" fmla="*/ 0 h 13"/>
                <a:gd name="T8" fmla="*/ 0 w 13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6"/>
                  </a:moveTo>
                  <a:lnTo>
                    <a:pt x="6" y="13"/>
                  </a:lnTo>
                  <a:lnTo>
                    <a:pt x="13" y="6"/>
                  </a:lnTo>
                  <a:lnTo>
                    <a:pt x="6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13" name="Rectangle 173">
              <a:extLst>
                <a:ext uri="{FF2B5EF4-FFF2-40B4-BE49-F238E27FC236}">
                  <a16:creationId xmlns:a16="http://schemas.microsoft.com/office/drawing/2014/main" id="{88D12837-F258-D24F-AE23-692775387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6" y="2111"/>
              <a:ext cx="7" cy="6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14" name="Freeform 174">
              <a:extLst>
                <a:ext uri="{FF2B5EF4-FFF2-40B4-BE49-F238E27FC236}">
                  <a16:creationId xmlns:a16="http://schemas.microsoft.com/office/drawing/2014/main" id="{97AF60B1-14A8-684D-B1BC-1C5B26F59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" y="2104"/>
              <a:ext cx="12" cy="13"/>
            </a:xfrm>
            <a:custGeom>
              <a:avLst/>
              <a:gdLst>
                <a:gd name="T0" fmla="*/ 0 w 12"/>
                <a:gd name="T1" fmla="*/ 7 h 13"/>
                <a:gd name="T2" fmla="*/ 6 w 12"/>
                <a:gd name="T3" fmla="*/ 13 h 13"/>
                <a:gd name="T4" fmla="*/ 12 w 12"/>
                <a:gd name="T5" fmla="*/ 7 h 13"/>
                <a:gd name="T6" fmla="*/ 6 w 12"/>
                <a:gd name="T7" fmla="*/ 0 h 13"/>
                <a:gd name="T8" fmla="*/ 0 w 12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3">
                  <a:moveTo>
                    <a:pt x="0" y="7"/>
                  </a:moveTo>
                  <a:lnTo>
                    <a:pt x="6" y="13"/>
                  </a:lnTo>
                  <a:lnTo>
                    <a:pt x="12" y="7"/>
                  </a:lnTo>
                  <a:lnTo>
                    <a:pt x="6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15" name="Rectangle 175">
              <a:extLst>
                <a:ext uri="{FF2B5EF4-FFF2-40B4-BE49-F238E27FC236}">
                  <a16:creationId xmlns:a16="http://schemas.microsoft.com/office/drawing/2014/main" id="{FB73E340-1531-A946-A3C6-15B1E284B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9" y="2104"/>
              <a:ext cx="7" cy="7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16" name="Rectangle 176">
              <a:extLst>
                <a:ext uri="{FF2B5EF4-FFF2-40B4-BE49-F238E27FC236}">
                  <a16:creationId xmlns:a16="http://schemas.microsoft.com/office/drawing/2014/main" id="{3801FE60-B962-0A48-B93E-7BD323C2D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2104"/>
              <a:ext cx="7" cy="4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17" name="Rectangle 177">
              <a:extLst>
                <a:ext uri="{FF2B5EF4-FFF2-40B4-BE49-F238E27FC236}">
                  <a16:creationId xmlns:a16="http://schemas.microsoft.com/office/drawing/2014/main" id="{DFBBEBEA-0B22-6843-BEA9-944CB62DF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2088"/>
              <a:ext cx="3" cy="7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18" name="Freeform 178">
              <a:extLst>
                <a:ext uri="{FF2B5EF4-FFF2-40B4-BE49-F238E27FC236}">
                  <a16:creationId xmlns:a16="http://schemas.microsoft.com/office/drawing/2014/main" id="{55D74EF2-8DED-4142-B987-46271F860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5" y="2082"/>
              <a:ext cx="13" cy="13"/>
            </a:xfrm>
            <a:custGeom>
              <a:avLst/>
              <a:gdLst>
                <a:gd name="T0" fmla="*/ 0 w 13"/>
                <a:gd name="T1" fmla="*/ 6 h 13"/>
                <a:gd name="T2" fmla="*/ 7 w 13"/>
                <a:gd name="T3" fmla="*/ 13 h 13"/>
                <a:gd name="T4" fmla="*/ 13 w 13"/>
                <a:gd name="T5" fmla="*/ 6 h 13"/>
                <a:gd name="T6" fmla="*/ 7 w 13"/>
                <a:gd name="T7" fmla="*/ 0 h 13"/>
                <a:gd name="T8" fmla="*/ 0 w 13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6"/>
                  </a:moveTo>
                  <a:lnTo>
                    <a:pt x="7" y="13"/>
                  </a:lnTo>
                  <a:lnTo>
                    <a:pt x="13" y="6"/>
                  </a:lnTo>
                  <a:lnTo>
                    <a:pt x="7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19" name="Freeform 179">
              <a:extLst>
                <a:ext uri="{FF2B5EF4-FFF2-40B4-BE49-F238E27FC236}">
                  <a16:creationId xmlns:a16="http://schemas.microsoft.com/office/drawing/2014/main" id="{981069A5-FD9D-E34F-A55A-1F2FCBCF0D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075"/>
              <a:ext cx="13" cy="13"/>
            </a:xfrm>
            <a:custGeom>
              <a:avLst/>
              <a:gdLst>
                <a:gd name="T0" fmla="*/ 0 w 13"/>
                <a:gd name="T1" fmla="*/ 7 h 13"/>
                <a:gd name="T2" fmla="*/ 6 w 13"/>
                <a:gd name="T3" fmla="*/ 13 h 13"/>
                <a:gd name="T4" fmla="*/ 13 w 13"/>
                <a:gd name="T5" fmla="*/ 7 h 13"/>
                <a:gd name="T6" fmla="*/ 6 w 13"/>
                <a:gd name="T7" fmla="*/ 0 h 13"/>
                <a:gd name="T8" fmla="*/ 0 w 13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7"/>
                  </a:moveTo>
                  <a:lnTo>
                    <a:pt x="6" y="13"/>
                  </a:lnTo>
                  <a:lnTo>
                    <a:pt x="13" y="7"/>
                  </a:lnTo>
                  <a:lnTo>
                    <a:pt x="6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20" name="Freeform 180">
              <a:extLst>
                <a:ext uri="{FF2B5EF4-FFF2-40B4-BE49-F238E27FC236}">
                  <a16:creationId xmlns:a16="http://schemas.microsoft.com/office/drawing/2014/main" id="{F9C71897-69EC-5A4C-8191-A773E1B7E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" y="2069"/>
              <a:ext cx="10" cy="10"/>
            </a:xfrm>
            <a:custGeom>
              <a:avLst/>
              <a:gdLst>
                <a:gd name="T0" fmla="*/ 0 w 10"/>
                <a:gd name="T1" fmla="*/ 6 h 10"/>
                <a:gd name="T2" fmla="*/ 7 w 10"/>
                <a:gd name="T3" fmla="*/ 10 h 10"/>
                <a:gd name="T4" fmla="*/ 10 w 10"/>
                <a:gd name="T5" fmla="*/ 3 h 10"/>
                <a:gd name="T6" fmla="*/ 4 w 10"/>
                <a:gd name="T7" fmla="*/ 0 h 10"/>
                <a:gd name="T8" fmla="*/ 0 w 10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0" y="6"/>
                  </a:moveTo>
                  <a:lnTo>
                    <a:pt x="7" y="10"/>
                  </a:lnTo>
                  <a:lnTo>
                    <a:pt x="10" y="3"/>
                  </a:lnTo>
                  <a:lnTo>
                    <a:pt x="4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21" name="Rectangle 181">
              <a:extLst>
                <a:ext uri="{FF2B5EF4-FFF2-40B4-BE49-F238E27FC236}">
                  <a16:creationId xmlns:a16="http://schemas.microsoft.com/office/drawing/2014/main" id="{5FDDFD85-790C-0447-BEAB-6B3B11ED6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" y="2069"/>
              <a:ext cx="6" cy="6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22" name="Freeform 182">
              <a:extLst>
                <a:ext uri="{FF2B5EF4-FFF2-40B4-BE49-F238E27FC236}">
                  <a16:creationId xmlns:a16="http://schemas.microsoft.com/office/drawing/2014/main" id="{00EC5F8C-548A-A940-B357-3F49492BA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4" y="2062"/>
              <a:ext cx="13" cy="13"/>
            </a:xfrm>
            <a:custGeom>
              <a:avLst/>
              <a:gdLst>
                <a:gd name="T0" fmla="*/ 0 w 13"/>
                <a:gd name="T1" fmla="*/ 7 h 13"/>
                <a:gd name="T2" fmla="*/ 7 w 13"/>
                <a:gd name="T3" fmla="*/ 13 h 13"/>
                <a:gd name="T4" fmla="*/ 13 w 13"/>
                <a:gd name="T5" fmla="*/ 7 h 13"/>
                <a:gd name="T6" fmla="*/ 7 w 13"/>
                <a:gd name="T7" fmla="*/ 0 h 13"/>
                <a:gd name="T8" fmla="*/ 0 w 13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7"/>
                  </a:moveTo>
                  <a:lnTo>
                    <a:pt x="7" y="13"/>
                  </a:lnTo>
                  <a:lnTo>
                    <a:pt x="13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23" name="Rectangle 183">
              <a:extLst>
                <a:ext uri="{FF2B5EF4-FFF2-40B4-BE49-F238E27FC236}">
                  <a16:creationId xmlns:a16="http://schemas.microsoft.com/office/drawing/2014/main" id="{948DB4ED-303D-3343-9327-23CEBFC0C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7" y="2059"/>
              <a:ext cx="6" cy="7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24" name="Rectangle 184">
              <a:extLst>
                <a:ext uri="{FF2B5EF4-FFF2-40B4-BE49-F238E27FC236}">
                  <a16:creationId xmlns:a16="http://schemas.microsoft.com/office/drawing/2014/main" id="{575FD076-793D-A646-821F-5179568D3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6" y="2040"/>
              <a:ext cx="6" cy="6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25" name="Freeform 185">
              <a:extLst>
                <a:ext uri="{FF2B5EF4-FFF2-40B4-BE49-F238E27FC236}">
                  <a16:creationId xmlns:a16="http://schemas.microsoft.com/office/drawing/2014/main" id="{5B0E3074-9749-0043-BA26-DC09D6A7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9" y="2033"/>
              <a:ext cx="13" cy="13"/>
            </a:xfrm>
            <a:custGeom>
              <a:avLst/>
              <a:gdLst>
                <a:gd name="T0" fmla="*/ 0 w 13"/>
                <a:gd name="T1" fmla="*/ 7 h 13"/>
                <a:gd name="T2" fmla="*/ 6 w 13"/>
                <a:gd name="T3" fmla="*/ 13 h 13"/>
                <a:gd name="T4" fmla="*/ 13 w 13"/>
                <a:gd name="T5" fmla="*/ 7 h 13"/>
                <a:gd name="T6" fmla="*/ 6 w 13"/>
                <a:gd name="T7" fmla="*/ 0 h 13"/>
                <a:gd name="T8" fmla="*/ 0 w 13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7"/>
                  </a:moveTo>
                  <a:lnTo>
                    <a:pt x="6" y="13"/>
                  </a:lnTo>
                  <a:lnTo>
                    <a:pt x="13" y="7"/>
                  </a:lnTo>
                  <a:lnTo>
                    <a:pt x="6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26" name="Freeform 186">
              <a:extLst>
                <a:ext uri="{FF2B5EF4-FFF2-40B4-BE49-F238E27FC236}">
                  <a16:creationId xmlns:a16="http://schemas.microsoft.com/office/drawing/2014/main" id="{5D21CAF2-E833-1846-BA9F-2E3B37209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2" y="2027"/>
              <a:ext cx="13" cy="13"/>
            </a:xfrm>
            <a:custGeom>
              <a:avLst/>
              <a:gdLst>
                <a:gd name="T0" fmla="*/ 0 w 13"/>
                <a:gd name="T1" fmla="*/ 6 h 13"/>
                <a:gd name="T2" fmla="*/ 6 w 13"/>
                <a:gd name="T3" fmla="*/ 13 h 13"/>
                <a:gd name="T4" fmla="*/ 13 w 13"/>
                <a:gd name="T5" fmla="*/ 6 h 13"/>
                <a:gd name="T6" fmla="*/ 6 w 13"/>
                <a:gd name="T7" fmla="*/ 0 h 13"/>
                <a:gd name="T8" fmla="*/ 0 w 13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6"/>
                  </a:moveTo>
                  <a:lnTo>
                    <a:pt x="6" y="13"/>
                  </a:lnTo>
                  <a:lnTo>
                    <a:pt x="13" y="6"/>
                  </a:lnTo>
                  <a:lnTo>
                    <a:pt x="6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27" name="Freeform 187">
              <a:extLst>
                <a:ext uri="{FF2B5EF4-FFF2-40B4-BE49-F238E27FC236}">
                  <a16:creationId xmlns:a16="http://schemas.microsoft.com/office/drawing/2014/main" id="{0A053386-3DF3-A54D-A178-7DC6A17D9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" y="2021"/>
              <a:ext cx="10" cy="9"/>
            </a:xfrm>
            <a:custGeom>
              <a:avLst/>
              <a:gdLst>
                <a:gd name="T0" fmla="*/ 0 w 10"/>
                <a:gd name="T1" fmla="*/ 6 h 9"/>
                <a:gd name="T2" fmla="*/ 7 w 10"/>
                <a:gd name="T3" fmla="*/ 9 h 9"/>
                <a:gd name="T4" fmla="*/ 10 w 10"/>
                <a:gd name="T5" fmla="*/ 3 h 9"/>
                <a:gd name="T6" fmla="*/ 3 w 10"/>
                <a:gd name="T7" fmla="*/ 0 h 9"/>
                <a:gd name="T8" fmla="*/ 0 w 10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0" y="6"/>
                  </a:moveTo>
                  <a:lnTo>
                    <a:pt x="7" y="9"/>
                  </a:lnTo>
                  <a:lnTo>
                    <a:pt x="10" y="3"/>
                  </a:lnTo>
                  <a:lnTo>
                    <a:pt x="3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28" name="Rectangle 188">
              <a:extLst>
                <a:ext uri="{FF2B5EF4-FFF2-40B4-BE49-F238E27FC236}">
                  <a16:creationId xmlns:a16="http://schemas.microsoft.com/office/drawing/2014/main" id="{6AC040FE-E823-5847-A5D5-F9159BCB2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" y="2021"/>
              <a:ext cx="6" cy="6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29" name="Rectangle 189">
              <a:extLst>
                <a:ext uri="{FF2B5EF4-FFF2-40B4-BE49-F238E27FC236}">
                  <a16:creationId xmlns:a16="http://schemas.microsoft.com/office/drawing/2014/main" id="{1B09DE43-9DD9-374F-85C8-17F2EAEAB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1" y="2021"/>
              <a:ext cx="7" cy="6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30" name="Freeform 190">
              <a:extLst>
                <a:ext uri="{FF2B5EF4-FFF2-40B4-BE49-F238E27FC236}">
                  <a16:creationId xmlns:a16="http://schemas.microsoft.com/office/drawing/2014/main" id="{57044290-8377-4840-980F-4D89A79B1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4" y="2014"/>
              <a:ext cx="13" cy="13"/>
            </a:xfrm>
            <a:custGeom>
              <a:avLst/>
              <a:gdLst>
                <a:gd name="T0" fmla="*/ 0 w 13"/>
                <a:gd name="T1" fmla="*/ 7 h 13"/>
                <a:gd name="T2" fmla="*/ 7 w 13"/>
                <a:gd name="T3" fmla="*/ 13 h 13"/>
                <a:gd name="T4" fmla="*/ 13 w 13"/>
                <a:gd name="T5" fmla="*/ 7 h 13"/>
                <a:gd name="T6" fmla="*/ 7 w 13"/>
                <a:gd name="T7" fmla="*/ 0 h 13"/>
                <a:gd name="T8" fmla="*/ 0 w 13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7"/>
                  </a:moveTo>
                  <a:lnTo>
                    <a:pt x="7" y="13"/>
                  </a:lnTo>
                  <a:lnTo>
                    <a:pt x="13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31" name="Rectangle 191">
              <a:extLst>
                <a:ext uri="{FF2B5EF4-FFF2-40B4-BE49-F238E27FC236}">
                  <a16:creationId xmlns:a16="http://schemas.microsoft.com/office/drawing/2014/main" id="{D3295462-A7E1-E84F-8EF5-E60FCBC21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4" y="2014"/>
              <a:ext cx="3" cy="7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32" name="Rectangle 192">
              <a:extLst>
                <a:ext uri="{FF2B5EF4-FFF2-40B4-BE49-F238E27FC236}">
                  <a16:creationId xmlns:a16="http://schemas.microsoft.com/office/drawing/2014/main" id="{89C2C9A5-5411-F64E-94E6-EDAF9E3CB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" y="2004"/>
              <a:ext cx="3" cy="7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33" name="Rectangle 193">
              <a:extLst>
                <a:ext uri="{FF2B5EF4-FFF2-40B4-BE49-F238E27FC236}">
                  <a16:creationId xmlns:a16="http://schemas.microsoft.com/office/drawing/2014/main" id="{47AC5828-66D3-A741-9E94-69AAE7EF3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" y="2001"/>
              <a:ext cx="6" cy="7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34" name="Freeform 194">
              <a:extLst>
                <a:ext uri="{FF2B5EF4-FFF2-40B4-BE49-F238E27FC236}">
                  <a16:creationId xmlns:a16="http://schemas.microsoft.com/office/drawing/2014/main" id="{15D4139F-F3B7-8743-AE9E-95D09B35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3" y="1992"/>
              <a:ext cx="13" cy="12"/>
            </a:xfrm>
            <a:custGeom>
              <a:avLst/>
              <a:gdLst>
                <a:gd name="T0" fmla="*/ 0 w 13"/>
                <a:gd name="T1" fmla="*/ 6 h 12"/>
                <a:gd name="T2" fmla="*/ 6 w 13"/>
                <a:gd name="T3" fmla="*/ 12 h 12"/>
                <a:gd name="T4" fmla="*/ 13 w 13"/>
                <a:gd name="T5" fmla="*/ 6 h 12"/>
                <a:gd name="T6" fmla="*/ 6 w 13"/>
                <a:gd name="T7" fmla="*/ 0 h 12"/>
                <a:gd name="T8" fmla="*/ 0 w 13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0" y="6"/>
                  </a:moveTo>
                  <a:lnTo>
                    <a:pt x="6" y="12"/>
                  </a:lnTo>
                  <a:lnTo>
                    <a:pt x="13" y="6"/>
                  </a:lnTo>
                  <a:lnTo>
                    <a:pt x="6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35" name="Freeform 195">
              <a:extLst>
                <a:ext uri="{FF2B5EF4-FFF2-40B4-BE49-F238E27FC236}">
                  <a16:creationId xmlns:a16="http://schemas.microsoft.com/office/drawing/2014/main" id="{1F7FFEAE-56DD-1C4C-988F-88CEFEA8A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6" y="1985"/>
              <a:ext cx="9" cy="10"/>
            </a:xfrm>
            <a:custGeom>
              <a:avLst/>
              <a:gdLst>
                <a:gd name="T0" fmla="*/ 0 w 9"/>
                <a:gd name="T1" fmla="*/ 7 h 10"/>
                <a:gd name="T2" fmla="*/ 6 w 9"/>
                <a:gd name="T3" fmla="*/ 10 h 10"/>
                <a:gd name="T4" fmla="*/ 9 w 9"/>
                <a:gd name="T5" fmla="*/ 3 h 10"/>
                <a:gd name="T6" fmla="*/ 3 w 9"/>
                <a:gd name="T7" fmla="*/ 0 h 10"/>
                <a:gd name="T8" fmla="*/ 0 w 9"/>
                <a:gd name="T9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0">
                  <a:moveTo>
                    <a:pt x="0" y="7"/>
                  </a:moveTo>
                  <a:lnTo>
                    <a:pt x="6" y="10"/>
                  </a:lnTo>
                  <a:lnTo>
                    <a:pt x="9" y="3"/>
                  </a:lnTo>
                  <a:lnTo>
                    <a:pt x="3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36" name="Freeform 196">
              <a:extLst>
                <a:ext uri="{FF2B5EF4-FFF2-40B4-BE49-F238E27FC236}">
                  <a16:creationId xmlns:a16="http://schemas.microsoft.com/office/drawing/2014/main" id="{7E8F197D-5A71-4B47-B8EC-FA3799A6B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1" y="1969"/>
              <a:ext cx="13" cy="10"/>
            </a:xfrm>
            <a:custGeom>
              <a:avLst/>
              <a:gdLst>
                <a:gd name="T0" fmla="*/ 0 w 13"/>
                <a:gd name="T1" fmla="*/ 3 h 10"/>
                <a:gd name="T2" fmla="*/ 3 w 13"/>
                <a:gd name="T3" fmla="*/ 10 h 10"/>
                <a:gd name="T4" fmla="*/ 13 w 13"/>
                <a:gd name="T5" fmla="*/ 6 h 10"/>
                <a:gd name="T6" fmla="*/ 10 w 13"/>
                <a:gd name="T7" fmla="*/ 0 h 10"/>
                <a:gd name="T8" fmla="*/ 0 w 13"/>
                <a:gd name="T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3"/>
                  </a:moveTo>
                  <a:lnTo>
                    <a:pt x="3" y="10"/>
                  </a:lnTo>
                  <a:lnTo>
                    <a:pt x="13" y="6"/>
                  </a:lnTo>
                  <a:lnTo>
                    <a:pt x="1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37" name="Freeform 197">
              <a:extLst>
                <a:ext uri="{FF2B5EF4-FFF2-40B4-BE49-F238E27FC236}">
                  <a16:creationId xmlns:a16="http://schemas.microsoft.com/office/drawing/2014/main" id="{09211509-0678-6247-90D3-FFA206445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4" y="3374"/>
              <a:ext cx="10" cy="9"/>
            </a:xfrm>
            <a:custGeom>
              <a:avLst/>
              <a:gdLst>
                <a:gd name="T0" fmla="*/ 0 w 10"/>
                <a:gd name="T1" fmla="*/ 6 h 9"/>
                <a:gd name="T2" fmla="*/ 7 w 10"/>
                <a:gd name="T3" fmla="*/ 9 h 9"/>
                <a:gd name="T4" fmla="*/ 10 w 10"/>
                <a:gd name="T5" fmla="*/ 3 h 9"/>
                <a:gd name="T6" fmla="*/ 4 w 10"/>
                <a:gd name="T7" fmla="*/ 0 h 9"/>
                <a:gd name="T8" fmla="*/ 0 w 10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0" y="6"/>
                  </a:moveTo>
                  <a:lnTo>
                    <a:pt x="7" y="9"/>
                  </a:lnTo>
                  <a:lnTo>
                    <a:pt x="10" y="3"/>
                  </a:lnTo>
                  <a:lnTo>
                    <a:pt x="4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38" name="Rectangle 198">
              <a:extLst>
                <a:ext uri="{FF2B5EF4-FFF2-40B4-BE49-F238E27FC236}">
                  <a16:creationId xmlns:a16="http://schemas.microsoft.com/office/drawing/2014/main" id="{E45F64CD-4185-3C41-94E3-642797120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374"/>
              <a:ext cx="6" cy="6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39" name="Freeform 199">
              <a:extLst>
                <a:ext uri="{FF2B5EF4-FFF2-40B4-BE49-F238E27FC236}">
                  <a16:creationId xmlns:a16="http://schemas.microsoft.com/office/drawing/2014/main" id="{651FF94F-5910-C148-BC72-4423D4147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0" y="3367"/>
              <a:ext cx="13" cy="13"/>
            </a:xfrm>
            <a:custGeom>
              <a:avLst/>
              <a:gdLst>
                <a:gd name="T0" fmla="*/ 0 w 13"/>
                <a:gd name="T1" fmla="*/ 7 h 13"/>
                <a:gd name="T2" fmla="*/ 7 w 13"/>
                <a:gd name="T3" fmla="*/ 13 h 13"/>
                <a:gd name="T4" fmla="*/ 13 w 13"/>
                <a:gd name="T5" fmla="*/ 7 h 13"/>
                <a:gd name="T6" fmla="*/ 7 w 13"/>
                <a:gd name="T7" fmla="*/ 0 h 13"/>
                <a:gd name="T8" fmla="*/ 0 w 13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7"/>
                  </a:moveTo>
                  <a:lnTo>
                    <a:pt x="7" y="13"/>
                  </a:lnTo>
                  <a:lnTo>
                    <a:pt x="13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40" name="Rectangle 200">
              <a:extLst>
                <a:ext uri="{FF2B5EF4-FFF2-40B4-BE49-F238E27FC236}">
                  <a16:creationId xmlns:a16="http://schemas.microsoft.com/office/drawing/2014/main" id="{B08212EC-E5B8-C443-B8AA-CFD37A337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0" y="3367"/>
              <a:ext cx="7" cy="7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41" name="Rectangle 201">
              <a:extLst>
                <a:ext uri="{FF2B5EF4-FFF2-40B4-BE49-F238E27FC236}">
                  <a16:creationId xmlns:a16="http://schemas.microsoft.com/office/drawing/2014/main" id="{18C6298B-6787-8A45-930D-857C60F58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3367"/>
              <a:ext cx="6" cy="7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42" name="Rectangle 202">
              <a:extLst>
                <a:ext uri="{FF2B5EF4-FFF2-40B4-BE49-F238E27FC236}">
                  <a16:creationId xmlns:a16="http://schemas.microsoft.com/office/drawing/2014/main" id="{CBE7BCF5-3E4A-5C4B-B86E-B1632A3A4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3364"/>
              <a:ext cx="6" cy="6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43" name="Rectangle 203">
              <a:extLst>
                <a:ext uri="{FF2B5EF4-FFF2-40B4-BE49-F238E27FC236}">
                  <a16:creationId xmlns:a16="http://schemas.microsoft.com/office/drawing/2014/main" id="{2BCCA332-DA5F-044B-851D-BBEAEDD21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4" y="3335"/>
              <a:ext cx="7" cy="45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</p:grpSp>
      <p:grpSp>
        <p:nvGrpSpPr>
          <p:cNvPr id="61644" name="Group 204">
            <a:extLst>
              <a:ext uri="{FF2B5EF4-FFF2-40B4-BE49-F238E27FC236}">
                <a16:creationId xmlns:a16="http://schemas.microsoft.com/office/drawing/2014/main" id="{C3FEC0EF-DF6A-9942-9919-E20263E8873A}"/>
              </a:ext>
            </a:extLst>
          </p:cNvPr>
          <p:cNvGrpSpPr>
            <a:grpSpLocks/>
          </p:cNvGrpSpPr>
          <p:nvPr/>
        </p:nvGrpSpPr>
        <p:grpSpPr bwMode="auto">
          <a:xfrm>
            <a:off x="5132388" y="5002213"/>
            <a:ext cx="1827212" cy="633412"/>
            <a:chOff x="1569" y="3097"/>
            <a:chExt cx="1151" cy="399"/>
          </a:xfrm>
        </p:grpSpPr>
        <p:sp>
          <p:nvSpPr>
            <p:cNvPr id="61645" name="Line 205">
              <a:extLst>
                <a:ext uri="{FF2B5EF4-FFF2-40B4-BE49-F238E27FC236}">
                  <a16:creationId xmlns:a16="http://schemas.microsoft.com/office/drawing/2014/main" id="{001317B4-E789-9849-BE6F-07C0FBB740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7" y="3097"/>
              <a:ext cx="983" cy="399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grpSp>
          <p:nvGrpSpPr>
            <p:cNvPr id="61646" name="Group 206">
              <a:extLst>
                <a:ext uri="{FF2B5EF4-FFF2-40B4-BE49-F238E27FC236}">
                  <a16:creationId xmlns:a16="http://schemas.microsoft.com/office/drawing/2014/main" id="{492AE24E-2CBB-5A46-A0A7-7542F0EF8A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9" y="3302"/>
              <a:ext cx="367" cy="126"/>
              <a:chOff x="1569" y="3302"/>
              <a:chExt cx="367" cy="126"/>
            </a:xfrm>
          </p:grpSpPr>
          <p:sp>
            <p:nvSpPr>
              <p:cNvPr id="61647" name="Rectangle 207">
                <a:extLst>
                  <a:ext uri="{FF2B5EF4-FFF2-40B4-BE49-F238E27FC236}">
                    <a16:creationId xmlns:a16="http://schemas.microsoft.com/office/drawing/2014/main" id="{46E080B5-7CDB-E842-9063-67BF31D19A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9" y="3305"/>
                <a:ext cx="19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200" b="1">
                    <a:solidFill>
                      <a:srgbClr val="008000"/>
                    </a:solidFill>
                    <a:latin typeface="宋体" panose="02010600030101010101" pitchFamily="2" charset="-122"/>
                  </a:rPr>
                  <a:t>斜率</a:t>
                </a:r>
                <a:endParaRPr lang="zh-CN" altLang="en-US" b="1">
                  <a:solidFill>
                    <a:srgbClr val="008000"/>
                  </a:solidFill>
                </a:endParaRPr>
              </a:p>
            </p:txBody>
          </p:sp>
          <p:sp>
            <p:nvSpPr>
              <p:cNvPr id="61648" name="Rectangle 208">
                <a:extLst>
                  <a:ext uri="{FF2B5EF4-FFF2-40B4-BE49-F238E27FC236}">
                    <a16:creationId xmlns:a16="http://schemas.microsoft.com/office/drawing/2014/main" id="{F7F6B4A5-C470-F844-A571-153DFC0931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4" y="3302"/>
                <a:ext cx="55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>
                    <a:solidFill>
                      <a:srgbClr val="008000"/>
                    </a:solidFill>
                  </a:rPr>
                  <a:t>=</a:t>
                </a:r>
                <a:endParaRPr lang="en-US" altLang="zh-CN" b="1">
                  <a:solidFill>
                    <a:srgbClr val="008000"/>
                  </a:solidFill>
                </a:endParaRPr>
              </a:p>
            </p:txBody>
          </p:sp>
          <p:sp>
            <p:nvSpPr>
              <p:cNvPr id="61649" name="Rectangle 209">
                <a:extLst>
                  <a:ext uri="{FF2B5EF4-FFF2-40B4-BE49-F238E27FC236}">
                    <a16:creationId xmlns:a16="http://schemas.microsoft.com/office/drawing/2014/main" id="{09DA5C01-D222-5544-9BD4-68786D67D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3302"/>
                <a:ext cx="3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 i="1">
                    <a:solidFill>
                      <a:srgbClr val="008000"/>
                    </a:solidFill>
                  </a:rPr>
                  <a:t>s</a:t>
                </a:r>
                <a:endParaRPr lang="en-US" altLang="zh-CN" b="1">
                  <a:solidFill>
                    <a:srgbClr val="008000"/>
                  </a:solidFill>
                </a:endParaRPr>
              </a:p>
            </p:txBody>
          </p:sp>
          <p:sp>
            <p:nvSpPr>
              <p:cNvPr id="61650" name="Rectangle 210">
                <a:extLst>
                  <a:ext uri="{FF2B5EF4-FFF2-40B4-BE49-F238E27FC236}">
                    <a16:creationId xmlns:a16="http://schemas.microsoft.com/office/drawing/2014/main" id="{A21452FA-AAD9-C149-8ACB-604B4CE78C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8" y="3361"/>
                <a:ext cx="28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00" b="1">
                    <a:solidFill>
                      <a:srgbClr val="008000"/>
                    </a:solidFill>
                  </a:rPr>
                  <a:t>1</a:t>
                </a:r>
                <a:endParaRPr lang="en-US" altLang="zh-CN" b="1">
                  <a:solidFill>
                    <a:srgbClr val="008000"/>
                  </a:solidFill>
                </a:endParaRPr>
              </a:p>
            </p:txBody>
          </p:sp>
        </p:grpSp>
      </p:grpSp>
      <p:grpSp>
        <p:nvGrpSpPr>
          <p:cNvPr id="61651" name="Group 211">
            <a:extLst>
              <a:ext uri="{FF2B5EF4-FFF2-40B4-BE49-F238E27FC236}">
                <a16:creationId xmlns:a16="http://schemas.microsoft.com/office/drawing/2014/main" id="{71B115D8-D72B-734B-A5FE-E99A5C8766FE}"/>
              </a:ext>
            </a:extLst>
          </p:cNvPr>
          <p:cNvGrpSpPr>
            <a:grpSpLocks/>
          </p:cNvGrpSpPr>
          <p:nvPr/>
        </p:nvGrpSpPr>
        <p:grpSpPr bwMode="auto">
          <a:xfrm>
            <a:off x="8132763" y="4779963"/>
            <a:ext cx="347662" cy="217487"/>
            <a:chOff x="3459" y="2957"/>
            <a:chExt cx="219" cy="137"/>
          </a:xfrm>
        </p:grpSpPr>
        <p:sp>
          <p:nvSpPr>
            <p:cNvPr id="61652" name="Rectangle 212">
              <a:extLst>
                <a:ext uri="{FF2B5EF4-FFF2-40B4-BE49-F238E27FC236}">
                  <a16:creationId xmlns:a16="http://schemas.microsoft.com/office/drawing/2014/main" id="{2A5C8A51-1DC0-FF4F-A706-9CD1B5174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9" y="2957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8000"/>
                  </a:solidFill>
                  <a:latin typeface="Symbol" pitchFamily="2" charset="2"/>
                </a:rPr>
                <a:t>j</a:t>
              </a:r>
              <a:endParaRPr lang="en-US" altLang="zh-CN" b="1">
                <a:solidFill>
                  <a:srgbClr val="008000"/>
                </a:solidFill>
              </a:endParaRPr>
            </a:p>
          </p:txBody>
        </p:sp>
        <p:sp>
          <p:nvSpPr>
            <p:cNvPr id="61653" name="Rectangle 213">
              <a:extLst>
                <a:ext uri="{FF2B5EF4-FFF2-40B4-BE49-F238E27FC236}">
                  <a16:creationId xmlns:a16="http://schemas.microsoft.com/office/drawing/2014/main" id="{C4E1365A-FC04-EF46-BF20-642C949B4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" y="2968"/>
              <a:ext cx="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8000"/>
                  </a:solidFill>
                </a:rPr>
                <a:t>(</a:t>
              </a:r>
              <a:endParaRPr lang="en-US" altLang="zh-CN" b="1">
                <a:solidFill>
                  <a:srgbClr val="008000"/>
                </a:solidFill>
              </a:endParaRPr>
            </a:p>
          </p:txBody>
        </p:sp>
        <p:sp>
          <p:nvSpPr>
            <p:cNvPr id="61654" name="Rectangle 214">
              <a:extLst>
                <a:ext uri="{FF2B5EF4-FFF2-40B4-BE49-F238E27FC236}">
                  <a16:creationId xmlns:a16="http://schemas.microsoft.com/office/drawing/2014/main" id="{A85C9872-9B24-4F4C-AF85-0BAF01AF4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6" y="2968"/>
              <a:ext cx="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8000"/>
                  </a:solidFill>
                </a:rPr>
                <a:t>)</a:t>
              </a:r>
              <a:endParaRPr lang="en-US" altLang="zh-CN" b="1">
                <a:solidFill>
                  <a:srgbClr val="008000"/>
                </a:solidFill>
              </a:endParaRPr>
            </a:p>
          </p:txBody>
        </p:sp>
        <p:sp>
          <p:nvSpPr>
            <p:cNvPr id="61655" name="Rectangle 215">
              <a:extLst>
                <a:ext uri="{FF2B5EF4-FFF2-40B4-BE49-F238E27FC236}">
                  <a16:creationId xmlns:a16="http://schemas.microsoft.com/office/drawing/2014/main" id="{2844D3DF-74BB-6E4C-B2D4-E0544F2B9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4" y="2968"/>
              <a:ext cx="3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8000"/>
                  </a:solidFill>
                </a:rPr>
                <a:t>s</a:t>
              </a:r>
              <a:endParaRPr lang="en-US" altLang="zh-CN" b="1">
                <a:solidFill>
                  <a:srgbClr val="008000"/>
                </a:solidFill>
              </a:endParaRPr>
            </a:p>
          </p:txBody>
        </p:sp>
        <p:sp>
          <p:nvSpPr>
            <p:cNvPr id="61656" name="Rectangle 216">
              <a:extLst>
                <a:ext uri="{FF2B5EF4-FFF2-40B4-BE49-F238E27FC236}">
                  <a16:creationId xmlns:a16="http://schemas.microsoft.com/office/drawing/2014/main" id="{206FAB8E-4F64-AD4F-8549-18B12FDB4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8" y="3027"/>
              <a:ext cx="28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700" b="1">
                  <a:solidFill>
                    <a:srgbClr val="008000"/>
                  </a:solidFill>
                </a:rPr>
                <a:t>1</a:t>
              </a:r>
              <a:endParaRPr lang="en-US" altLang="zh-CN" b="1">
                <a:solidFill>
                  <a:srgbClr val="008000"/>
                </a:solidFill>
              </a:endParaRPr>
            </a:p>
          </p:txBody>
        </p:sp>
      </p:grpSp>
      <p:grpSp>
        <p:nvGrpSpPr>
          <p:cNvPr id="61657" name="Group 217">
            <a:extLst>
              <a:ext uri="{FF2B5EF4-FFF2-40B4-BE49-F238E27FC236}">
                <a16:creationId xmlns:a16="http://schemas.microsoft.com/office/drawing/2014/main" id="{1DA29598-DCA8-4E4B-81FF-A908964D028B}"/>
              </a:ext>
            </a:extLst>
          </p:cNvPr>
          <p:cNvGrpSpPr>
            <a:grpSpLocks/>
          </p:cNvGrpSpPr>
          <p:nvPr/>
        </p:nvGrpSpPr>
        <p:grpSpPr bwMode="auto">
          <a:xfrm>
            <a:off x="5891213" y="4883150"/>
            <a:ext cx="2179637" cy="558800"/>
            <a:chOff x="2047" y="3022"/>
            <a:chExt cx="1373" cy="352"/>
          </a:xfrm>
        </p:grpSpPr>
        <p:sp>
          <p:nvSpPr>
            <p:cNvPr id="61658" name="Rectangle 218">
              <a:extLst>
                <a:ext uri="{FF2B5EF4-FFF2-40B4-BE49-F238E27FC236}">
                  <a16:creationId xmlns:a16="http://schemas.microsoft.com/office/drawing/2014/main" id="{74BCB57D-4140-4742-B4C6-CA2DA2207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3367"/>
              <a:ext cx="6" cy="7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59" name="Rectangle 219">
              <a:extLst>
                <a:ext uri="{FF2B5EF4-FFF2-40B4-BE49-F238E27FC236}">
                  <a16:creationId xmlns:a16="http://schemas.microsoft.com/office/drawing/2014/main" id="{1E676C30-678A-C647-A743-D9B996166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3364"/>
              <a:ext cx="6" cy="6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60" name="Rectangle 220">
              <a:extLst>
                <a:ext uri="{FF2B5EF4-FFF2-40B4-BE49-F238E27FC236}">
                  <a16:creationId xmlns:a16="http://schemas.microsoft.com/office/drawing/2014/main" id="{6ED2E6B7-129F-F74A-98C4-5450C708C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" y="3348"/>
              <a:ext cx="7" cy="6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61" name="Freeform 221">
              <a:extLst>
                <a:ext uri="{FF2B5EF4-FFF2-40B4-BE49-F238E27FC236}">
                  <a16:creationId xmlns:a16="http://schemas.microsoft.com/office/drawing/2014/main" id="{8948CBCC-E8A6-614D-99CA-730C9B7D1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" y="3345"/>
              <a:ext cx="9" cy="9"/>
            </a:xfrm>
            <a:custGeom>
              <a:avLst/>
              <a:gdLst>
                <a:gd name="T0" fmla="*/ 0 w 9"/>
                <a:gd name="T1" fmla="*/ 3 h 9"/>
                <a:gd name="T2" fmla="*/ 3 w 9"/>
                <a:gd name="T3" fmla="*/ 9 h 9"/>
                <a:gd name="T4" fmla="*/ 9 w 9"/>
                <a:gd name="T5" fmla="*/ 6 h 9"/>
                <a:gd name="T6" fmla="*/ 6 w 9"/>
                <a:gd name="T7" fmla="*/ 0 h 9"/>
                <a:gd name="T8" fmla="*/ 0 w 9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0" y="3"/>
                  </a:moveTo>
                  <a:lnTo>
                    <a:pt x="3" y="9"/>
                  </a:lnTo>
                  <a:lnTo>
                    <a:pt x="9" y="6"/>
                  </a:lnTo>
                  <a:lnTo>
                    <a:pt x="6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62" name="Rectangle 222">
              <a:extLst>
                <a:ext uri="{FF2B5EF4-FFF2-40B4-BE49-F238E27FC236}">
                  <a16:creationId xmlns:a16="http://schemas.microsoft.com/office/drawing/2014/main" id="{F7D983A2-10DD-504A-B993-A38D3A9EE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1" y="3345"/>
              <a:ext cx="10" cy="6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63" name="Freeform 223">
              <a:extLst>
                <a:ext uri="{FF2B5EF4-FFF2-40B4-BE49-F238E27FC236}">
                  <a16:creationId xmlns:a16="http://schemas.microsoft.com/office/drawing/2014/main" id="{B3CB48AD-4911-F74F-B840-DBCA11D0C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8" y="3338"/>
              <a:ext cx="13" cy="13"/>
            </a:xfrm>
            <a:custGeom>
              <a:avLst/>
              <a:gdLst>
                <a:gd name="T0" fmla="*/ 0 w 13"/>
                <a:gd name="T1" fmla="*/ 7 h 13"/>
                <a:gd name="T2" fmla="*/ 6 w 13"/>
                <a:gd name="T3" fmla="*/ 13 h 13"/>
                <a:gd name="T4" fmla="*/ 13 w 13"/>
                <a:gd name="T5" fmla="*/ 7 h 13"/>
                <a:gd name="T6" fmla="*/ 6 w 13"/>
                <a:gd name="T7" fmla="*/ 0 h 13"/>
                <a:gd name="T8" fmla="*/ 0 w 13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7"/>
                  </a:moveTo>
                  <a:lnTo>
                    <a:pt x="6" y="13"/>
                  </a:lnTo>
                  <a:lnTo>
                    <a:pt x="13" y="7"/>
                  </a:lnTo>
                  <a:lnTo>
                    <a:pt x="6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64" name="Freeform 224">
              <a:extLst>
                <a:ext uri="{FF2B5EF4-FFF2-40B4-BE49-F238E27FC236}">
                  <a16:creationId xmlns:a16="http://schemas.microsoft.com/office/drawing/2014/main" id="{75BE11A8-8025-CF49-A7E7-DF9734313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1" y="3332"/>
              <a:ext cx="13" cy="13"/>
            </a:xfrm>
            <a:custGeom>
              <a:avLst/>
              <a:gdLst>
                <a:gd name="T0" fmla="*/ 0 w 13"/>
                <a:gd name="T1" fmla="*/ 6 h 13"/>
                <a:gd name="T2" fmla="*/ 6 w 13"/>
                <a:gd name="T3" fmla="*/ 13 h 13"/>
                <a:gd name="T4" fmla="*/ 13 w 13"/>
                <a:gd name="T5" fmla="*/ 6 h 13"/>
                <a:gd name="T6" fmla="*/ 6 w 13"/>
                <a:gd name="T7" fmla="*/ 0 h 13"/>
                <a:gd name="T8" fmla="*/ 0 w 13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6"/>
                  </a:moveTo>
                  <a:lnTo>
                    <a:pt x="6" y="13"/>
                  </a:lnTo>
                  <a:lnTo>
                    <a:pt x="13" y="6"/>
                  </a:lnTo>
                  <a:lnTo>
                    <a:pt x="6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65" name="Rectangle 225">
              <a:extLst>
                <a:ext uri="{FF2B5EF4-FFF2-40B4-BE49-F238E27FC236}">
                  <a16:creationId xmlns:a16="http://schemas.microsoft.com/office/drawing/2014/main" id="{07552F00-5DC8-0B4A-9FC0-CB08A992B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0" y="3332"/>
              <a:ext cx="7" cy="6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66" name="Freeform 226">
              <a:extLst>
                <a:ext uri="{FF2B5EF4-FFF2-40B4-BE49-F238E27FC236}">
                  <a16:creationId xmlns:a16="http://schemas.microsoft.com/office/drawing/2014/main" id="{7C6223E9-0742-F442-99F8-D8D85D8CB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" y="3325"/>
              <a:ext cx="9" cy="10"/>
            </a:xfrm>
            <a:custGeom>
              <a:avLst/>
              <a:gdLst>
                <a:gd name="T0" fmla="*/ 0 w 9"/>
                <a:gd name="T1" fmla="*/ 7 h 10"/>
                <a:gd name="T2" fmla="*/ 6 w 9"/>
                <a:gd name="T3" fmla="*/ 10 h 10"/>
                <a:gd name="T4" fmla="*/ 9 w 9"/>
                <a:gd name="T5" fmla="*/ 4 h 10"/>
                <a:gd name="T6" fmla="*/ 3 w 9"/>
                <a:gd name="T7" fmla="*/ 0 h 10"/>
                <a:gd name="T8" fmla="*/ 0 w 9"/>
                <a:gd name="T9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0">
                  <a:moveTo>
                    <a:pt x="0" y="7"/>
                  </a:moveTo>
                  <a:lnTo>
                    <a:pt x="6" y="10"/>
                  </a:lnTo>
                  <a:lnTo>
                    <a:pt x="9" y="4"/>
                  </a:lnTo>
                  <a:lnTo>
                    <a:pt x="3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67" name="Rectangle 227">
              <a:extLst>
                <a:ext uri="{FF2B5EF4-FFF2-40B4-BE49-F238E27FC236}">
                  <a16:creationId xmlns:a16="http://schemas.microsoft.com/office/drawing/2014/main" id="{F09228D8-2E92-4E4D-93EC-383103648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3319"/>
              <a:ext cx="7" cy="6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68" name="Rectangle 228">
              <a:extLst>
                <a:ext uri="{FF2B5EF4-FFF2-40B4-BE49-F238E27FC236}">
                  <a16:creationId xmlns:a16="http://schemas.microsoft.com/office/drawing/2014/main" id="{0748668B-B525-6046-B112-BF7255780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6" y="3319"/>
              <a:ext cx="6" cy="6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69" name="Freeform 229">
              <a:extLst>
                <a:ext uri="{FF2B5EF4-FFF2-40B4-BE49-F238E27FC236}">
                  <a16:creationId xmlns:a16="http://schemas.microsoft.com/office/drawing/2014/main" id="{5D8CD905-1928-1641-8F63-F4484EE0F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9" y="3312"/>
              <a:ext cx="13" cy="13"/>
            </a:xfrm>
            <a:custGeom>
              <a:avLst/>
              <a:gdLst>
                <a:gd name="T0" fmla="*/ 0 w 13"/>
                <a:gd name="T1" fmla="*/ 7 h 13"/>
                <a:gd name="T2" fmla="*/ 7 w 13"/>
                <a:gd name="T3" fmla="*/ 13 h 13"/>
                <a:gd name="T4" fmla="*/ 13 w 13"/>
                <a:gd name="T5" fmla="*/ 7 h 13"/>
                <a:gd name="T6" fmla="*/ 7 w 13"/>
                <a:gd name="T7" fmla="*/ 0 h 13"/>
                <a:gd name="T8" fmla="*/ 0 w 13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7"/>
                  </a:moveTo>
                  <a:lnTo>
                    <a:pt x="7" y="13"/>
                  </a:lnTo>
                  <a:lnTo>
                    <a:pt x="13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70" name="Rectangle 230">
              <a:extLst>
                <a:ext uri="{FF2B5EF4-FFF2-40B4-BE49-F238E27FC236}">
                  <a16:creationId xmlns:a16="http://schemas.microsoft.com/office/drawing/2014/main" id="{8E906558-A606-084A-B266-1704AD8B9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9" y="3312"/>
              <a:ext cx="9" cy="7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71" name="Freeform 231">
              <a:extLst>
                <a:ext uri="{FF2B5EF4-FFF2-40B4-BE49-F238E27FC236}">
                  <a16:creationId xmlns:a16="http://schemas.microsoft.com/office/drawing/2014/main" id="{9D4F816A-0F29-4C4A-A160-AF9F734AF5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5" y="3306"/>
              <a:ext cx="13" cy="13"/>
            </a:xfrm>
            <a:custGeom>
              <a:avLst/>
              <a:gdLst>
                <a:gd name="T0" fmla="*/ 0 w 13"/>
                <a:gd name="T1" fmla="*/ 6 h 13"/>
                <a:gd name="T2" fmla="*/ 7 w 13"/>
                <a:gd name="T3" fmla="*/ 13 h 13"/>
                <a:gd name="T4" fmla="*/ 13 w 13"/>
                <a:gd name="T5" fmla="*/ 6 h 13"/>
                <a:gd name="T6" fmla="*/ 7 w 13"/>
                <a:gd name="T7" fmla="*/ 0 h 13"/>
                <a:gd name="T8" fmla="*/ 0 w 13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6"/>
                  </a:moveTo>
                  <a:lnTo>
                    <a:pt x="7" y="13"/>
                  </a:lnTo>
                  <a:lnTo>
                    <a:pt x="13" y="6"/>
                  </a:lnTo>
                  <a:lnTo>
                    <a:pt x="7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72" name="Freeform 232">
              <a:extLst>
                <a:ext uri="{FF2B5EF4-FFF2-40B4-BE49-F238E27FC236}">
                  <a16:creationId xmlns:a16="http://schemas.microsoft.com/office/drawing/2014/main" id="{DB8BA356-1C44-E346-8754-BF97B5FA2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5" y="3303"/>
              <a:ext cx="9" cy="9"/>
            </a:xfrm>
            <a:custGeom>
              <a:avLst/>
              <a:gdLst>
                <a:gd name="T0" fmla="*/ 0 w 9"/>
                <a:gd name="T1" fmla="*/ 3 h 9"/>
                <a:gd name="T2" fmla="*/ 3 w 9"/>
                <a:gd name="T3" fmla="*/ 9 h 9"/>
                <a:gd name="T4" fmla="*/ 9 w 9"/>
                <a:gd name="T5" fmla="*/ 6 h 9"/>
                <a:gd name="T6" fmla="*/ 6 w 9"/>
                <a:gd name="T7" fmla="*/ 0 h 9"/>
                <a:gd name="T8" fmla="*/ 0 w 9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0" y="3"/>
                  </a:moveTo>
                  <a:lnTo>
                    <a:pt x="3" y="9"/>
                  </a:lnTo>
                  <a:lnTo>
                    <a:pt x="9" y="6"/>
                  </a:lnTo>
                  <a:lnTo>
                    <a:pt x="6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73" name="Rectangle 233">
              <a:extLst>
                <a:ext uri="{FF2B5EF4-FFF2-40B4-BE49-F238E27FC236}">
                  <a16:creationId xmlns:a16="http://schemas.microsoft.com/office/drawing/2014/main" id="{9E5C3B02-025A-8F49-B92A-982F22859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0" y="3290"/>
              <a:ext cx="6" cy="6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74" name="Freeform 234">
              <a:extLst>
                <a:ext uri="{FF2B5EF4-FFF2-40B4-BE49-F238E27FC236}">
                  <a16:creationId xmlns:a16="http://schemas.microsoft.com/office/drawing/2014/main" id="{B46CDEB9-60DE-BC45-964A-24BCB7E8D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3" y="3283"/>
              <a:ext cx="10" cy="10"/>
            </a:xfrm>
            <a:custGeom>
              <a:avLst/>
              <a:gdLst>
                <a:gd name="T0" fmla="*/ 0 w 10"/>
                <a:gd name="T1" fmla="*/ 7 h 10"/>
                <a:gd name="T2" fmla="*/ 6 w 10"/>
                <a:gd name="T3" fmla="*/ 10 h 10"/>
                <a:gd name="T4" fmla="*/ 10 w 10"/>
                <a:gd name="T5" fmla="*/ 4 h 10"/>
                <a:gd name="T6" fmla="*/ 3 w 10"/>
                <a:gd name="T7" fmla="*/ 0 h 10"/>
                <a:gd name="T8" fmla="*/ 0 w 10"/>
                <a:gd name="T9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0" y="7"/>
                  </a:moveTo>
                  <a:lnTo>
                    <a:pt x="6" y="10"/>
                  </a:lnTo>
                  <a:lnTo>
                    <a:pt x="10" y="4"/>
                  </a:lnTo>
                  <a:lnTo>
                    <a:pt x="3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75" name="Rectangle 235">
              <a:extLst>
                <a:ext uri="{FF2B5EF4-FFF2-40B4-BE49-F238E27FC236}">
                  <a16:creationId xmlns:a16="http://schemas.microsoft.com/office/drawing/2014/main" id="{F48E77C4-A339-C448-87E2-7EDA153A7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3283"/>
              <a:ext cx="7" cy="7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76" name="Rectangle 236">
              <a:extLst>
                <a:ext uri="{FF2B5EF4-FFF2-40B4-BE49-F238E27FC236}">
                  <a16:creationId xmlns:a16="http://schemas.microsoft.com/office/drawing/2014/main" id="{C404B172-70F5-F946-98C5-B084DE712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" y="3283"/>
              <a:ext cx="6" cy="7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77" name="Freeform 237">
              <a:extLst>
                <a:ext uri="{FF2B5EF4-FFF2-40B4-BE49-F238E27FC236}">
                  <a16:creationId xmlns:a16="http://schemas.microsoft.com/office/drawing/2014/main" id="{2FA69AF6-9B1A-324A-956A-37E379481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" y="3277"/>
              <a:ext cx="13" cy="13"/>
            </a:xfrm>
            <a:custGeom>
              <a:avLst/>
              <a:gdLst>
                <a:gd name="T0" fmla="*/ 0 w 13"/>
                <a:gd name="T1" fmla="*/ 6 h 13"/>
                <a:gd name="T2" fmla="*/ 6 w 13"/>
                <a:gd name="T3" fmla="*/ 13 h 13"/>
                <a:gd name="T4" fmla="*/ 13 w 13"/>
                <a:gd name="T5" fmla="*/ 6 h 13"/>
                <a:gd name="T6" fmla="*/ 6 w 13"/>
                <a:gd name="T7" fmla="*/ 0 h 13"/>
                <a:gd name="T8" fmla="*/ 0 w 13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6"/>
                  </a:moveTo>
                  <a:lnTo>
                    <a:pt x="6" y="13"/>
                  </a:lnTo>
                  <a:lnTo>
                    <a:pt x="13" y="6"/>
                  </a:lnTo>
                  <a:lnTo>
                    <a:pt x="6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78" name="Rectangle 238">
              <a:extLst>
                <a:ext uri="{FF2B5EF4-FFF2-40B4-BE49-F238E27FC236}">
                  <a16:creationId xmlns:a16="http://schemas.microsoft.com/office/drawing/2014/main" id="{E5EBF871-184A-9D40-B0E3-124AB8927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9" y="3277"/>
              <a:ext cx="6" cy="6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79" name="Rectangle 239">
              <a:extLst>
                <a:ext uri="{FF2B5EF4-FFF2-40B4-BE49-F238E27FC236}">
                  <a16:creationId xmlns:a16="http://schemas.microsoft.com/office/drawing/2014/main" id="{F42E1543-D899-3242-BB35-709712B58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" y="3277"/>
              <a:ext cx="7" cy="6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80" name="Freeform 240">
              <a:extLst>
                <a:ext uri="{FF2B5EF4-FFF2-40B4-BE49-F238E27FC236}">
                  <a16:creationId xmlns:a16="http://schemas.microsoft.com/office/drawing/2014/main" id="{50F8DBB1-F281-264F-879F-7577967CA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8" y="3271"/>
              <a:ext cx="13" cy="12"/>
            </a:xfrm>
            <a:custGeom>
              <a:avLst/>
              <a:gdLst>
                <a:gd name="T0" fmla="*/ 0 w 13"/>
                <a:gd name="T1" fmla="*/ 6 h 12"/>
                <a:gd name="T2" fmla="*/ 7 w 13"/>
                <a:gd name="T3" fmla="*/ 12 h 12"/>
                <a:gd name="T4" fmla="*/ 13 w 13"/>
                <a:gd name="T5" fmla="*/ 6 h 12"/>
                <a:gd name="T6" fmla="*/ 7 w 13"/>
                <a:gd name="T7" fmla="*/ 0 h 12"/>
                <a:gd name="T8" fmla="*/ 0 w 13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0" y="6"/>
                  </a:moveTo>
                  <a:lnTo>
                    <a:pt x="7" y="12"/>
                  </a:lnTo>
                  <a:lnTo>
                    <a:pt x="13" y="6"/>
                  </a:lnTo>
                  <a:lnTo>
                    <a:pt x="7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81" name="Freeform 241">
              <a:extLst>
                <a:ext uri="{FF2B5EF4-FFF2-40B4-BE49-F238E27FC236}">
                  <a16:creationId xmlns:a16="http://schemas.microsoft.com/office/drawing/2014/main" id="{700C38FA-4886-2B44-B0E8-F18EBF716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4" y="3261"/>
              <a:ext cx="13" cy="13"/>
            </a:xfrm>
            <a:custGeom>
              <a:avLst/>
              <a:gdLst>
                <a:gd name="T0" fmla="*/ 0 w 13"/>
                <a:gd name="T1" fmla="*/ 6 h 13"/>
                <a:gd name="T2" fmla="*/ 6 w 13"/>
                <a:gd name="T3" fmla="*/ 13 h 13"/>
                <a:gd name="T4" fmla="*/ 13 w 13"/>
                <a:gd name="T5" fmla="*/ 6 h 13"/>
                <a:gd name="T6" fmla="*/ 6 w 13"/>
                <a:gd name="T7" fmla="*/ 0 h 13"/>
                <a:gd name="T8" fmla="*/ 0 w 13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6"/>
                  </a:moveTo>
                  <a:lnTo>
                    <a:pt x="6" y="13"/>
                  </a:lnTo>
                  <a:lnTo>
                    <a:pt x="13" y="6"/>
                  </a:lnTo>
                  <a:lnTo>
                    <a:pt x="6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82" name="Freeform 242">
              <a:extLst>
                <a:ext uri="{FF2B5EF4-FFF2-40B4-BE49-F238E27FC236}">
                  <a16:creationId xmlns:a16="http://schemas.microsoft.com/office/drawing/2014/main" id="{70D921DB-1AED-1541-B70A-A1DCF8C9E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0" y="3254"/>
              <a:ext cx="13" cy="13"/>
            </a:xfrm>
            <a:custGeom>
              <a:avLst/>
              <a:gdLst>
                <a:gd name="T0" fmla="*/ 0 w 13"/>
                <a:gd name="T1" fmla="*/ 7 h 13"/>
                <a:gd name="T2" fmla="*/ 6 w 13"/>
                <a:gd name="T3" fmla="*/ 13 h 13"/>
                <a:gd name="T4" fmla="*/ 13 w 13"/>
                <a:gd name="T5" fmla="*/ 7 h 13"/>
                <a:gd name="T6" fmla="*/ 6 w 13"/>
                <a:gd name="T7" fmla="*/ 0 h 13"/>
                <a:gd name="T8" fmla="*/ 0 w 13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7"/>
                  </a:moveTo>
                  <a:lnTo>
                    <a:pt x="6" y="13"/>
                  </a:lnTo>
                  <a:lnTo>
                    <a:pt x="13" y="7"/>
                  </a:lnTo>
                  <a:lnTo>
                    <a:pt x="6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83" name="Rectangle 243">
              <a:extLst>
                <a:ext uri="{FF2B5EF4-FFF2-40B4-BE49-F238E27FC236}">
                  <a16:creationId xmlns:a16="http://schemas.microsoft.com/office/drawing/2014/main" id="{D1CFAF6A-5D2D-F447-B8E9-0BCA37A34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" y="3254"/>
              <a:ext cx="6" cy="7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84" name="Rectangle 244">
              <a:extLst>
                <a:ext uri="{FF2B5EF4-FFF2-40B4-BE49-F238E27FC236}">
                  <a16:creationId xmlns:a16="http://schemas.microsoft.com/office/drawing/2014/main" id="{5904C39D-0C82-EC4A-9BE4-ADAC8FD75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3" y="3248"/>
              <a:ext cx="6" cy="6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85" name="Rectangle 245">
              <a:extLst>
                <a:ext uri="{FF2B5EF4-FFF2-40B4-BE49-F238E27FC236}">
                  <a16:creationId xmlns:a16="http://schemas.microsoft.com/office/drawing/2014/main" id="{43308168-F11F-114A-B8E2-FB35CF986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3248"/>
              <a:ext cx="6" cy="6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86" name="Freeform 246">
              <a:extLst>
                <a:ext uri="{FF2B5EF4-FFF2-40B4-BE49-F238E27FC236}">
                  <a16:creationId xmlns:a16="http://schemas.microsoft.com/office/drawing/2014/main" id="{E2CC107F-3B77-1249-8A9F-D0CBFF9CA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5" y="3235"/>
              <a:ext cx="13" cy="13"/>
            </a:xfrm>
            <a:custGeom>
              <a:avLst/>
              <a:gdLst>
                <a:gd name="T0" fmla="*/ 0 w 13"/>
                <a:gd name="T1" fmla="*/ 7 h 13"/>
                <a:gd name="T2" fmla="*/ 6 w 13"/>
                <a:gd name="T3" fmla="*/ 13 h 13"/>
                <a:gd name="T4" fmla="*/ 13 w 13"/>
                <a:gd name="T5" fmla="*/ 7 h 13"/>
                <a:gd name="T6" fmla="*/ 6 w 13"/>
                <a:gd name="T7" fmla="*/ 0 h 13"/>
                <a:gd name="T8" fmla="*/ 0 w 13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7"/>
                  </a:moveTo>
                  <a:lnTo>
                    <a:pt x="6" y="13"/>
                  </a:lnTo>
                  <a:lnTo>
                    <a:pt x="13" y="7"/>
                  </a:lnTo>
                  <a:lnTo>
                    <a:pt x="6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87" name="Rectangle 247">
              <a:extLst>
                <a:ext uri="{FF2B5EF4-FFF2-40B4-BE49-F238E27FC236}">
                  <a16:creationId xmlns:a16="http://schemas.microsoft.com/office/drawing/2014/main" id="{3B3DF5F0-2356-7B4C-BCFD-E7E237CAC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" y="3235"/>
              <a:ext cx="7" cy="7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88" name="Freeform 248">
              <a:extLst>
                <a:ext uri="{FF2B5EF4-FFF2-40B4-BE49-F238E27FC236}">
                  <a16:creationId xmlns:a16="http://schemas.microsoft.com/office/drawing/2014/main" id="{7EE63F19-6244-4A4C-9FF3-0117E4F28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" y="3229"/>
              <a:ext cx="13" cy="13"/>
            </a:xfrm>
            <a:custGeom>
              <a:avLst/>
              <a:gdLst>
                <a:gd name="T0" fmla="*/ 0 w 13"/>
                <a:gd name="T1" fmla="*/ 6 h 13"/>
                <a:gd name="T2" fmla="*/ 3 w 13"/>
                <a:gd name="T3" fmla="*/ 13 h 13"/>
                <a:gd name="T4" fmla="*/ 13 w 13"/>
                <a:gd name="T5" fmla="*/ 6 h 13"/>
                <a:gd name="T6" fmla="*/ 9 w 13"/>
                <a:gd name="T7" fmla="*/ 0 h 13"/>
                <a:gd name="T8" fmla="*/ 0 w 13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6"/>
                  </a:moveTo>
                  <a:lnTo>
                    <a:pt x="3" y="13"/>
                  </a:lnTo>
                  <a:lnTo>
                    <a:pt x="13" y="6"/>
                  </a:lnTo>
                  <a:lnTo>
                    <a:pt x="9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89" name="Rectangle 249">
              <a:extLst>
                <a:ext uri="{FF2B5EF4-FFF2-40B4-BE49-F238E27FC236}">
                  <a16:creationId xmlns:a16="http://schemas.microsoft.com/office/drawing/2014/main" id="{8DC21C05-FE7E-0549-AF77-E7DA7C77F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" y="3229"/>
              <a:ext cx="6" cy="6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90" name="Freeform 250">
              <a:extLst>
                <a:ext uri="{FF2B5EF4-FFF2-40B4-BE49-F238E27FC236}">
                  <a16:creationId xmlns:a16="http://schemas.microsoft.com/office/drawing/2014/main" id="{11E64D6F-74E7-A647-AFCC-8666E2C0C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0" y="3225"/>
              <a:ext cx="10" cy="10"/>
            </a:xfrm>
            <a:custGeom>
              <a:avLst/>
              <a:gdLst>
                <a:gd name="T0" fmla="*/ 0 w 10"/>
                <a:gd name="T1" fmla="*/ 4 h 10"/>
                <a:gd name="T2" fmla="*/ 3 w 10"/>
                <a:gd name="T3" fmla="*/ 10 h 10"/>
                <a:gd name="T4" fmla="*/ 10 w 10"/>
                <a:gd name="T5" fmla="*/ 7 h 10"/>
                <a:gd name="T6" fmla="*/ 7 w 10"/>
                <a:gd name="T7" fmla="*/ 0 h 10"/>
                <a:gd name="T8" fmla="*/ 0 w 10"/>
                <a:gd name="T9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0" y="4"/>
                  </a:moveTo>
                  <a:lnTo>
                    <a:pt x="3" y="10"/>
                  </a:lnTo>
                  <a:lnTo>
                    <a:pt x="10" y="7"/>
                  </a:lnTo>
                  <a:lnTo>
                    <a:pt x="7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91" name="Rectangle 251">
              <a:extLst>
                <a:ext uri="{FF2B5EF4-FFF2-40B4-BE49-F238E27FC236}">
                  <a16:creationId xmlns:a16="http://schemas.microsoft.com/office/drawing/2014/main" id="{10E97FBE-4569-3C4C-8CF8-A8D4CE0AE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0" y="3225"/>
              <a:ext cx="6" cy="7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92" name="Rectangle 252">
              <a:extLst>
                <a:ext uri="{FF2B5EF4-FFF2-40B4-BE49-F238E27FC236}">
                  <a16:creationId xmlns:a16="http://schemas.microsoft.com/office/drawing/2014/main" id="{2DCC46B9-63A2-074D-ADE8-CC5C39BD5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2" y="3213"/>
              <a:ext cx="6" cy="6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93" name="Rectangle 253">
              <a:extLst>
                <a:ext uri="{FF2B5EF4-FFF2-40B4-BE49-F238E27FC236}">
                  <a16:creationId xmlns:a16="http://schemas.microsoft.com/office/drawing/2014/main" id="{E3C199C1-C44A-C147-8BAF-FE2498434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8" y="3213"/>
              <a:ext cx="7" cy="6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94" name="Freeform 254">
              <a:extLst>
                <a:ext uri="{FF2B5EF4-FFF2-40B4-BE49-F238E27FC236}">
                  <a16:creationId xmlns:a16="http://schemas.microsoft.com/office/drawing/2014/main" id="{E2FEFFDA-2A07-244C-9730-EA251AB2B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" y="3206"/>
              <a:ext cx="10" cy="10"/>
            </a:xfrm>
            <a:custGeom>
              <a:avLst/>
              <a:gdLst>
                <a:gd name="T0" fmla="*/ 0 w 10"/>
                <a:gd name="T1" fmla="*/ 7 h 10"/>
                <a:gd name="T2" fmla="*/ 7 w 10"/>
                <a:gd name="T3" fmla="*/ 10 h 10"/>
                <a:gd name="T4" fmla="*/ 10 w 10"/>
                <a:gd name="T5" fmla="*/ 3 h 10"/>
                <a:gd name="T6" fmla="*/ 4 w 10"/>
                <a:gd name="T7" fmla="*/ 0 h 10"/>
                <a:gd name="T8" fmla="*/ 0 w 10"/>
                <a:gd name="T9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0" y="7"/>
                  </a:moveTo>
                  <a:lnTo>
                    <a:pt x="7" y="10"/>
                  </a:lnTo>
                  <a:lnTo>
                    <a:pt x="10" y="3"/>
                  </a:lnTo>
                  <a:lnTo>
                    <a:pt x="4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95" name="Rectangle 255">
              <a:extLst>
                <a:ext uri="{FF2B5EF4-FFF2-40B4-BE49-F238E27FC236}">
                  <a16:creationId xmlns:a16="http://schemas.microsoft.com/office/drawing/2014/main" id="{A03A2FD1-4647-BD4D-8901-ABE745A93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" y="3193"/>
              <a:ext cx="7" cy="7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96" name="Rectangle 256">
              <a:extLst>
                <a:ext uri="{FF2B5EF4-FFF2-40B4-BE49-F238E27FC236}">
                  <a16:creationId xmlns:a16="http://schemas.microsoft.com/office/drawing/2014/main" id="{2979939F-3928-BF44-91CE-8478BD907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" y="3193"/>
              <a:ext cx="7" cy="7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97" name="Rectangle 257">
              <a:extLst>
                <a:ext uri="{FF2B5EF4-FFF2-40B4-BE49-F238E27FC236}">
                  <a16:creationId xmlns:a16="http://schemas.microsoft.com/office/drawing/2014/main" id="{622FFC9A-39FE-0343-9CBF-5EEEA23A2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" y="3193"/>
              <a:ext cx="6" cy="7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98" name="Freeform 258">
              <a:extLst>
                <a:ext uri="{FF2B5EF4-FFF2-40B4-BE49-F238E27FC236}">
                  <a16:creationId xmlns:a16="http://schemas.microsoft.com/office/drawing/2014/main" id="{C091962A-D3B1-E84E-B146-76BB2FFB9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" y="3177"/>
              <a:ext cx="13" cy="13"/>
            </a:xfrm>
            <a:custGeom>
              <a:avLst/>
              <a:gdLst>
                <a:gd name="T0" fmla="*/ 0 w 13"/>
                <a:gd name="T1" fmla="*/ 7 h 13"/>
                <a:gd name="T2" fmla="*/ 6 w 13"/>
                <a:gd name="T3" fmla="*/ 13 h 13"/>
                <a:gd name="T4" fmla="*/ 13 w 13"/>
                <a:gd name="T5" fmla="*/ 7 h 13"/>
                <a:gd name="T6" fmla="*/ 6 w 13"/>
                <a:gd name="T7" fmla="*/ 0 h 13"/>
                <a:gd name="T8" fmla="*/ 0 w 13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7"/>
                  </a:moveTo>
                  <a:lnTo>
                    <a:pt x="6" y="13"/>
                  </a:lnTo>
                  <a:lnTo>
                    <a:pt x="13" y="7"/>
                  </a:lnTo>
                  <a:lnTo>
                    <a:pt x="6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699" name="Rectangle 259">
              <a:extLst>
                <a:ext uri="{FF2B5EF4-FFF2-40B4-BE49-F238E27FC236}">
                  <a16:creationId xmlns:a16="http://schemas.microsoft.com/office/drawing/2014/main" id="{2C17819E-B4AA-3F4B-A245-EDFA547D4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3177"/>
              <a:ext cx="9" cy="7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700" name="Freeform 260">
              <a:extLst>
                <a:ext uri="{FF2B5EF4-FFF2-40B4-BE49-F238E27FC236}">
                  <a16:creationId xmlns:a16="http://schemas.microsoft.com/office/drawing/2014/main" id="{65D9EA8E-ED45-6C47-AA65-DB71B311F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4" y="3171"/>
              <a:ext cx="13" cy="13"/>
            </a:xfrm>
            <a:custGeom>
              <a:avLst/>
              <a:gdLst>
                <a:gd name="T0" fmla="*/ 0 w 13"/>
                <a:gd name="T1" fmla="*/ 6 h 13"/>
                <a:gd name="T2" fmla="*/ 6 w 13"/>
                <a:gd name="T3" fmla="*/ 13 h 13"/>
                <a:gd name="T4" fmla="*/ 13 w 13"/>
                <a:gd name="T5" fmla="*/ 6 h 13"/>
                <a:gd name="T6" fmla="*/ 6 w 13"/>
                <a:gd name="T7" fmla="*/ 0 h 13"/>
                <a:gd name="T8" fmla="*/ 0 w 13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6"/>
                  </a:moveTo>
                  <a:lnTo>
                    <a:pt x="6" y="13"/>
                  </a:lnTo>
                  <a:lnTo>
                    <a:pt x="13" y="6"/>
                  </a:lnTo>
                  <a:lnTo>
                    <a:pt x="6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701" name="Freeform 261">
              <a:extLst>
                <a:ext uri="{FF2B5EF4-FFF2-40B4-BE49-F238E27FC236}">
                  <a16:creationId xmlns:a16="http://schemas.microsoft.com/office/drawing/2014/main" id="{8206B64F-0298-DD4B-AD70-B48798AB2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" y="3164"/>
              <a:ext cx="13" cy="13"/>
            </a:xfrm>
            <a:custGeom>
              <a:avLst/>
              <a:gdLst>
                <a:gd name="T0" fmla="*/ 0 w 13"/>
                <a:gd name="T1" fmla="*/ 7 h 13"/>
                <a:gd name="T2" fmla="*/ 6 w 13"/>
                <a:gd name="T3" fmla="*/ 13 h 13"/>
                <a:gd name="T4" fmla="*/ 13 w 13"/>
                <a:gd name="T5" fmla="*/ 7 h 13"/>
                <a:gd name="T6" fmla="*/ 6 w 13"/>
                <a:gd name="T7" fmla="*/ 0 h 13"/>
                <a:gd name="T8" fmla="*/ 0 w 13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7"/>
                  </a:moveTo>
                  <a:lnTo>
                    <a:pt x="6" y="13"/>
                  </a:lnTo>
                  <a:lnTo>
                    <a:pt x="13" y="7"/>
                  </a:lnTo>
                  <a:lnTo>
                    <a:pt x="6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702" name="Rectangle 262">
              <a:extLst>
                <a:ext uri="{FF2B5EF4-FFF2-40B4-BE49-F238E27FC236}">
                  <a16:creationId xmlns:a16="http://schemas.microsoft.com/office/drawing/2014/main" id="{B4B2F6F4-2DCC-3F43-91B0-601719ED5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9" y="3164"/>
              <a:ext cx="10" cy="7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703" name="Rectangle 263">
              <a:extLst>
                <a:ext uri="{FF2B5EF4-FFF2-40B4-BE49-F238E27FC236}">
                  <a16:creationId xmlns:a16="http://schemas.microsoft.com/office/drawing/2014/main" id="{C50D468C-1513-2E49-B081-FAF09EFE3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155"/>
              <a:ext cx="7" cy="6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704" name="Freeform 264">
              <a:extLst>
                <a:ext uri="{FF2B5EF4-FFF2-40B4-BE49-F238E27FC236}">
                  <a16:creationId xmlns:a16="http://schemas.microsoft.com/office/drawing/2014/main" id="{22DD003E-FCCD-BF48-ABBD-A3F4384D7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1" y="3148"/>
              <a:ext cx="9" cy="10"/>
            </a:xfrm>
            <a:custGeom>
              <a:avLst/>
              <a:gdLst>
                <a:gd name="T0" fmla="*/ 0 w 9"/>
                <a:gd name="T1" fmla="*/ 3 h 10"/>
                <a:gd name="T2" fmla="*/ 3 w 9"/>
                <a:gd name="T3" fmla="*/ 10 h 10"/>
                <a:gd name="T4" fmla="*/ 9 w 9"/>
                <a:gd name="T5" fmla="*/ 7 h 10"/>
                <a:gd name="T6" fmla="*/ 6 w 9"/>
                <a:gd name="T7" fmla="*/ 0 h 10"/>
                <a:gd name="T8" fmla="*/ 0 w 9"/>
                <a:gd name="T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0">
                  <a:moveTo>
                    <a:pt x="0" y="3"/>
                  </a:moveTo>
                  <a:lnTo>
                    <a:pt x="3" y="10"/>
                  </a:lnTo>
                  <a:lnTo>
                    <a:pt x="9" y="7"/>
                  </a:lnTo>
                  <a:lnTo>
                    <a:pt x="6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705" name="Rectangle 265">
              <a:extLst>
                <a:ext uri="{FF2B5EF4-FFF2-40B4-BE49-F238E27FC236}">
                  <a16:creationId xmlns:a16="http://schemas.microsoft.com/office/drawing/2014/main" id="{90CD9E5E-DBAA-5C41-B1FD-07D35B45E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3148"/>
              <a:ext cx="7" cy="7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706" name="Rectangle 266">
              <a:extLst>
                <a:ext uri="{FF2B5EF4-FFF2-40B4-BE49-F238E27FC236}">
                  <a16:creationId xmlns:a16="http://schemas.microsoft.com/office/drawing/2014/main" id="{539DAEE4-4154-FB47-BA35-8153EAA59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3148"/>
              <a:ext cx="10" cy="7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707" name="Freeform 267">
              <a:extLst>
                <a:ext uri="{FF2B5EF4-FFF2-40B4-BE49-F238E27FC236}">
                  <a16:creationId xmlns:a16="http://schemas.microsoft.com/office/drawing/2014/main" id="{6C75AD76-48E3-F842-9347-8736D3EE5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3" y="3135"/>
              <a:ext cx="13" cy="13"/>
            </a:xfrm>
            <a:custGeom>
              <a:avLst/>
              <a:gdLst>
                <a:gd name="T0" fmla="*/ 0 w 13"/>
                <a:gd name="T1" fmla="*/ 7 h 13"/>
                <a:gd name="T2" fmla="*/ 6 w 13"/>
                <a:gd name="T3" fmla="*/ 13 h 13"/>
                <a:gd name="T4" fmla="*/ 13 w 13"/>
                <a:gd name="T5" fmla="*/ 7 h 13"/>
                <a:gd name="T6" fmla="*/ 6 w 13"/>
                <a:gd name="T7" fmla="*/ 0 h 13"/>
                <a:gd name="T8" fmla="*/ 0 w 13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7"/>
                  </a:moveTo>
                  <a:lnTo>
                    <a:pt x="6" y="13"/>
                  </a:lnTo>
                  <a:lnTo>
                    <a:pt x="13" y="7"/>
                  </a:lnTo>
                  <a:lnTo>
                    <a:pt x="6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708" name="Rectangle 268">
              <a:extLst>
                <a:ext uri="{FF2B5EF4-FFF2-40B4-BE49-F238E27FC236}">
                  <a16:creationId xmlns:a16="http://schemas.microsoft.com/office/drawing/2014/main" id="{D6261738-44F1-7D43-9FA0-D29F80482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" y="3135"/>
              <a:ext cx="7" cy="7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709" name="Rectangle 269">
              <a:extLst>
                <a:ext uri="{FF2B5EF4-FFF2-40B4-BE49-F238E27FC236}">
                  <a16:creationId xmlns:a16="http://schemas.microsoft.com/office/drawing/2014/main" id="{6DC2093A-E634-7C44-A48D-AC7B8A033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3135"/>
              <a:ext cx="9" cy="7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710" name="Freeform 270">
              <a:extLst>
                <a:ext uri="{FF2B5EF4-FFF2-40B4-BE49-F238E27FC236}">
                  <a16:creationId xmlns:a16="http://schemas.microsoft.com/office/drawing/2014/main" id="{057A4B2E-8B6B-7543-BE1E-33B33188D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5" y="3129"/>
              <a:ext cx="13" cy="13"/>
            </a:xfrm>
            <a:custGeom>
              <a:avLst/>
              <a:gdLst>
                <a:gd name="T0" fmla="*/ 0 w 13"/>
                <a:gd name="T1" fmla="*/ 6 h 13"/>
                <a:gd name="T2" fmla="*/ 7 w 13"/>
                <a:gd name="T3" fmla="*/ 13 h 13"/>
                <a:gd name="T4" fmla="*/ 13 w 13"/>
                <a:gd name="T5" fmla="*/ 6 h 13"/>
                <a:gd name="T6" fmla="*/ 7 w 13"/>
                <a:gd name="T7" fmla="*/ 0 h 13"/>
                <a:gd name="T8" fmla="*/ 0 w 13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6"/>
                  </a:moveTo>
                  <a:lnTo>
                    <a:pt x="7" y="13"/>
                  </a:lnTo>
                  <a:lnTo>
                    <a:pt x="13" y="6"/>
                  </a:lnTo>
                  <a:lnTo>
                    <a:pt x="7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711" name="Rectangle 271">
              <a:extLst>
                <a:ext uri="{FF2B5EF4-FFF2-40B4-BE49-F238E27FC236}">
                  <a16:creationId xmlns:a16="http://schemas.microsoft.com/office/drawing/2014/main" id="{35616750-3E6B-8649-9ED7-62ED76D10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1" y="3129"/>
              <a:ext cx="7" cy="6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712" name="Rectangle 272">
              <a:extLst>
                <a:ext uri="{FF2B5EF4-FFF2-40B4-BE49-F238E27FC236}">
                  <a16:creationId xmlns:a16="http://schemas.microsoft.com/office/drawing/2014/main" id="{D783B85F-A54A-584A-A5EB-924D0FCD4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" y="3129"/>
              <a:ext cx="6" cy="6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713" name="Freeform 273">
              <a:extLst>
                <a:ext uri="{FF2B5EF4-FFF2-40B4-BE49-F238E27FC236}">
                  <a16:creationId xmlns:a16="http://schemas.microsoft.com/office/drawing/2014/main" id="{4CB4E87E-9249-8F4B-B7B4-F74E0109C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1" y="3122"/>
              <a:ext cx="10" cy="10"/>
            </a:xfrm>
            <a:custGeom>
              <a:avLst/>
              <a:gdLst>
                <a:gd name="T0" fmla="*/ 0 w 10"/>
                <a:gd name="T1" fmla="*/ 7 h 10"/>
                <a:gd name="T2" fmla="*/ 6 w 10"/>
                <a:gd name="T3" fmla="*/ 10 h 10"/>
                <a:gd name="T4" fmla="*/ 10 w 10"/>
                <a:gd name="T5" fmla="*/ 4 h 10"/>
                <a:gd name="T6" fmla="*/ 3 w 10"/>
                <a:gd name="T7" fmla="*/ 0 h 10"/>
                <a:gd name="T8" fmla="*/ 0 w 10"/>
                <a:gd name="T9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0" y="7"/>
                  </a:moveTo>
                  <a:lnTo>
                    <a:pt x="6" y="10"/>
                  </a:lnTo>
                  <a:lnTo>
                    <a:pt x="10" y="4"/>
                  </a:lnTo>
                  <a:lnTo>
                    <a:pt x="3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714" name="Freeform 274">
              <a:extLst>
                <a:ext uri="{FF2B5EF4-FFF2-40B4-BE49-F238E27FC236}">
                  <a16:creationId xmlns:a16="http://schemas.microsoft.com/office/drawing/2014/main" id="{AF3D3C67-568C-F847-AF7B-D9E115FEF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0" y="3116"/>
              <a:ext cx="13" cy="13"/>
            </a:xfrm>
            <a:custGeom>
              <a:avLst/>
              <a:gdLst>
                <a:gd name="T0" fmla="*/ 0 w 13"/>
                <a:gd name="T1" fmla="*/ 6 h 13"/>
                <a:gd name="T2" fmla="*/ 7 w 13"/>
                <a:gd name="T3" fmla="*/ 13 h 13"/>
                <a:gd name="T4" fmla="*/ 13 w 13"/>
                <a:gd name="T5" fmla="*/ 6 h 13"/>
                <a:gd name="T6" fmla="*/ 7 w 13"/>
                <a:gd name="T7" fmla="*/ 0 h 13"/>
                <a:gd name="T8" fmla="*/ 0 w 13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6"/>
                  </a:moveTo>
                  <a:lnTo>
                    <a:pt x="7" y="13"/>
                  </a:lnTo>
                  <a:lnTo>
                    <a:pt x="13" y="6"/>
                  </a:lnTo>
                  <a:lnTo>
                    <a:pt x="7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715" name="Freeform 275">
              <a:extLst>
                <a:ext uri="{FF2B5EF4-FFF2-40B4-BE49-F238E27FC236}">
                  <a16:creationId xmlns:a16="http://schemas.microsoft.com/office/drawing/2014/main" id="{DE4955C9-2AF2-4643-ADEA-CE20DE458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9" y="3109"/>
              <a:ext cx="13" cy="13"/>
            </a:xfrm>
            <a:custGeom>
              <a:avLst/>
              <a:gdLst>
                <a:gd name="T0" fmla="*/ 0 w 13"/>
                <a:gd name="T1" fmla="*/ 7 h 13"/>
                <a:gd name="T2" fmla="*/ 7 w 13"/>
                <a:gd name="T3" fmla="*/ 13 h 13"/>
                <a:gd name="T4" fmla="*/ 13 w 13"/>
                <a:gd name="T5" fmla="*/ 7 h 13"/>
                <a:gd name="T6" fmla="*/ 7 w 13"/>
                <a:gd name="T7" fmla="*/ 0 h 13"/>
                <a:gd name="T8" fmla="*/ 0 w 13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7"/>
                  </a:moveTo>
                  <a:lnTo>
                    <a:pt x="7" y="13"/>
                  </a:lnTo>
                  <a:lnTo>
                    <a:pt x="13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716" name="Rectangle 276">
              <a:extLst>
                <a:ext uri="{FF2B5EF4-FFF2-40B4-BE49-F238E27FC236}">
                  <a16:creationId xmlns:a16="http://schemas.microsoft.com/office/drawing/2014/main" id="{B78A361A-EE0E-0A4A-B384-33B1D6571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" y="3109"/>
              <a:ext cx="7" cy="7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717" name="Rectangle 277">
              <a:extLst>
                <a:ext uri="{FF2B5EF4-FFF2-40B4-BE49-F238E27FC236}">
                  <a16:creationId xmlns:a16="http://schemas.microsoft.com/office/drawing/2014/main" id="{FA225DCE-FF90-E042-ABF6-EED7A83D8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" y="3109"/>
              <a:ext cx="6" cy="7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718" name="Rectangle 278">
              <a:extLst>
                <a:ext uri="{FF2B5EF4-FFF2-40B4-BE49-F238E27FC236}">
                  <a16:creationId xmlns:a16="http://schemas.microsoft.com/office/drawing/2014/main" id="{B4DEF31F-26AF-1F49-9D3B-773AEB8A2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0" y="3100"/>
              <a:ext cx="4" cy="6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719" name="Rectangle 279">
              <a:extLst>
                <a:ext uri="{FF2B5EF4-FFF2-40B4-BE49-F238E27FC236}">
                  <a16:creationId xmlns:a16="http://schemas.microsoft.com/office/drawing/2014/main" id="{87D66992-12F4-3F43-9CD3-C9399513D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4" y="3100"/>
              <a:ext cx="9" cy="6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720" name="Rectangle 280">
              <a:extLst>
                <a:ext uri="{FF2B5EF4-FFF2-40B4-BE49-F238E27FC236}">
                  <a16:creationId xmlns:a16="http://schemas.microsoft.com/office/drawing/2014/main" id="{B73626C5-581A-5941-A59C-030205E1E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" y="3100"/>
              <a:ext cx="7" cy="6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721" name="Freeform 281">
              <a:extLst>
                <a:ext uri="{FF2B5EF4-FFF2-40B4-BE49-F238E27FC236}">
                  <a16:creationId xmlns:a16="http://schemas.microsoft.com/office/drawing/2014/main" id="{CBBFED09-7730-9642-8766-020D16A4F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" y="3093"/>
              <a:ext cx="13" cy="13"/>
            </a:xfrm>
            <a:custGeom>
              <a:avLst/>
              <a:gdLst>
                <a:gd name="T0" fmla="*/ 0 w 13"/>
                <a:gd name="T1" fmla="*/ 7 h 13"/>
                <a:gd name="T2" fmla="*/ 6 w 13"/>
                <a:gd name="T3" fmla="*/ 13 h 13"/>
                <a:gd name="T4" fmla="*/ 13 w 13"/>
                <a:gd name="T5" fmla="*/ 7 h 13"/>
                <a:gd name="T6" fmla="*/ 6 w 13"/>
                <a:gd name="T7" fmla="*/ 0 h 13"/>
                <a:gd name="T8" fmla="*/ 0 w 13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7"/>
                  </a:moveTo>
                  <a:lnTo>
                    <a:pt x="6" y="13"/>
                  </a:lnTo>
                  <a:lnTo>
                    <a:pt x="13" y="7"/>
                  </a:lnTo>
                  <a:lnTo>
                    <a:pt x="6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722" name="Rectangle 282">
              <a:extLst>
                <a:ext uri="{FF2B5EF4-FFF2-40B4-BE49-F238E27FC236}">
                  <a16:creationId xmlns:a16="http://schemas.microsoft.com/office/drawing/2014/main" id="{28352510-BE0C-AA4D-8C13-644EF4EA4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3" y="3093"/>
              <a:ext cx="6" cy="7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723" name="Rectangle 283">
              <a:extLst>
                <a:ext uri="{FF2B5EF4-FFF2-40B4-BE49-F238E27FC236}">
                  <a16:creationId xmlns:a16="http://schemas.microsoft.com/office/drawing/2014/main" id="{866A8D23-C50B-954C-901C-0F1EAF2AE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5" y="3093"/>
              <a:ext cx="10" cy="7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724" name="Freeform 284">
              <a:extLst>
                <a:ext uri="{FF2B5EF4-FFF2-40B4-BE49-F238E27FC236}">
                  <a16:creationId xmlns:a16="http://schemas.microsoft.com/office/drawing/2014/main" id="{CF70D128-0E5B-3A4B-AD30-C8134A377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" y="3080"/>
              <a:ext cx="9" cy="10"/>
            </a:xfrm>
            <a:custGeom>
              <a:avLst/>
              <a:gdLst>
                <a:gd name="T0" fmla="*/ 0 w 9"/>
                <a:gd name="T1" fmla="*/ 7 h 10"/>
                <a:gd name="T2" fmla="*/ 6 w 9"/>
                <a:gd name="T3" fmla="*/ 10 h 10"/>
                <a:gd name="T4" fmla="*/ 9 w 9"/>
                <a:gd name="T5" fmla="*/ 4 h 10"/>
                <a:gd name="T6" fmla="*/ 3 w 9"/>
                <a:gd name="T7" fmla="*/ 0 h 10"/>
                <a:gd name="T8" fmla="*/ 0 w 9"/>
                <a:gd name="T9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0">
                  <a:moveTo>
                    <a:pt x="0" y="7"/>
                  </a:moveTo>
                  <a:lnTo>
                    <a:pt x="6" y="10"/>
                  </a:lnTo>
                  <a:lnTo>
                    <a:pt x="9" y="4"/>
                  </a:lnTo>
                  <a:lnTo>
                    <a:pt x="3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725" name="Rectangle 285">
              <a:extLst>
                <a:ext uri="{FF2B5EF4-FFF2-40B4-BE49-F238E27FC236}">
                  <a16:creationId xmlns:a16="http://schemas.microsoft.com/office/drawing/2014/main" id="{740259A3-5362-FA48-9D62-2B76ECF7C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" y="3080"/>
              <a:ext cx="6" cy="7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726" name="Rectangle 286">
              <a:extLst>
                <a:ext uri="{FF2B5EF4-FFF2-40B4-BE49-F238E27FC236}">
                  <a16:creationId xmlns:a16="http://schemas.microsoft.com/office/drawing/2014/main" id="{E15FBABE-2C54-DB4C-8ED2-26EC51C03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7" y="3080"/>
              <a:ext cx="7" cy="7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727" name="Rectangle 287">
              <a:extLst>
                <a:ext uri="{FF2B5EF4-FFF2-40B4-BE49-F238E27FC236}">
                  <a16:creationId xmlns:a16="http://schemas.microsoft.com/office/drawing/2014/main" id="{80C23769-DA1B-4F43-AB2B-40CD53886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0" y="3080"/>
              <a:ext cx="6" cy="7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728" name="Rectangle 288">
              <a:extLst>
                <a:ext uri="{FF2B5EF4-FFF2-40B4-BE49-F238E27FC236}">
                  <a16:creationId xmlns:a16="http://schemas.microsoft.com/office/drawing/2014/main" id="{0A15E509-5867-9C4C-BD41-1A24FEC19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071"/>
              <a:ext cx="6" cy="6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729" name="Rectangle 289">
              <a:extLst>
                <a:ext uri="{FF2B5EF4-FFF2-40B4-BE49-F238E27FC236}">
                  <a16:creationId xmlns:a16="http://schemas.microsoft.com/office/drawing/2014/main" id="{28B81DE0-C13D-314A-A02D-29D6659D0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3071"/>
              <a:ext cx="9" cy="6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730" name="Rectangle 290">
              <a:extLst>
                <a:ext uri="{FF2B5EF4-FFF2-40B4-BE49-F238E27FC236}">
                  <a16:creationId xmlns:a16="http://schemas.microsoft.com/office/drawing/2014/main" id="{A0BACE80-3516-2344-B056-23FBB0653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4" y="3071"/>
              <a:ext cx="7" cy="6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731" name="Rectangle 291">
              <a:extLst>
                <a:ext uri="{FF2B5EF4-FFF2-40B4-BE49-F238E27FC236}">
                  <a16:creationId xmlns:a16="http://schemas.microsoft.com/office/drawing/2014/main" id="{2BA5CC70-6EAC-284E-AAF3-8425BB126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1" y="3071"/>
              <a:ext cx="6" cy="6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732" name="Freeform 292">
              <a:extLst>
                <a:ext uri="{FF2B5EF4-FFF2-40B4-BE49-F238E27FC236}">
                  <a16:creationId xmlns:a16="http://schemas.microsoft.com/office/drawing/2014/main" id="{B1DDE1DF-219C-184D-89CB-2809D9B70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4" y="3064"/>
              <a:ext cx="13" cy="13"/>
            </a:xfrm>
            <a:custGeom>
              <a:avLst/>
              <a:gdLst>
                <a:gd name="T0" fmla="*/ 0 w 13"/>
                <a:gd name="T1" fmla="*/ 7 h 13"/>
                <a:gd name="T2" fmla="*/ 7 w 13"/>
                <a:gd name="T3" fmla="*/ 13 h 13"/>
                <a:gd name="T4" fmla="*/ 13 w 13"/>
                <a:gd name="T5" fmla="*/ 7 h 13"/>
                <a:gd name="T6" fmla="*/ 7 w 13"/>
                <a:gd name="T7" fmla="*/ 0 h 13"/>
                <a:gd name="T8" fmla="*/ 0 w 13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7"/>
                  </a:moveTo>
                  <a:lnTo>
                    <a:pt x="7" y="13"/>
                  </a:lnTo>
                  <a:lnTo>
                    <a:pt x="13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733" name="Rectangle 293">
              <a:extLst>
                <a:ext uri="{FF2B5EF4-FFF2-40B4-BE49-F238E27FC236}">
                  <a16:creationId xmlns:a16="http://schemas.microsoft.com/office/drawing/2014/main" id="{37C9FF86-4A9B-E945-9DBD-BAADA868A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6" y="3058"/>
              <a:ext cx="6" cy="6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734" name="Rectangle 294">
              <a:extLst>
                <a:ext uri="{FF2B5EF4-FFF2-40B4-BE49-F238E27FC236}">
                  <a16:creationId xmlns:a16="http://schemas.microsoft.com/office/drawing/2014/main" id="{F40285D5-A667-6542-A39C-F8DD59F7E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2" y="3058"/>
              <a:ext cx="10" cy="6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735" name="Rectangle 295">
              <a:extLst>
                <a:ext uri="{FF2B5EF4-FFF2-40B4-BE49-F238E27FC236}">
                  <a16:creationId xmlns:a16="http://schemas.microsoft.com/office/drawing/2014/main" id="{963E69EA-DA7D-E445-B85C-9D7421A29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3058"/>
              <a:ext cx="6" cy="6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736" name="Rectangle 296">
              <a:extLst>
                <a:ext uri="{FF2B5EF4-FFF2-40B4-BE49-F238E27FC236}">
                  <a16:creationId xmlns:a16="http://schemas.microsoft.com/office/drawing/2014/main" id="{17EDC67E-14D9-C74C-AE38-842F42999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3055"/>
              <a:ext cx="7" cy="6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737" name="Rectangle 297">
              <a:extLst>
                <a:ext uri="{FF2B5EF4-FFF2-40B4-BE49-F238E27FC236}">
                  <a16:creationId xmlns:a16="http://schemas.microsoft.com/office/drawing/2014/main" id="{A26E896B-8905-C545-81D2-DDF58C73B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7" y="3048"/>
              <a:ext cx="6" cy="3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738" name="Rectangle 298">
              <a:extLst>
                <a:ext uri="{FF2B5EF4-FFF2-40B4-BE49-F238E27FC236}">
                  <a16:creationId xmlns:a16="http://schemas.microsoft.com/office/drawing/2014/main" id="{9E2C22E9-0506-5D46-BD01-568E20B94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0" y="3045"/>
              <a:ext cx="7" cy="6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739" name="Rectangle 299">
              <a:extLst>
                <a:ext uri="{FF2B5EF4-FFF2-40B4-BE49-F238E27FC236}">
                  <a16:creationId xmlns:a16="http://schemas.microsoft.com/office/drawing/2014/main" id="{BFDE7116-A284-194B-9B9C-45A584A4E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7" y="3045"/>
              <a:ext cx="6" cy="6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740" name="Rectangle 300">
              <a:extLst>
                <a:ext uri="{FF2B5EF4-FFF2-40B4-BE49-F238E27FC236}">
                  <a16:creationId xmlns:a16="http://schemas.microsoft.com/office/drawing/2014/main" id="{2A89358B-7C5C-D64A-99CC-25D76D899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" y="3045"/>
              <a:ext cx="9" cy="6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741" name="Rectangle 301">
              <a:extLst>
                <a:ext uri="{FF2B5EF4-FFF2-40B4-BE49-F238E27FC236}">
                  <a16:creationId xmlns:a16="http://schemas.microsoft.com/office/drawing/2014/main" id="{CC5C65C4-F38D-D443-9979-FA88E4628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9" y="3045"/>
              <a:ext cx="7" cy="6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742" name="Rectangle 302">
              <a:extLst>
                <a:ext uri="{FF2B5EF4-FFF2-40B4-BE49-F238E27FC236}">
                  <a16:creationId xmlns:a16="http://schemas.microsoft.com/office/drawing/2014/main" id="{19B95FA7-641E-E545-A333-FC1D273BF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6" y="3045"/>
              <a:ext cx="6" cy="6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743" name="Freeform 303">
              <a:extLst>
                <a:ext uri="{FF2B5EF4-FFF2-40B4-BE49-F238E27FC236}">
                  <a16:creationId xmlns:a16="http://schemas.microsoft.com/office/drawing/2014/main" id="{C74CBDB9-53C0-DD49-B0C0-6ADED746E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9" y="3039"/>
              <a:ext cx="13" cy="12"/>
            </a:xfrm>
            <a:custGeom>
              <a:avLst/>
              <a:gdLst>
                <a:gd name="T0" fmla="*/ 0 w 13"/>
                <a:gd name="T1" fmla="*/ 6 h 12"/>
                <a:gd name="T2" fmla="*/ 6 w 13"/>
                <a:gd name="T3" fmla="*/ 12 h 12"/>
                <a:gd name="T4" fmla="*/ 13 w 13"/>
                <a:gd name="T5" fmla="*/ 6 h 12"/>
                <a:gd name="T6" fmla="*/ 6 w 13"/>
                <a:gd name="T7" fmla="*/ 0 h 12"/>
                <a:gd name="T8" fmla="*/ 0 w 13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0" y="6"/>
                  </a:moveTo>
                  <a:lnTo>
                    <a:pt x="6" y="12"/>
                  </a:lnTo>
                  <a:lnTo>
                    <a:pt x="13" y="6"/>
                  </a:lnTo>
                  <a:lnTo>
                    <a:pt x="6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744" name="Rectangle 304">
              <a:extLst>
                <a:ext uri="{FF2B5EF4-FFF2-40B4-BE49-F238E27FC236}">
                  <a16:creationId xmlns:a16="http://schemas.microsoft.com/office/drawing/2014/main" id="{38771307-667F-2148-9E58-F443EB455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4" y="3039"/>
              <a:ext cx="6" cy="6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745" name="Rectangle 305">
              <a:extLst>
                <a:ext uri="{FF2B5EF4-FFF2-40B4-BE49-F238E27FC236}">
                  <a16:creationId xmlns:a16="http://schemas.microsoft.com/office/drawing/2014/main" id="{6E2F78E0-97C6-D34F-9837-4D1407E1E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9" y="3029"/>
              <a:ext cx="6" cy="6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746" name="Rectangle 306">
              <a:extLst>
                <a:ext uri="{FF2B5EF4-FFF2-40B4-BE49-F238E27FC236}">
                  <a16:creationId xmlns:a16="http://schemas.microsoft.com/office/drawing/2014/main" id="{D5B16D8C-F6DB-4245-9BB8-7BF71E0B2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5" y="3029"/>
              <a:ext cx="6" cy="6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747" name="Rectangle 307">
              <a:extLst>
                <a:ext uri="{FF2B5EF4-FFF2-40B4-BE49-F238E27FC236}">
                  <a16:creationId xmlns:a16="http://schemas.microsoft.com/office/drawing/2014/main" id="{60397ED2-2C85-1E46-BB60-5869C7841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" y="3029"/>
              <a:ext cx="7" cy="6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748" name="Rectangle 308">
              <a:extLst>
                <a:ext uri="{FF2B5EF4-FFF2-40B4-BE49-F238E27FC236}">
                  <a16:creationId xmlns:a16="http://schemas.microsoft.com/office/drawing/2014/main" id="{BB4E7141-501C-544A-98AB-034C4A54D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4" y="3029"/>
              <a:ext cx="10" cy="6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749" name="Rectangle 309">
              <a:extLst>
                <a:ext uri="{FF2B5EF4-FFF2-40B4-BE49-F238E27FC236}">
                  <a16:creationId xmlns:a16="http://schemas.microsoft.com/office/drawing/2014/main" id="{D828C359-2601-B14E-98E5-B4694CB45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4" y="3029"/>
              <a:ext cx="6" cy="6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1750" name="Freeform 310">
              <a:extLst>
                <a:ext uri="{FF2B5EF4-FFF2-40B4-BE49-F238E27FC236}">
                  <a16:creationId xmlns:a16="http://schemas.microsoft.com/office/drawing/2014/main" id="{AB6A1845-8833-614A-A20E-53DFFAE44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7" y="3022"/>
              <a:ext cx="13" cy="13"/>
            </a:xfrm>
            <a:custGeom>
              <a:avLst/>
              <a:gdLst>
                <a:gd name="T0" fmla="*/ 0 w 13"/>
                <a:gd name="T1" fmla="*/ 7 h 13"/>
                <a:gd name="T2" fmla="*/ 7 w 13"/>
                <a:gd name="T3" fmla="*/ 13 h 13"/>
                <a:gd name="T4" fmla="*/ 13 w 13"/>
                <a:gd name="T5" fmla="*/ 7 h 13"/>
                <a:gd name="T6" fmla="*/ 7 w 13"/>
                <a:gd name="T7" fmla="*/ 0 h 13"/>
                <a:gd name="T8" fmla="*/ 0 w 13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7"/>
                  </a:moveTo>
                  <a:lnTo>
                    <a:pt x="7" y="13"/>
                  </a:lnTo>
                  <a:lnTo>
                    <a:pt x="13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</p:grpSp>
      <p:sp>
        <p:nvSpPr>
          <p:cNvPr id="61751" name="AutoShape 311">
            <a:extLst>
              <a:ext uri="{FF2B5EF4-FFF2-40B4-BE49-F238E27FC236}">
                <a16:creationId xmlns:a16="http://schemas.microsoft.com/office/drawing/2014/main" id="{8316BAD0-360C-4142-9230-B9D618147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828800"/>
            <a:ext cx="3581400" cy="1295400"/>
          </a:xfrm>
          <a:prstGeom prst="wedgeEllipseCallout">
            <a:avLst>
              <a:gd name="adj1" fmla="val -59264"/>
              <a:gd name="adj2" fmla="val 176963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/>
              <a:t>每计算一个</a:t>
            </a:r>
            <a:r>
              <a:rPr lang="zh-CN" altLang="en-US" sz="2400" b="1" i="1">
                <a:sym typeface="Symbol" pitchFamily="2" charset="2"/>
              </a:rPr>
              <a:t></a:t>
            </a:r>
            <a:r>
              <a:rPr lang="en-US" altLang="zh-CN" sz="2400" b="1">
                <a:sym typeface="Symbol" pitchFamily="2" charset="2"/>
              </a:rPr>
              <a:t>(</a:t>
            </a:r>
            <a:r>
              <a:rPr lang="en-US" altLang="zh-CN" sz="2400" b="1" i="1">
                <a:sym typeface="Symbol" pitchFamily="2" charset="2"/>
              </a:rPr>
              <a:t>s</a:t>
            </a:r>
            <a:r>
              <a:rPr lang="en-US" altLang="zh-CN" sz="2400" b="1">
                <a:sym typeface="Symbol" pitchFamily="2" charset="2"/>
              </a:rPr>
              <a:t>) </a:t>
            </a:r>
          </a:p>
          <a:p>
            <a:pPr algn="ctr"/>
            <a:r>
              <a:rPr lang="zh-CN" altLang="en-US" sz="2400" b="1">
                <a:sym typeface="Symbol" pitchFamily="2" charset="2"/>
              </a:rPr>
              <a:t>都必须解一个</a:t>
            </a:r>
            <a:r>
              <a:rPr lang="en-US" altLang="zh-CN" sz="2400" b="1">
                <a:sym typeface="Symbol" pitchFamily="2" charset="2"/>
              </a:rPr>
              <a:t>ODE.</a:t>
            </a:r>
          </a:p>
        </p:txBody>
      </p:sp>
    </p:spTree>
    <p:extLst>
      <p:ext uri="{BB962C8B-B14F-4D97-AF65-F5344CB8AC3E}">
        <p14:creationId xmlns:p14="http://schemas.microsoft.com/office/powerpoint/2010/main" val="192382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614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14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8" dur="500"/>
                                        <p:tgtEl>
                                          <p:spTgt spid="614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14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16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16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6" dur="500"/>
                                        <p:tgtEl>
                                          <p:spTgt spid="617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autoUpdateAnimBg="0"/>
      <p:bldP spid="61448" grpId="0" autoUpdateAnimBg="0"/>
      <p:bldP spid="61456" grpId="0" autoUpdateAnimBg="0"/>
      <p:bldP spid="61751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13372</TotalTime>
  <Words>742</Words>
  <Application>Microsoft Macintosh PowerPoint</Application>
  <PresentationFormat>On-screen Show (4:3)</PresentationFormat>
  <Paragraphs>293</Paragraphs>
  <Slides>10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25" baseType="lpstr">
      <vt:lpstr>宋体</vt:lpstr>
      <vt:lpstr>宋体</vt:lpstr>
      <vt:lpstr>Arial</vt:lpstr>
      <vt:lpstr>Calibri</vt:lpstr>
      <vt:lpstr>楷体_GB2312</vt:lpstr>
      <vt:lpstr>Symbol</vt:lpstr>
      <vt:lpstr>Tahoma</vt:lpstr>
      <vt:lpstr>Times New Roman</vt:lpstr>
      <vt:lpstr>Wingdings</vt:lpstr>
      <vt:lpstr>Office Theme</vt:lpstr>
      <vt:lpstr>Microsoft Equation</vt:lpstr>
      <vt:lpstr>Microsoft 公式 3.0</vt:lpstr>
      <vt:lpstr>MathType 6.0 Equation</vt:lpstr>
      <vt:lpstr>公式</vt:lpstr>
      <vt:lpstr>Equation</vt:lpstr>
      <vt:lpstr>第八章 常微分方程数值解法 线性多步法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[Insert name of your demo] Preparation Plan for 3rd-year Review</dc:title>
  <dc:creator>Frank</dc:creator>
  <cp:lastModifiedBy>Liu Xueming</cp:lastModifiedBy>
  <cp:revision>1830</cp:revision>
  <dcterms:created xsi:type="dcterms:W3CDTF">2006-08-16T00:00:00Z</dcterms:created>
  <dcterms:modified xsi:type="dcterms:W3CDTF">2020-12-14T11:56:24Z</dcterms:modified>
</cp:coreProperties>
</file>