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audio1.bin" ContentType="audio/unknown"/>
  <Override PartName="/ppt/media/audio2.bin" ContentType="audio/unknown"/>
  <Override PartName="/ppt/media/audio3.bin" ContentType="audio/unknown"/>
  <Override PartName="/ppt/media/audio4.bin" ContentType="audio/unknown"/>
  <Override PartName="/ppt/media/audio5.bin" ContentType="audio/unknown"/>
  <Override PartName="/ppt/media/audio6.bin" ContentType="audio/unknown"/>
  <Override PartName="/ppt/media/audio7.bin" ContentType="audio/unknown"/>
  <Override PartName="/ppt/media/audio8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4" r:id="rId2"/>
    <p:sldId id="291" r:id="rId3"/>
    <p:sldId id="281" r:id="rId4"/>
    <p:sldId id="298" r:id="rId5"/>
    <p:sldId id="282" r:id="rId6"/>
    <p:sldId id="283" r:id="rId7"/>
    <p:sldId id="284" r:id="rId8"/>
    <p:sldId id="285" r:id="rId9"/>
    <p:sldId id="299" r:id="rId10"/>
    <p:sldId id="287" r:id="rId11"/>
    <p:sldId id="288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4028"/>
    <a:srgbClr val="EFFB00"/>
    <a:srgbClr val="90840D"/>
    <a:srgbClr val="EAFBAD"/>
    <a:srgbClr val="8E8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4"/>
    <p:restoredTop sz="91355"/>
  </p:normalViewPr>
  <p:slideViewPr>
    <p:cSldViewPr>
      <p:cViewPr varScale="1">
        <p:scale>
          <a:sx n="101" d="100"/>
          <a:sy n="101" d="100"/>
        </p:scale>
        <p:origin x="1248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23.emf"/><Relationship Id="rId7" Type="http://schemas.openxmlformats.org/officeDocument/2006/relationships/image" Target="../media/image56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9.emf"/><Relationship Id="rId5" Type="http://schemas.openxmlformats.org/officeDocument/2006/relationships/image" Target="../media/image27.emf"/><Relationship Id="rId10" Type="http://schemas.openxmlformats.org/officeDocument/2006/relationships/image" Target="../media/image59.emf"/><Relationship Id="rId4" Type="http://schemas.openxmlformats.org/officeDocument/2006/relationships/image" Target="../media/image24.emf"/><Relationship Id="rId9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4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EE2C-B419-45DE-BFFD-ED88C3BCD1A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922F-842D-4D55-B456-071B03B2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3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0FEDC7-2D22-C449-868D-768ED2926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3ADB0-0967-404B-80E8-A520F555E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08984-8F58-5B49-AD80-2EFB1D172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6876CA-A807-3B4B-B5CA-9ADD666FA473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2839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audio" Target="../media/audio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audio" Target="../media/audio5.bin"/><Relationship Id="rId5" Type="http://schemas.openxmlformats.org/officeDocument/2006/relationships/audio" Target="../media/audio2.bin"/><Relationship Id="rId4" Type="http://schemas.openxmlformats.org/officeDocument/2006/relationships/audio" Target="../media/audio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59.bin"/><Relationship Id="rId3" Type="http://schemas.openxmlformats.org/officeDocument/2006/relationships/audio" Target="../media/audio4.bin"/><Relationship Id="rId21" Type="http://schemas.openxmlformats.org/officeDocument/2006/relationships/image" Target="../media/image29.emf"/><Relationship Id="rId7" Type="http://schemas.openxmlformats.org/officeDocument/2006/relationships/audio" Target="../media/audio3.bin"/><Relationship Id="rId12" Type="http://schemas.openxmlformats.org/officeDocument/2006/relationships/image" Target="../media/image22.emf"/><Relationship Id="rId17" Type="http://schemas.openxmlformats.org/officeDocument/2006/relationships/image" Target="../media/image24.emf"/><Relationship Id="rId25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29" Type="http://schemas.openxmlformats.org/officeDocument/2006/relationships/image" Target="../media/image59.emf"/><Relationship Id="rId1" Type="http://schemas.openxmlformats.org/officeDocument/2006/relationships/vmlDrawing" Target="../drawings/vmlDrawing10.vml"/><Relationship Id="rId6" Type="http://schemas.openxmlformats.org/officeDocument/2006/relationships/audio" Target="../media/audio5.bin"/><Relationship Id="rId11" Type="http://schemas.openxmlformats.org/officeDocument/2006/relationships/oleObject" Target="../embeddings/oleObject52.bin"/><Relationship Id="rId24" Type="http://schemas.openxmlformats.org/officeDocument/2006/relationships/oleObject" Target="../embeddings/oleObject58.bin"/><Relationship Id="rId5" Type="http://schemas.openxmlformats.org/officeDocument/2006/relationships/audio" Target="../media/audio2.bin"/><Relationship Id="rId15" Type="http://schemas.openxmlformats.org/officeDocument/2006/relationships/image" Target="../media/image26.jpeg"/><Relationship Id="rId23" Type="http://schemas.openxmlformats.org/officeDocument/2006/relationships/image" Target="../media/image56.emf"/><Relationship Id="rId28" Type="http://schemas.openxmlformats.org/officeDocument/2006/relationships/oleObject" Target="../embeddings/oleObject60.bin"/><Relationship Id="rId10" Type="http://schemas.openxmlformats.org/officeDocument/2006/relationships/image" Target="../media/image21.emf"/><Relationship Id="rId19" Type="http://schemas.openxmlformats.org/officeDocument/2006/relationships/image" Target="../media/image27.emf"/><Relationship Id="rId4" Type="http://schemas.openxmlformats.org/officeDocument/2006/relationships/audio" Target="../media/audio6.bin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23.emf"/><Relationship Id="rId22" Type="http://schemas.openxmlformats.org/officeDocument/2006/relationships/oleObject" Target="../embeddings/oleObject57.bin"/><Relationship Id="rId27" Type="http://schemas.openxmlformats.org/officeDocument/2006/relationships/image" Target="../media/image5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3.emf"/><Relationship Id="rId3" Type="http://schemas.openxmlformats.org/officeDocument/2006/relationships/audio" Target="../media/audio4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image" Target="../media/image64.emf"/><Relationship Id="rId10" Type="http://schemas.openxmlformats.org/officeDocument/2006/relationships/image" Target="../media/image62.emf"/><Relationship Id="rId4" Type="http://schemas.openxmlformats.org/officeDocument/2006/relationships/audio" Target="../media/audio6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0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audio" Target="../media/audio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audio" Target="../media/audio3.bin"/><Relationship Id="rId4" Type="http://schemas.openxmlformats.org/officeDocument/2006/relationships/audio" Target="../media/audio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audio" Target="../media/audio3.bin"/><Relationship Id="rId21" Type="http://schemas.openxmlformats.org/officeDocument/2006/relationships/image" Target="../media/image19.emf"/><Relationship Id="rId7" Type="http://schemas.openxmlformats.org/officeDocument/2006/relationships/image" Target="../media/image25.jpeg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7.emf"/><Relationship Id="rId25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23.emf"/><Relationship Id="rId1" Type="http://schemas.openxmlformats.org/officeDocument/2006/relationships/vmlDrawing" Target="../drawings/vmlDrawing4.vml"/><Relationship Id="rId6" Type="http://schemas.openxmlformats.org/officeDocument/2006/relationships/audio" Target="../media/audio1.bin"/><Relationship Id="rId11" Type="http://schemas.openxmlformats.org/officeDocument/2006/relationships/image" Target="../media/image14.emf"/><Relationship Id="rId24" Type="http://schemas.openxmlformats.org/officeDocument/2006/relationships/oleObject" Target="../embeddings/oleObject18.bin"/><Relationship Id="rId32" Type="http://schemas.openxmlformats.org/officeDocument/2006/relationships/image" Target="../media/image24.emf"/><Relationship Id="rId5" Type="http://schemas.openxmlformats.org/officeDocument/2006/relationships/audio" Target="../media/audio2.bin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28" Type="http://schemas.openxmlformats.org/officeDocument/2006/relationships/oleObject" Target="../embeddings/oleObject20.bin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8.emf"/><Relationship Id="rId31" Type="http://schemas.openxmlformats.org/officeDocument/2006/relationships/oleObject" Target="../embeddings/oleObject21.bin"/><Relationship Id="rId4" Type="http://schemas.openxmlformats.org/officeDocument/2006/relationships/audio" Target="../media/audio4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2.emf"/><Relationship Id="rId30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1.emf"/><Relationship Id="rId3" Type="http://schemas.openxmlformats.org/officeDocument/2006/relationships/audio" Target="../media/audio3.bin"/><Relationship Id="rId21" Type="http://schemas.openxmlformats.org/officeDocument/2006/relationships/image" Target="../media/image32.emf"/><Relationship Id="rId7" Type="http://schemas.openxmlformats.org/officeDocument/2006/relationships/audio" Target="../media/audio2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audio" Target="../media/audio6.bin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4.emf"/><Relationship Id="rId5" Type="http://schemas.openxmlformats.org/officeDocument/2006/relationships/audio" Target="../media/audio5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7.emf"/><Relationship Id="rId19" Type="http://schemas.openxmlformats.org/officeDocument/2006/relationships/image" Target="../media/image33.jpeg"/><Relationship Id="rId4" Type="http://schemas.openxmlformats.org/officeDocument/2006/relationships/audio" Target="../media/audio4.bin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9.emf"/><Relationship Id="rId22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8.bin"/><Relationship Id="rId13" Type="http://schemas.openxmlformats.org/officeDocument/2006/relationships/image" Target="../media/image35.emf"/><Relationship Id="rId18" Type="http://schemas.openxmlformats.org/officeDocument/2006/relationships/oleObject" Target="../embeddings/oleObject33.bin"/><Relationship Id="rId3" Type="http://schemas.openxmlformats.org/officeDocument/2006/relationships/audio" Target="../media/audio6.bin"/><Relationship Id="rId21" Type="http://schemas.openxmlformats.org/officeDocument/2006/relationships/image" Target="../media/image39.emf"/><Relationship Id="rId7" Type="http://schemas.openxmlformats.org/officeDocument/2006/relationships/audio" Target="../media/audio7.bin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7.emf"/><Relationship Id="rId25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6.vml"/><Relationship Id="rId6" Type="http://schemas.openxmlformats.org/officeDocument/2006/relationships/audio" Target="../media/audio1.bin"/><Relationship Id="rId11" Type="http://schemas.openxmlformats.org/officeDocument/2006/relationships/image" Target="../media/image34.emf"/><Relationship Id="rId24" Type="http://schemas.openxmlformats.org/officeDocument/2006/relationships/oleObject" Target="../embeddings/oleObject36.bin"/><Relationship Id="rId5" Type="http://schemas.openxmlformats.org/officeDocument/2006/relationships/audio" Target="../media/audio2.bin"/><Relationship Id="rId15" Type="http://schemas.openxmlformats.org/officeDocument/2006/relationships/image" Target="../media/image36.emf"/><Relationship Id="rId23" Type="http://schemas.openxmlformats.org/officeDocument/2006/relationships/image" Target="../media/image40.e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8.emf"/><Relationship Id="rId4" Type="http://schemas.openxmlformats.org/officeDocument/2006/relationships/audio" Target="../media/audio4.bin"/><Relationship Id="rId9" Type="http://schemas.openxmlformats.org/officeDocument/2006/relationships/audio" Target="../media/audio5.bin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audio" Target="../media/audio6.bin"/><Relationship Id="rId7" Type="http://schemas.openxmlformats.org/officeDocument/2006/relationships/image" Target="../media/image42.emf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39.bin"/><Relationship Id="rId5" Type="http://schemas.openxmlformats.org/officeDocument/2006/relationships/audio" Target="../media/audio2.bin"/><Relationship Id="rId10" Type="http://schemas.openxmlformats.org/officeDocument/2006/relationships/image" Target="../media/image26.jpeg"/><Relationship Id="rId4" Type="http://schemas.openxmlformats.org/officeDocument/2006/relationships/audio" Target="../media/audio4.bin"/><Relationship Id="rId9" Type="http://schemas.openxmlformats.org/officeDocument/2006/relationships/image" Target="../media/image4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bin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8.bin"/><Relationship Id="rId3" Type="http://schemas.openxmlformats.org/officeDocument/2006/relationships/audio" Target="../media/audio4.bin"/><Relationship Id="rId21" Type="http://schemas.openxmlformats.org/officeDocument/2006/relationships/image" Target="../media/image50.emf"/><Relationship Id="rId7" Type="http://schemas.openxmlformats.org/officeDocument/2006/relationships/audio" Target="../media/audio9.wav"/><Relationship Id="rId12" Type="http://schemas.openxmlformats.org/officeDocument/2006/relationships/image" Target="../media/image46.emf"/><Relationship Id="rId17" Type="http://schemas.openxmlformats.org/officeDocument/2006/relationships/image" Target="../media/image26.jpeg"/><Relationship Id="rId25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54.emf"/><Relationship Id="rId1" Type="http://schemas.openxmlformats.org/officeDocument/2006/relationships/vmlDrawing" Target="../drawings/vmlDrawing8.vml"/><Relationship Id="rId6" Type="http://schemas.openxmlformats.org/officeDocument/2006/relationships/audio" Target="../media/audio2.bin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7.bin"/><Relationship Id="rId5" Type="http://schemas.openxmlformats.org/officeDocument/2006/relationships/audio" Target="../media/audio1.bin"/><Relationship Id="rId15" Type="http://schemas.openxmlformats.org/officeDocument/2006/relationships/oleObject" Target="../embeddings/oleObject43.bin"/><Relationship Id="rId23" Type="http://schemas.openxmlformats.org/officeDocument/2006/relationships/image" Target="../media/image51.emf"/><Relationship Id="rId28" Type="http://schemas.openxmlformats.org/officeDocument/2006/relationships/oleObject" Target="../embeddings/oleObject49.bin"/><Relationship Id="rId10" Type="http://schemas.openxmlformats.org/officeDocument/2006/relationships/image" Target="../media/image45.emf"/><Relationship Id="rId19" Type="http://schemas.openxmlformats.org/officeDocument/2006/relationships/image" Target="../media/image49.emf"/><Relationship Id="rId4" Type="http://schemas.openxmlformats.org/officeDocument/2006/relationships/audio" Target="../media/audio5.bin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7.emf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42331"/>
            <a:ext cx="8991600" cy="276225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SimSun" panose="02010600030101010101" pitchFamily="2" charset="-122"/>
                <a:ea typeface="SimSun" panose="02010600030101010101" pitchFamily="2" charset="-122"/>
              </a:rPr>
              <a:t>第五章  线性方程组的解法 </a:t>
            </a:r>
            <a:br>
              <a:rPr lang="zh-CN" altLang="en-US" sz="60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6000" b="1" dirty="0">
                <a:latin typeface="SimSun" panose="02010600030101010101" pitchFamily="2" charset="-122"/>
                <a:ea typeface="SimSun" panose="02010600030101010101" pitchFamily="2" charset="-122"/>
              </a:rPr>
              <a:t>高斯消元法</a:t>
            </a:r>
            <a:endParaRPr lang="en-US" sz="3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031" y="3651231"/>
            <a:ext cx="6477000" cy="2148102"/>
          </a:xfrm>
        </p:spPr>
        <p:txBody>
          <a:bodyPr>
            <a:normAutofit/>
          </a:bodyPr>
          <a:lstStyle/>
          <a:p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人工智能与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自动化学院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刘</a:t>
            </a:r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雪</a:t>
            </a:r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明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1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xm_liu@hust.edu.cn</a:t>
            </a:r>
            <a:endParaRPr lang="en-US" sz="2800" b="1" i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7" name="Picture 3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13597" cy="12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899" y="0"/>
            <a:ext cx="2857501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Huazhong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University of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Science and Technology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C9CC3-A950-934A-B9E2-43A3708EEC93}"/>
              </a:ext>
            </a:extLst>
          </p:cNvPr>
          <p:cNvSpPr/>
          <p:nvPr/>
        </p:nvSpPr>
        <p:spPr>
          <a:xfrm>
            <a:off x="6533876" y="6274713"/>
            <a:ext cx="24577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&lt;&lt;</a:t>
            </a:r>
            <a:r>
              <a:rPr lang="zh-CN" altLang="en-US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计算方法</a:t>
            </a: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&gt;&gt;</a:t>
            </a:r>
            <a:r>
              <a:rPr lang="en-US" altLang="en-CN" sz="2200" b="1" dirty="0" err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课程</a:t>
            </a:r>
            <a:endParaRPr lang="en-US" altLang="en-CN" sz="22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95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Text Box 12">
            <a:extLst>
              <a:ext uri="{FF2B5EF4-FFF2-40B4-BE49-F238E27FC236}">
                <a16:creationId xmlns:a16="http://schemas.microsoft.com/office/drawing/2014/main" id="{1F1F958E-25AB-2349-95D8-A32464541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533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/>
              <a:t>与</a:t>
            </a:r>
            <a:r>
              <a:rPr lang="en-US" altLang="zh-CN" b="1"/>
              <a:t> Gaussian Elimination </a:t>
            </a:r>
            <a:r>
              <a:rPr lang="zh-CN" altLang="en-US" b="1"/>
              <a:t>的主要区别：</a:t>
            </a:r>
            <a:endParaRPr lang="en-US" altLang="zh-CN" b="1"/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12017E0C-2CF0-2C43-B482-7B5086B2F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0200"/>
            <a:ext cx="75501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</a:t>
            </a:r>
            <a:r>
              <a:rPr lang="en-US" altLang="zh-CN" b="1">
                <a:sym typeface="Wingdings" pitchFamily="2" charset="2"/>
              </a:rPr>
              <a:t>  </a:t>
            </a:r>
            <a:r>
              <a:rPr lang="zh-CN" altLang="en-US" b="1"/>
              <a:t>每步不计算</a:t>
            </a:r>
            <a:r>
              <a:rPr lang="en-US" altLang="zh-CN" b="1"/>
              <a:t> </a:t>
            </a:r>
            <a:r>
              <a:rPr lang="en-US" altLang="zh-CN" b="1" i="1"/>
              <a:t>m</a:t>
            </a:r>
            <a:r>
              <a:rPr lang="en-US" altLang="zh-CN" b="1" i="1" baseline="-25000"/>
              <a:t>ik</a:t>
            </a:r>
            <a:r>
              <a:rPr lang="en-US" altLang="zh-CN" b="1"/>
              <a:t> </a:t>
            </a:r>
            <a:r>
              <a:rPr lang="zh-CN" altLang="en-US" b="1"/>
              <a:t>，而是先将当前主元</a:t>
            </a:r>
            <a:r>
              <a:rPr lang="en-US" altLang="zh-CN" b="1"/>
              <a:t> </a:t>
            </a:r>
            <a:r>
              <a:rPr lang="en-US" altLang="zh-CN" b="1" i="1"/>
              <a:t>a</a:t>
            </a:r>
            <a:r>
              <a:rPr lang="en-US" altLang="zh-CN" b="1" i="1" baseline="-25000"/>
              <a:t>kk</a:t>
            </a:r>
            <a:r>
              <a:rPr lang="en-US" altLang="zh-CN" b="1" baseline="30000"/>
              <a:t>(</a:t>
            </a:r>
            <a:r>
              <a:rPr lang="en-US" altLang="zh-CN" b="1" i="1" baseline="30000"/>
              <a:t>k</a:t>
            </a:r>
            <a:r>
              <a:rPr lang="en-US" altLang="zh-CN" b="1" baseline="30000"/>
              <a:t>)</a:t>
            </a:r>
            <a:r>
              <a:rPr lang="en-US" altLang="zh-CN" b="1"/>
              <a:t> </a:t>
            </a:r>
            <a:r>
              <a:rPr lang="zh-CN" altLang="en-US" b="1"/>
              <a:t>变为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accent2"/>
                </a:solidFill>
              </a:rPr>
              <a:t>1</a:t>
            </a:r>
            <a:r>
              <a:rPr lang="en-US" altLang="zh-CN" b="1"/>
              <a:t>;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19249DE1-378F-3A47-8F6B-8A1AD0B5F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0"/>
            <a:ext cx="5791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  </a:t>
            </a:r>
            <a:r>
              <a:rPr lang="zh-CN" altLang="en-US" b="1"/>
              <a:t>把</a:t>
            </a:r>
            <a:r>
              <a:rPr lang="en-US" altLang="zh-CN" b="1"/>
              <a:t> </a:t>
            </a:r>
            <a:r>
              <a:rPr lang="en-US" altLang="zh-CN" b="1" i="1"/>
              <a:t>a</a:t>
            </a:r>
            <a:r>
              <a:rPr lang="en-US" altLang="zh-CN" b="1" i="1" baseline="-25000"/>
              <a:t>kk</a:t>
            </a:r>
            <a:r>
              <a:rPr lang="en-US" altLang="zh-CN" b="1" baseline="30000"/>
              <a:t>(</a:t>
            </a:r>
            <a:r>
              <a:rPr lang="en-US" altLang="zh-CN" b="1" i="1" baseline="30000"/>
              <a:t>k</a:t>
            </a:r>
            <a:r>
              <a:rPr lang="en-US" altLang="zh-CN" b="1" baseline="30000"/>
              <a:t>)</a:t>
            </a:r>
            <a:r>
              <a:rPr lang="en-US" altLang="zh-CN" b="1"/>
              <a:t> </a:t>
            </a:r>
            <a:r>
              <a:rPr lang="zh-CN" altLang="en-US" b="1"/>
              <a:t>所在列的上、下元素全消为</a:t>
            </a:r>
            <a:r>
              <a:rPr lang="en-US" altLang="zh-CN" b="1">
                <a:solidFill>
                  <a:schemeClr val="accent2"/>
                </a:solidFill>
              </a:rPr>
              <a:t>0</a:t>
            </a:r>
            <a:r>
              <a:rPr lang="en-US" altLang="zh-CN" b="1"/>
              <a:t>;</a:t>
            </a:r>
          </a:p>
        </p:txBody>
      </p:sp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88461871-8D4A-3141-9DA0-4CAF1DB10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971800"/>
          <a:ext cx="36036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7" imgW="37452300" imgH="5270500" progId="Equation.3">
                  <p:embed/>
                </p:oleObj>
              </mc:Choice>
              <mc:Fallback>
                <p:oleObj name="Equation" r:id="rId7" imgW="37452300" imgH="5270500" progId="Equation.3">
                  <p:embed/>
                  <p:pic>
                    <p:nvPicPr>
                      <p:cNvPr id="35855" name="Object 15">
                        <a:extLst>
                          <a:ext uri="{FF2B5EF4-FFF2-40B4-BE49-F238E27FC236}">
                            <a16:creationId xmlns:a16="http://schemas.microsoft.com/office/drawing/2014/main" id="{88461871-8D4A-3141-9DA0-4CAF1DB10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0"/>
                        <a:ext cx="36036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6" name="Group 16">
            <a:extLst>
              <a:ext uri="{FF2B5EF4-FFF2-40B4-BE49-F238E27FC236}">
                <a16:creationId xmlns:a16="http://schemas.microsoft.com/office/drawing/2014/main" id="{B79E5417-72EF-9F4A-9ED6-E5449C70C50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1828800" cy="1828800"/>
            <a:chOff x="2051" y="1696"/>
            <a:chExt cx="1004" cy="1028"/>
          </a:xfrm>
        </p:grpSpPr>
        <p:sp>
          <p:nvSpPr>
            <p:cNvPr id="10323" name="Freeform 17">
              <a:extLst>
                <a:ext uri="{FF2B5EF4-FFF2-40B4-BE49-F238E27FC236}">
                  <a16:creationId xmlns:a16="http://schemas.microsoft.com/office/drawing/2014/main" id="{173F3B20-9695-6B4A-BDD6-6EBDF8DCAAC4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5 w 648"/>
                <a:gd name="T1" fmla="*/ 14 h 858"/>
                <a:gd name="T2" fmla="*/ 12 w 648"/>
                <a:gd name="T3" fmla="*/ 10 h 858"/>
                <a:gd name="T4" fmla="*/ 41 w 648"/>
                <a:gd name="T5" fmla="*/ 3 h 858"/>
                <a:gd name="T6" fmla="*/ 58 w 648"/>
                <a:gd name="T7" fmla="*/ 1 h 858"/>
                <a:gd name="T8" fmla="*/ 65 w 648"/>
                <a:gd name="T9" fmla="*/ 0 h 858"/>
                <a:gd name="T10" fmla="*/ 74 w 648"/>
                <a:gd name="T11" fmla="*/ 9 h 858"/>
                <a:gd name="T12" fmla="*/ 79 w 648"/>
                <a:gd name="T13" fmla="*/ 20 h 858"/>
                <a:gd name="T14" fmla="*/ 81 w 648"/>
                <a:gd name="T15" fmla="*/ 30 h 858"/>
                <a:gd name="T16" fmla="*/ 81 w 648"/>
                <a:gd name="T17" fmla="*/ 48 h 858"/>
                <a:gd name="T18" fmla="*/ 91 w 648"/>
                <a:gd name="T19" fmla="*/ 66 h 858"/>
                <a:gd name="T20" fmla="*/ 89 w 648"/>
                <a:gd name="T21" fmla="*/ 74 h 858"/>
                <a:gd name="T22" fmla="*/ 76 w 648"/>
                <a:gd name="T23" fmla="*/ 79 h 858"/>
                <a:gd name="T24" fmla="*/ 42 w 648"/>
                <a:gd name="T25" fmla="*/ 83 h 858"/>
                <a:gd name="T26" fmla="*/ 30 w 648"/>
                <a:gd name="T27" fmla="*/ 79 h 858"/>
                <a:gd name="T28" fmla="*/ 22 w 648"/>
                <a:gd name="T29" fmla="*/ 64 h 858"/>
                <a:gd name="T30" fmla="*/ 15 w 648"/>
                <a:gd name="T31" fmla="*/ 48 h 858"/>
                <a:gd name="T32" fmla="*/ 3 w 648"/>
                <a:gd name="T33" fmla="*/ 41 h 858"/>
                <a:gd name="T34" fmla="*/ 1 w 648"/>
                <a:gd name="T35" fmla="*/ 32 h 858"/>
                <a:gd name="T36" fmla="*/ 0 w 648"/>
                <a:gd name="T37" fmla="*/ 22 h 858"/>
                <a:gd name="T38" fmla="*/ 5 w 648"/>
                <a:gd name="T39" fmla="*/ 14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0324" name="Group 18">
              <a:extLst>
                <a:ext uri="{FF2B5EF4-FFF2-40B4-BE49-F238E27FC236}">
                  <a16:creationId xmlns:a16="http://schemas.microsoft.com/office/drawing/2014/main" id="{714FF3BD-C2F9-374B-A5CF-390A922D6D4F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10368" name="Freeform 19">
                <a:extLst>
                  <a:ext uri="{FF2B5EF4-FFF2-40B4-BE49-F238E27FC236}">
                    <a16:creationId xmlns:a16="http://schemas.microsoft.com/office/drawing/2014/main" id="{7457959B-4AA4-1744-AA59-5231DDA8C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69" name="Freeform 20">
                <a:extLst>
                  <a:ext uri="{FF2B5EF4-FFF2-40B4-BE49-F238E27FC236}">
                    <a16:creationId xmlns:a16="http://schemas.microsoft.com/office/drawing/2014/main" id="{85CF0C4B-0BEE-5546-9B04-69B2D78C4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10325" name="Freeform 21">
              <a:extLst>
                <a:ext uri="{FF2B5EF4-FFF2-40B4-BE49-F238E27FC236}">
                  <a16:creationId xmlns:a16="http://schemas.microsoft.com/office/drawing/2014/main" id="{CF66270A-504B-414F-BF6E-83F3C7898D28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3 w 213"/>
                <a:gd name="T1" fmla="*/ 5 h 176"/>
                <a:gd name="T2" fmla="*/ 0 w 213"/>
                <a:gd name="T3" fmla="*/ 8 h 176"/>
                <a:gd name="T4" fmla="*/ 13 w 213"/>
                <a:gd name="T5" fmla="*/ 17 h 176"/>
                <a:gd name="T6" fmla="*/ 17 w 213"/>
                <a:gd name="T7" fmla="*/ 7 h 176"/>
                <a:gd name="T8" fmla="*/ 30 w 213"/>
                <a:gd name="T9" fmla="*/ 11 h 176"/>
                <a:gd name="T10" fmla="*/ 30 w 213"/>
                <a:gd name="T11" fmla="*/ 3 h 176"/>
                <a:gd name="T12" fmla="*/ 22 w 213"/>
                <a:gd name="T13" fmla="*/ 0 h 176"/>
                <a:gd name="T14" fmla="*/ 3 w 213"/>
                <a:gd name="T15" fmla="*/ 5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0326" name="Group 22">
              <a:extLst>
                <a:ext uri="{FF2B5EF4-FFF2-40B4-BE49-F238E27FC236}">
                  <a16:creationId xmlns:a16="http://schemas.microsoft.com/office/drawing/2014/main" id="{79AE6AE6-2846-DF48-A81D-BF54216BAD0D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10361" name="Group 23">
                <a:extLst>
                  <a:ext uri="{FF2B5EF4-FFF2-40B4-BE49-F238E27FC236}">
                    <a16:creationId xmlns:a16="http://schemas.microsoft.com/office/drawing/2014/main" id="{87B9DA37-3468-2F42-9E92-A0B6676DCE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10366" name="Freeform 24">
                  <a:extLst>
                    <a:ext uri="{FF2B5EF4-FFF2-40B4-BE49-F238E27FC236}">
                      <a16:creationId xmlns:a16="http://schemas.microsoft.com/office/drawing/2014/main" id="{092BF6EE-4D97-3F46-8A0F-987E3D77A6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367" name="Freeform 25">
                  <a:extLst>
                    <a:ext uri="{FF2B5EF4-FFF2-40B4-BE49-F238E27FC236}">
                      <a16:creationId xmlns:a16="http://schemas.microsoft.com/office/drawing/2014/main" id="{7B39E6BF-5B6E-DC43-8BCD-294DC91B35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0362" name="Group 26">
                <a:extLst>
                  <a:ext uri="{FF2B5EF4-FFF2-40B4-BE49-F238E27FC236}">
                    <a16:creationId xmlns:a16="http://schemas.microsoft.com/office/drawing/2014/main" id="{B8A98F8D-D667-964F-8742-B1B38E9E9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10363" name="Freeform 27">
                  <a:extLst>
                    <a:ext uri="{FF2B5EF4-FFF2-40B4-BE49-F238E27FC236}">
                      <a16:creationId xmlns:a16="http://schemas.microsoft.com/office/drawing/2014/main" id="{65AD81C8-69C9-6547-854F-D06637B64C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364" name="Freeform 28">
                  <a:extLst>
                    <a:ext uri="{FF2B5EF4-FFF2-40B4-BE49-F238E27FC236}">
                      <a16:creationId xmlns:a16="http://schemas.microsoft.com/office/drawing/2014/main" id="{D12A0E62-55C3-3F43-A2AD-0ADFE97CBF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365" name="Freeform 29">
                  <a:extLst>
                    <a:ext uri="{FF2B5EF4-FFF2-40B4-BE49-F238E27FC236}">
                      <a16:creationId xmlns:a16="http://schemas.microsoft.com/office/drawing/2014/main" id="{CA5D095B-63C2-554A-A24C-652E384B1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grpSp>
          <p:nvGrpSpPr>
            <p:cNvPr id="10327" name="Group 30">
              <a:extLst>
                <a:ext uri="{FF2B5EF4-FFF2-40B4-BE49-F238E27FC236}">
                  <a16:creationId xmlns:a16="http://schemas.microsoft.com/office/drawing/2014/main" id="{CF19DBD1-5C79-BC44-B410-0D4FBA19A8F6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10345" name="Group 31">
                <a:extLst>
                  <a:ext uri="{FF2B5EF4-FFF2-40B4-BE49-F238E27FC236}">
                    <a16:creationId xmlns:a16="http://schemas.microsoft.com/office/drawing/2014/main" id="{26A70CF2-C71F-514F-8352-777278DFAC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10359" name="Freeform 32">
                  <a:extLst>
                    <a:ext uri="{FF2B5EF4-FFF2-40B4-BE49-F238E27FC236}">
                      <a16:creationId xmlns:a16="http://schemas.microsoft.com/office/drawing/2014/main" id="{D9021F44-7619-824C-97C3-FAD5A57A24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360" name="Freeform 33">
                  <a:extLst>
                    <a:ext uri="{FF2B5EF4-FFF2-40B4-BE49-F238E27FC236}">
                      <a16:creationId xmlns:a16="http://schemas.microsoft.com/office/drawing/2014/main" id="{A917302A-338E-194D-A46C-8E81AB4BC2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sp>
            <p:nvSpPr>
              <p:cNvPr id="10346" name="Freeform 34">
                <a:extLst>
                  <a:ext uri="{FF2B5EF4-FFF2-40B4-BE49-F238E27FC236}">
                    <a16:creationId xmlns:a16="http://schemas.microsoft.com/office/drawing/2014/main" id="{0E621B8C-C1C0-F144-AC52-EE2B78F33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grpSp>
            <p:nvGrpSpPr>
              <p:cNvPr id="10347" name="Group 35">
                <a:extLst>
                  <a:ext uri="{FF2B5EF4-FFF2-40B4-BE49-F238E27FC236}">
                    <a16:creationId xmlns:a16="http://schemas.microsoft.com/office/drawing/2014/main" id="{68D8A490-920B-9F40-878E-AE383CACA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10356" name="Freeform 36">
                  <a:extLst>
                    <a:ext uri="{FF2B5EF4-FFF2-40B4-BE49-F238E27FC236}">
                      <a16:creationId xmlns:a16="http://schemas.microsoft.com/office/drawing/2014/main" id="{B1EACEA3-8F26-3A4B-B356-738C680BE6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357" name="Freeform 37">
                  <a:extLst>
                    <a:ext uri="{FF2B5EF4-FFF2-40B4-BE49-F238E27FC236}">
                      <a16:creationId xmlns:a16="http://schemas.microsoft.com/office/drawing/2014/main" id="{41AA4736-C4D1-A641-9DB7-9196D4FA63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358" name="Freeform 38">
                  <a:extLst>
                    <a:ext uri="{FF2B5EF4-FFF2-40B4-BE49-F238E27FC236}">
                      <a16:creationId xmlns:a16="http://schemas.microsoft.com/office/drawing/2014/main" id="{4C6E0CE5-C6A1-E149-B150-388FF51A7A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0348" name="Group 39">
                <a:extLst>
                  <a:ext uri="{FF2B5EF4-FFF2-40B4-BE49-F238E27FC236}">
                    <a16:creationId xmlns:a16="http://schemas.microsoft.com/office/drawing/2014/main" id="{DE499042-6A09-7E40-BB14-9EBEF07323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10352" name="Freeform 40">
                  <a:extLst>
                    <a:ext uri="{FF2B5EF4-FFF2-40B4-BE49-F238E27FC236}">
                      <a16:creationId xmlns:a16="http://schemas.microsoft.com/office/drawing/2014/main" id="{E1EFD53B-BA79-2C49-8FE0-5DA528EF6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353" name="Oval 41">
                  <a:extLst>
                    <a:ext uri="{FF2B5EF4-FFF2-40B4-BE49-F238E27FC236}">
                      <a16:creationId xmlns:a16="http://schemas.microsoft.com/office/drawing/2014/main" id="{A60A8E6F-CA04-DF4E-B101-0BFBCB6A35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0354" name="Freeform 42">
                  <a:extLst>
                    <a:ext uri="{FF2B5EF4-FFF2-40B4-BE49-F238E27FC236}">
                      <a16:creationId xmlns:a16="http://schemas.microsoft.com/office/drawing/2014/main" id="{17291549-0396-C541-A32A-D1E9F8A57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355" name="Oval 43">
                  <a:extLst>
                    <a:ext uri="{FF2B5EF4-FFF2-40B4-BE49-F238E27FC236}">
                      <a16:creationId xmlns:a16="http://schemas.microsoft.com/office/drawing/2014/main" id="{6484971F-F659-764E-B329-DF6950729D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</p:grpSp>
          <p:sp>
            <p:nvSpPr>
              <p:cNvPr id="10349" name="Freeform 44">
                <a:extLst>
                  <a:ext uri="{FF2B5EF4-FFF2-40B4-BE49-F238E27FC236}">
                    <a16:creationId xmlns:a16="http://schemas.microsoft.com/office/drawing/2014/main" id="{14FC4CD2-31B7-6346-A888-BD41F19DD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50" name="Freeform 45">
                <a:extLst>
                  <a:ext uri="{FF2B5EF4-FFF2-40B4-BE49-F238E27FC236}">
                    <a16:creationId xmlns:a16="http://schemas.microsoft.com/office/drawing/2014/main" id="{8252ECAD-6163-474D-922E-10446D234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51" name="Freeform 46">
                <a:extLst>
                  <a:ext uri="{FF2B5EF4-FFF2-40B4-BE49-F238E27FC236}">
                    <a16:creationId xmlns:a16="http://schemas.microsoft.com/office/drawing/2014/main" id="{DDD82E5A-A866-C24F-963A-648E75DF1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10328" name="Freeform 47">
              <a:extLst>
                <a:ext uri="{FF2B5EF4-FFF2-40B4-BE49-F238E27FC236}">
                  <a16:creationId xmlns:a16="http://schemas.microsoft.com/office/drawing/2014/main" id="{41FC11D4-EEAF-F848-BD85-9ADC24C51C72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2 w 304"/>
                <a:gd name="T1" fmla="*/ 1 h 764"/>
                <a:gd name="T2" fmla="*/ 4 w 304"/>
                <a:gd name="T3" fmla="*/ 0 h 764"/>
                <a:gd name="T4" fmla="*/ 10 w 304"/>
                <a:gd name="T5" fmla="*/ 2 h 764"/>
                <a:gd name="T6" fmla="*/ 10 w 304"/>
                <a:gd name="T7" fmla="*/ 7 h 764"/>
                <a:gd name="T8" fmla="*/ 16 w 304"/>
                <a:gd name="T9" fmla="*/ 11 h 764"/>
                <a:gd name="T10" fmla="*/ 20 w 304"/>
                <a:gd name="T11" fmla="*/ 15 h 764"/>
                <a:gd name="T12" fmla="*/ 25 w 304"/>
                <a:gd name="T13" fmla="*/ 21 h 764"/>
                <a:gd name="T14" fmla="*/ 29 w 304"/>
                <a:gd name="T15" fmla="*/ 26 h 764"/>
                <a:gd name="T16" fmla="*/ 33 w 304"/>
                <a:gd name="T17" fmla="*/ 35 h 764"/>
                <a:gd name="T18" fmla="*/ 36 w 304"/>
                <a:gd name="T19" fmla="*/ 42 h 764"/>
                <a:gd name="T20" fmla="*/ 41 w 304"/>
                <a:gd name="T21" fmla="*/ 56 h 764"/>
                <a:gd name="T22" fmla="*/ 43 w 304"/>
                <a:gd name="T23" fmla="*/ 64 h 764"/>
                <a:gd name="T24" fmla="*/ 37 w 304"/>
                <a:gd name="T25" fmla="*/ 74 h 764"/>
                <a:gd name="T26" fmla="*/ 27 w 304"/>
                <a:gd name="T27" fmla="*/ 66 h 764"/>
                <a:gd name="T28" fmla="*/ 23 w 304"/>
                <a:gd name="T29" fmla="*/ 52 h 764"/>
                <a:gd name="T30" fmla="*/ 22 w 304"/>
                <a:gd name="T31" fmla="*/ 43 h 764"/>
                <a:gd name="T32" fmla="*/ 18 w 304"/>
                <a:gd name="T33" fmla="*/ 35 h 764"/>
                <a:gd name="T34" fmla="*/ 14 w 304"/>
                <a:gd name="T35" fmla="*/ 29 h 764"/>
                <a:gd name="T36" fmla="*/ 10 w 304"/>
                <a:gd name="T37" fmla="*/ 21 h 764"/>
                <a:gd name="T38" fmla="*/ 6 w 304"/>
                <a:gd name="T39" fmla="*/ 15 h 764"/>
                <a:gd name="T40" fmla="*/ 4 w 304"/>
                <a:gd name="T41" fmla="*/ 8 h 764"/>
                <a:gd name="T42" fmla="*/ 0 w 304"/>
                <a:gd name="T43" fmla="*/ 6 h 764"/>
                <a:gd name="T44" fmla="*/ 2 w 304"/>
                <a:gd name="T45" fmla="*/ 1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0329" name="Group 48">
              <a:extLst>
                <a:ext uri="{FF2B5EF4-FFF2-40B4-BE49-F238E27FC236}">
                  <a16:creationId xmlns:a16="http://schemas.microsoft.com/office/drawing/2014/main" id="{C5BDC2A2-0007-C840-BE43-D6188C6682E0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10330" name="Freeform 49">
                <a:extLst>
                  <a:ext uri="{FF2B5EF4-FFF2-40B4-BE49-F238E27FC236}">
                    <a16:creationId xmlns:a16="http://schemas.microsoft.com/office/drawing/2014/main" id="{A137755E-B38F-034F-A4F6-8B27F076A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0 w 1229"/>
                  <a:gd name="T1" fmla="*/ 0 h 1468"/>
                  <a:gd name="T2" fmla="*/ 0 w 1229"/>
                  <a:gd name="T3" fmla="*/ 0 h 1468"/>
                  <a:gd name="T4" fmla="*/ 0 w 1229"/>
                  <a:gd name="T5" fmla="*/ 0 h 1468"/>
                  <a:gd name="T6" fmla="*/ 0 w 1229"/>
                  <a:gd name="T7" fmla="*/ 0 h 1468"/>
                  <a:gd name="T8" fmla="*/ 0 w 1229"/>
                  <a:gd name="T9" fmla="*/ 0 h 1468"/>
                  <a:gd name="T10" fmla="*/ 0 w 1229"/>
                  <a:gd name="T11" fmla="*/ 0 h 1468"/>
                  <a:gd name="T12" fmla="*/ 0 w 1229"/>
                  <a:gd name="T13" fmla="*/ 0 h 1468"/>
                  <a:gd name="T14" fmla="*/ 0 w 1229"/>
                  <a:gd name="T15" fmla="*/ 0 h 1468"/>
                  <a:gd name="T16" fmla="*/ 0 w 1229"/>
                  <a:gd name="T17" fmla="*/ 0 h 1468"/>
                  <a:gd name="T18" fmla="*/ 0 w 1229"/>
                  <a:gd name="T19" fmla="*/ 0 h 1468"/>
                  <a:gd name="T20" fmla="*/ 0 w 1229"/>
                  <a:gd name="T21" fmla="*/ 0 h 1468"/>
                  <a:gd name="T22" fmla="*/ 0 w 1229"/>
                  <a:gd name="T23" fmla="*/ 0 h 1468"/>
                  <a:gd name="T24" fmla="*/ 0 w 1229"/>
                  <a:gd name="T25" fmla="*/ 0 h 1468"/>
                  <a:gd name="T26" fmla="*/ 0 w 1229"/>
                  <a:gd name="T27" fmla="*/ 0 h 1468"/>
                  <a:gd name="T28" fmla="*/ 0 w 1229"/>
                  <a:gd name="T29" fmla="*/ 0 h 1468"/>
                  <a:gd name="T30" fmla="*/ 0 w 1229"/>
                  <a:gd name="T31" fmla="*/ 0 h 1468"/>
                  <a:gd name="T32" fmla="*/ 0 w 1229"/>
                  <a:gd name="T33" fmla="*/ 0 h 1468"/>
                  <a:gd name="T34" fmla="*/ 0 w 1229"/>
                  <a:gd name="T35" fmla="*/ 0 h 1468"/>
                  <a:gd name="T36" fmla="*/ 0 w 1229"/>
                  <a:gd name="T37" fmla="*/ 0 h 1468"/>
                  <a:gd name="T38" fmla="*/ 0 w 1229"/>
                  <a:gd name="T39" fmla="*/ 0 h 1468"/>
                  <a:gd name="T40" fmla="*/ 0 w 1229"/>
                  <a:gd name="T41" fmla="*/ 0 h 1468"/>
                  <a:gd name="T42" fmla="*/ 0 w 1229"/>
                  <a:gd name="T43" fmla="*/ 0 h 1468"/>
                  <a:gd name="T44" fmla="*/ 0 w 1229"/>
                  <a:gd name="T45" fmla="*/ 0 h 1468"/>
                  <a:gd name="T46" fmla="*/ 0 w 1229"/>
                  <a:gd name="T47" fmla="*/ 0 h 1468"/>
                  <a:gd name="T48" fmla="*/ 0 w 1229"/>
                  <a:gd name="T49" fmla="*/ 0 h 1468"/>
                  <a:gd name="T50" fmla="*/ 0 w 1229"/>
                  <a:gd name="T51" fmla="*/ 0 h 1468"/>
                  <a:gd name="T52" fmla="*/ 0 w 1229"/>
                  <a:gd name="T53" fmla="*/ 0 h 1468"/>
                  <a:gd name="T54" fmla="*/ 0 w 1229"/>
                  <a:gd name="T55" fmla="*/ 0 h 1468"/>
                  <a:gd name="T56" fmla="*/ 0 w 1229"/>
                  <a:gd name="T57" fmla="*/ 0 h 1468"/>
                  <a:gd name="T58" fmla="*/ 0 w 1229"/>
                  <a:gd name="T59" fmla="*/ 0 h 1468"/>
                  <a:gd name="T60" fmla="*/ 0 w 1229"/>
                  <a:gd name="T61" fmla="*/ 0 h 1468"/>
                  <a:gd name="T62" fmla="*/ 0 w 1229"/>
                  <a:gd name="T63" fmla="*/ 0 h 1468"/>
                  <a:gd name="T64" fmla="*/ 0 w 1229"/>
                  <a:gd name="T65" fmla="*/ 0 h 1468"/>
                  <a:gd name="T66" fmla="*/ 0 w 1229"/>
                  <a:gd name="T67" fmla="*/ 0 h 1468"/>
                  <a:gd name="T68" fmla="*/ 0 w 1229"/>
                  <a:gd name="T69" fmla="*/ 0 h 1468"/>
                  <a:gd name="T70" fmla="*/ 0 w 1229"/>
                  <a:gd name="T71" fmla="*/ 0 h 1468"/>
                  <a:gd name="T72" fmla="*/ 0 w 1229"/>
                  <a:gd name="T73" fmla="*/ 0 h 1468"/>
                  <a:gd name="T74" fmla="*/ 0 w 1229"/>
                  <a:gd name="T75" fmla="*/ 0 h 1468"/>
                  <a:gd name="T76" fmla="*/ 0 w 1229"/>
                  <a:gd name="T77" fmla="*/ 0 h 1468"/>
                  <a:gd name="T78" fmla="*/ 0 w 1229"/>
                  <a:gd name="T79" fmla="*/ 0 h 1468"/>
                  <a:gd name="T80" fmla="*/ 0 w 1229"/>
                  <a:gd name="T81" fmla="*/ 0 h 1468"/>
                  <a:gd name="T82" fmla="*/ 0 w 1229"/>
                  <a:gd name="T83" fmla="*/ 0 h 1468"/>
                  <a:gd name="T84" fmla="*/ 0 w 1229"/>
                  <a:gd name="T85" fmla="*/ 0 h 1468"/>
                  <a:gd name="T86" fmla="*/ 0 w 1229"/>
                  <a:gd name="T87" fmla="*/ 0 h 1468"/>
                  <a:gd name="T88" fmla="*/ 0 w 1229"/>
                  <a:gd name="T89" fmla="*/ 0 h 1468"/>
                  <a:gd name="T90" fmla="*/ 0 w 1229"/>
                  <a:gd name="T91" fmla="*/ 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31" name="Freeform 50">
                <a:extLst>
                  <a:ext uri="{FF2B5EF4-FFF2-40B4-BE49-F238E27FC236}">
                    <a16:creationId xmlns:a16="http://schemas.microsoft.com/office/drawing/2014/main" id="{D746839C-BAC8-A14E-B9DB-519F24E64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0 w 538"/>
                  <a:gd name="T3" fmla="*/ 0 h 275"/>
                  <a:gd name="T4" fmla="*/ 0 w 538"/>
                  <a:gd name="T5" fmla="*/ 0 h 275"/>
                  <a:gd name="T6" fmla="*/ 0 w 538"/>
                  <a:gd name="T7" fmla="*/ 0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32" name="Freeform 51">
                <a:extLst>
                  <a:ext uri="{FF2B5EF4-FFF2-40B4-BE49-F238E27FC236}">
                    <a16:creationId xmlns:a16="http://schemas.microsoft.com/office/drawing/2014/main" id="{F92D469E-36E4-7445-9584-E0CFB51B3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0 w 601"/>
                  <a:gd name="T3" fmla="*/ 0 h 643"/>
                  <a:gd name="T4" fmla="*/ 0 w 601"/>
                  <a:gd name="T5" fmla="*/ 0 h 643"/>
                  <a:gd name="T6" fmla="*/ 0 w 601"/>
                  <a:gd name="T7" fmla="*/ 0 h 643"/>
                  <a:gd name="T8" fmla="*/ 0 w 601"/>
                  <a:gd name="T9" fmla="*/ 0 h 643"/>
                  <a:gd name="T10" fmla="*/ 0 w 601"/>
                  <a:gd name="T11" fmla="*/ 0 h 643"/>
                  <a:gd name="T12" fmla="*/ 0 w 601"/>
                  <a:gd name="T13" fmla="*/ 0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33" name="Freeform 52">
                <a:extLst>
                  <a:ext uri="{FF2B5EF4-FFF2-40B4-BE49-F238E27FC236}">
                    <a16:creationId xmlns:a16="http://schemas.microsoft.com/office/drawing/2014/main" id="{BC5DD204-1D7A-CB4B-85A8-B72482C10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0 w 395"/>
                  <a:gd name="T1" fmla="*/ 0 h 623"/>
                  <a:gd name="T2" fmla="*/ 0 w 395"/>
                  <a:gd name="T3" fmla="*/ 0 h 623"/>
                  <a:gd name="T4" fmla="*/ 0 w 395"/>
                  <a:gd name="T5" fmla="*/ 0 h 623"/>
                  <a:gd name="T6" fmla="*/ 0 w 395"/>
                  <a:gd name="T7" fmla="*/ 0 h 623"/>
                  <a:gd name="T8" fmla="*/ 0 w 395"/>
                  <a:gd name="T9" fmla="*/ 0 h 623"/>
                  <a:gd name="T10" fmla="*/ 0 w 395"/>
                  <a:gd name="T11" fmla="*/ 0 h 623"/>
                  <a:gd name="T12" fmla="*/ 0 w 395"/>
                  <a:gd name="T13" fmla="*/ 0 h 623"/>
                  <a:gd name="T14" fmla="*/ 0 w 395"/>
                  <a:gd name="T15" fmla="*/ 0 h 623"/>
                  <a:gd name="T16" fmla="*/ 0 w 395"/>
                  <a:gd name="T17" fmla="*/ 0 h 623"/>
                  <a:gd name="T18" fmla="*/ 0 w 395"/>
                  <a:gd name="T19" fmla="*/ 0 h 623"/>
                  <a:gd name="T20" fmla="*/ 0 w 395"/>
                  <a:gd name="T21" fmla="*/ 0 h 623"/>
                  <a:gd name="T22" fmla="*/ 0 w 395"/>
                  <a:gd name="T23" fmla="*/ 0 h 623"/>
                  <a:gd name="T24" fmla="*/ 0 w 395"/>
                  <a:gd name="T25" fmla="*/ 0 h 623"/>
                  <a:gd name="T26" fmla="*/ 0 w 395"/>
                  <a:gd name="T27" fmla="*/ 0 h 623"/>
                  <a:gd name="T28" fmla="*/ 0 w 395"/>
                  <a:gd name="T29" fmla="*/ 0 h 623"/>
                  <a:gd name="T30" fmla="*/ 0 w 395"/>
                  <a:gd name="T31" fmla="*/ 0 h 623"/>
                  <a:gd name="T32" fmla="*/ 0 w 395"/>
                  <a:gd name="T33" fmla="*/ 0 h 623"/>
                  <a:gd name="T34" fmla="*/ 0 w 395"/>
                  <a:gd name="T35" fmla="*/ 0 h 623"/>
                  <a:gd name="T36" fmla="*/ 0 w 395"/>
                  <a:gd name="T37" fmla="*/ 0 h 623"/>
                  <a:gd name="T38" fmla="*/ 0 w 395"/>
                  <a:gd name="T39" fmla="*/ 0 h 623"/>
                  <a:gd name="T40" fmla="*/ 0 w 395"/>
                  <a:gd name="T41" fmla="*/ 0 h 623"/>
                  <a:gd name="T42" fmla="*/ 0 w 395"/>
                  <a:gd name="T43" fmla="*/ 0 h 623"/>
                  <a:gd name="T44" fmla="*/ 0 w 395"/>
                  <a:gd name="T45" fmla="*/ 0 h 623"/>
                  <a:gd name="T46" fmla="*/ 0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34" name="Freeform 53">
                <a:extLst>
                  <a:ext uri="{FF2B5EF4-FFF2-40B4-BE49-F238E27FC236}">
                    <a16:creationId xmlns:a16="http://schemas.microsoft.com/office/drawing/2014/main" id="{F943A9FF-6E26-4A46-BA2B-42DC9E988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35" name="Freeform 54">
                <a:extLst>
                  <a:ext uri="{FF2B5EF4-FFF2-40B4-BE49-F238E27FC236}">
                    <a16:creationId xmlns:a16="http://schemas.microsoft.com/office/drawing/2014/main" id="{0C1EB838-842F-834F-BAD5-C917DCCA2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0 w 290"/>
                  <a:gd name="T1" fmla="*/ 0 h 1090"/>
                  <a:gd name="T2" fmla="*/ 0 w 290"/>
                  <a:gd name="T3" fmla="*/ 0 h 1090"/>
                  <a:gd name="T4" fmla="*/ 0 w 290"/>
                  <a:gd name="T5" fmla="*/ 0 h 1090"/>
                  <a:gd name="T6" fmla="*/ 0 w 290"/>
                  <a:gd name="T7" fmla="*/ 0 h 1090"/>
                  <a:gd name="T8" fmla="*/ 0 w 290"/>
                  <a:gd name="T9" fmla="*/ 0 h 1090"/>
                  <a:gd name="T10" fmla="*/ 0 w 290"/>
                  <a:gd name="T11" fmla="*/ 0 h 1090"/>
                  <a:gd name="T12" fmla="*/ 0 w 290"/>
                  <a:gd name="T13" fmla="*/ 0 h 1090"/>
                  <a:gd name="T14" fmla="*/ 0 w 290"/>
                  <a:gd name="T15" fmla="*/ 0 h 1090"/>
                  <a:gd name="T16" fmla="*/ 0 w 290"/>
                  <a:gd name="T17" fmla="*/ 0 h 1090"/>
                  <a:gd name="T18" fmla="*/ 0 w 290"/>
                  <a:gd name="T19" fmla="*/ 0 h 1090"/>
                  <a:gd name="T20" fmla="*/ 0 w 290"/>
                  <a:gd name="T21" fmla="*/ 0 h 1090"/>
                  <a:gd name="T22" fmla="*/ 0 w 290"/>
                  <a:gd name="T23" fmla="*/ 0 h 1090"/>
                  <a:gd name="T24" fmla="*/ 0 w 290"/>
                  <a:gd name="T25" fmla="*/ 0 h 1090"/>
                  <a:gd name="T26" fmla="*/ 0 w 290"/>
                  <a:gd name="T27" fmla="*/ 0 h 1090"/>
                  <a:gd name="T28" fmla="*/ 0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0 h 1090"/>
                  <a:gd name="T40" fmla="*/ 0 w 290"/>
                  <a:gd name="T41" fmla="*/ 0 h 1090"/>
                  <a:gd name="T42" fmla="*/ 0 w 290"/>
                  <a:gd name="T43" fmla="*/ 0 h 1090"/>
                  <a:gd name="T44" fmla="*/ 0 w 290"/>
                  <a:gd name="T45" fmla="*/ 0 h 1090"/>
                  <a:gd name="T46" fmla="*/ 0 w 290"/>
                  <a:gd name="T47" fmla="*/ 0 h 1090"/>
                  <a:gd name="T48" fmla="*/ 0 w 290"/>
                  <a:gd name="T49" fmla="*/ 0 h 1090"/>
                  <a:gd name="T50" fmla="*/ 0 w 290"/>
                  <a:gd name="T51" fmla="*/ 0 h 1090"/>
                  <a:gd name="T52" fmla="*/ 0 w 290"/>
                  <a:gd name="T53" fmla="*/ 0 h 1090"/>
                  <a:gd name="T54" fmla="*/ 0 w 290"/>
                  <a:gd name="T55" fmla="*/ 0 h 1090"/>
                  <a:gd name="T56" fmla="*/ 0 w 290"/>
                  <a:gd name="T57" fmla="*/ 0 h 1090"/>
                  <a:gd name="T58" fmla="*/ 0 w 290"/>
                  <a:gd name="T59" fmla="*/ 0 h 1090"/>
                  <a:gd name="T60" fmla="*/ 0 w 290"/>
                  <a:gd name="T61" fmla="*/ 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36" name="Freeform 55">
                <a:extLst>
                  <a:ext uri="{FF2B5EF4-FFF2-40B4-BE49-F238E27FC236}">
                    <a16:creationId xmlns:a16="http://schemas.microsoft.com/office/drawing/2014/main" id="{C129BED9-B91E-3A4D-9A41-B24CFD920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0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37" name="Freeform 56">
                <a:extLst>
                  <a:ext uri="{FF2B5EF4-FFF2-40B4-BE49-F238E27FC236}">
                    <a16:creationId xmlns:a16="http://schemas.microsoft.com/office/drawing/2014/main" id="{F7FFE0C5-E9D5-B341-9AA6-1171031FE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0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38" name="Freeform 57">
                <a:extLst>
                  <a:ext uri="{FF2B5EF4-FFF2-40B4-BE49-F238E27FC236}">
                    <a16:creationId xmlns:a16="http://schemas.microsoft.com/office/drawing/2014/main" id="{4B4ADE0F-E4A4-EB4B-A446-45D12E304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0 w 370"/>
                  <a:gd name="T1" fmla="*/ 0 h 501"/>
                  <a:gd name="T2" fmla="*/ 0 w 370"/>
                  <a:gd name="T3" fmla="*/ 0 h 501"/>
                  <a:gd name="T4" fmla="*/ 0 w 370"/>
                  <a:gd name="T5" fmla="*/ 0 h 501"/>
                  <a:gd name="T6" fmla="*/ 0 w 370"/>
                  <a:gd name="T7" fmla="*/ 0 h 501"/>
                  <a:gd name="T8" fmla="*/ 0 w 370"/>
                  <a:gd name="T9" fmla="*/ 0 h 501"/>
                  <a:gd name="T10" fmla="*/ 0 w 370"/>
                  <a:gd name="T11" fmla="*/ 0 h 501"/>
                  <a:gd name="T12" fmla="*/ 0 w 370"/>
                  <a:gd name="T13" fmla="*/ 0 h 501"/>
                  <a:gd name="T14" fmla="*/ 0 w 370"/>
                  <a:gd name="T15" fmla="*/ 0 h 501"/>
                  <a:gd name="T16" fmla="*/ 0 w 370"/>
                  <a:gd name="T17" fmla="*/ 0 h 501"/>
                  <a:gd name="T18" fmla="*/ 0 w 370"/>
                  <a:gd name="T19" fmla="*/ 0 h 501"/>
                  <a:gd name="T20" fmla="*/ 0 w 370"/>
                  <a:gd name="T21" fmla="*/ 0 h 501"/>
                  <a:gd name="T22" fmla="*/ 0 w 370"/>
                  <a:gd name="T23" fmla="*/ 0 h 501"/>
                  <a:gd name="T24" fmla="*/ 0 w 370"/>
                  <a:gd name="T25" fmla="*/ 0 h 501"/>
                  <a:gd name="T26" fmla="*/ 0 w 370"/>
                  <a:gd name="T27" fmla="*/ 0 h 501"/>
                  <a:gd name="T28" fmla="*/ 0 w 370"/>
                  <a:gd name="T29" fmla="*/ 0 h 501"/>
                  <a:gd name="T30" fmla="*/ 0 w 370"/>
                  <a:gd name="T31" fmla="*/ 0 h 501"/>
                  <a:gd name="T32" fmla="*/ 0 w 370"/>
                  <a:gd name="T33" fmla="*/ 0 h 501"/>
                  <a:gd name="T34" fmla="*/ 0 w 370"/>
                  <a:gd name="T35" fmla="*/ 0 h 501"/>
                  <a:gd name="T36" fmla="*/ 0 w 370"/>
                  <a:gd name="T37" fmla="*/ 0 h 501"/>
                  <a:gd name="T38" fmla="*/ 0 w 370"/>
                  <a:gd name="T39" fmla="*/ 0 h 501"/>
                  <a:gd name="T40" fmla="*/ 0 w 370"/>
                  <a:gd name="T41" fmla="*/ 0 h 501"/>
                  <a:gd name="T42" fmla="*/ 0 w 370"/>
                  <a:gd name="T43" fmla="*/ 0 h 501"/>
                  <a:gd name="T44" fmla="*/ 0 w 370"/>
                  <a:gd name="T45" fmla="*/ 0 h 501"/>
                  <a:gd name="T46" fmla="*/ 0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39" name="Freeform 58">
                <a:extLst>
                  <a:ext uri="{FF2B5EF4-FFF2-40B4-BE49-F238E27FC236}">
                    <a16:creationId xmlns:a16="http://schemas.microsoft.com/office/drawing/2014/main" id="{19A4A534-E7F5-2845-9D52-8200E37D6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40" name="Freeform 59">
                <a:extLst>
                  <a:ext uri="{FF2B5EF4-FFF2-40B4-BE49-F238E27FC236}">
                    <a16:creationId xmlns:a16="http://schemas.microsoft.com/office/drawing/2014/main" id="{775B5462-C799-DA4F-8FE5-8E1D42C4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0 w 317"/>
                  <a:gd name="T1" fmla="*/ 0 h 626"/>
                  <a:gd name="T2" fmla="*/ 0 w 317"/>
                  <a:gd name="T3" fmla="*/ 0 h 626"/>
                  <a:gd name="T4" fmla="*/ 0 w 317"/>
                  <a:gd name="T5" fmla="*/ 0 h 626"/>
                  <a:gd name="T6" fmla="*/ 0 w 317"/>
                  <a:gd name="T7" fmla="*/ 0 h 626"/>
                  <a:gd name="T8" fmla="*/ 0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0 h 626"/>
                  <a:gd name="T18" fmla="*/ 0 w 317"/>
                  <a:gd name="T19" fmla="*/ 0 h 626"/>
                  <a:gd name="T20" fmla="*/ 0 w 317"/>
                  <a:gd name="T21" fmla="*/ 0 h 626"/>
                  <a:gd name="T22" fmla="*/ 0 w 317"/>
                  <a:gd name="T23" fmla="*/ 0 h 626"/>
                  <a:gd name="T24" fmla="*/ 0 w 317"/>
                  <a:gd name="T25" fmla="*/ 0 h 626"/>
                  <a:gd name="T26" fmla="*/ 0 w 317"/>
                  <a:gd name="T27" fmla="*/ 0 h 626"/>
                  <a:gd name="T28" fmla="*/ 0 w 317"/>
                  <a:gd name="T29" fmla="*/ 0 h 626"/>
                  <a:gd name="T30" fmla="*/ 0 w 317"/>
                  <a:gd name="T31" fmla="*/ 0 h 626"/>
                  <a:gd name="T32" fmla="*/ 0 w 317"/>
                  <a:gd name="T33" fmla="*/ 0 h 626"/>
                  <a:gd name="T34" fmla="*/ 0 w 317"/>
                  <a:gd name="T35" fmla="*/ 0 h 626"/>
                  <a:gd name="T36" fmla="*/ 0 w 317"/>
                  <a:gd name="T37" fmla="*/ 0 h 626"/>
                  <a:gd name="T38" fmla="*/ 0 w 317"/>
                  <a:gd name="T39" fmla="*/ 0 h 626"/>
                  <a:gd name="T40" fmla="*/ 0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41" name="Freeform 60">
                <a:extLst>
                  <a:ext uri="{FF2B5EF4-FFF2-40B4-BE49-F238E27FC236}">
                    <a16:creationId xmlns:a16="http://schemas.microsoft.com/office/drawing/2014/main" id="{6EA25E09-7953-4B4D-B7BA-53EDAF61D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42" name="Freeform 61">
                <a:extLst>
                  <a:ext uri="{FF2B5EF4-FFF2-40B4-BE49-F238E27FC236}">
                    <a16:creationId xmlns:a16="http://schemas.microsoft.com/office/drawing/2014/main" id="{C735D04C-A288-204E-8B05-38946C3E2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0 w 578"/>
                  <a:gd name="T1" fmla="*/ 0 h 941"/>
                  <a:gd name="T2" fmla="*/ 0 w 578"/>
                  <a:gd name="T3" fmla="*/ 0 h 941"/>
                  <a:gd name="T4" fmla="*/ 0 w 578"/>
                  <a:gd name="T5" fmla="*/ 0 h 941"/>
                  <a:gd name="T6" fmla="*/ 0 w 578"/>
                  <a:gd name="T7" fmla="*/ 0 h 941"/>
                  <a:gd name="T8" fmla="*/ 0 w 578"/>
                  <a:gd name="T9" fmla="*/ 0 h 941"/>
                  <a:gd name="T10" fmla="*/ 0 w 578"/>
                  <a:gd name="T11" fmla="*/ 0 h 941"/>
                  <a:gd name="T12" fmla="*/ 0 w 578"/>
                  <a:gd name="T13" fmla="*/ 0 h 941"/>
                  <a:gd name="T14" fmla="*/ 0 w 578"/>
                  <a:gd name="T15" fmla="*/ 0 h 941"/>
                  <a:gd name="T16" fmla="*/ 0 w 578"/>
                  <a:gd name="T17" fmla="*/ 0 h 941"/>
                  <a:gd name="T18" fmla="*/ 0 w 578"/>
                  <a:gd name="T19" fmla="*/ 0 h 941"/>
                  <a:gd name="T20" fmla="*/ 0 w 578"/>
                  <a:gd name="T21" fmla="*/ 0 h 941"/>
                  <a:gd name="T22" fmla="*/ 0 w 578"/>
                  <a:gd name="T23" fmla="*/ 0 h 941"/>
                  <a:gd name="T24" fmla="*/ 0 w 578"/>
                  <a:gd name="T25" fmla="*/ 0 h 941"/>
                  <a:gd name="T26" fmla="*/ 0 w 578"/>
                  <a:gd name="T27" fmla="*/ 0 h 941"/>
                  <a:gd name="T28" fmla="*/ 0 w 578"/>
                  <a:gd name="T29" fmla="*/ 0 h 941"/>
                  <a:gd name="T30" fmla="*/ 0 w 578"/>
                  <a:gd name="T31" fmla="*/ 0 h 941"/>
                  <a:gd name="T32" fmla="*/ 0 w 578"/>
                  <a:gd name="T33" fmla="*/ 0 h 941"/>
                  <a:gd name="T34" fmla="*/ 0 w 578"/>
                  <a:gd name="T35" fmla="*/ 0 h 941"/>
                  <a:gd name="T36" fmla="*/ 0 w 578"/>
                  <a:gd name="T37" fmla="*/ 0 h 941"/>
                  <a:gd name="T38" fmla="*/ 0 w 578"/>
                  <a:gd name="T39" fmla="*/ 0 h 941"/>
                  <a:gd name="T40" fmla="*/ 0 w 578"/>
                  <a:gd name="T41" fmla="*/ 0 h 941"/>
                  <a:gd name="T42" fmla="*/ 0 w 578"/>
                  <a:gd name="T43" fmla="*/ 0 h 941"/>
                  <a:gd name="T44" fmla="*/ 0 w 578"/>
                  <a:gd name="T45" fmla="*/ 0 h 941"/>
                  <a:gd name="T46" fmla="*/ 0 w 578"/>
                  <a:gd name="T47" fmla="*/ 0 h 941"/>
                  <a:gd name="T48" fmla="*/ 0 w 578"/>
                  <a:gd name="T49" fmla="*/ 0 h 941"/>
                  <a:gd name="T50" fmla="*/ 0 w 578"/>
                  <a:gd name="T51" fmla="*/ 0 h 941"/>
                  <a:gd name="T52" fmla="*/ 0 w 578"/>
                  <a:gd name="T53" fmla="*/ 0 h 941"/>
                  <a:gd name="T54" fmla="*/ 0 w 578"/>
                  <a:gd name="T55" fmla="*/ 0 h 941"/>
                  <a:gd name="T56" fmla="*/ 0 w 578"/>
                  <a:gd name="T57" fmla="*/ 0 h 941"/>
                  <a:gd name="T58" fmla="*/ 0 w 578"/>
                  <a:gd name="T59" fmla="*/ 0 h 941"/>
                  <a:gd name="T60" fmla="*/ 0 w 578"/>
                  <a:gd name="T61" fmla="*/ 0 h 941"/>
                  <a:gd name="T62" fmla="*/ 0 w 578"/>
                  <a:gd name="T63" fmla="*/ 0 h 941"/>
                  <a:gd name="T64" fmla="*/ 0 w 578"/>
                  <a:gd name="T65" fmla="*/ 0 h 941"/>
                  <a:gd name="T66" fmla="*/ 0 w 578"/>
                  <a:gd name="T67" fmla="*/ 0 h 941"/>
                  <a:gd name="T68" fmla="*/ 0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43" name="Freeform 62">
                <a:extLst>
                  <a:ext uri="{FF2B5EF4-FFF2-40B4-BE49-F238E27FC236}">
                    <a16:creationId xmlns:a16="http://schemas.microsoft.com/office/drawing/2014/main" id="{7CE66E12-D2D1-5649-BD8A-F0FB425C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0 w 210"/>
                  <a:gd name="T9" fmla="*/ 0 h 149"/>
                  <a:gd name="T10" fmla="*/ 0 w 210"/>
                  <a:gd name="T11" fmla="*/ 0 h 149"/>
                  <a:gd name="T12" fmla="*/ 0 w 210"/>
                  <a:gd name="T13" fmla="*/ 0 h 149"/>
                  <a:gd name="T14" fmla="*/ 0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44" name="Freeform 63">
                <a:extLst>
                  <a:ext uri="{FF2B5EF4-FFF2-40B4-BE49-F238E27FC236}">
                    <a16:creationId xmlns:a16="http://schemas.microsoft.com/office/drawing/2014/main" id="{2D4CF48F-6899-2A4C-9F19-32B9259B4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</p:grpSp>
      <p:grpSp>
        <p:nvGrpSpPr>
          <p:cNvPr id="35904" name="Group 64">
            <a:extLst>
              <a:ext uri="{FF2B5EF4-FFF2-40B4-BE49-F238E27FC236}">
                <a16:creationId xmlns:a16="http://schemas.microsoft.com/office/drawing/2014/main" id="{A8F63335-5B77-F445-B2C4-C7490C6DFCF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953000"/>
            <a:ext cx="2384425" cy="1543050"/>
            <a:chOff x="1303" y="1686"/>
            <a:chExt cx="2573" cy="1669"/>
          </a:xfrm>
        </p:grpSpPr>
        <p:grpSp>
          <p:nvGrpSpPr>
            <p:cNvPr id="10254" name="Group 65">
              <a:extLst>
                <a:ext uri="{FF2B5EF4-FFF2-40B4-BE49-F238E27FC236}">
                  <a16:creationId xmlns:a16="http://schemas.microsoft.com/office/drawing/2014/main" id="{B3E7882A-D876-4943-A911-139FA28341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10320" name="Freeform 66">
                <a:extLst>
                  <a:ext uri="{FF2B5EF4-FFF2-40B4-BE49-F238E27FC236}">
                    <a16:creationId xmlns:a16="http://schemas.microsoft.com/office/drawing/2014/main" id="{58F55530-6781-7D4D-860F-BE5266BE7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25 w 5145"/>
                  <a:gd name="T1" fmla="*/ 0 h 963"/>
                  <a:gd name="T2" fmla="*/ 81 w 5145"/>
                  <a:gd name="T3" fmla="*/ 0 h 963"/>
                  <a:gd name="T4" fmla="*/ 66 w 5145"/>
                  <a:gd name="T5" fmla="*/ 15 h 963"/>
                  <a:gd name="T6" fmla="*/ 0 w 5145"/>
                  <a:gd name="T7" fmla="*/ 15 h 963"/>
                  <a:gd name="T8" fmla="*/ 25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321" name="Rectangle 67">
                <a:extLst>
                  <a:ext uri="{FF2B5EF4-FFF2-40B4-BE49-F238E27FC236}">
                    <a16:creationId xmlns:a16="http://schemas.microsoft.com/office/drawing/2014/main" id="{65E69CDA-F964-4E46-A935-F0195FF34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322" name="Freeform 68">
                <a:extLst>
                  <a:ext uri="{FF2B5EF4-FFF2-40B4-BE49-F238E27FC236}">
                    <a16:creationId xmlns:a16="http://schemas.microsoft.com/office/drawing/2014/main" id="{F4419656-DC1E-424E-BB95-DF0E3DD61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6 w 963"/>
                  <a:gd name="T1" fmla="*/ 0 h 1192"/>
                  <a:gd name="T2" fmla="*/ 0 w 963"/>
                  <a:gd name="T3" fmla="*/ 15 h 1192"/>
                  <a:gd name="T4" fmla="*/ 0 w 963"/>
                  <a:gd name="T5" fmla="*/ 18 h 1192"/>
                  <a:gd name="T6" fmla="*/ 16 w 963"/>
                  <a:gd name="T7" fmla="*/ 3 h 1192"/>
                  <a:gd name="T8" fmla="*/ 16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10255" name="Freeform 69">
              <a:extLst>
                <a:ext uri="{FF2B5EF4-FFF2-40B4-BE49-F238E27FC236}">
                  <a16:creationId xmlns:a16="http://schemas.microsoft.com/office/drawing/2014/main" id="{A583F0D7-15EC-1842-9475-6A40E53FD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1 h 95"/>
                <a:gd name="T2" fmla="*/ 1 w 39"/>
                <a:gd name="T3" fmla="*/ 1 h 95"/>
                <a:gd name="T4" fmla="*/ 1 w 39"/>
                <a:gd name="T5" fmla="*/ 0 h 95"/>
                <a:gd name="T6" fmla="*/ 1 w 39"/>
                <a:gd name="T7" fmla="*/ 2 h 95"/>
                <a:gd name="T8" fmla="*/ 1 w 39"/>
                <a:gd name="T9" fmla="*/ 2 h 95"/>
                <a:gd name="T10" fmla="*/ 1 w 39"/>
                <a:gd name="T11" fmla="*/ 2 h 95"/>
                <a:gd name="T12" fmla="*/ 1 w 39"/>
                <a:gd name="T13" fmla="*/ 1 h 95"/>
                <a:gd name="T14" fmla="*/ 0 w 39"/>
                <a:gd name="T15" fmla="*/ 1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0256" name="Group 70">
              <a:extLst>
                <a:ext uri="{FF2B5EF4-FFF2-40B4-BE49-F238E27FC236}">
                  <a16:creationId xmlns:a16="http://schemas.microsoft.com/office/drawing/2014/main" id="{2F431D34-C296-E040-8FA1-EC12A187C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10318" name="Oval 71">
                <a:extLst>
                  <a:ext uri="{FF2B5EF4-FFF2-40B4-BE49-F238E27FC236}">
                    <a16:creationId xmlns:a16="http://schemas.microsoft.com/office/drawing/2014/main" id="{67B9960A-78C0-BA48-A9F1-E718D96D0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319" name="Oval 72">
                <a:extLst>
                  <a:ext uri="{FF2B5EF4-FFF2-40B4-BE49-F238E27FC236}">
                    <a16:creationId xmlns:a16="http://schemas.microsoft.com/office/drawing/2014/main" id="{C5997F71-CAE7-D641-9BFE-64EFF7121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  <p:grpSp>
          <p:nvGrpSpPr>
            <p:cNvPr id="10257" name="Group 73">
              <a:extLst>
                <a:ext uri="{FF2B5EF4-FFF2-40B4-BE49-F238E27FC236}">
                  <a16:creationId xmlns:a16="http://schemas.microsoft.com/office/drawing/2014/main" id="{A0FB6E7B-7844-5142-9143-644FC9932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10316" name="Oval 74">
                <a:extLst>
                  <a:ext uri="{FF2B5EF4-FFF2-40B4-BE49-F238E27FC236}">
                    <a16:creationId xmlns:a16="http://schemas.microsoft.com/office/drawing/2014/main" id="{4DE5FADF-7EA1-E54B-B984-7EA61A40D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0317" name="Oval 75">
                <a:extLst>
                  <a:ext uri="{FF2B5EF4-FFF2-40B4-BE49-F238E27FC236}">
                    <a16:creationId xmlns:a16="http://schemas.microsoft.com/office/drawing/2014/main" id="{F3030668-1944-2146-A2FE-B69D7DC5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  <p:grpSp>
          <p:nvGrpSpPr>
            <p:cNvPr id="10258" name="Group 76">
              <a:extLst>
                <a:ext uri="{FF2B5EF4-FFF2-40B4-BE49-F238E27FC236}">
                  <a16:creationId xmlns:a16="http://schemas.microsoft.com/office/drawing/2014/main" id="{CE19126F-C30A-AA4E-8FDA-06CF7DD66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10296" name="Group 77">
                <a:extLst>
                  <a:ext uri="{FF2B5EF4-FFF2-40B4-BE49-F238E27FC236}">
                    <a16:creationId xmlns:a16="http://schemas.microsoft.com/office/drawing/2014/main" id="{DC1115EA-89D7-D945-AED7-9F3CAACB5A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10299" name="Freeform 78">
                  <a:extLst>
                    <a:ext uri="{FF2B5EF4-FFF2-40B4-BE49-F238E27FC236}">
                      <a16:creationId xmlns:a16="http://schemas.microsoft.com/office/drawing/2014/main" id="{DC71A692-A772-AE45-9396-0968F570F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1 w 128"/>
                    <a:gd name="T1" fmla="*/ 0 h 311"/>
                    <a:gd name="T2" fmla="*/ 2 w 128"/>
                    <a:gd name="T3" fmla="*/ 0 h 311"/>
                    <a:gd name="T4" fmla="*/ 2 w 128"/>
                    <a:gd name="T5" fmla="*/ 0 h 311"/>
                    <a:gd name="T6" fmla="*/ 2 w 128"/>
                    <a:gd name="T7" fmla="*/ 0 h 311"/>
                    <a:gd name="T8" fmla="*/ 2 w 128"/>
                    <a:gd name="T9" fmla="*/ 1 h 311"/>
                    <a:gd name="T10" fmla="*/ 2 w 128"/>
                    <a:gd name="T11" fmla="*/ 3 h 311"/>
                    <a:gd name="T12" fmla="*/ 2 w 128"/>
                    <a:gd name="T13" fmla="*/ 4 h 311"/>
                    <a:gd name="T14" fmla="*/ 2 w 128"/>
                    <a:gd name="T15" fmla="*/ 4 h 311"/>
                    <a:gd name="T16" fmla="*/ 1 w 128"/>
                    <a:gd name="T17" fmla="*/ 4 h 311"/>
                    <a:gd name="T18" fmla="*/ 0 w 128"/>
                    <a:gd name="T19" fmla="*/ 3 h 311"/>
                    <a:gd name="T20" fmla="*/ 1 w 128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300" name="Freeform 79">
                  <a:extLst>
                    <a:ext uri="{FF2B5EF4-FFF2-40B4-BE49-F238E27FC236}">
                      <a16:creationId xmlns:a16="http://schemas.microsoft.com/office/drawing/2014/main" id="{10E62027-34F4-6E4E-B97D-46497501C0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2 w 126"/>
                    <a:gd name="T1" fmla="*/ 0 h 311"/>
                    <a:gd name="T2" fmla="*/ 1 w 126"/>
                    <a:gd name="T3" fmla="*/ 0 h 311"/>
                    <a:gd name="T4" fmla="*/ 1 w 126"/>
                    <a:gd name="T5" fmla="*/ 0 h 311"/>
                    <a:gd name="T6" fmla="*/ 1 w 126"/>
                    <a:gd name="T7" fmla="*/ 0 h 311"/>
                    <a:gd name="T8" fmla="*/ 0 w 126"/>
                    <a:gd name="T9" fmla="*/ 1 h 311"/>
                    <a:gd name="T10" fmla="*/ 1 w 126"/>
                    <a:gd name="T11" fmla="*/ 3 h 311"/>
                    <a:gd name="T12" fmla="*/ 1 w 126"/>
                    <a:gd name="T13" fmla="*/ 4 h 311"/>
                    <a:gd name="T14" fmla="*/ 1 w 126"/>
                    <a:gd name="T15" fmla="*/ 4 h 311"/>
                    <a:gd name="T16" fmla="*/ 2 w 126"/>
                    <a:gd name="T17" fmla="*/ 4 h 311"/>
                    <a:gd name="T18" fmla="*/ 2 w 126"/>
                    <a:gd name="T19" fmla="*/ 3 h 311"/>
                    <a:gd name="T20" fmla="*/ 2 w 126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grpSp>
              <p:nvGrpSpPr>
                <p:cNvPr id="10301" name="Group 80">
                  <a:extLst>
                    <a:ext uri="{FF2B5EF4-FFF2-40B4-BE49-F238E27FC236}">
                      <a16:creationId xmlns:a16="http://schemas.microsoft.com/office/drawing/2014/main" id="{C8F9F86B-1A76-3442-991E-534E214E35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10312" name="Freeform 81">
                    <a:extLst>
                      <a:ext uri="{FF2B5EF4-FFF2-40B4-BE49-F238E27FC236}">
                        <a16:creationId xmlns:a16="http://schemas.microsoft.com/office/drawing/2014/main" id="{ADDC4476-C560-5141-B148-513F765755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9 w 2472"/>
                      <a:gd name="T1" fmla="*/ 21 h 1310"/>
                      <a:gd name="T2" fmla="*/ 9 w 2472"/>
                      <a:gd name="T3" fmla="*/ 20 h 1310"/>
                      <a:gd name="T4" fmla="*/ 9 w 2472"/>
                      <a:gd name="T5" fmla="*/ 19 h 1310"/>
                      <a:gd name="T6" fmla="*/ 9 w 2472"/>
                      <a:gd name="T7" fmla="*/ 18 h 1310"/>
                      <a:gd name="T8" fmla="*/ 8 w 2472"/>
                      <a:gd name="T9" fmla="*/ 18 h 1310"/>
                      <a:gd name="T10" fmla="*/ 8 w 2472"/>
                      <a:gd name="T11" fmla="*/ 19 h 1310"/>
                      <a:gd name="T12" fmla="*/ 6 w 2472"/>
                      <a:gd name="T13" fmla="*/ 19 h 1310"/>
                      <a:gd name="T14" fmla="*/ 5 w 2472"/>
                      <a:gd name="T15" fmla="*/ 19 h 1310"/>
                      <a:gd name="T16" fmla="*/ 4 w 2472"/>
                      <a:gd name="T17" fmla="*/ 19 h 1310"/>
                      <a:gd name="T18" fmla="*/ 3 w 2472"/>
                      <a:gd name="T19" fmla="*/ 19 h 1310"/>
                      <a:gd name="T20" fmla="*/ 2 w 2472"/>
                      <a:gd name="T21" fmla="*/ 18 h 1310"/>
                      <a:gd name="T22" fmla="*/ 2 w 2472"/>
                      <a:gd name="T23" fmla="*/ 17 h 1310"/>
                      <a:gd name="T24" fmla="*/ 1 w 2472"/>
                      <a:gd name="T25" fmla="*/ 15 h 1310"/>
                      <a:gd name="T26" fmla="*/ 1 w 2472"/>
                      <a:gd name="T27" fmla="*/ 14 h 1310"/>
                      <a:gd name="T28" fmla="*/ 1 w 2472"/>
                      <a:gd name="T29" fmla="*/ 13 h 1310"/>
                      <a:gd name="T30" fmla="*/ 1 w 2472"/>
                      <a:gd name="T31" fmla="*/ 13 h 1310"/>
                      <a:gd name="T32" fmla="*/ 0 w 2472"/>
                      <a:gd name="T33" fmla="*/ 12 h 1310"/>
                      <a:gd name="T34" fmla="*/ 0 w 2472"/>
                      <a:gd name="T35" fmla="*/ 10 h 1310"/>
                      <a:gd name="T36" fmla="*/ 1 w 2472"/>
                      <a:gd name="T37" fmla="*/ 9 h 1310"/>
                      <a:gd name="T38" fmla="*/ 1 w 2472"/>
                      <a:gd name="T39" fmla="*/ 8 h 1310"/>
                      <a:gd name="T40" fmla="*/ 1 w 2472"/>
                      <a:gd name="T41" fmla="*/ 7 h 1310"/>
                      <a:gd name="T42" fmla="*/ 1 w 2472"/>
                      <a:gd name="T43" fmla="*/ 6 h 1310"/>
                      <a:gd name="T44" fmla="*/ 1 w 2472"/>
                      <a:gd name="T45" fmla="*/ 5 h 1310"/>
                      <a:gd name="T46" fmla="*/ 2 w 2472"/>
                      <a:gd name="T47" fmla="*/ 3 h 1310"/>
                      <a:gd name="T48" fmla="*/ 2 w 2472"/>
                      <a:gd name="T49" fmla="*/ 3 h 1310"/>
                      <a:gd name="T50" fmla="*/ 3 w 2472"/>
                      <a:gd name="T51" fmla="*/ 2 h 1310"/>
                      <a:gd name="T52" fmla="*/ 3 w 2472"/>
                      <a:gd name="T53" fmla="*/ 2 h 1310"/>
                      <a:gd name="T54" fmla="*/ 3 w 2472"/>
                      <a:gd name="T55" fmla="*/ 3 h 1310"/>
                      <a:gd name="T56" fmla="*/ 4 w 2472"/>
                      <a:gd name="T57" fmla="*/ 4 h 1310"/>
                      <a:gd name="T58" fmla="*/ 5 w 2472"/>
                      <a:gd name="T59" fmla="*/ 4 h 1310"/>
                      <a:gd name="T60" fmla="*/ 5 w 2472"/>
                      <a:gd name="T61" fmla="*/ 4 h 1310"/>
                      <a:gd name="T62" fmla="*/ 7 w 2472"/>
                      <a:gd name="T63" fmla="*/ 4 h 1310"/>
                      <a:gd name="T64" fmla="*/ 8 w 2472"/>
                      <a:gd name="T65" fmla="*/ 3 h 1310"/>
                      <a:gd name="T66" fmla="*/ 8 w 2472"/>
                      <a:gd name="T67" fmla="*/ 5 h 1310"/>
                      <a:gd name="T68" fmla="*/ 9 w 2472"/>
                      <a:gd name="T69" fmla="*/ 8 h 1310"/>
                      <a:gd name="T70" fmla="*/ 8 w 2472"/>
                      <a:gd name="T71" fmla="*/ 10 h 1310"/>
                      <a:gd name="T72" fmla="*/ 10 w 2472"/>
                      <a:gd name="T73" fmla="*/ 8 h 1310"/>
                      <a:gd name="T74" fmla="*/ 11 w 2472"/>
                      <a:gd name="T75" fmla="*/ 6 h 1310"/>
                      <a:gd name="T76" fmla="*/ 12 w 2472"/>
                      <a:gd name="T77" fmla="*/ 5 h 1310"/>
                      <a:gd name="T78" fmla="*/ 13 w 2472"/>
                      <a:gd name="T79" fmla="*/ 3 h 1310"/>
                      <a:gd name="T80" fmla="*/ 15 w 2472"/>
                      <a:gd name="T81" fmla="*/ 2 h 1310"/>
                      <a:gd name="T82" fmla="*/ 17 w 2472"/>
                      <a:gd name="T83" fmla="*/ 1 h 1310"/>
                      <a:gd name="T84" fmla="*/ 20 w 2472"/>
                      <a:gd name="T85" fmla="*/ 0 h 1310"/>
                      <a:gd name="T86" fmla="*/ 23 w 2472"/>
                      <a:gd name="T87" fmla="*/ 0 h 1310"/>
                      <a:gd name="T88" fmla="*/ 29 w 2472"/>
                      <a:gd name="T89" fmla="*/ 1 h 1310"/>
                      <a:gd name="T90" fmla="*/ 33 w 2472"/>
                      <a:gd name="T91" fmla="*/ 3 h 1310"/>
                      <a:gd name="T92" fmla="*/ 35 w 2472"/>
                      <a:gd name="T93" fmla="*/ 5 h 1310"/>
                      <a:gd name="T94" fmla="*/ 37 w 2472"/>
                      <a:gd name="T95" fmla="*/ 7 h 1310"/>
                      <a:gd name="T96" fmla="*/ 38 w 2472"/>
                      <a:gd name="T97" fmla="*/ 10 h 1310"/>
                      <a:gd name="T98" fmla="*/ 39 w 2472"/>
                      <a:gd name="T99" fmla="*/ 12 h 1310"/>
                      <a:gd name="T100" fmla="*/ 39 w 2472"/>
                      <a:gd name="T101" fmla="*/ 17 h 1310"/>
                      <a:gd name="T102" fmla="*/ 39 w 2472"/>
                      <a:gd name="T103" fmla="*/ 21 h 1310"/>
                      <a:gd name="T104" fmla="*/ 9 w 2472"/>
                      <a:gd name="T105" fmla="*/ 21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grpSp>
                <p:nvGrpSpPr>
                  <p:cNvPr id="10313" name="Group 82">
                    <a:extLst>
                      <a:ext uri="{FF2B5EF4-FFF2-40B4-BE49-F238E27FC236}">
                        <a16:creationId xmlns:a16="http://schemas.microsoft.com/office/drawing/2014/main" id="{0C7DC589-9195-3B4A-A6D0-246C8FB270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10314" name="Freeform 83">
                      <a:extLst>
                        <a:ext uri="{FF2B5EF4-FFF2-40B4-BE49-F238E27FC236}">
                          <a16:creationId xmlns:a16="http://schemas.microsoft.com/office/drawing/2014/main" id="{D8374267-E132-7649-A900-B21950E9002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1 w 896"/>
                        <a:gd name="T1" fmla="*/ 3 h 808"/>
                        <a:gd name="T2" fmla="*/ 0 w 896"/>
                        <a:gd name="T3" fmla="*/ 5 h 808"/>
                        <a:gd name="T4" fmla="*/ 1 w 896"/>
                        <a:gd name="T5" fmla="*/ 8 h 808"/>
                        <a:gd name="T6" fmla="*/ 1 w 896"/>
                        <a:gd name="T7" fmla="*/ 9 h 808"/>
                        <a:gd name="T8" fmla="*/ 1 w 896"/>
                        <a:gd name="T9" fmla="*/ 10 h 808"/>
                        <a:gd name="T10" fmla="*/ 2 w 896"/>
                        <a:gd name="T11" fmla="*/ 10 h 808"/>
                        <a:gd name="T12" fmla="*/ 2 w 896"/>
                        <a:gd name="T13" fmla="*/ 11 h 808"/>
                        <a:gd name="T14" fmla="*/ 3 w 896"/>
                        <a:gd name="T15" fmla="*/ 12 h 808"/>
                        <a:gd name="T16" fmla="*/ 3 w 896"/>
                        <a:gd name="T17" fmla="*/ 13 h 808"/>
                        <a:gd name="T18" fmla="*/ 4 w 896"/>
                        <a:gd name="T19" fmla="*/ 13 h 808"/>
                        <a:gd name="T20" fmla="*/ 7 w 896"/>
                        <a:gd name="T21" fmla="*/ 10 h 808"/>
                        <a:gd name="T22" fmla="*/ 10 w 896"/>
                        <a:gd name="T23" fmla="*/ 13 h 808"/>
                        <a:gd name="T24" fmla="*/ 11 w 896"/>
                        <a:gd name="T25" fmla="*/ 12 h 808"/>
                        <a:gd name="T26" fmla="*/ 11 w 896"/>
                        <a:gd name="T27" fmla="*/ 12 h 808"/>
                        <a:gd name="T28" fmla="*/ 12 w 896"/>
                        <a:gd name="T29" fmla="*/ 11 h 808"/>
                        <a:gd name="T30" fmla="*/ 12 w 896"/>
                        <a:gd name="T31" fmla="*/ 10 h 808"/>
                        <a:gd name="T32" fmla="*/ 13 w 896"/>
                        <a:gd name="T33" fmla="*/ 8 h 808"/>
                        <a:gd name="T34" fmla="*/ 14 w 896"/>
                        <a:gd name="T35" fmla="*/ 4 h 808"/>
                        <a:gd name="T36" fmla="*/ 15 w 896"/>
                        <a:gd name="T37" fmla="*/ 3 h 808"/>
                        <a:gd name="T38" fmla="*/ 12 w 896"/>
                        <a:gd name="T39" fmla="*/ 1 h 808"/>
                        <a:gd name="T40" fmla="*/ 10 w 896"/>
                        <a:gd name="T41" fmla="*/ 0 h 808"/>
                        <a:gd name="T42" fmla="*/ 6 w 896"/>
                        <a:gd name="T43" fmla="*/ 1 h 808"/>
                        <a:gd name="T44" fmla="*/ 3 w 896"/>
                        <a:gd name="T45" fmla="*/ 1 h 808"/>
                        <a:gd name="T46" fmla="*/ 1 w 896"/>
                        <a:gd name="T47" fmla="*/ 3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10315" name="Freeform 84">
                      <a:extLst>
                        <a:ext uri="{FF2B5EF4-FFF2-40B4-BE49-F238E27FC236}">
                          <a16:creationId xmlns:a16="http://schemas.microsoft.com/office/drawing/2014/main" id="{B28F6BE3-C2A5-9740-9C71-DD66EB5D0B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3 w 553"/>
                        <a:gd name="T1" fmla="*/ 0 h 1424"/>
                        <a:gd name="T2" fmla="*/ 1 w 553"/>
                        <a:gd name="T3" fmla="*/ 3 h 1424"/>
                        <a:gd name="T4" fmla="*/ 2 w 553"/>
                        <a:gd name="T5" fmla="*/ 5 h 1424"/>
                        <a:gd name="T6" fmla="*/ 1 w 553"/>
                        <a:gd name="T7" fmla="*/ 8 h 1424"/>
                        <a:gd name="T8" fmla="*/ 0 w 553"/>
                        <a:gd name="T9" fmla="*/ 11 h 1424"/>
                        <a:gd name="T10" fmla="*/ 0 w 553"/>
                        <a:gd name="T11" fmla="*/ 14 h 1424"/>
                        <a:gd name="T12" fmla="*/ 0 w 553"/>
                        <a:gd name="T13" fmla="*/ 16 h 1424"/>
                        <a:gd name="T14" fmla="*/ 1 w 553"/>
                        <a:gd name="T15" fmla="*/ 19 h 1424"/>
                        <a:gd name="T16" fmla="*/ 4 w 553"/>
                        <a:gd name="T17" fmla="*/ 23 h 1424"/>
                        <a:gd name="T18" fmla="*/ 7 w 553"/>
                        <a:gd name="T19" fmla="*/ 18 h 1424"/>
                        <a:gd name="T20" fmla="*/ 8 w 553"/>
                        <a:gd name="T21" fmla="*/ 14 h 1424"/>
                        <a:gd name="T22" fmla="*/ 8 w 553"/>
                        <a:gd name="T23" fmla="*/ 11 h 1424"/>
                        <a:gd name="T24" fmla="*/ 7 w 553"/>
                        <a:gd name="T25" fmla="*/ 7 h 1424"/>
                        <a:gd name="T26" fmla="*/ 5 w 553"/>
                        <a:gd name="T27" fmla="*/ 5 h 1424"/>
                        <a:gd name="T28" fmla="*/ 6 w 553"/>
                        <a:gd name="T29" fmla="*/ 4 h 1424"/>
                        <a:gd name="T30" fmla="*/ 3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</p:grpSp>
            </p:grpSp>
            <p:sp>
              <p:nvSpPr>
                <p:cNvPr id="10302" name="Freeform 85">
                  <a:extLst>
                    <a:ext uri="{FF2B5EF4-FFF2-40B4-BE49-F238E27FC236}">
                      <a16:creationId xmlns:a16="http://schemas.microsoft.com/office/drawing/2014/main" id="{C0FC7688-4451-C341-AE10-681A8AF51E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6 w 693"/>
                    <a:gd name="T1" fmla="*/ 0 h 873"/>
                    <a:gd name="T2" fmla="*/ 6 w 693"/>
                    <a:gd name="T3" fmla="*/ 0 h 873"/>
                    <a:gd name="T4" fmla="*/ 7 w 693"/>
                    <a:gd name="T5" fmla="*/ 0 h 873"/>
                    <a:gd name="T6" fmla="*/ 7 w 693"/>
                    <a:gd name="T7" fmla="*/ 0 h 873"/>
                    <a:gd name="T8" fmla="*/ 7 w 693"/>
                    <a:gd name="T9" fmla="*/ 0 h 873"/>
                    <a:gd name="T10" fmla="*/ 7 w 693"/>
                    <a:gd name="T11" fmla="*/ 0 h 873"/>
                    <a:gd name="T12" fmla="*/ 7 w 693"/>
                    <a:gd name="T13" fmla="*/ 1 h 873"/>
                    <a:gd name="T14" fmla="*/ 7 w 693"/>
                    <a:gd name="T15" fmla="*/ 2 h 873"/>
                    <a:gd name="T16" fmla="*/ 7 w 693"/>
                    <a:gd name="T17" fmla="*/ 3 h 873"/>
                    <a:gd name="T18" fmla="*/ 7 w 693"/>
                    <a:gd name="T19" fmla="*/ 4 h 873"/>
                    <a:gd name="T20" fmla="*/ 8 w 693"/>
                    <a:gd name="T21" fmla="*/ 5 h 873"/>
                    <a:gd name="T22" fmla="*/ 8 w 693"/>
                    <a:gd name="T23" fmla="*/ 6 h 873"/>
                    <a:gd name="T24" fmla="*/ 8 w 693"/>
                    <a:gd name="T25" fmla="*/ 6 h 873"/>
                    <a:gd name="T26" fmla="*/ 9 w 693"/>
                    <a:gd name="T27" fmla="*/ 8 h 873"/>
                    <a:gd name="T28" fmla="*/ 9 w 693"/>
                    <a:gd name="T29" fmla="*/ 9 h 873"/>
                    <a:gd name="T30" fmla="*/ 10 w 693"/>
                    <a:gd name="T31" fmla="*/ 10 h 873"/>
                    <a:gd name="T32" fmla="*/ 11 w 693"/>
                    <a:gd name="T33" fmla="*/ 11 h 873"/>
                    <a:gd name="T34" fmla="*/ 7 w 693"/>
                    <a:gd name="T35" fmla="*/ 13 h 873"/>
                    <a:gd name="T36" fmla="*/ 5 w 693"/>
                    <a:gd name="T37" fmla="*/ 10 h 873"/>
                    <a:gd name="T38" fmla="*/ 4 w 693"/>
                    <a:gd name="T39" fmla="*/ 11 h 873"/>
                    <a:gd name="T40" fmla="*/ 2 w 693"/>
                    <a:gd name="T41" fmla="*/ 11 h 873"/>
                    <a:gd name="T42" fmla="*/ 1 w 693"/>
                    <a:gd name="T43" fmla="*/ 11 h 873"/>
                    <a:gd name="T44" fmla="*/ 0 w 693"/>
                    <a:gd name="T45" fmla="*/ 10 h 873"/>
                    <a:gd name="T46" fmla="*/ 0 w 693"/>
                    <a:gd name="T47" fmla="*/ 10 h 873"/>
                    <a:gd name="T48" fmla="*/ 1 w 693"/>
                    <a:gd name="T49" fmla="*/ 9 h 873"/>
                    <a:gd name="T50" fmla="*/ 2 w 693"/>
                    <a:gd name="T51" fmla="*/ 9 h 873"/>
                    <a:gd name="T52" fmla="*/ 3 w 693"/>
                    <a:gd name="T53" fmla="*/ 9 h 873"/>
                    <a:gd name="T54" fmla="*/ 4 w 693"/>
                    <a:gd name="T55" fmla="*/ 8 h 873"/>
                    <a:gd name="T56" fmla="*/ 4 w 693"/>
                    <a:gd name="T57" fmla="*/ 8 h 873"/>
                    <a:gd name="T58" fmla="*/ 5 w 693"/>
                    <a:gd name="T59" fmla="*/ 7 h 873"/>
                    <a:gd name="T60" fmla="*/ 5 w 693"/>
                    <a:gd name="T61" fmla="*/ 7 h 873"/>
                    <a:gd name="T62" fmla="*/ 6 w 693"/>
                    <a:gd name="T63" fmla="*/ 7 h 873"/>
                    <a:gd name="T64" fmla="*/ 6 w 693"/>
                    <a:gd name="T65" fmla="*/ 5 h 873"/>
                    <a:gd name="T66" fmla="*/ 5 w 693"/>
                    <a:gd name="T67" fmla="*/ 4 h 873"/>
                    <a:gd name="T68" fmla="*/ 5 w 693"/>
                    <a:gd name="T69" fmla="*/ 3 h 873"/>
                    <a:gd name="T70" fmla="*/ 5 w 693"/>
                    <a:gd name="T71" fmla="*/ 1 h 873"/>
                    <a:gd name="T72" fmla="*/ 6 w 693"/>
                    <a:gd name="T73" fmla="*/ 0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303" name="Freeform 86">
                  <a:extLst>
                    <a:ext uri="{FF2B5EF4-FFF2-40B4-BE49-F238E27FC236}">
                      <a16:creationId xmlns:a16="http://schemas.microsoft.com/office/drawing/2014/main" id="{4DB0B845-1D05-8D48-BBBD-7FB81C7CE7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4 w 874"/>
                    <a:gd name="T1" fmla="*/ 0 h 1244"/>
                    <a:gd name="T2" fmla="*/ 3 w 874"/>
                    <a:gd name="T3" fmla="*/ 1 h 1244"/>
                    <a:gd name="T4" fmla="*/ 3 w 874"/>
                    <a:gd name="T5" fmla="*/ 1 h 1244"/>
                    <a:gd name="T6" fmla="*/ 2 w 874"/>
                    <a:gd name="T7" fmla="*/ 2 h 1244"/>
                    <a:gd name="T8" fmla="*/ 2 w 874"/>
                    <a:gd name="T9" fmla="*/ 3 h 1244"/>
                    <a:gd name="T10" fmla="*/ 1 w 874"/>
                    <a:gd name="T11" fmla="*/ 4 h 1244"/>
                    <a:gd name="T12" fmla="*/ 1 w 874"/>
                    <a:gd name="T13" fmla="*/ 5 h 1244"/>
                    <a:gd name="T14" fmla="*/ 1 w 874"/>
                    <a:gd name="T15" fmla="*/ 6 h 1244"/>
                    <a:gd name="T16" fmla="*/ 1 w 874"/>
                    <a:gd name="T17" fmla="*/ 7 h 1244"/>
                    <a:gd name="T18" fmla="*/ 2 w 874"/>
                    <a:gd name="T19" fmla="*/ 9 h 1244"/>
                    <a:gd name="T20" fmla="*/ 1 w 874"/>
                    <a:gd name="T21" fmla="*/ 10 h 1244"/>
                    <a:gd name="T22" fmla="*/ 1 w 874"/>
                    <a:gd name="T23" fmla="*/ 12 h 1244"/>
                    <a:gd name="T24" fmla="*/ 0 w 874"/>
                    <a:gd name="T25" fmla="*/ 13 h 1244"/>
                    <a:gd name="T26" fmla="*/ 0 w 874"/>
                    <a:gd name="T27" fmla="*/ 14 h 1244"/>
                    <a:gd name="T28" fmla="*/ 1 w 874"/>
                    <a:gd name="T29" fmla="*/ 15 h 1244"/>
                    <a:gd name="T30" fmla="*/ 1 w 874"/>
                    <a:gd name="T31" fmla="*/ 16 h 1244"/>
                    <a:gd name="T32" fmla="*/ 1 w 874"/>
                    <a:gd name="T33" fmla="*/ 17 h 1244"/>
                    <a:gd name="T34" fmla="*/ 2 w 874"/>
                    <a:gd name="T35" fmla="*/ 17 h 1244"/>
                    <a:gd name="T36" fmla="*/ 2 w 874"/>
                    <a:gd name="T37" fmla="*/ 18 h 1244"/>
                    <a:gd name="T38" fmla="*/ 4 w 874"/>
                    <a:gd name="T39" fmla="*/ 18 h 1244"/>
                    <a:gd name="T40" fmla="*/ 5 w 874"/>
                    <a:gd name="T41" fmla="*/ 19 h 1244"/>
                    <a:gd name="T42" fmla="*/ 6 w 874"/>
                    <a:gd name="T43" fmla="*/ 19 h 1244"/>
                    <a:gd name="T44" fmla="*/ 8 w 874"/>
                    <a:gd name="T45" fmla="*/ 19 h 1244"/>
                    <a:gd name="T46" fmla="*/ 9 w 874"/>
                    <a:gd name="T47" fmla="*/ 19 h 1244"/>
                    <a:gd name="T48" fmla="*/ 10 w 874"/>
                    <a:gd name="T49" fmla="*/ 18 h 1244"/>
                    <a:gd name="T50" fmla="*/ 11 w 874"/>
                    <a:gd name="T51" fmla="*/ 17 h 1244"/>
                    <a:gd name="T52" fmla="*/ 12 w 874"/>
                    <a:gd name="T53" fmla="*/ 17 h 1244"/>
                    <a:gd name="T54" fmla="*/ 13 w 874"/>
                    <a:gd name="T55" fmla="*/ 15 h 1244"/>
                    <a:gd name="T56" fmla="*/ 14 w 874"/>
                    <a:gd name="T57" fmla="*/ 15 h 1244"/>
                    <a:gd name="T58" fmla="*/ 14 w 874"/>
                    <a:gd name="T59" fmla="*/ 14 h 1244"/>
                    <a:gd name="T60" fmla="*/ 14 w 874"/>
                    <a:gd name="T61" fmla="*/ 13 h 1244"/>
                    <a:gd name="T62" fmla="*/ 14 w 874"/>
                    <a:gd name="T63" fmla="*/ 12 h 1244"/>
                    <a:gd name="T64" fmla="*/ 14 w 874"/>
                    <a:gd name="T65" fmla="*/ 11 h 1244"/>
                    <a:gd name="T66" fmla="*/ 14 w 874"/>
                    <a:gd name="T67" fmla="*/ 10 h 1244"/>
                    <a:gd name="T68" fmla="*/ 14 w 874"/>
                    <a:gd name="T69" fmla="*/ 8 h 1244"/>
                    <a:gd name="T70" fmla="*/ 14 w 874"/>
                    <a:gd name="T71" fmla="*/ 7 h 1244"/>
                    <a:gd name="T72" fmla="*/ 14 w 874"/>
                    <a:gd name="T73" fmla="*/ 6 h 1244"/>
                    <a:gd name="T74" fmla="*/ 14 w 874"/>
                    <a:gd name="T75" fmla="*/ 4 h 1244"/>
                    <a:gd name="T76" fmla="*/ 14 w 874"/>
                    <a:gd name="T77" fmla="*/ 3 h 1244"/>
                    <a:gd name="T78" fmla="*/ 14 w 874"/>
                    <a:gd name="T79" fmla="*/ 2 h 1244"/>
                    <a:gd name="T80" fmla="*/ 13 w 874"/>
                    <a:gd name="T81" fmla="*/ 1 h 1244"/>
                    <a:gd name="T82" fmla="*/ 12 w 874"/>
                    <a:gd name="T83" fmla="*/ 0 h 1244"/>
                    <a:gd name="T84" fmla="*/ 10 w 874"/>
                    <a:gd name="T85" fmla="*/ 0 h 1244"/>
                    <a:gd name="T86" fmla="*/ 7 w 874"/>
                    <a:gd name="T87" fmla="*/ 0 h 1244"/>
                    <a:gd name="T88" fmla="*/ 4 w 874"/>
                    <a:gd name="T89" fmla="*/ 0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grpSp>
              <p:nvGrpSpPr>
                <p:cNvPr id="10304" name="Group 87">
                  <a:extLst>
                    <a:ext uri="{FF2B5EF4-FFF2-40B4-BE49-F238E27FC236}">
                      <a16:creationId xmlns:a16="http://schemas.microsoft.com/office/drawing/2014/main" id="{FA9913D4-FCBB-1344-9E7F-41808EBA03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10309" name="Freeform 88">
                    <a:extLst>
                      <a:ext uri="{FF2B5EF4-FFF2-40B4-BE49-F238E27FC236}">
                        <a16:creationId xmlns:a16="http://schemas.microsoft.com/office/drawing/2014/main" id="{BBEBD177-4E90-0E4C-A3CE-D3EAD1E2CF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1 w 431"/>
                      <a:gd name="T3" fmla="*/ 0 h 19"/>
                      <a:gd name="T4" fmla="*/ 2 w 431"/>
                      <a:gd name="T5" fmla="*/ 0 h 19"/>
                      <a:gd name="T6" fmla="*/ 3 w 431"/>
                      <a:gd name="T7" fmla="*/ 0 h 19"/>
                      <a:gd name="T8" fmla="*/ 4 w 431"/>
                      <a:gd name="T9" fmla="*/ 0 h 19"/>
                      <a:gd name="T10" fmla="*/ 5 w 431"/>
                      <a:gd name="T11" fmla="*/ 0 h 19"/>
                      <a:gd name="T12" fmla="*/ 6 w 431"/>
                      <a:gd name="T13" fmla="*/ 0 h 19"/>
                      <a:gd name="T14" fmla="*/ 7 w 431"/>
                      <a:gd name="T15" fmla="*/ 0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0310" name="Freeform 89">
                    <a:extLst>
                      <a:ext uri="{FF2B5EF4-FFF2-40B4-BE49-F238E27FC236}">
                        <a16:creationId xmlns:a16="http://schemas.microsoft.com/office/drawing/2014/main" id="{603031D8-6F8B-144A-9F48-EBA91727F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2 w 92"/>
                      <a:gd name="T3" fmla="*/ 0 h 5"/>
                      <a:gd name="T4" fmla="*/ 2 w 92"/>
                      <a:gd name="T5" fmla="*/ 1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0311" name="Freeform 90">
                    <a:extLst>
                      <a:ext uri="{FF2B5EF4-FFF2-40B4-BE49-F238E27FC236}">
                        <a16:creationId xmlns:a16="http://schemas.microsoft.com/office/drawing/2014/main" id="{3A21F736-7627-B648-A9E8-0677559003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3 w 202"/>
                      <a:gd name="T1" fmla="*/ 0 h 309"/>
                      <a:gd name="T2" fmla="*/ 3 w 202"/>
                      <a:gd name="T3" fmla="*/ 1 h 309"/>
                      <a:gd name="T4" fmla="*/ 3 w 202"/>
                      <a:gd name="T5" fmla="*/ 2 h 309"/>
                      <a:gd name="T6" fmla="*/ 3 w 202"/>
                      <a:gd name="T7" fmla="*/ 3 h 309"/>
                      <a:gd name="T8" fmla="*/ 3 w 202"/>
                      <a:gd name="T9" fmla="*/ 3 h 309"/>
                      <a:gd name="T10" fmla="*/ 3 w 202"/>
                      <a:gd name="T11" fmla="*/ 4 h 309"/>
                      <a:gd name="T12" fmla="*/ 4 w 202"/>
                      <a:gd name="T13" fmla="*/ 5 h 309"/>
                      <a:gd name="T14" fmla="*/ 3 w 202"/>
                      <a:gd name="T15" fmla="*/ 5 h 309"/>
                      <a:gd name="T16" fmla="*/ 3 w 202"/>
                      <a:gd name="T17" fmla="*/ 5 h 309"/>
                      <a:gd name="T18" fmla="*/ 3 w 202"/>
                      <a:gd name="T19" fmla="*/ 5 h 309"/>
                      <a:gd name="T20" fmla="*/ 2 w 202"/>
                      <a:gd name="T21" fmla="*/ 5 h 309"/>
                      <a:gd name="T22" fmla="*/ 1 w 202"/>
                      <a:gd name="T23" fmla="*/ 5 h 309"/>
                      <a:gd name="T24" fmla="*/ 0 w 202"/>
                      <a:gd name="T25" fmla="*/ 5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grpSp>
              <p:nvGrpSpPr>
                <p:cNvPr id="10305" name="Group 91">
                  <a:extLst>
                    <a:ext uri="{FF2B5EF4-FFF2-40B4-BE49-F238E27FC236}">
                      <a16:creationId xmlns:a16="http://schemas.microsoft.com/office/drawing/2014/main" id="{35607FAC-E818-B240-B36F-D4AC3E3EE1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10307" name="Freeform 92">
                    <a:extLst>
                      <a:ext uri="{FF2B5EF4-FFF2-40B4-BE49-F238E27FC236}">
                        <a16:creationId xmlns:a16="http://schemas.microsoft.com/office/drawing/2014/main" id="{885EB4E0-E2B7-404C-9883-33536D4C09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0 h 49"/>
                      <a:gd name="T2" fmla="*/ 1 w 232"/>
                      <a:gd name="T3" fmla="*/ 0 h 49"/>
                      <a:gd name="T4" fmla="*/ 1 w 232"/>
                      <a:gd name="T5" fmla="*/ 0 h 49"/>
                      <a:gd name="T6" fmla="*/ 2 w 232"/>
                      <a:gd name="T7" fmla="*/ 0 h 49"/>
                      <a:gd name="T8" fmla="*/ 2 w 232"/>
                      <a:gd name="T9" fmla="*/ 0 h 49"/>
                      <a:gd name="T10" fmla="*/ 3 w 232"/>
                      <a:gd name="T11" fmla="*/ 0 h 49"/>
                      <a:gd name="T12" fmla="*/ 3 w 232"/>
                      <a:gd name="T13" fmla="*/ 0 h 49"/>
                      <a:gd name="T14" fmla="*/ 4 w 232"/>
                      <a:gd name="T15" fmla="*/ 0 h 49"/>
                      <a:gd name="T16" fmla="*/ 4 w 232"/>
                      <a:gd name="T17" fmla="*/ 0 h 49"/>
                      <a:gd name="T18" fmla="*/ 4 w 232"/>
                      <a:gd name="T19" fmla="*/ 0 h 49"/>
                      <a:gd name="T20" fmla="*/ 3 w 232"/>
                      <a:gd name="T21" fmla="*/ 0 h 49"/>
                      <a:gd name="T22" fmla="*/ 3 w 232"/>
                      <a:gd name="T23" fmla="*/ 0 h 49"/>
                      <a:gd name="T24" fmla="*/ 2 w 232"/>
                      <a:gd name="T25" fmla="*/ 0 h 49"/>
                      <a:gd name="T26" fmla="*/ 2 w 232"/>
                      <a:gd name="T27" fmla="*/ 0 h 49"/>
                      <a:gd name="T28" fmla="*/ 1 w 232"/>
                      <a:gd name="T29" fmla="*/ 0 h 49"/>
                      <a:gd name="T30" fmla="*/ 1 w 232"/>
                      <a:gd name="T31" fmla="*/ 0 h 49"/>
                      <a:gd name="T32" fmla="*/ 0 w 232"/>
                      <a:gd name="T33" fmla="*/ 0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0308" name="Freeform 93">
                    <a:extLst>
                      <a:ext uri="{FF2B5EF4-FFF2-40B4-BE49-F238E27FC236}">
                        <a16:creationId xmlns:a16="http://schemas.microsoft.com/office/drawing/2014/main" id="{71403839-98A4-8E49-8711-5955270F17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4 w 226"/>
                      <a:gd name="T1" fmla="*/ 1 h 48"/>
                      <a:gd name="T2" fmla="*/ 4 w 226"/>
                      <a:gd name="T3" fmla="*/ 1 h 48"/>
                      <a:gd name="T4" fmla="*/ 3 w 226"/>
                      <a:gd name="T5" fmla="*/ 1 h 48"/>
                      <a:gd name="T6" fmla="*/ 3 w 226"/>
                      <a:gd name="T7" fmla="*/ 1 h 48"/>
                      <a:gd name="T8" fmla="*/ 2 w 226"/>
                      <a:gd name="T9" fmla="*/ 1 h 48"/>
                      <a:gd name="T10" fmla="*/ 2 w 226"/>
                      <a:gd name="T11" fmla="*/ 0 h 48"/>
                      <a:gd name="T12" fmla="*/ 1 w 226"/>
                      <a:gd name="T13" fmla="*/ 1 h 48"/>
                      <a:gd name="T14" fmla="*/ 0 w 226"/>
                      <a:gd name="T15" fmla="*/ 1 h 48"/>
                      <a:gd name="T16" fmla="*/ 1 w 226"/>
                      <a:gd name="T17" fmla="*/ 1 h 48"/>
                      <a:gd name="T18" fmla="*/ 1 w 226"/>
                      <a:gd name="T19" fmla="*/ 1 h 48"/>
                      <a:gd name="T20" fmla="*/ 1 w 226"/>
                      <a:gd name="T21" fmla="*/ 1 h 48"/>
                      <a:gd name="T22" fmla="*/ 2 w 226"/>
                      <a:gd name="T23" fmla="*/ 1 h 48"/>
                      <a:gd name="T24" fmla="*/ 2 w 226"/>
                      <a:gd name="T25" fmla="*/ 1 h 48"/>
                      <a:gd name="T26" fmla="*/ 3 w 226"/>
                      <a:gd name="T27" fmla="*/ 1 h 48"/>
                      <a:gd name="T28" fmla="*/ 3 w 226"/>
                      <a:gd name="T29" fmla="*/ 1 h 48"/>
                      <a:gd name="T30" fmla="*/ 3 w 226"/>
                      <a:gd name="T31" fmla="*/ 1 h 48"/>
                      <a:gd name="T32" fmla="*/ 4 w 226"/>
                      <a:gd name="T33" fmla="*/ 1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sp>
              <p:nvSpPr>
                <p:cNvPr id="10306" name="Freeform 94">
                  <a:extLst>
                    <a:ext uri="{FF2B5EF4-FFF2-40B4-BE49-F238E27FC236}">
                      <a16:creationId xmlns:a16="http://schemas.microsoft.com/office/drawing/2014/main" id="{C2236BB8-E6E1-7A44-907A-BEF1590439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0 w 903"/>
                    <a:gd name="T1" fmla="*/ 10 h 586"/>
                    <a:gd name="T2" fmla="*/ 1 w 903"/>
                    <a:gd name="T3" fmla="*/ 10 h 586"/>
                    <a:gd name="T4" fmla="*/ 0 w 903"/>
                    <a:gd name="T5" fmla="*/ 8 h 586"/>
                    <a:gd name="T6" fmla="*/ 1 w 903"/>
                    <a:gd name="T7" fmla="*/ 7 h 586"/>
                    <a:gd name="T8" fmla="*/ 1 w 903"/>
                    <a:gd name="T9" fmla="*/ 6 h 586"/>
                    <a:gd name="T10" fmla="*/ 2 w 903"/>
                    <a:gd name="T11" fmla="*/ 5 h 586"/>
                    <a:gd name="T12" fmla="*/ 2 w 903"/>
                    <a:gd name="T13" fmla="*/ 4 h 586"/>
                    <a:gd name="T14" fmla="*/ 3 w 903"/>
                    <a:gd name="T15" fmla="*/ 4 h 586"/>
                    <a:gd name="T16" fmla="*/ 4 w 903"/>
                    <a:gd name="T17" fmla="*/ 3 h 586"/>
                    <a:gd name="T18" fmla="*/ 5 w 903"/>
                    <a:gd name="T19" fmla="*/ 4 h 586"/>
                    <a:gd name="T20" fmla="*/ 6 w 903"/>
                    <a:gd name="T21" fmla="*/ 3 h 586"/>
                    <a:gd name="T22" fmla="*/ 7 w 903"/>
                    <a:gd name="T23" fmla="*/ 4 h 586"/>
                    <a:gd name="T24" fmla="*/ 7 w 903"/>
                    <a:gd name="T25" fmla="*/ 3 h 586"/>
                    <a:gd name="T26" fmla="*/ 8 w 903"/>
                    <a:gd name="T27" fmla="*/ 4 h 586"/>
                    <a:gd name="T28" fmla="*/ 8 w 903"/>
                    <a:gd name="T29" fmla="*/ 3 h 586"/>
                    <a:gd name="T30" fmla="*/ 10 w 903"/>
                    <a:gd name="T31" fmla="*/ 4 h 586"/>
                    <a:gd name="T32" fmla="*/ 11 w 903"/>
                    <a:gd name="T33" fmla="*/ 4 h 586"/>
                    <a:gd name="T34" fmla="*/ 11 w 903"/>
                    <a:gd name="T35" fmla="*/ 5 h 586"/>
                    <a:gd name="T36" fmla="*/ 12 w 903"/>
                    <a:gd name="T37" fmla="*/ 5 h 586"/>
                    <a:gd name="T38" fmla="*/ 12 w 903"/>
                    <a:gd name="T39" fmla="*/ 6 h 586"/>
                    <a:gd name="T40" fmla="*/ 12 w 903"/>
                    <a:gd name="T41" fmla="*/ 7 h 586"/>
                    <a:gd name="T42" fmla="*/ 12 w 903"/>
                    <a:gd name="T43" fmla="*/ 8 h 586"/>
                    <a:gd name="T44" fmla="*/ 12 w 903"/>
                    <a:gd name="T45" fmla="*/ 9 h 586"/>
                    <a:gd name="T46" fmla="*/ 13 w 903"/>
                    <a:gd name="T47" fmla="*/ 9 h 586"/>
                    <a:gd name="T48" fmla="*/ 13 w 903"/>
                    <a:gd name="T49" fmla="*/ 9 h 586"/>
                    <a:gd name="T50" fmla="*/ 13 w 903"/>
                    <a:gd name="T51" fmla="*/ 8 h 586"/>
                    <a:gd name="T52" fmla="*/ 14 w 903"/>
                    <a:gd name="T53" fmla="*/ 6 h 586"/>
                    <a:gd name="T54" fmla="*/ 13 w 903"/>
                    <a:gd name="T55" fmla="*/ 5 h 586"/>
                    <a:gd name="T56" fmla="*/ 13 w 903"/>
                    <a:gd name="T57" fmla="*/ 3 h 586"/>
                    <a:gd name="T58" fmla="*/ 12 w 903"/>
                    <a:gd name="T59" fmla="*/ 3 h 586"/>
                    <a:gd name="T60" fmla="*/ 11 w 903"/>
                    <a:gd name="T61" fmla="*/ 2 h 586"/>
                    <a:gd name="T62" fmla="*/ 10 w 903"/>
                    <a:gd name="T63" fmla="*/ 1 h 586"/>
                    <a:gd name="T64" fmla="*/ 9 w 903"/>
                    <a:gd name="T65" fmla="*/ 1 h 586"/>
                    <a:gd name="T66" fmla="*/ 7 w 903"/>
                    <a:gd name="T67" fmla="*/ 0 h 586"/>
                    <a:gd name="T68" fmla="*/ 5 w 903"/>
                    <a:gd name="T69" fmla="*/ 1 h 586"/>
                    <a:gd name="T70" fmla="*/ 4 w 903"/>
                    <a:gd name="T71" fmla="*/ 1 h 586"/>
                    <a:gd name="T72" fmla="*/ 3 w 903"/>
                    <a:gd name="T73" fmla="*/ 1 h 586"/>
                    <a:gd name="T74" fmla="*/ 1 w 903"/>
                    <a:gd name="T75" fmla="*/ 2 h 586"/>
                    <a:gd name="T76" fmla="*/ 0 w 903"/>
                    <a:gd name="T77" fmla="*/ 3 h 586"/>
                    <a:gd name="T78" fmla="*/ 0 w 903"/>
                    <a:gd name="T79" fmla="*/ 4 h 586"/>
                    <a:gd name="T80" fmla="*/ 0 w 903"/>
                    <a:gd name="T81" fmla="*/ 6 h 586"/>
                    <a:gd name="T82" fmla="*/ 0 w 903"/>
                    <a:gd name="T83" fmla="*/ 7 h 586"/>
                    <a:gd name="T84" fmla="*/ 0 w 903"/>
                    <a:gd name="T85" fmla="*/ 9 h 586"/>
                    <a:gd name="T86" fmla="*/ 0 w 903"/>
                    <a:gd name="T87" fmla="*/ 10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sp>
            <p:nvSpPr>
              <p:cNvPr id="10297" name="Freeform 95">
                <a:extLst>
                  <a:ext uri="{FF2B5EF4-FFF2-40B4-BE49-F238E27FC236}">
                    <a16:creationId xmlns:a16="http://schemas.microsoft.com/office/drawing/2014/main" id="{23EE9BC9-A5DF-5B48-B0FE-5E185F98B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2 w 954"/>
                  <a:gd name="T1" fmla="*/ 3 h 1017"/>
                  <a:gd name="T2" fmla="*/ 4 w 954"/>
                  <a:gd name="T3" fmla="*/ 2 h 1017"/>
                  <a:gd name="T4" fmla="*/ 5 w 954"/>
                  <a:gd name="T5" fmla="*/ 1 h 1017"/>
                  <a:gd name="T6" fmla="*/ 6 w 954"/>
                  <a:gd name="T7" fmla="*/ 0 h 1017"/>
                  <a:gd name="T8" fmla="*/ 8 w 954"/>
                  <a:gd name="T9" fmla="*/ 2 h 1017"/>
                  <a:gd name="T10" fmla="*/ 10 w 954"/>
                  <a:gd name="T11" fmla="*/ 5 h 1017"/>
                  <a:gd name="T12" fmla="*/ 12 w 954"/>
                  <a:gd name="T13" fmla="*/ 6 h 1017"/>
                  <a:gd name="T14" fmla="*/ 13 w 954"/>
                  <a:gd name="T15" fmla="*/ 7 h 1017"/>
                  <a:gd name="T16" fmla="*/ 13 w 954"/>
                  <a:gd name="T17" fmla="*/ 8 h 1017"/>
                  <a:gd name="T18" fmla="*/ 14 w 954"/>
                  <a:gd name="T19" fmla="*/ 9 h 1017"/>
                  <a:gd name="T20" fmla="*/ 15 w 954"/>
                  <a:gd name="T21" fmla="*/ 10 h 1017"/>
                  <a:gd name="T22" fmla="*/ 15 w 954"/>
                  <a:gd name="T23" fmla="*/ 11 h 1017"/>
                  <a:gd name="T24" fmla="*/ 15 w 954"/>
                  <a:gd name="T25" fmla="*/ 11 h 1017"/>
                  <a:gd name="T26" fmla="*/ 15 w 954"/>
                  <a:gd name="T27" fmla="*/ 13 h 1017"/>
                  <a:gd name="T28" fmla="*/ 15 w 954"/>
                  <a:gd name="T29" fmla="*/ 14 h 1017"/>
                  <a:gd name="T30" fmla="*/ 15 w 954"/>
                  <a:gd name="T31" fmla="*/ 15 h 1017"/>
                  <a:gd name="T32" fmla="*/ 14 w 954"/>
                  <a:gd name="T33" fmla="*/ 15 h 1017"/>
                  <a:gd name="T34" fmla="*/ 13 w 954"/>
                  <a:gd name="T35" fmla="*/ 16 h 1017"/>
                  <a:gd name="T36" fmla="*/ 12 w 954"/>
                  <a:gd name="T37" fmla="*/ 16 h 1017"/>
                  <a:gd name="T38" fmla="*/ 11 w 954"/>
                  <a:gd name="T39" fmla="*/ 16 h 1017"/>
                  <a:gd name="T40" fmla="*/ 10 w 954"/>
                  <a:gd name="T41" fmla="*/ 16 h 1017"/>
                  <a:gd name="T42" fmla="*/ 9 w 954"/>
                  <a:gd name="T43" fmla="*/ 16 h 1017"/>
                  <a:gd name="T44" fmla="*/ 8 w 954"/>
                  <a:gd name="T45" fmla="*/ 16 h 1017"/>
                  <a:gd name="T46" fmla="*/ 8 w 954"/>
                  <a:gd name="T47" fmla="*/ 16 h 1017"/>
                  <a:gd name="T48" fmla="*/ 7 w 954"/>
                  <a:gd name="T49" fmla="*/ 15 h 1017"/>
                  <a:gd name="T50" fmla="*/ 6 w 954"/>
                  <a:gd name="T51" fmla="*/ 15 h 1017"/>
                  <a:gd name="T52" fmla="*/ 6 w 954"/>
                  <a:gd name="T53" fmla="*/ 14 h 1017"/>
                  <a:gd name="T54" fmla="*/ 5 w 954"/>
                  <a:gd name="T55" fmla="*/ 13 h 1017"/>
                  <a:gd name="T56" fmla="*/ 4 w 954"/>
                  <a:gd name="T57" fmla="*/ 11 h 1017"/>
                  <a:gd name="T58" fmla="*/ 3 w 954"/>
                  <a:gd name="T59" fmla="*/ 9 h 1017"/>
                  <a:gd name="T60" fmla="*/ 3 w 954"/>
                  <a:gd name="T61" fmla="*/ 7 h 1017"/>
                  <a:gd name="T62" fmla="*/ 1 w 954"/>
                  <a:gd name="T63" fmla="*/ 4 h 1017"/>
                  <a:gd name="T64" fmla="*/ 0 w 954"/>
                  <a:gd name="T65" fmla="*/ 3 h 1017"/>
                  <a:gd name="T66" fmla="*/ 2 w 954"/>
                  <a:gd name="T67" fmla="*/ 3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98" name="Freeform 96">
                <a:extLst>
                  <a:ext uri="{FF2B5EF4-FFF2-40B4-BE49-F238E27FC236}">
                    <a16:creationId xmlns:a16="http://schemas.microsoft.com/office/drawing/2014/main" id="{0275EC68-6400-9E45-8AF3-C8380FADD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3 h 486"/>
                  <a:gd name="T2" fmla="*/ 1 w 581"/>
                  <a:gd name="T3" fmla="*/ 3 h 486"/>
                  <a:gd name="T4" fmla="*/ 2 w 581"/>
                  <a:gd name="T5" fmla="*/ 3 h 486"/>
                  <a:gd name="T6" fmla="*/ 3 w 581"/>
                  <a:gd name="T7" fmla="*/ 3 h 486"/>
                  <a:gd name="T8" fmla="*/ 3 w 581"/>
                  <a:gd name="T9" fmla="*/ 3 h 486"/>
                  <a:gd name="T10" fmla="*/ 5 w 581"/>
                  <a:gd name="T11" fmla="*/ 2 h 486"/>
                  <a:gd name="T12" fmla="*/ 6 w 581"/>
                  <a:gd name="T13" fmla="*/ 1 h 486"/>
                  <a:gd name="T14" fmla="*/ 6 w 581"/>
                  <a:gd name="T15" fmla="*/ 0 h 486"/>
                  <a:gd name="T16" fmla="*/ 10 w 581"/>
                  <a:gd name="T17" fmla="*/ 4 h 486"/>
                  <a:gd name="T18" fmla="*/ 10 w 581"/>
                  <a:gd name="T19" fmla="*/ 4 h 486"/>
                  <a:gd name="T20" fmla="*/ 9 w 581"/>
                  <a:gd name="T21" fmla="*/ 5 h 486"/>
                  <a:gd name="T22" fmla="*/ 9 w 581"/>
                  <a:gd name="T23" fmla="*/ 6 h 486"/>
                  <a:gd name="T24" fmla="*/ 8 w 581"/>
                  <a:gd name="T25" fmla="*/ 6 h 486"/>
                  <a:gd name="T26" fmla="*/ 8 w 581"/>
                  <a:gd name="T27" fmla="*/ 6 h 486"/>
                  <a:gd name="T28" fmla="*/ 7 w 581"/>
                  <a:gd name="T29" fmla="*/ 7 h 486"/>
                  <a:gd name="T30" fmla="*/ 6 w 581"/>
                  <a:gd name="T31" fmla="*/ 7 h 486"/>
                  <a:gd name="T32" fmla="*/ 4 w 581"/>
                  <a:gd name="T33" fmla="*/ 8 h 486"/>
                  <a:gd name="T34" fmla="*/ 3 w 581"/>
                  <a:gd name="T35" fmla="*/ 8 h 486"/>
                  <a:gd name="T36" fmla="*/ 3 w 581"/>
                  <a:gd name="T37" fmla="*/ 8 h 486"/>
                  <a:gd name="T38" fmla="*/ 0 w 581"/>
                  <a:gd name="T39" fmla="*/ 3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10259" name="Group 97">
              <a:extLst>
                <a:ext uri="{FF2B5EF4-FFF2-40B4-BE49-F238E27FC236}">
                  <a16:creationId xmlns:a16="http://schemas.microsoft.com/office/drawing/2014/main" id="{12B2DFBD-235E-F840-AC44-400DF6DE4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10284" name="Group 98">
                <a:extLst>
                  <a:ext uri="{FF2B5EF4-FFF2-40B4-BE49-F238E27FC236}">
                    <a16:creationId xmlns:a16="http://schemas.microsoft.com/office/drawing/2014/main" id="{E08F35F6-3EE9-944F-8406-2FA88D67E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0291" name="Freeform 99">
                  <a:extLst>
                    <a:ext uri="{FF2B5EF4-FFF2-40B4-BE49-F238E27FC236}">
                      <a16:creationId xmlns:a16="http://schemas.microsoft.com/office/drawing/2014/main" id="{A6250912-7935-A049-94BE-3ABC4A014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1 w 309"/>
                    <a:gd name="T1" fmla="*/ 1 h 246"/>
                    <a:gd name="T2" fmla="*/ 2 w 309"/>
                    <a:gd name="T3" fmla="*/ 0 h 246"/>
                    <a:gd name="T4" fmla="*/ 3 w 309"/>
                    <a:gd name="T5" fmla="*/ 0 h 246"/>
                    <a:gd name="T6" fmla="*/ 4 w 309"/>
                    <a:gd name="T7" fmla="*/ 1 h 246"/>
                    <a:gd name="T8" fmla="*/ 5 w 309"/>
                    <a:gd name="T9" fmla="*/ 1 h 246"/>
                    <a:gd name="T10" fmla="*/ 5 w 309"/>
                    <a:gd name="T11" fmla="*/ 1 h 246"/>
                    <a:gd name="T12" fmla="*/ 5 w 309"/>
                    <a:gd name="T13" fmla="*/ 2 h 246"/>
                    <a:gd name="T14" fmla="*/ 5 w 309"/>
                    <a:gd name="T15" fmla="*/ 2 h 246"/>
                    <a:gd name="T16" fmla="*/ 5 w 309"/>
                    <a:gd name="T17" fmla="*/ 3 h 246"/>
                    <a:gd name="T18" fmla="*/ 5 w 309"/>
                    <a:gd name="T19" fmla="*/ 3 h 246"/>
                    <a:gd name="T20" fmla="*/ 5 w 309"/>
                    <a:gd name="T21" fmla="*/ 3 h 246"/>
                    <a:gd name="T22" fmla="*/ 5 w 309"/>
                    <a:gd name="T23" fmla="*/ 4 h 246"/>
                    <a:gd name="T24" fmla="*/ 4 w 309"/>
                    <a:gd name="T25" fmla="*/ 4 h 246"/>
                    <a:gd name="T26" fmla="*/ 4 w 309"/>
                    <a:gd name="T27" fmla="*/ 4 h 246"/>
                    <a:gd name="T28" fmla="*/ 3 w 309"/>
                    <a:gd name="T29" fmla="*/ 4 h 246"/>
                    <a:gd name="T30" fmla="*/ 3 w 309"/>
                    <a:gd name="T31" fmla="*/ 4 h 246"/>
                    <a:gd name="T32" fmla="*/ 2 w 309"/>
                    <a:gd name="T33" fmla="*/ 4 h 246"/>
                    <a:gd name="T34" fmla="*/ 2 w 309"/>
                    <a:gd name="T35" fmla="*/ 4 h 246"/>
                    <a:gd name="T36" fmla="*/ 1 w 309"/>
                    <a:gd name="T37" fmla="*/ 4 h 246"/>
                    <a:gd name="T38" fmla="*/ 1 w 309"/>
                    <a:gd name="T39" fmla="*/ 4 h 246"/>
                    <a:gd name="T40" fmla="*/ 1 w 309"/>
                    <a:gd name="T41" fmla="*/ 3 h 246"/>
                    <a:gd name="T42" fmla="*/ 0 w 309"/>
                    <a:gd name="T43" fmla="*/ 3 h 246"/>
                    <a:gd name="T44" fmla="*/ 0 w 309"/>
                    <a:gd name="T45" fmla="*/ 2 h 246"/>
                    <a:gd name="T46" fmla="*/ 0 w 309"/>
                    <a:gd name="T47" fmla="*/ 1 h 246"/>
                    <a:gd name="T48" fmla="*/ 1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292" name="Freeform 100">
                  <a:extLst>
                    <a:ext uri="{FF2B5EF4-FFF2-40B4-BE49-F238E27FC236}">
                      <a16:creationId xmlns:a16="http://schemas.microsoft.com/office/drawing/2014/main" id="{456401AF-7B81-2440-9F2E-7F9F0FB4A2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5 w 308"/>
                    <a:gd name="T1" fmla="*/ 0 h 245"/>
                    <a:gd name="T2" fmla="*/ 4 w 308"/>
                    <a:gd name="T3" fmla="*/ 0 h 245"/>
                    <a:gd name="T4" fmla="*/ 3 w 308"/>
                    <a:gd name="T5" fmla="*/ 0 h 245"/>
                    <a:gd name="T6" fmla="*/ 2 w 308"/>
                    <a:gd name="T7" fmla="*/ 0 h 245"/>
                    <a:gd name="T8" fmla="*/ 1 w 308"/>
                    <a:gd name="T9" fmla="*/ 0 h 245"/>
                    <a:gd name="T10" fmla="*/ 1 w 308"/>
                    <a:gd name="T11" fmla="*/ 0 h 245"/>
                    <a:gd name="T12" fmla="*/ 0 w 308"/>
                    <a:gd name="T13" fmla="*/ 0 h 245"/>
                    <a:gd name="T14" fmla="*/ 0 w 308"/>
                    <a:gd name="T15" fmla="*/ 1 h 245"/>
                    <a:gd name="T16" fmla="*/ 1 w 308"/>
                    <a:gd name="T17" fmla="*/ 2 h 245"/>
                    <a:gd name="T18" fmla="*/ 1 w 308"/>
                    <a:gd name="T19" fmla="*/ 2 h 245"/>
                    <a:gd name="T20" fmla="*/ 1 w 308"/>
                    <a:gd name="T21" fmla="*/ 3 h 245"/>
                    <a:gd name="T22" fmla="*/ 1 w 308"/>
                    <a:gd name="T23" fmla="*/ 3 h 245"/>
                    <a:gd name="T24" fmla="*/ 2 w 308"/>
                    <a:gd name="T25" fmla="*/ 3 h 245"/>
                    <a:gd name="T26" fmla="*/ 2 w 308"/>
                    <a:gd name="T27" fmla="*/ 3 h 245"/>
                    <a:gd name="T28" fmla="*/ 2 w 308"/>
                    <a:gd name="T29" fmla="*/ 3 h 245"/>
                    <a:gd name="T30" fmla="*/ 3 w 308"/>
                    <a:gd name="T31" fmla="*/ 3 h 245"/>
                    <a:gd name="T32" fmla="*/ 4 w 308"/>
                    <a:gd name="T33" fmla="*/ 3 h 245"/>
                    <a:gd name="T34" fmla="*/ 4 w 308"/>
                    <a:gd name="T35" fmla="*/ 3 h 245"/>
                    <a:gd name="T36" fmla="*/ 5 w 308"/>
                    <a:gd name="T37" fmla="*/ 3 h 245"/>
                    <a:gd name="T38" fmla="*/ 5 w 308"/>
                    <a:gd name="T39" fmla="*/ 3 h 245"/>
                    <a:gd name="T40" fmla="*/ 5 w 308"/>
                    <a:gd name="T41" fmla="*/ 2 h 245"/>
                    <a:gd name="T42" fmla="*/ 5 w 308"/>
                    <a:gd name="T43" fmla="*/ 2 h 245"/>
                    <a:gd name="T44" fmla="*/ 5 w 308"/>
                    <a:gd name="T45" fmla="*/ 1 h 245"/>
                    <a:gd name="T46" fmla="*/ 5 w 308"/>
                    <a:gd name="T47" fmla="*/ 0 h 245"/>
                    <a:gd name="T48" fmla="*/ 5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293" name="Freeform 101">
                  <a:extLst>
                    <a:ext uri="{FF2B5EF4-FFF2-40B4-BE49-F238E27FC236}">
                      <a16:creationId xmlns:a16="http://schemas.microsoft.com/office/drawing/2014/main" id="{F5636A0B-8676-C743-AFCB-BFD524630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0 w 45"/>
                    <a:gd name="T5" fmla="*/ 0 h 33"/>
                    <a:gd name="T6" fmla="*/ 0 w 45"/>
                    <a:gd name="T7" fmla="*/ 0 h 33"/>
                    <a:gd name="T8" fmla="*/ 0 w 45"/>
                    <a:gd name="T9" fmla="*/ 0 h 33"/>
                    <a:gd name="T10" fmla="*/ 0 w 45"/>
                    <a:gd name="T11" fmla="*/ 0 h 33"/>
                    <a:gd name="T12" fmla="*/ 0 w 45"/>
                    <a:gd name="T13" fmla="*/ 0 h 33"/>
                    <a:gd name="T14" fmla="*/ 0 w 45"/>
                    <a:gd name="T15" fmla="*/ 0 h 33"/>
                    <a:gd name="T16" fmla="*/ 0 w 45"/>
                    <a:gd name="T17" fmla="*/ 0 h 33"/>
                    <a:gd name="T18" fmla="*/ 0 w 45"/>
                    <a:gd name="T19" fmla="*/ 0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294" name="Freeform 102">
                  <a:extLst>
                    <a:ext uri="{FF2B5EF4-FFF2-40B4-BE49-F238E27FC236}">
                      <a16:creationId xmlns:a16="http://schemas.microsoft.com/office/drawing/2014/main" id="{13A2C04E-3CE5-7940-BA60-681CE51A4E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3 w 128"/>
                    <a:gd name="T1" fmla="*/ 1 h 52"/>
                    <a:gd name="T2" fmla="*/ 3 w 128"/>
                    <a:gd name="T3" fmla="*/ 1 h 52"/>
                    <a:gd name="T4" fmla="*/ 1 w 128"/>
                    <a:gd name="T5" fmla="*/ 1 h 52"/>
                    <a:gd name="T6" fmla="*/ 0 w 128"/>
                    <a:gd name="T7" fmla="*/ 0 h 52"/>
                    <a:gd name="T8" fmla="*/ 3 w 128"/>
                    <a:gd name="T9" fmla="*/ 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0295" name="Freeform 103">
                  <a:extLst>
                    <a:ext uri="{FF2B5EF4-FFF2-40B4-BE49-F238E27FC236}">
                      <a16:creationId xmlns:a16="http://schemas.microsoft.com/office/drawing/2014/main" id="{899A44E4-865D-4448-AEC7-AC061269AD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 h 54"/>
                    <a:gd name="T2" fmla="*/ 0 w 74"/>
                    <a:gd name="T3" fmla="*/ 1 h 54"/>
                    <a:gd name="T4" fmla="*/ 2 w 74"/>
                    <a:gd name="T5" fmla="*/ 1 h 54"/>
                    <a:gd name="T6" fmla="*/ 2 w 74"/>
                    <a:gd name="T7" fmla="*/ 0 h 54"/>
                    <a:gd name="T8" fmla="*/ 0 w 74"/>
                    <a:gd name="T9" fmla="*/ 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0285" name="Group 104">
                <a:extLst>
                  <a:ext uri="{FF2B5EF4-FFF2-40B4-BE49-F238E27FC236}">
                    <a16:creationId xmlns:a16="http://schemas.microsoft.com/office/drawing/2014/main" id="{9A807E29-E2F3-364D-8FFA-FD5D26413B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0289" name="Oval 105">
                  <a:extLst>
                    <a:ext uri="{FF2B5EF4-FFF2-40B4-BE49-F238E27FC236}">
                      <a16:creationId xmlns:a16="http://schemas.microsoft.com/office/drawing/2014/main" id="{D598F99C-944E-E94F-8016-3D1E4B344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0290" name="Oval 106">
                  <a:extLst>
                    <a:ext uri="{FF2B5EF4-FFF2-40B4-BE49-F238E27FC236}">
                      <a16:creationId xmlns:a16="http://schemas.microsoft.com/office/drawing/2014/main" id="{DD2D06B2-04DB-9F43-AA75-EADB3A80C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</p:grpSp>
          <p:grpSp>
            <p:nvGrpSpPr>
              <p:cNvPr id="10286" name="Group 107">
                <a:extLst>
                  <a:ext uri="{FF2B5EF4-FFF2-40B4-BE49-F238E27FC236}">
                    <a16:creationId xmlns:a16="http://schemas.microsoft.com/office/drawing/2014/main" id="{34904D92-071A-C748-9594-6B796EBDD7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0287" name="Oval 108">
                  <a:extLst>
                    <a:ext uri="{FF2B5EF4-FFF2-40B4-BE49-F238E27FC236}">
                      <a16:creationId xmlns:a16="http://schemas.microsoft.com/office/drawing/2014/main" id="{3C3F2E19-AC8D-5B42-8C2F-DC758A2BD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0288" name="Oval 109">
                  <a:extLst>
                    <a:ext uri="{FF2B5EF4-FFF2-40B4-BE49-F238E27FC236}">
                      <a16:creationId xmlns:a16="http://schemas.microsoft.com/office/drawing/2014/main" id="{231AA7CD-4011-8744-AFDD-154E337A5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</p:grpSp>
        </p:grpSp>
        <p:sp>
          <p:nvSpPr>
            <p:cNvPr id="10260" name="Freeform 110">
              <a:extLst>
                <a:ext uri="{FF2B5EF4-FFF2-40B4-BE49-F238E27FC236}">
                  <a16:creationId xmlns:a16="http://schemas.microsoft.com/office/drawing/2014/main" id="{A894A7BB-60A0-1443-B258-A9AC269C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0 w 487"/>
                <a:gd name="T1" fmla="*/ 0 h 424"/>
                <a:gd name="T2" fmla="*/ 0 w 487"/>
                <a:gd name="T3" fmla="*/ 0 h 424"/>
                <a:gd name="T4" fmla="*/ 0 w 487"/>
                <a:gd name="T5" fmla="*/ 0 h 424"/>
                <a:gd name="T6" fmla="*/ 1 w 487"/>
                <a:gd name="T7" fmla="*/ 1 h 424"/>
                <a:gd name="T8" fmla="*/ 1 w 487"/>
                <a:gd name="T9" fmla="*/ 1 h 424"/>
                <a:gd name="T10" fmla="*/ 1 w 487"/>
                <a:gd name="T11" fmla="*/ 1 h 424"/>
                <a:gd name="T12" fmla="*/ 1 w 487"/>
                <a:gd name="T13" fmla="*/ 1 h 424"/>
                <a:gd name="T14" fmla="*/ 1 w 487"/>
                <a:gd name="T15" fmla="*/ 1 h 424"/>
                <a:gd name="T16" fmla="*/ 1 w 487"/>
                <a:gd name="T17" fmla="*/ 1 h 424"/>
                <a:gd name="T18" fmla="*/ 1 w 487"/>
                <a:gd name="T19" fmla="*/ 1 h 424"/>
                <a:gd name="T20" fmla="*/ 2 w 487"/>
                <a:gd name="T21" fmla="*/ 1 h 424"/>
                <a:gd name="T22" fmla="*/ 2 w 487"/>
                <a:gd name="T23" fmla="*/ 1 h 424"/>
                <a:gd name="T24" fmla="*/ 2 w 487"/>
                <a:gd name="T25" fmla="*/ 1 h 424"/>
                <a:gd name="T26" fmla="*/ 2 w 487"/>
                <a:gd name="T27" fmla="*/ 3 h 424"/>
                <a:gd name="T28" fmla="*/ 2 w 487"/>
                <a:gd name="T29" fmla="*/ 3 h 424"/>
                <a:gd name="T30" fmla="*/ 2 w 487"/>
                <a:gd name="T31" fmla="*/ 4 h 424"/>
                <a:gd name="T32" fmla="*/ 1 w 487"/>
                <a:gd name="T33" fmla="*/ 4 h 424"/>
                <a:gd name="T34" fmla="*/ 1 w 487"/>
                <a:gd name="T35" fmla="*/ 4 h 424"/>
                <a:gd name="T36" fmla="*/ 1 w 487"/>
                <a:gd name="T37" fmla="*/ 4 h 424"/>
                <a:gd name="T38" fmla="*/ 0 w 487"/>
                <a:gd name="T39" fmla="*/ 3 h 424"/>
                <a:gd name="T40" fmla="*/ 0 w 487"/>
                <a:gd name="T41" fmla="*/ 3 h 424"/>
                <a:gd name="T42" fmla="*/ 0 w 487"/>
                <a:gd name="T43" fmla="*/ 2 h 424"/>
                <a:gd name="T44" fmla="*/ 0 w 487"/>
                <a:gd name="T45" fmla="*/ 2 h 424"/>
                <a:gd name="T46" fmla="*/ 0 w 487"/>
                <a:gd name="T47" fmla="*/ 1 h 424"/>
                <a:gd name="T48" fmla="*/ 0 w 487"/>
                <a:gd name="T49" fmla="*/ 1 h 424"/>
                <a:gd name="T50" fmla="*/ 0 w 487"/>
                <a:gd name="T51" fmla="*/ 0 h 424"/>
                <a:gd name="T52" fmla="*/ 0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0261" name="Group 111">
              <a:extLst>
                <a:ext uri="{FF2B5EF4-FFF2-40B4-BE49-F238E27FC236}">
                  <a16:creationId xmlns:a16="http://schemas.microsoft.com/office/drawing/2014/main" id="{5041ACCB-4AF0-4542-BE93-926AEBF4E7B9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0262" name="Freeform 112">
                <a:extLst>
                  <a:ext uri="{FF2B5EF4-FFF2-40B4-BE49-F238E27FC236}">
                    <a16:creationId xmlns:a16="http://schemas.microsoft.com/office/drawing/2014/main" id="{8BE10535-599F-9341-B315-EE68ABEF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1 w 3311"/>
                  <a:gd name="T1" fmla="*/ 0 h 2423"/>
                  <a:gd name="T2" fmla="*/ 2 w 3311"/>
                  <a:gd name="T3" fmla="*/ 0 h 2423"/>
                  <a:gd name="T4" fmla="*/ 2 w 3311"/>
                  <a:gd name="T5" fmla="*/ 0 h 2423"/>
                  <a:gd name="T6" fmla="*/ 3 w 3311"/>
                  <a:gd name="T7" fmla="*/ 0 h 2423"/>
                  <a:gd name="T8" fmla="*/ 3 w 3311"/>
                  <a:gd name="T9" fmla="*/ 1 h 2423"/>
                  <a:gd name="T10" fmla="*/ 4 w 3311"/>
                  <a:gd name="T11" fmla="*/ 1 h 2423"/>
                  <a:gd name="T12" fmla="*/ 4 w 3311"/>
                  <a:gd name="T13" fmla="*/ 1 h 2423"/>
                  <a:gd name="T14" fmla="*/ 4 w 3311"/>
                  <a:gd name="T15" fmla="*/ 1 h 2423"/>
                  <a:gd name="T16" fmla="*/ 4 w 3311"/>
                  <a:gd name="T17" fmla="*/ 1 h 2423"/>
                  <a:gd name="T18" fmla="*/ 4 w 3311"/>
                  <a:gd name="T19" fmla="*/ 1 h 2423"/>
                  <a:gd name="T20" fmla="*/ 4 w 3311"/>
                  <a:gd name="T21" fmla="*/ 1 h 2423"/>
                  <a:gd name="T22" fmla="*/ 3 w 3311"/>
                  <a:gd name="T23" fmla="*/ 1 h 2423"/>
                  <a:gd name="T24" fmla="*/ 3 w 3311"/>
                  <a:gd name="T25" fmla="*/ 1 h 2423"/>
                  <a:gd name="T26" fmla="*/ 3 w 3311"/>
                  <a:gd name="T27" fmla="*/ 1 h 2423"/>
                  <a:gd name="T28" fmla="*/ 4 w 3311"/>
                  <a:gd name="T29" fmla="*/ 2 h 2423"/>
                  <a:gd name="T30" fmla="*/ 4 w 3311"/>
                  <a:gd name="T31" fmla="*/ 2 h 2423"/>
                  <a:gd name="T32" fmla="*/ 4 w 3311"/>
                  <a:gd name="T33" fmla="*/ 2 h 2423"/>
                  <a:gd name="T34" fmla="*/ 4 w 3311"/>
                  <a:gd name="T35" fmla="*/ 2 h 2423"/>
                  <a:gd name="T36" fmla="*/ 4 w 3311"/>
                  <a:gd name="T37" fmla="*/ 2 h 2423"/>
                  <a:gd name="T38" fmla="*/ 5 w 3311"/>
                  <a:gd name="T39" fmla="*/ 2 h 2423"/>
                  <a:gd name="T40" fmla="*/ 5 w 3311"/>
                  <a:gd name="T41" fmla="*/ 3 h 2423"/>
                  <a:gd name="T42" fmla="*/ 4 w 3311"/>
                  <a:gd name="T43" fmla="*/ 3 h 2423"/>
                  <a:gd name="T44" fmla="*/ 4 w 3311"/>
                  <a:gd name="T45" fmla="*/ 3 h 2423"/>
                  <a:gd name="T46" fmla="*/ 4 w 3311"/>
                  <a:gd name="T47" fmla="*/ 3 h 2423"/>
                  <a:gd name="T48" fmla="*/ 4 w 3311"/>
                  <a:gd name="T49" fmla="*/ 3 h 2423"/>
                  <a:gd name="T50" fmla="*/ 4 w 3311"/>
                  <a:gd name="T51" fmla="*/ 3 h 2423"/>
                  <a:gd name="T52" fmla="*/ 4 w 3311"/>
                  <a:gd name="T53" fmla="*/ 3 h 2423"/>
                  <a:gd name="T54" fmla="*/ 4 w 3311"/>
                  <a:gd name="T55" fmla="*/ 3 h 2423"/>
                  <a:gd name="T56" fmla="*/ 4 w 3311"/>
                  <a:gd name="T57" fmla="*/ 3 h 2423"/>
                  <a:gd name="T58" fmla="*/ 4 w 3311"/>
                  <a:gd name="T59" fmla="*/ 3 h 2423"/>
                  <a:gd name="T60" fmla="*/ 4 w 3311"/>
                  <a:gd name="T61" fmla="*/ 3 h 2423"/>
                  <a:gd name="T62" fmla="*/ 4 w 3311"/>
                  <a:gd name="T63" fmla="*/ 3 h 2423"/>
                  <a:gd name="T64" fmla="*/ 4 w 3311"/>
                  <a:gd name="T65" fmla="*/ 3 h 2423"/>
                  <a:gd name="T66" fmla="*/ 4 w 3311"/>
                  <a:gd name="T67" fmla="*/ 3 h 2423"/>
                  <a:gd name="T68" fmla="*/ 3 w 3311"/>
                  <a:gd name="T69" fmla="*/ 3 h 2423"/>
                  <a:gd name="T70" fmla="*/ 3 w 3311"/>
                  <a:gd name="T71" fmla="*/ 3 h 2423"/>
                  <a:gd name="T72" fmla="*/ 3 w 3311"/>
                  <a:gd name="T73" fmla="*/ 3 h 2423"/>
                  <a:gd name="T74" fmla="*/ 2 w 3311"/>
                  <a:gd name="T75" fmla="*/ 3 h 2423"/>
                  <a:gd name="T76" fmla="*/ 2 w 3311"/>
                  <a:gd name="T77" fmla="*/ 3 h 2423"/>
                  <a:gd name="T78" fmla="*/ 2 w 3311"/>
                  <a:gd name="T79" fmla="*/ 2 h 2423"/>
                  <a:gd name="T80" fmla="*/ 1 w 3311"/>
                  <a:gd name="T81" fmla="*/ 2 h 2423"/>
                  <a:gd name="T82" fmla="*/ 1 w 3311"/>
                  <a:gd name="T83" fmla="*/ 2 h 2423"/>
                  <a:gd name="T84" fmla="*/ 0 w 3311"/>
                  <a:gd name="T85" fmla="*/ 1 h 2423"/>
                  <a:gd name="T86" fmla="*/ 0 w 3311"/>
                  <a:gd name="T87" fmla="*/ 0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63" name="Freeform 113">
                <a:extLst>
                  <a:ext uri="{FF2B5EF4-FFF2-40B4-BE49-F238E27FC236}">
                    <a16:creationId xmlns:a16="http://schemas.microsoft.com/office/drawing/2014/main" id="{7F0ECF5E-F2B3-7749-AEFD-7F6111F7A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1 w 1008"/>
                  <a:gd name="T1" fmla="*/ 1 h 673"/>
                  <a:gd name="T2" fmla="*/ 1 w 1008"/>
                  <a:gd name="T3" fmla="*/ 1 h 673"/>
                  <a:gd name="T4" fmla="*/ 1 w 1008"/>
                  <a:gd name="T5" fmla="*/ 1 h 673"/>
                  <a:gd name="T6" fmla="*/ 1 w 1008"/>
                  <a:gd name="T7" fmla="*/ 1 h 673"/>
                  <a:gd name="T8" fmla="*/ 1 w 1008"/>
                  <a:gd name="T9" fmla="*/ 1 h 673"/>
                  <a:gd name="T10" fmla="*/ 1 w 1008"/>
                  <a:gd name="T11" fmla="*/ 1 h 673"/>
                  <a:gd name="T12" fmla="*/ 1 w 1008"/>
                  <a:gd name="T13" fmla="*/ 1 h 673"/>
                  <a:gd name="T14" fmla="*/ 1 w 1008"/>
                  <a:gd name="T15" fmla="*/ 0 h 673"/>
                  <a:gd name="T16" fmla="*/ 1 w 1008"/>
                  <a:gd name="T17" fmla="*/ 0 h 673"/>
                  <a:gd name="T18" fmla="*/ 1 w 1008"/>
                  <a:gd name="T19" fmla="*/ 0 h 673"/>
                  <a:gd name="T20" fmla="*/ 1 w 1008"/>
                  <a:gd name="T21" fmla="*/ 0 h 673"/>
                  <a:gd name="T22" fmla="*/ 1 w 1008"/>
                  <a:gd name="T23" fmla="*/ 0 h 673"/>
                  <a:gd name="T24" fmla="*/ 1 w 1008"/>
                  <a:gd name="T25" fmla="*/ 0 h 673"/>
                  <a:gd name="T26" fmla="*/ 1 w 1008"/>
                  <a:gd name="T27" fmla="*/ 0 h 673"/>
                  <a:gd name="T28" fmla="*/ 0 w 1008"/>
                  <a:gd name="T29" fmla="*/ 0 h 673"/>
                  <a:gd name="T30" fmla="*/ 0 w 1008"/>
                  <a:gd name="T31" fmla="*/ 0 h 673"/>
                  <a:gd name="T32" fmla="*/ 0 w 1008"/>
                  <a:gd name="T33" fmla="*/ 0 h 673"/>
                  <a:gd name="T34" fmla="*/ 0 w 1008"/>
                  <a:gd name="T35" fmla="*/ 0 h 673"/>
                  <a:gd name="T36" fmla="*/ 0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64" name="Freeform 114">
                <a:extLst>
                  <a:ext uri="{FF2B5EF4-FFF2-40B4-BE49-F238E27FC236}">
                    <a16:creationId xmlns:a16="http://schemas.microsoft.com/office/drawing/2014/main" id="{630B31FF-900A-7A44-822C-9142DF9F4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 w 1077"/>
                  <a:gd name="T1" fmla="*/ 1 h 838"/>
                  <a:gd name="T2" fmla="*/ 1 w 1077"/>
                  <a:gd name="T3" fmla="*/ 1 h 838"/>
                  <a:gd name="T4" fmla="*/ 1 w 1077"/>
                  <a:gd name="T5" fmla="*/ 1 h 838"/>
                  <a:gd name="T6" fmla="*/ 1 w 1077"/>
                  <a:gd name="T7" fmla="*/ 1 h 838"/>
                  <a:gd name="T8" fmla="*/ 1 w 1077"/>
                  <a:gd name="T9" fmla="*/ 1 h 838"/>
                  <a:gd name="T10" fmla="*/ 1 w 1077"/>
                  <a:gd name="T11" fmla="*/ 1 h 838"/>
                  <a:gd name="T12" fmla="*/ 1 w 1077"/>
                  <a:gd name="T13" fmla="*/ 1 h 838"/>
                  <a:gd name="T14" fmla="*/ 1 w 1077"/>
                  <a:gd name="T15" fmla="*/ 1 h 838"/>
                  <a:gd name="T16" fmla="*/ 1 w 1077"/>
                  <a:gd name="T17" fmla="*/ 1 h 838"/>
                  <a:gd name="T18" fmla="*/ 1 w 1077"/>
                  <a:gd name="T19" fmla="*/ 1 h 838"/>
                  <a:gd name="T20" fmla="*/ 1 w 1077"/>
                  <a:gd name="T21" fmla="*/ 1 h 838"/>
                  <a:gd name="T22" fmla="*/ 1 w 1077"/>
                  <a:gd name="T23" fmla="*/ 0 h 838"/>
                  <a:gd name="T24" fmla="*/ 1 w 1077"/>
                  <a:gd name="T25" fmla="*/ 0 h 838"/>
                  <a:gd name="T26" fmla="*/ 0 w 1077"/>
                  <a:gd name="T27" fmla="*/ 0 h 838"/>
                  <a:gd name="T28" fmla="*/ 0 w 1077"/>
                  <a:gd name="T29" fmla="*/ 0 h 838"/>
                  <a:gd name="T30" fmla="*/ 0 w 1077"/>
                  <a:gd name="T31" fmla="*/ 0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65" name="Freeform 115">
                <a:extLst>
                  <a:ext uri="{FF2B5EF4-FFF2-40B4-BE49-F238E27FC236}">
                    <a16:creationId xmlns:a16="http://schemas.microsoft.com/office/drawing/2014/main" id="{696BF043-10F8-5749-B787-6FF85D5A1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 w 1069"/>
                  <a:gd name="T1" fmla="*/ 1 h 828"/>
                  <a:gd name="T2" fmla="*/ 1 w 1069"/>
                  <a:gd name="T3" fmla="*/ 1 h 828"/>
                  <a:gd name="T4" fmla="*/ 1 w 1069"/>
                  <a:gd name="T5" fmla="*/ 1 h 828"/>
                  <a:gd name="T6" fmla="*/ 1 w 1069"/>
                  <a:gd name="T7" fmla="*/ 1 h 828"/>
                  <a:gd name="T8" fmla="*/ 1 w 1069"/>
                  <a:gd name="T9" fmla="*/ 1 h 828"/>
                  <a:gd name="T10" fmla="*/ 1 w 1069"/>
                  <a:gd name="T11" fmla="*/ 1 h 828"/>
                  <a:gd name="T12" fmla="*/ 1 w 1069"/>
                  <a:gd name="T13" fmla="*/ 1 h 828"/>
                  <a:gd name="T14" fmla="*/ 1 w 1069"/>
                  <a:gd name="T15" fmla="*/ 1 h 828"/>
                  <a:gd name="T16" fmla="*/ 1 w 1069"/>
                  <a:gd name="T17" fmla="*/ 0 h 828"/>
                  <a:gd name="T18" fmla="*/ 1 w 1069"/>
                  <a:gd name="T19" fmla="*/ 0 h 828"/>
                  <a:gd name="T20" fmla="*/ 0 w 1069"/>
                  <a:gd name="T21" fmla="*/ 0 h 828"/>
                  <a:gd name="T22" fmla="*/ 0 w 1069"/>
                  <a:gd name="T23" fmla="*/ 0 h 828"/>
                  <a:gd name="T24" fmla="*/ 0 w 1069"/>
                  <a:gd name="T25" fmla="*/ 0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66" name="Freeform 116">
                <a:extLst>
                  <a:ext uri="{FF2B5EF4-FFF2-40B4-BE49-F238E27FC236}">
                    <a16:creationId xmlns:a16="http://schemas.microsoft.com/office/drawing/2014/main" id="{414B1AFA-860E-8E40-BAE2-4F10441E9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0 w 36"/>
                  <a:gd name="T1" fmla="*/ 0 h 313"/>
                  <a:gd name="T2" fmla="*/ 0 w 36"/>
                  <a:gd name="T3" fmla="*/ 0 h 313"/>
                  <a:gd name="T4" fmla="*/ 0 w 36"/>
                  <a:gd name="T5" fmla="*/ 0 h 313"/>
                  <a:gd name="T6" fmla="*/ 0 w 36"/>
                  <a:gd name="T7" fmla="*/ 0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67" name="Freeform 117">
                <a:extLst>
                  <a:ext uri="{FF2B5EF4-FFF2-40B4-BE49-F238E27FC236}">
                    <a16:creationId xmlns:a16="http://schemas.microsoft.com/office/drawing/2014/main" id="{4E51E5A6-8DAB-AD4B-B00A-34E3047DD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0 w 177"/>
                  <a:gd name="T1" fmla="*/ 0 h 175"/>
                  <a:gd name="T2" fmla="*/ 0 w 177"/>
                  <a:gd name="T3" fmla="*/ 0 h 175"/>
                  <a:gd name="T4" fmla="*/ 0 w 177"/>
                  <a:gd name="T5" fmla="*/ 0 h 175"/>
                  <a:gd name="T6" fmla="*/ 0 w 177"/>
                  <a:gd name="T7" fmla="*/ 0 h 175"/>
                  <a:gd name="T8" fmla="*/ 0 w 177"/>
                  <a:gd name="T9" fmla="*/ 0 h 175"/>
                  <a:gd name="T10" fmla="*/ 0 w 177"/>
                  <a:gd name="T11" fmla="*/ 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68" name="Freeform 118">
                <a:extLst>
                  <a:ext uri="{FF2B5EF4-FFF2-40B4-BE49-F238E27FC236}">
                    <a16:creationId xmlns:a16="http://schemas.microsoft.com/office/drawing/2014/main" id="{74D363BB-7E76-1840-A964-22047CB23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0 w 281"/>
                  <a:gd name="T1" fmla="*/ 0 h 123"/>
                  <a:gd name="T2" fmla="*/ 0 w 281"/>
                  <a:gd name="T3" fmla="*/ 0 h 123"/>
                  <a:gd name="T4" fmla="*/ 0 w 281"/>
                  <a:gd name="T5" fmla="*/ 0 h 123"/>
                  <a:gd name="T6" fmla="*/ 0 w 281"/>
                  <a:gd name="T7" fmla="*/ 0 h 123"/>
                  <a:gd name="T8" fmla="*/ 0 w 281"/>
                  <a:gd name="T9" fmla="*/ 0 h 123"/>
                  <a:gd name="T10" fmla="*/ 0 w 281"/>
                  <a:gd name="T11" fmla="*/ 0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69" name="Freeform 119">
                <a:extLst>
                  <a:ext uri="{FF2B5EF4-FFF2-40B4-BE49-F238E27FC236}">
                    <a16:creationId xmlns:a16="http://schemas.microsoft.com/office/drawing/2014/main" id="{5BE5E2C0-17B5-8740-A37F-8D73EA659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0 w 319"/>
                  <a:gd name="T1" fmla="*/ 0 h 68"/>
                  <a:gd name="T2" fmla="*/ 0 w 319"/>
                  <a:gd name="T3" fmla="*/ 0 h 68"/>
                  <a:gd name="T4" fmla="*/ 0 w 319"/>
                  <a:gd name="T5" fmla="*/ 0 h 68"/>
                  <a:gd name="T6" fmla="*/ 0 w 319"/>
                  <a:gd name="T7" fmla="*/ 0 h 68"/>
                  <a:gd name="T8" fmla="*/ 0 w 319"/>
                  <a:gd name="T9" fmla="*/ 0 h 68"/>
                  <a:gd name="T10" fmla="*/ 0 w 319"/>
                  <a:gd name="T11" fmla="*/ 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70" name="Freeform 120">
                <a:extLst>
                  <a:ext uri="{FF2B5EF4-FFF2-40B4-BE49-F238E27FC236}">
                    <a16:creationId xmlns:a16="http://schemas.microsoft.com/office/drawing/2014/main" id="{2EA7B068-554C-8D45-A5AC-849DEC8F0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0 w 150"/>
                  <a:gd name="T1" fmla="*/ 0 h 103"/>
                  <a:gd name="T2" fmla="*/ 0 w 150"/>
                  <a:gd name="T3" fmla="*/ 0 h 103"/>
                  <a:gd name="T4" fmla="*/ 0 w 150"/>
                  <a:gd name="T5" fmla="*/ 0 h 103"/>
                  <a:gd name="T6" fmla="*/ 0 w 150"/>
                  <a:gd name="T7" fmla="*/ 0 h 1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71" name="Freeform 121">
                <a:extLst>
                  <a:ext uri="{FF2B5EF4-FFF2-40B4-BE49-F238E27FC236}">
                    <a16:creationId xmlns:a16="http://schemas.microsoft.com/office/drawing/2014/main" id="{005D17FD-37D3-004E-91E8-A51DEA140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0 w 242"/>
                  <a:gd name="T1" fmla="*/ 0 h 124"/>
                  <a:gd name="T2" fmla="*/ 0 w 242"/>
                  <a:gd name="T3" fmla="*/ 0 h 124"/>
                  <a:gd name="T4" fmla="*/ 0 w 242"/>
                  <a:gd name="T5" fmla="*/ 0 h 124"/>
                  <a:gd name="T6" fmla="*/ 0 w 242"/>
                  <a:gd name="T7" fmla="*/ 0 h 124"/>
                  <a:gd name="T8" fmla="*/ 0 w 242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72" name="Freeform 122">
                <a:extLst>
                  <a:ext uri="{FF2B5EF4-FFF2-40B4-BE49-F238E27FC236}">
                    <a16:creationId xmlns:a16="http://schemas.microsoft.com/office/drawing/2014/main" id="{66796817-B6BB-FD4C-B4BA-A98A1FEB3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0 w 205"/>
                  <a:gd name="T1" fmla="*/ 0 h 95"/>
                  <a:gd name="T2" fmla="*/ 0 w 205"/>
                  <a:gd name="T3" fmla="*/ 0 h 95"/>
                  <a:gd name="T4" fmla="*/ 0 w 205"/>
                  <a:gd name="T5" fmla="*/ 0 h 95"/>
                  <a:gd name="T6" fmla="*/ 0 w 205"/>
                  <a:gd name="T7" fmla="*/ 0 h 95"/>
                  <a:gd name="T8" fmla="*/ 0 w 205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73" name="Freeform 123">
                <a:extLst>
                  <a:ext uri="{FF2B5EF4-FFF2-40B4-BE49-F238E27FC236}">
                    <a16:creationId xmlns:a16="http://schemas.microsoft.com/office/drawing/2014/main" id="{D10D27A6-2FB4-2949-9AB7-76A2AB447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0 w 199"/>
                  <a:gd name="T1" fmla="*/ 0 h 101"/>
                  <a:gd name="T2" fmla="*/ 0 w 199"/>
                  <a:gd name="T3" fmla="*/ 0 h 101"/>
                  <a:gd name="T4" fmla="*/ 0 w 199"/>
                  <a:gd name="T5" fmla="*/ 0 h 101"/>
                  <a:gd name="T6" fmla="*/ 0 w 199"/>
                  <a:gd name="T7" fmla="*/ 0 h 101"/>
                  <a:gd name="T8" fmla="*/ 0 w 1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74" name="Freeform 124">
                <a:extLst>
                  <a:ext uri="{FF2B5EF4-FFF2-40B4-BE49-F238E27FC236}">
                    <a16:creationId xmlns:a16="http://schemas.microsoft.com/office/drawing/2014/main" id="{5FA2F09E-7EFD-9246-A92B-59A892548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0 h 253"/>
                  <a:gd name="T2" fmla="*/ 0 w 296"/>
                  <a:gd name="T3" fmla="*/ 0 h 253"/>
                  <a:gd name="T4" fmla="*/ 0 w 296"/>
                  <a:gd name="T5" fmla="*/ 0 h 253"/>
                  <a:gd name="T6" fmla="*/ 0 w 296"/>
                  <a:gd name="T7" fmla="*/ 0 h 253"/>
                  <a:gd name="T8" fmla="*/ 0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75" name="Freeform 125">
                <a:extLst>
                  <a:ext uri="{FF2B5EF4-FFF2-40B4-BE49-F238E27FC236}">
                    <a16:creationId xmlns:a16="http://schemas.microsoft.com/office/drawing/2014/main" id="{6383D9AA-85E2-9A4A-956B-D6F40E8BB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0 w 237"/>
                  <a:gd name="T1" fmla="*/ 0 h 96"/>
                  <a:gd name="T2" fmla="*/ 0 w 237"/>
                  <a:gd name="T3" fmla="*/ 0 h 96"/>
                  <a:gd name="T4" fmla="*/ 0 w 237"/>
                  <a:gd name="T5" fmla="*/ 0 h 96"/>
                  <a:gd name="T6" fmla="*/ 0 w 237"/>
                  <a:gd name="T7" fmla="*/ 0 h 96"/>
                  <a:gd name="T8" fmla="*/ 0 w 2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76" name="Freeform 126">
                <a:extLst>
                  <a:ext uri="{FF2B5EF4-FFF2-40B4-BE49-F238E27FC236}">
                    <a16:creationId xmlns:a16="http://schemas.microsoft.com/office/drawing/2014/main" id="{DCFE7BD7-338C-2D4C-ADA0-C7D3F5356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0 w 198"/>
                  <a:gd name="T1" fmla="*/ 0 h 79"/>
                  <a:gd name="T2" fmla="*/ 0 w 198"/>
                  <a:gd name="T3" fmla="*/ 0 h 79"/>
                  <a:gd name="T4" fmla="*/ 0 w 198"/>
                  <a:gd name="T5" fmla="*/ 0 h 79"/>
                  <a:gd name="T6" fmla="*/ 0 w 198"/>
                  <a:gd name="T7" fmla="*/ 0 h 79"/>
                  <a:gd name="T8" fmla="*/ 0 w 198"/>
                  <a:gd name="T9" fmla="*/ 0 h 79"/>
                  <a:gd name="T10" fmla="*/ 0 w 198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77" name="Freeform 127">
                <a:extLst>
                  <a:ext uri="{FF2B5EF4-FFF2-40B4-BE49-F238E27FC236}">
                    <a16:creationId xmlns:a16="http://schemas.microsoft.com/office/drawing/2014/main" id="{83B316F8-3205-6347-9209-70E98E1C0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0 w 184"/>
                  <a:gd name="T1" fmla="*/ 0 h 72"/>
                  <a:gd name="T2" fmla="*/ 0 w 184"/>
                  <a:gd name="T3" fmla="*/ 0 h 72"/>
                  <a:gd name="T4" fmla="*/ 0 w 184"/>
                  <a:gd name="T5" fmla="*/ 0 h 72"/>
                  <a:gd name="T6" fmla="*/ 0 w 184"/>
                  <a:gd name="T7" fmla="*/ 0 h 72"/>
                  <a:gd name="T8" fmla="*/ 0 w 184"/>
                  <a:gd name="T9" fmla="*/ 0 h 72"/>
                  <a:gd name="T10" fmla="*/ 0 w 184"/>
                  <a:gd name="T11" fmla="*/ 0 h 72"/>
                  <a:gd name="T12" fmla="*/ 0 w 18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78" name="Freeform 128">
                <a:extLst>
                  <a:ext uri="{FF2B5EF4-FFF2-40B4-BE49-F238E27FC236}">
                    <a16:creationId xmlns:a16="http://schemas.microsoft.com/office/drawing/2014/main" id="{A5F7D0DC-9400-B440-9C30-2D8167D08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0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79" name="Freeform 129">
                <a:extLst>
                  <a:ext uri="{FF2B5EF4-FFF2-40B4-BE49-F238E27FC236}">
                    <a16:creationId xmlns:a16="http://schemas.microsoft.com/office/drawing/2014/main" id="{346573B1-741C-0647-9BB3-54EDB16E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0 w 1027"/>
                  <a:gd name="T3" fmla="*/ 0 h 266"/>
                  <a:gd name="T4" fmla="*/ 0 w 1027"/>
                  <a:gd name="T5" fmla="*/ 0 h 266"/>
                  <a:gd name="T6" fmla="*/ 1 w 1027"/>
                  <a:gd name="T7" fmla="*/ 0 h 266"/>
                  <a:gd name="T8" fmla="*/ 1 w 1027"/>
                  <a:gd name="T9" fmla="*/ 0 h 266"/>
                  <a:gd name="T10" fmla="*/ 1 w 1027"/>
                  <a:gd name="T11" fmla="*/ 0 h 266"/>
                  <a:gd name="T12" fmla="*/ 1 w 1027"/>
                  <a:gd name="T13" fmla="*/ 0 h 266"/>
                  <a:gd name="T14" fmla="*/ 1 w 1027"/>
                  <a:gd name="T15" fmla="*/ 0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80" name="Freeform 130">
                <a:extLst>
                  <a:ext uri="{FF2B5EF4-FFF2-40B4-BE49-F238E27FC236}">
                    <a16:creationId xmlns:a16="http://schemas.microsoft.com/office/drawing/2014/main" id="{5FE2577C-F117-1349-B86A-FC17889BD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0 w 174"/>
                  <a:gd name="T3" fmla="*/ 0 h 396"/>
                  <a:gd name="T4" fmla="*/ 0 w 174"/>
                  <a:gd name="T5" fmla="*/ 0 h 396"/>
                  <a:gd name="T6" fmla="*/ 0 w 174"/>
                  <a:gd name="T7" fmla="*/ 0 h 396"/>
                  <a:gd name="T8" fmla="*/ 0 w 174"/>
                  <a:gd name="T9" fmla="*/ 1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81" name="Freeform 131">
                <a:extLst>
                  <a:ext uri="{FF2B5EF4-FFF2-40B4-BE49-F238E27FC236}">
                    <a16:creationId xmlns:a16="http://schemas.microsoft.com/office/drawing/2014/main" id="{990ADA70-165A-6E4D-BEDF-14144BFDE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1 w 992"/>
                  <a:gd name="T1" fmla="*/ 0 h 425"/>
                  <a:gd name="T2" fmla="*/ 1 w 992"/>
                  <a:gd name="T3" fmla="*/ 0 h 425"/>
                  <a:gd name="T4" fmla="*/ 1 w 992"/>
                  <a:gd name="T5" fmla="*/ 0 h 425"/>
                  <a:gd name="T6" fmla="*/ 1 w 992"/>
                  <a:gd name="T7" fmla="*/ 0 h 425"/>
                  <a:gd name="T8" fmla="*/ 0 w 992"/>
                  <a:gd name="T9" fmla="*/ 0 h 425"/>
                  <a:gd name="T10" fmla="*/ 0 w 992"/>
                  <a:gd name="T11" fmla="*/ 0 h 425"/>
                  <a:gd name="T12" fmla="*/ 0 w 992"/>
                  <a:gd name="T13" fmla="*/ 1 h 425"/>
                  <a:gd name="T14" fmla="*/ 0 w 992"/>
                  <a:gd name="T15" fmla="*/ 1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82" name="Freeform 132">
                <a:extLst>
                  <a:ext uri="{FF2B5EF4-FFF2-40B4-BE49-F238E27FC236}">
                    <a16:creationId xmlns:a16="http://schemas.microsoft.com/office/drawing/2014/main" id="{F3515CDE-27B8-7449-8E16-8FC9C54D8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0 w 27"/>
                  <a:gd name="T1" fmla="*/ 0 h 116"/>
                  <a:gd name="T2" fmla="*/ 0 w 27"/>
                  <a:gd name="T3" fmla="*/ 0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0283" name="Freeform 133">
                <a:extLst>
                  <a:ext uri="{FF2B5EF4-FFF2-40B4-BE49-F238E27FC236}">
                    <a16:creationId xmlns:a16="http://schemas.microsoft.com/office/drawing/2014/main" id="{92248FE9-6AEA-5142-BD47-00C946288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0 w 204"/>
                  <a:gd name="T3" fmla="*/ 0 h 149"/>
                  <a:gd name="T4" fmla="*/ 0 w 204"/>
                  <a:gd name="T5" fmla="*/ 0 h 149"/>
                  <a:gd name="T6" fmla="*/ 0 w 204"/>
                  <a:gd name="T7" fmla="*/ 0 h 1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</p:grpSp>
      <p:sp>
        <p:nvSpPr>
          <p:cNvPr id="35974" name="AutoShape 134">
            <a:extLst>
              <a:ext uri="{FF2B5EF4-FFF2-40B4-BE49-F238E27FC236}">
                <a16:creationId xmlns:a16="http://schemas.microsoft.com/office/drawing/2014/main" id="{3C286B41-8696-9D46-BD95-CBC73223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4648200" cy="1066800"/>
          </a:xfrm>
          <a:prstGeom prst="cloudCallout">
            <a:avLst>
              <a:gd name="adj1" fmla="val -57685"/>
              <a:gd name="adj2" fmla="val 91069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latin typeface="Arial" pitchFamily="34" charset="0"/>
              </a:rPr>
              <a:t>Hey!  Isn</a:t>
            </a:r>
            <a:r>
              <a:rPr lang="zh-CN" altLang="en-US" sz="2000" b="1">
                <a:latin typeface="Arial" pitchFamily="34" charset="0"/>
              </a:rPr>
              <a:t>’</a:t>
            </a:r>
            <a:r>
              <a:rPr lang="en-US" altLang="zh-CN" sz="2000" b="1">
                <a:latin typeface="Arial" pitchFamily="34" charset="0"/>
              </a:rPr>
              <a:t>t it better than </a:t>
            </a:r>
            <a:r>
              <a:rPr lang="en-US" altLang="zh-CN" sz="2000" b="1" i="1"/>
              <a:t>Gaussian Elimination</a:t>
            </a:r>
            <a:r>
              <a:rPr lang="en-US" altLang="zh-CN" sz="2000" b="1">
                <a:latin typeface="Arial" pitchFamily="34" charset="0"/>
              </a:rPr>
              <a:t>?</a:t>
            </a:r>
          </a:p>
        </p:txBody>
      </p:sp>
      <p:sp>
        <p:nvSpPr>
          <p:cNvPr id="35975" name="AutoShape 135">
            <a:extLst>
              <a:ext uri="{FF2B5EF4-FFF2-40B4-BE49-F238E27FC236}">
                <a16:creationId xmlns:a16="http://schemas.microsoft.com/office/drawing/2014/main" id="{F3E0D7B0-E718-6740-A8E1-6E8327115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3352800" cy="1066800"/>
          </a:xfrm>
          <a:prstGeom prst="cloudCallout">
            <a:avLst>
              <a:gd name="adj1" fmla="val 80634"/>
              <a:gd name="adj2" fmla="val 109227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latin typeface="Arial" charset="0"/>
                <a:ea typeface="宋体" charset="0"/>
              </a:rPr>
              <a:t>What makes you say so?</a:t>
            </a:r>
          </a:p>
        </p:txBody>
      </p:sp>
      <p:sp>
        <p:nvSpPr>
          <p:cNvPr id="35976" name="AutoShape 136">
            <a:extLst>
              <a:ext uri="{FF2B5EF4-FFF2-40B4-BE49-F238E27FC236}">
                <a16:creationId xmlns:a16="http://schemas.microsoft.com/office/drawing/2014/main" id="{D68E21CA-1A70-F048-99F9-E0D4C140F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9000"/>
            <a:ext cx="4724400" cy="1219200"/>
          </a:xfrm>
          <a:prstGeom prst="cloudCallout">
            <a:avLst>
              <a:gd name="adj1" fmla="val -55644"/>
              <a:gd name="adj2" fmla="val 85676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latin typeface="Arial" charset="0"/>
                <a:ea typeface="宋体" charset="0"/>
              </a:rPr>
              <a:t>Obviously we no longer need the backward substitution!</a:t>
            </a:r>
          </a:p>
        </p:txBody>
      </p:sp>
      <p:sp>
        <p:nvSpPr>
          <p:cNvPr id="35977" name="AutoShape 137">
            <a:extLst>
              <a:ext uri="{FF2B5EF4-FFF2-40B4-BE49-F238E27FC236}">
                <a16:creationId xmlns:a16="http://schemas.microsoft.com/office/drawing/2014/main" id="{09B38C48-DC55-BA42-BF91-117B0092D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4876800" cy="1600200"/>
          </a:xfrm>
          <a:prstGeom prst="cloudCallout">
            <a:avLst>
              <a:gd name="adj1" fmla="val 55500"/>
              <a:gd name="adj2" fmla="val 74602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altLang="zh-CN" sz="2000" b="1">
                <a:latin typeface="Arial" pitchFamily="34" charset="0"/>
              </a:rPr>
              <a:t>You</a:t>
            </a:r>
            <a:r>
              <a:rPr lang="zh-CN" altLang="en-US" sz="2000" b="1">
                <a:latin typeface="Arial" pitchFamily="34" charset="0"/>
              </a:rPr>
              <a:t>’</a:t>
            </a:r>
            <a:r>
              <a:rPr lang="en-US" altLang="zh-CN" sz="2000" b="1">
                <a:latin typeface="Arial" pitchFamily="34" charset="0"/>
              </a:rPr>
              <a:t>d better wait till we go through the next section to draw your conclusion…</a:t>
            </a: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883E6B9F-37D7-5240-9368-63136CDB67DA}"/>
              </a:ext>
            </a:extLst>
          </p:cNvPr>
          <p:cNvSpPr txBox="1">
            <a:spLocks/>
          </p:cNvSpPr>
          <p:nvPr/>
        </p:nvSpPr>
        <p:spPr>
          <a:xfrm>
            <a:off x="330743" y="76200"/>
            <a:ext cx="8584657" cy="762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高斯</a:t>
            </a:r>
            <a:r>
              <a:rPr lang="en-US" altLang="zh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若当消去法</a:t>
            </a:r>
            <a:r>
              <a:rPr lang="en-US" altLang="zh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(Gauss-Jordan Method)</a:t>
            </a:r>
            <a:endParaRPr lang="en-CN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1" name="Process 130">
            <a:extLst>
              <a:ext uri="{FF2B5EF4-FFF2-40B4-BE49-F238E27FC236}">
                <a16:creationId xmlns:a16="http://schemas.microsoft.com/office/drawing/2014/main" id="{9BBECED4-4FD5-B446-9B78-E6816D377DC3}"/>
              </a:ext>
            </a:extLst>
          </p:cNvPr>
          <p:cNvSpPr/>
          <p:nvPr/>
        </p:nvSpPr>
        <p:spPr>
          <a:xfrm>
            <a:off x="330743" y="7620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9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5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35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5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35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autoUpdateAnimBg="0"/>
      <p:bldP spid="35853" grpId="0" autoUpdateAnimBg="0"/>
      <p:bldP spid="35854" grpId="0" autoUpdateAnimBg="0"/>
      <p:bldP spid="35974" grpId="0" animBg="1" autoUpdateAnimBg="0"/>
      <p:bldP spid="35975" grpId="0" animBg="1" autoUpdateAnimBg="0"/>
      <p:bldP spid="35976" grpId="0" animBg="1" autoUpdateAnimBg="0"/>
      <p:bldP spid="3597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8" name="Text Box 304">
            <a:extLst>
              <a:ext uri="{FF2B5EF4-FFF2-40B4-BE49-F238E27FC236}">
                <a16:creationId xmlns:a16="http://schemas.microsoft.com/office/drawing/2014/main" id="{B96E955A-0C83-484B-B7BE-84FB6FB62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latin typeface="楷体_GB2312" charset="0"/>
                <a:sym typeface="Wingdings" pitchFamily="2" charset="2"/>
              </a:rPr>
              <a:t> </a:t>
            </a:r>
            <a:r>
              <a:rPr lang="zh-CN" altLang="en-US" b="1"/>
              <a:t>运算量</a:t>
            </a:r>
            <a:r>
              <a:rPr lang="en-US" altLang="zh-CN"/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Amount of Computation */</a:t>
            </a:r>
          </a:p>
        </p:txBody>
      </p:sp>
      <p:sp>
        <p:nvSpPr>
          <p:cNvPr id="37171" name="Text Box 307">
            <a:extLst>
              <a:ext uri="{FF2B5EF4-FFF2-40B4-BE49-F238E27FC236}">
                <a16:creationId xmlns:a16="http://schemas.microsoft.com/office/drawing/2014/main" id="{0907106C-19C4-4E40-B928-5A9EC2E1E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651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由于计算机中乘除</a:t>
            </a:r>
            <a:r>
              <a:rPr lang="en-US" altLang="zh-CN" b="1"/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multiplications / divisions */</a:t>
            </a:r>
            <a:r>
              <a:rPr lang="en-US" altLang="zh-CN" b="1"/>
              <a:t> </a:t>
            </a:r>
            <a:r>
              <a:rPr lang="zh-CN" altLang="en-US" b="1"/>
              <a:t>运算的时间远远超过加减</a:t>
            </a:r>
            <a:r>
              <a:rPr lang="en-US" altLang="zh-CN" b="1"/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additions / subtractions */ </a:t>
            </a:r>
            <a:r>
              <a:rPr lang="zh-CN" altLang="en-US" b="1"/>
              <a:t>运算的时间，故估计某种算法的运算量时，往往只估计</a:t>
            </a:r>
            <a:r>
              <a:rPr lang="zh-CN" altLang="en-US" b="1">
                <a:solidFill>
                  <a:schemeClr val="accent2"/>
                </a:solidFill>
              </a:rPr>
              <a:t>乘除的次数</a:t>
            </a:r>
            <a:r>
              <a:rPr lang="zh-CN" altLang="en-US" b="1"/>
              <a:t>，而且通常以乘除次数</a:t>
            </a:r>
            <a:r>
              <a:rPr lang="zh-CN" altLang="en-US" b="1">
                <a:sym typeface="Symbol" pitchFamily="2" charset="2"/>
              </a:rPr>
              <a:t>的</a:t>
            </a:r>
            <a:r>
              <a:rPr lang="zh-CN" altLang="en-US" b="1">
                <a:solidFill>
                  <a:schemeClr val="accent2"/>
                </a:solidFill>
                <a:sym typeface="Symbol" pitchFamily="2" charset="2"/>
              </a:rPr>
              <a:t>最高次幂</a:t>
            </a:r>
            <a:r>
              <a:rPr lang="zh-CN" altLang="en-US" b="1">
                <a:sym typeface="Symbol" pitchFamily="2" charset="2"/>
              </a:rPr>
              <a:t>为运算量的</a:t>
            </a:r>
            <a:r>
              <a:rPr lang="zh-CN" altLang="en-US" b="1">
                <a:solidFill>
                  <a:schemeClr val="accent2"/>
                </a:solidFill>
                <a:sym typeface="Symbol" pitchFamily="2" charset="2"/>
              </a:rPr>
              <a:t>数量级</a:t>
            </a:r>
            <a:r>
              <a:rPr lang="zh-CN" altLang="en-US" b="1">
                <a:sym typeface="Symbol" pitchFamily="2" charset="2"/>
              </a:rPr>
              <a:t>。</a:t>
            </a:r>
            <a:endParaRPr lang="en-US" altLang="zh-CN" b="1">
              <a:sym typeface="Symbol" pitchFamily="2" charset="2"/>
            </a:endParaRPr>
          </a:p>
        </p:txBody>
      </p:sp>
      <p:sp>
        <p:nvSpPr>
          <p:cNvPr id="37172" name="Text Box 308">
            <a:extLst>
              <a:ext uri="{FF2B5EF4-FFF2-40B4-BE49-F238E27FC236}">
                <a16:creationId xmlns:a16="http://schemas.microsoft.com/office/drawing/2014/main" id="{E233779E-281F-454F-BF40-33009622D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/>
                </a:solidFill>
                <a:sym typeface="Wingdings" pitchFamily="2" charset="2"/>
              </a:rPr>
              <a:t></a:t>
            </a:r>
            <a:r>
              <a:rPr lang="en-US" altLang="zh-CN" b="1">
                <a:sym typeface="Wingdings" pitchFamily="2" charset="2"/>
              </a:rPr>
              <a:t>  </a:t>
            </a:r>
            <a:r>
              <a:rPr lang="en-US" altLang="zh-CN" b="1"/>
              <a:t>Gaussian Elimination:</a:t>
            </a:r>
            <a:endParaRPr lang="en-US" altLang="zh-CN" b="1">
              <a:sym typeface="Symbol" pitchFamily="18" charset="2"/>
            </a:endParaRPr>
          </a:p>
        </p:txBody>
      </p:sp>
      <p:grpSp>
        <p:nvGrpSpPr>
          <p:cNvPr id="37184" name="Group 320">
            <a:extLst>
              <a:ext uri="{FF2B5EF4-FFF2-40B4-BE49-F238E27FC236}">
                <a16:creationId xmlns:a16="http://schemas.microsoft.com/office/drawing/2014/main" id="{88841601-C673-B143-ACC1-BCD5FB6F3E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400" y="3352800"/>
            <a:ext cx="5599113" cy="1812925"/>
            <a:chOff x="384" y="2496"/>
            <a:chExt cx="5040" cy="1632"/>
          </a:xfrm>
        </p:grpSpPr>
        <p:grpSp>
          <p:nvGrpSpPr>
            <p:cNvPr id="11294" name="Group 309">
              <a:extLst>
                <a:ext uri="{FF2B5EF4-FFF2-40B4-BE49-F238E27FC236}">
                  <a16:creationId xmlns:a16="http://schemas.microsoft.com/office/drawing/2014/main" id="{155C71F0-C800-024D-B706-4ED8D32C735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" y="2496"/>
              <a:ext cx="4821" cy="1073"/>
              <a:chOff x="384" y="2777"/>
              <a:chExt cx="4821" cy="1073"/>
            </a:xfrm>
          </p:grpSpPr>
          <p:sp>
            <p:nvSpPr>
              <p:cNvPr id="37174" name="Text Box 310">
                <a:extLst>
                  <a:ext uri="{FF2B5EF4-FFF2-40B4-BE49-F238E27FC236}">
                    <a16:creationId xmlns:a16="http://schemas.microsoft.com/office/drawing/2014/main" id="{2927D78E-6146-C840-90E6-2D2E05C607F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4" y="2784"/>
                <a:ext cx="2881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accent2"/>
                    </a:solidFill>
                  </a:rPr>
                  <a:t>Step </a:t>
                </a:r>
                <a:r>
                  <a:rPr lang="en-US" altLang="zh-CN" sz="1600" b="1" i="1">
                    <a:solidFill>
                      <a:schemeClr val="accent2"/>
                    </a:solidFill>
                  </a:rPr>
                  <a:t>k</a:t>
                </a:r>
                <a:r>
                  <a:rPr lang="zh-CN" altLang="en-US" sz="1600" b="1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sz="1600" b="1">
                    <a:latin typeface="楷体_GB2312" charset="0"/>
                  </a:rPr>
                  <a:t>设</a:t>
                </a:r>
                <a:r>
                  <a:rPr lang="en-US" altLang="zh-CN" sz="1600" b="1">
                    <a:latin typeface="楷体_GB2312" charset="0"/>
                  </a:rPr>
                  <a:t>       </a:t>
                </a:r>
                <a:r>
                  <a:rPr lang="zh-CN" altLang="en-US" sz="1600" b="1">
                    <a:latin typeface="楷体_GB2312" charset="0"/>
                  </a:rPr>
                  <a:t>，计算因子</a:t>
                </a:r>
                <a:endParaRPr lang="en-US" altLang="zh-CN" sz="1600" b="1">
                  <a:latin typeface="楷体_GB2312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>
                    <a:latin typeface="楷体_GB2312" charset="0"/>
                  </a:rPr>
                  <a:t>且计算</a:t>
                </a:r>
                <a:endParaRPr lang="en-US" altLang="zh-CN" sz="1600" b="1">
                  <a:latin typeface="楷体_GB2312" charset="0"/>
                </a:endParaRPr>
              </a:p>
            </p:txBody>
          </p:sp>
          <p:graphicFrame>
            <p:nvGraphicFramePr>
              <p:cNvPr id="11301" name="Object 311">
                <a:extLst>
                  <a:ext uri="{FF2B5EF4-FFF2-40B4-BE49-F238E27FC236}">
                    <a16:creationId xmlns:a16="http://schemas.microsoft.com/office/drawing/2014/main" id="{165E9E76-4D17-5643-8F0A-D1247FBFB0D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36" y="2777"/>
              <a:ext cx="64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51" name="Equation" r:id="rId9" imgW="11696700" imgH="5562600" progId="Equation.3">
                      <p:embed/>
                    </p:oleObj>
                  </mc:Choice>
                  <mc:Fallback>
                    <p:oleObj name="Equation" r:id="rId9" imgW="11696700" imgH="5562600" progId="Equation.3">
                      <p:embed/>
                      <p:pic>
                        <p:nvPicPr>
                          <p:cNvPr id="11301" name="Object 311">
                            <a:extLst>
                              <a:ext uri="{FF2B5EF4-FFF2-40B4-BE49-F238E27FC236}">
                                <a16:creationId xmlns:a16="http://schemas.microsoft.com/office/drawing/2014/main" id="{165E9E76-4D17-5643-8F0A-D1247FBFB0D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6" y="2777"/>
                            <a:ext cx="640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2" name="Object 312">
                <a:extLst>
                  <a:ext uri="{FF2B5EF4-FFF2-40B4-BE49-F238E27FC236}">
                    <a16:creationId xmlns:a16="http://schemas.microsoft.com/office/drawing/2014/main" id="{7EC1C769-834D-BC41-B22D-093A5E2A42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0" y="2784"/>
              <a:ext cx="2325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52" name="Equation" r:id="rId11" imgW="47104300" imgH="5562600" progId="Equation.3">
                      <p:embed/>
                    </p:oleObj>
                  </mc:Choice>
                  <mc:Fallback>
                    <p:oleObj name="Equation" r:id="rId11" imgW="47104300" imgH="5562600" progId="Equation.3">
                      <p:embed/>
                      <p:pic>
                        <p:nvPicPr>
                          <p:cNvPr id="11302" name="Object 312">
                            <a:extLst>
                              <a:ext uri="{FF2B5EF4-FFF2-40B4-BE49-F238E27FC236}">
                                <a16:creationId xmlns:a16="http://schemas.microsoft.com/office/drawing/2014/main" id="{7EC1C769-834D-BC41-B22D-093A5E2A42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784"/>
                            <a:ext cx="2325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3" name="Object 313">
                <a:extLst>
                  <a:ext uri="{FF2B5EF4-FFF2-40B4-BE49-F238E27FC236}">
                    <a16:creationId xmlns:a16="http://schemas.microsoft.com/office/drawing/2014/main" id="{C1359A68-D833-8047-A5FC-2CDFCE8E1F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66" y="3072"/>
              <a:ext cx="1780" cy="7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53" name="Equation" r:id="rId13" imgW="33350200" imgH="16383000" progId="Equation.3">
                      <p:embed/>
                    </p:oleObj>
                  </mc:Choice>
                  <mc:Fallback>
                    <p:oleObj name="Equation" r:id="rId13" imgW="33350200" imgH="16383000" progId="Equation.3">
                      <p:embed/>
                      <p:pic>
                        <p:nvPicPr>
                          <p:cNvPr id="11303" name="Object 313">
                            <a:extLst>
                              <a:ext uri="{FF2B5EF4-FFF2-40B4-BE49-F238E27FC236}">
                                <a16:creationId xmlns:a16="http://schemas.microsoft.com/office/drawing/2014/main" id="{C1359A68-D833-8047-A5FC-2CDFCE8E1F4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3072"/>
                            <a:ext cx="1780" cy="7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178" name="Text Box 314">
              <a:extLst>
                <a:ext uri="{FF2B5EF4-FFF2-40B4-BE49-F238E27FC236}">
                  <a16:creationId xmlns:a16="http://schemas.microsoft.com/office/drawing/2014/main" id="{E927A182-619C-0C4C-8111-58BB927EB7B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3" y="3648"/>
              <a:ext cx="158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latin typeface="楷体_GB2312" charset="0"/>
                </a:rPr>
                <a:t>共进行</a:t>
              </a:r>
              <a:r>
                <a:rPr lang="en-US" altLang="zh-CN" sz="1600" b="1" i="1">
                  <a:solidFill>
                    <a:srgbClr val="FF0000"/>
                  </a:solidFill>
                </a:rPr>
                <a:t>n</a:t>
              </a:r>
              <a:r>
                <a:rPr lang="en-US" altLang="zh-CN" sz="1600" b="1">
                  <a:solidFill>
                    <a:srgbClr val="FF0000"/>
                  </a:solidFill>
                </a:rPr>
                <a:t> </a:t>
              </a:r>
              <a:r>
                <a:rPr lang="en-US" altLang="zh-CN" sz="1600" b="1">
                  <a:solidFill>
                    <a:srgbClr val="FF0000"/>
                  </a:solidFill>
                  <a:sym typeface="Symbol" pitchFamily="2" charset="2"/>
                </a:rPr>
                <a:t></a:t>
              </a:r>
              <a:r>
                <a:rPr lang="en-US" altLang="zh-CN" sz="1600" b="1">
                  <a:solidFill>
                    <a:srgbClr val="FF0000"/>
                  </a:solidFill>
                </a:rPr>
                <a:t> 1</a:t>
              </a:r>
              <a:r>
                <a:rPr lang="zh-CN" altLang="en-US" sz="1600" b="1">
                  <a:latin typeface="楷体_GB2312" charset="0"/>
                </a:rPr>
                <a:t>步</a:t>
              </a:r>
              <a:endParaRPr lang="en-US" altLang="zh-CN" sz="1600" b="1">
                <a:latin typeface="楷体_GB2312" charset="0"/>
              </a:endParaRPr>
            </a:p>
          </p:txBody>
        </p:sp>
        <p:sp>
          <p:nvSpPr>
            <p:cNvPr id="37180" name="AutoShape 316">
              <a:extLst>
                <a:ext uri="{FF2B5EF4-FFF2-40B4-BE49-F238E27FC236}">
                  <a16:creationId xmlns:a16="http://schemas.microsoft.com/office/drawing/2014/main" id="{7403D7F7-1FE2-AA4A-8380-877FE6542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3744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297" name="Group 317">
              <a:extLst>
                <a:ext uri="{FF2B5EF4-FFF2-40B4-BE49-F238E27FC236}">
                  <a16:creationId xmlns:a16="http://schemas.microsoft.com/office/drawing/2014/main" id="{49313C46-CEA2-6345-B133-77B4894FE3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0" y="2784"/>
              <a:ext cx="2544" cy="1344"/>
              <a:chOff x="2880" y="2784"/>
              <a:chExt cx="2544" cy="1344"/>
            </a:xfrm>
          </p:grpSpPr>
          <p:sp>
            <p:nvSpPr>
              <p:cNvPr id="37182" name="AutoShape 318" descr="再生纸">
                <a:extLst>
                  <a:ext uri="{FF2B5EF4-FFF2-40B4-BE49-F238E27FC236}">
                    <a16:creationId xmlns:a16="http://schemas.microsoft.com/office/drawing/2014/main" id="{E8331AE3-4B3E-1C4F-AE59-586E5F49F4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80" y="2786"/>
                <a:ext cx="2544" cy="1342"/>
              </a:xfrm>
              <a:prstGeom prst="bevel">
                <a:avLst>
                  <a:gd name="adj" fmla="val 4477"/>
                </a:avLst>
              </a:pr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aphicFrame>
            <p:nvGraphicFramePr>
              <p:cNvPr id="11299" name="Object 319">
                <a:extLst>
                  <a:ext uri="{FF2B5EF4-FFF2-40B4-BE49-F238E27FC236}">
                    <a16:creationId xmlns:a16="http://schemas.microsoft.com/office/drawing/2014/main" id="{1217623D-DF7B-8542-81ED-C0B5F2546B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76" y="2880"/>
              <a:ext cx="2352" cy="1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954" name="Equation" r:id="rId16" imgW="51206400" imgH="22237700" progId="Equation.3">
                      <p:embed/>
                    </p:oleObj>
                  </mc:Choice>
                  <mc:Fallback>
                    <p:oleObj name="Equation" r:id="rId16" imgW="51206400" imgH="22237700" progId="Equation.3">
                      <p:embed/>
                      <p:pic>
                        <p:nvPicPr>
                          <p:cNvPr id="11299" name="Object 319">
                            <a:extLst>
                              <a:ext uri="{FF2B5EF4-FFF2-40B4-BE49-F238E27FC236}">
                                <a16:creationId xmlns:a16="http://schemas.microsoft.com/office/drawing/2014/main" id="{1217623D-DF7B-8542-81ED-C0B5F2546B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2880"/>
                            <a:ext cx="2352" cy="1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187" name="Group 323">
            <a:extLst>
              <a:ext uri="{FF2B5EF4-FFF2-40B4-BE49-F238E27FC236}">
                <a16:creationId xmlns:a16="http://schemas.microsoft.com/office/drawing/2014/main" id="{5D760AD3-04D0-6041-B1DD-3B289FCE2E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5800" y="5181600"/>
            <a:ext cx="3041650" cy="1260475"/>
            <a:chOff x="1056" y="336"/>
            <a:chExt cx="2736" cy="1134"/>
          </a:xfrm>
        </p:grpSpPr>
        <p:graphicFrame>
          <p:nvGraphicFramePr>
            <p:cNvPr id="11292" name="Object 321">
              <a:extLst>
                <a:ext uri="{FF2B5EF4-FFF2-40B4-BE49-F238E27FC236}">
                  <a16:creationId xmlns:a16="http://schemas.microsoft.com/office/drawing/2014/main" id="{B3970DC8-9E9D-C444-B8B2-289BD5E772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36"/>
            <a:ext cx="10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5" name="Equation" r:id="rId18" imgW="20485100" imgH="5562600" progId="Equation.3">
                    <p:embed/>
                  </p:oleObj>
                </mc:Choice>
                <mc:Fallback>
                  <p:oleObj name="Equation" r:id="rId18" imgW="20485100" imgH="5562600" progId="Equation.3">
                    <p:embed/>
                    <p:pic>
                      <p:nvPicPr>
                        <p:cNvPr id="11292" name="Object 321">
                          <a:extLst>
                            <a:ext uri="{FF2B5EF4-FFF2-40B4-BE49-F238E27FC236}">
                              <a16:creationId xmlns:a16="http://schemas.microsoft.com/office/drawing/2014/main" id="{B3970DC8-9E9D-C444-B8B2-289BD5E772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36"/>
                          <a:ext cx="10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322">
              <a:extLst>
                <a:ext uri="{FF2B5EF4-FFF2-40B4-BE49-F238E27FC236}">
                  <a16:creationId xmlns:a16="http://schemas.microsoft.com/office/drawing/2014/main" id="{C1E07650-DB05-5649-AB8B-041206D0C6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672"/>
            <a:ext cx="2736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6" name="Equation" r:id="rId20" imgW="55587900" imgH="15506700" progId="Equation.3">
                    <p:embed/>
                  </p:oleObj>
                </mc:Choice>
                <mc:Fallback>
                  <p:oleObj name="Equation" r:id="rId20" imgW="55587900" imgH="15506700" progId="Equation.3">
                    <p:embed/>
                    <p:pic>
                      <p:nvPicPr>
                        <p:cNvPr id="11293" name="Object 322">
                          <a:extLst>
                            <a:ext uri="{FF2B5EF4-FFF2-40B4-BE49-F238E27FC236}">
                              <a16:creationId xmlns:a16="http://schemas.microsoft.com/office/drawing/2014/main" id="{C1E07650-DB05-5649-AB8B-041206D0C6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72"/>
                          <a:ext cx="2736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188" name="AutoShape 324">
            <a:extLst>
              <a:ext uri="{FF2B5EF4-FFF2-40B4-BE49-F238E27FC236}">
                <a16:creationId xmlns:a16="http://schemas.microsoft.com/office/drawing/2014/main" id="{8457DC1B-8839-7745-8100-4D8B3A91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90800"/>
            <a:ext cx="1828800" cy="533400"/>
          </a:xfrm>
          <a:prstGeom prst="wedgeEllipseCallout">
            <a:avLst>
              <a:gd name="adj1" fmla="val -99565"/>
              <a:gd name="adj2" fmla="val 11845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latin typeface="Times New Roman" charset="0"/>
                <a:ea typeface="宋体" charset="0"/>
              </a:rPr>
              <a:t>(</a:t>
            </a:r>
            <a:r>
              <a:rPr lang="en-US" altLang="zh-CN" sz="2000" b="1" i="1">
                <a:latin typeface="Times New Roman" charset="0"/>
                <a:ea typeface="宋体" charset="0"/>
              </a:rPr>
              <a:t>n </a:t>
            </a:r>
            <a:r>
              <a:rPr lang="en-US" altLang="zh-CN" sz="2000" b="1">
                <a:latin typeface="Times New Roman" charset="0"/>
                <a:ea typeface="宋体" charset="0"/>
                <a:sym typeface="Symbol" charset="0"/>
              </a:rPr>
              <a:t></a:t>
            </a:r>
            <a:r>
              <a:rPr lang="en-US" altLang="zh-CN" sz="2000" b="1" i="1">
                <a:latin typeface="Times New Roman" charset="0"/>
                <a:ea typeface="宋体" charset="0"/>
              </a:rPr>
              <a:t> k</a:t>
            </a:r>
            <a:r>
              <a:rPr lang="en-US" altLang="zh-CN" sz="2000" b="1">
                <a:latin typeface="Times New Roman" charset="0"/>
                <a:ea typeface="宋体" charset="0"/>
              </a:rPr>
              <a:t>) </a:t>
            </a:r>
            <a:r>
              <a:rPr lang="zh-CN" altLang="en-US" sz="2000" b="1">
                <a:latin typeface="Times New Roman" charset="0"/>
                <a:ea typeface="宋体" charset="0"/>
                <a:cs typeface="楷体_GB2312" charset="0"/>
              </a:rPr>
              <a:t>次</a:t>
            </a:r>
            <a:endParaRPr lang="en-US" altLang="zh-CN" sz="2000" b="1">
              <a:latin typeface="Times New Roman" charset="0"/>
              <a:ea typeface="宋体" charset="0"/>
              <a:cs typeface="楷体_GB2312" charset="0"/>
            </a:endParaRPr>
          </a:p>
        </p:txBody>
      </p:sp>
      <p:sp>
        <p:nvSpPr>
          <p:cNvPr id="37189" name="AutoShape 325">
            <a:extLst>
              <a:ext uri="{FF2B5EF4-FFF2-40B4-BE49-F238E27FC236}">
                <a16:creationId xmlns:a16="http://schemas.microsoft.com/office/drawing/2014/main" id="{73826F00-2EA9-0445-9014-2D632AE81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90800"/>
            <a:ext cx="1828800" cy="533400"/>
          </a:xfrm>
          <a:prstGeom prst="wedgeEllipseCallout">
            <a:avLst>
              <a:gd name="adj1" fmla="val -185593"/>
              <a:gd name="adj2" fmla="val 17768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latin typeface="Times New Roman" charset="0"/>
                <a:ea typeface="宋体" charset="0"/>
              </a:rPr>
              <a:t>(</a:t>
            </a:r>
            <a:r>
              <a:rPr lang="en-US" altLang="zh-CN" sz="2000" b="1" i="1">
                <a:latin typeface="Times New Roman" charset="0"/>
                <a:ea typeface="宋体" charset="0"/>
              </a:rPr>
              <a:t>n </a:t>
            </a:r>
            <a:r>
              <a:rPr lang="en-US" altLang="zh-CN" sz="2000" b="1">
                <a:latin typeface="Times New Roman" charset="0"/>
                <a:ea typeface="宋体" charset="0"/>
                <a:sym typeface="Symbol" charset="0"/>
              </a:rPr>
              <a:t></a:t>
            </a:r>
            <a:r>
              <a:rPr lang="en-US" altLang="zh-CN" sz="2000" b="1" i="1">
                <a:latin typeface="Times New Roman" charset="0"/>
                <a:ea typeface="宋体" charset="0"/>
              </a:rPr>
              <a:t> k</a:t>
            </a:r>
            <a:r>
              <a:rPr lang="en-US" altLang="zh-CN" sz="2000" b="1">
                <a:latin typeface="Times New Roman" charset="0"/>
                <a:ea typeface="宋体" charset="0"/>
              </a:rPr>
              <a:t>)</a:t>
            </a:r>
            <a:r>
              <a:rPr lang="en-US" altLang="zh-CN" sz="2000" b="1" baseline="30000">
                <a:latin typeface="Times New Roman" charset="0"/>
                <a:ea typeface="宋体" charset="0"/>
              </a:rPr>
              <a:t>2</a:t>
            </a:r>
            <a:r>
              <a:rPr lang="en-US" altLang="zh-CN" sz="2000" b="1">
                <a:latin typeface="Times New Roman" charset="0"/>
                <a:ea typeface="宋体" charset="0"/>
              </a:rPr>
              <a:t> </a:t>
            </a:r>
            <a:r>
              <a:rPr lang="zh-CN" altLang="en-US" sz="2000" b="1">
                <a:latin typeface="Times New Roman" charset="0"/>
                <a:ea typeface="宋体" charset="0"/>
                <a:cs typeface="楷体_GB2312" charset="0"/>
              </a:rPr>
              <a:t>次</a:t>
            </a:r>
            <a:endParaRPr lang="en-US" altLang="zh-CN" sz="2000" b="1">
              <a:latin typeface="Times New Roman" charset="0"/>
              <a:ea typeface="宋体" charset="0"/>
              <a:cs typeface="楷体_GB2312" charset="0"/>
            </a:endParaRPr>
          </a:p>
        </p:txBody>
      </p:sp>
      <p:sp>
        <p:nvSpPr>
          <p:cNvPr id="37190" name="AutoShape 326">
            <a:extLst>
              <a:ext uri="{FF2B5EF4-FFF2-40B4-BE49-F238E27FC236}">
                <a16:creationId xmlns:a16="http://schemas.microsoft.com/office/drawing/2014/main" id="{4D3CF7C7-4ACF-B847-8430-6EAFADA83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90800"/>
            <a:ext cx="1828800" cy="533400"/>
          </a:xfrm>
          <a:prstGeom prst="wedgeEllipseCallout">
            <a:avLst>
              <a:gd name="adj1" fmla="val -185505"/>
              <a:gd name="adj2" fmla="val 23988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latin typeface="Times New Roman" charset="0"/>
                <a:ea typeface="宋体" charset="0"/>
              </a:rPr>
              <a:t>(</a:t>
            </a:r>
            <a:r>
              <a:rPr lang="en-US" altLang="zh-CN" sz="2000" b="1" i="1">
                <a:latin typeface="Times New Roman" charset="0"/>
                <a:ea typeface="宋体" charset="0"/>
              </a:rPr>
              <a:t>n </a:t>
            </a:r>
            <a:r>
              <a:rPr lang="en-US" altLang="zh-CN" sz="2000" b="1">
                <a:latin typeface="Times New Roman" charset="0"/>
                <a:ea typeface="宋体" charset="0"/>
                <a:sym typeface="Symbol" charset="0"/>
              </a:rPr>
              <a:t></a:t>
            </a:r>
            <a:r>
              <a:rPr lang="en-US" altLang="zh-CN" sz="2000" b="1" i="1">
                <a:latin typeface="Times New Roman" charset="0"/>
                <a:ea typeface="宋体" charset="0"/>
              </a:rPr>
              <a:t> k</a:t>
            </a:r>
            <a:r>
              <a:rPr lang="en-US" altLang="zh-CN" sz="2000" b="1">
                <a:latin typeface="Times New Roman" charset="0"/>
                <a:ea typeface="宋体" charset="0"/>
              </a:rPr>
              <a:t>) </a:t>
            </a:r>
            <a:r>
              <a:rPr lang="zh-CN" altLang="en-US" sz="2000" b="1">
                <a:latin typeface="Times New Roman" charset="0"/>
                <a:ea typeface="宋体" charset="0"/>
                <a:cs typeface="楷体_GB2312" charset="0"/>
              </a:rPr>
              <a:t>次</a:t>
            </a:r>
            <a:endParaRPr lang="en-US" altLang="zh-CN" sz="2000" b="1">
              <a:latin typeface="Times New Roman" charset="0"/>
              <a:ea typeface="宋体" charset="0"/>
              <a:cs typeface="楷体_GB2312" charset="0"/>
            </a:endParaRPr>
          </a:p>
        </p:txBody>
      </p:sp>
      <p:grpSp>
        <p:nvGrpSpPr>
          <p:cNvPr id="37193" name="Group 329">
            <a:extLst>
              <a:ext uri="{FF2B5EF4-FFF2-40B4-BE49-F238E27FC236}">
                <a16:creationId xmlns:a16="http://schemas.microsoft.com/office/drawing/2014/main" id="{471030CC-55BD-3042-BCB9-8DF0671EB91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505200"/>
            <a:ext cx="2590800" cy="1066800"/>
            <a:chOff x="3984" y="2208"/>
            <a:chExt cx="1632" cy="672"/>
          </a:xfrm>
        </p:grpSpPr>
        <p:sp>
          <p:nvSpPr>
            <p:cNvPr id="37191" name="AutoShape 327">
              <a:extLst>
                <a:ext uri="{FF2B5EF4-FFF2-40B4-BE49-F238E27FC236}">
                  <a16:creationId xmlns:a16="http://schemas.microsoft.com/office/drawing/2014/main" id="{863B006B-4CAD-BD47-92E8-CFE9FF63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2208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192" name="Text Box 328">
              <a:extLst>
                <a:ext uri="{FF2B5EF4-FFF2-40B4-BE49-F238E27FC236}">
                  <a16:creationId xmlns:a16="http://schemas.microsoft.com/office/drawing/2014/main" id="{CF576BE8-A38A-F24A-9D2A-B92344FFA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Times New Roman" charset="0"/>
                  <a:ea typeface="宋体" charset="0"/>
                </a:rPr>
                <a:t>(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charset="0"/>
                  <a:ea typeface="宋体" charset="0"/>
                </a:rPr>
                <a:t>n 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charset="0"/>
                  <a:ea typeface="宋体" charset="0"/>
                  <a:sym typeface="Symbol" charset="0"/>
                </a:rPr>
                <a:t>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charset="0"/>
                  <a:ea typeface="宋体" charset="0"/>
                </a:rPr>
                <a:t> k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charset="0"/>
                  <a:ea typeface="宋体" charset="0"/>
                </a:rPr>
                <a:t>) (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charset="0"/>
                  <a:ea typeface="宋体" charset="0"/>
                </a:rPr>
                <a:t>n 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charset="0"/>
                  <a:ea typeface="宋体" charset="0"/>
                  <a:sym typeface="Symbol" charset="0"/>
                </a:rPr>
                <a:t>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charset="0"/>
                  <a:ea typeface="宋体" charset="0"/>
                </a:rPr>
                <a:t> k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charset="0"/>
                  <a:ea typeface="宋体" charset="0"/>
                </a:rPr>
                <a:t> + 2)</a:t>
              </a:r>
              <a:r>
                <a:rPr lang="en-US" altLang="zh-CN" sz="2000" b="1">
                  <a:latin typeface="Times New Roman" charset="0"/>
                  <a:ea typeface="宋体" charset="0"/>
                </a:rPr>
                <a:t> </a:t>
              </a:r>
              <a:r>
                <a:rPr lang="zh-CN" altLang="en-US" sz="2000" b="1">
                  <a:latin typeface="Times New Roman" charset="0"/>
                  <a:ea typeface="宋体" charset="0"/>
                  <a:cs typeface="楷体_GB2312" charset="0"/>
                </a:rPr>
                <a:t>次</a:t>
              </a:r>
              <a:endParaRPr lang="en-US" altLang="zh-CN" sz="2000" b="1">
                <a:latin typeface="Times New Roman" charset="0"/>
                <a:ea typeface="宋体" charset="0"/>
                <a:cs typeface="楷体_GB2312" charset="0"/>
              </a:endParaRPr>
            </a:p>
          </p:txBody>
        </p:sp>
      </p:grpSp>
      <p:grpSp>
        <p:nvGrpSpPr>
          <p:cNvPr id="37198" name="Group 334">
            <a:extLst>
              <a:ext uri="{FF2B5EF4-FFF2-40B4-BE49-F238E27FC236}">
                <a16:creationId xmlns:a16="http://schemas.microsoft.com/office/drawing/2014/main" id="{E26E1F16-055E-6348-812A-7EA5DB284268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267200"/>
            <a:ext cx="2286000" cy="1587500"/>
            <a:chOff x="4032" y="2736"/>
            <a:chExt cx="1440" cy="1000"/>
          </a:xfrm>
        </p:grpSpPr>
        <p:graphicFrame>
          <p:nvGraphicFramePr>
            <p:cNvPr id="11288" name="Object 332">
              <a:extLst>
                <a:ext uri="{FF2B5EF4-FFF2-40B4-BE49-F238E27FC236}">
                  <a16:creationId xmlns:a16="http://schemas.microsoft.com/office/drawing/2014/main" id="{2D1F4ABB-BD07-294C-B4B1-0C05B3AC05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976"/>
            <a:ext cx="1401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7" name="Equation" r:id="rId22" imgW="29552900" imgH="18135600" progId="Equation.3">
                    <p:embed/>
                  </p:oleObj>
                </mc:Choice>
                <mc:Fallback>
                  <p:oleObj name="Equation" r:id="rId22" imgW="29552900" imgH="18135600" progId="Equation.3">
                    <p:embed/>
                    <p:pic>
                      <p:nvPicPr>
                        <p:cNvPr id="11288" name="Object 332">
                          <a:extLst>
                            <a:ext uri="{FF2B5EF4-FFF2-40B4-BE49-F238E27FC236}">
                              <a16:creationId xmlns:a16="http://schemas.microsoft.com/office/drawing/2014/main" id="{2D1F4ABB-BD07-294C-B4B1-0C05B3AC05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76"/>
                          <a:ext cx="1401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197" name="Text Box 333">
              <a:extLst>
                <a:ext uri="{FF2B5EF4-FFF2-40B4-BE49-F238E27FC236}">
                  <a16:creationId xmlns:a16="http://schemas.microsoft.com/office/drawing/2014/main" id="{0835EEB0-4FA7-0540-8611-84765DD3F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36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latin typeface="Times New Roman" charset="0"/>
                  <a:ea typeface="宋体" charset="0"/>
                  <a:cs typeface="楷体_GB2312" charset="0"/>
                </a:rPr>
                <a:t>消元乘除次数：</a:t>
              </a:r>
              <a:endParaRPr lang="en-US" altLang="zh-CN" sz="2000" b="1">
                <a:solidFill>
                  <a:schemeClr val="accent2"/>
                </a:solidFill>
                <a:latin typeface="Times New Roman" charset="0"/>
                <a:ea typeface="宋体" charset="0"/>
                <a:cs typeface="楷体_GB2312" charset="0"/>
              </a:endParaRPr>
            </a:p>
          </p:txBody>
        </p:sp>
      </p:grpSp>
      <p:sp>
        <p:nvSpPr>
          <p:cNvPr id="37199" name="AutoShape 335">
            <a:extLst>
              <a:ext uri="{FF2B5EF4-FFF2-40B4-BE49-F238E27FC236}">
                <a16:creationId xmlns:a16="http://schemas.microsoft.com/office/drawing/2014/main" id="{1B034EDA-2E68-2F42-9FE7-8E3CA84E8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7800"/>
            <a:ext cx="1371600" cy="533400"/>
          </a:xfrm>
          <a:prstGeom prst="wedgeEllipseCallout">
            <a:avLst>
              <a:gd name="adj1" fmla="val -145833"/>
              <a:gd name="adj2" fmla="val -2916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latin typeface="Times New Roman" charset="0"/>
                <a:ea typeface="宋体" charset="0"/>
              </a:rPr>
              <a:t>1 </a:t>
            </a:r>
            <a:r>
              <a:rPr lang="zh-CN" altLang="en-US" sz="2000" b="1">
                <a:latin typeface="Times New Roman" charset="0"/>
                <a:ea typeface="宋体" charset="0"/>
                <a:cs typeface="楷体_GB2312" charset="0"/>
              </a:rPr>
              <a:t>次</a:t>
            </a:r>
            <a:endParaRPr lang="en-US" altLang="zh-CN" sz="2000" b="1">
              <a:latin typeface="Times New Roman" charset="0"/>
              <a:ea typeface="宋体" charset="0"/>
              <a:cs typeface="楷体_GB2312" charset="0"/>
            </a:endParaRPr>
          </a:p>
        </p:txBody>
      </p:sp>
      <p:sp>
        <p:nvSpPr>
          <p:cNvPr id="37200" name="AutoShape 336">
            <a:extLst>
              <a:ext uri="{FF2B5EF4-FFF2-40B4-BE49-F238E27FC236}">
                <a16:creationId xmlns:a16="http://schemas.microsoft.com/office/drawing/2014/main" id="{B8795BE4-4BF3-D640-8384-74FD3C6FB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7800"/>
            <a:ext cx="2133600" cy="533400"/>
          </a:xfrm>
          <a:prstGeom prst="wedgeEllipseCallout">
            <a:avLst>
              <a:gd name="adj1" fmla="val -95463"/>
              <a:gd name="adj2" fmla="val 10595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latin typeface="Times New Roman" charset="0"/>
                <a:ea typeface="宋体" charset="0"/>
              </a:rPr>
              <a:t>(</a:t>
            </a:r>
            <a:r>
              <a:rPr lang="en-US" altLang="zh-CN" sz="2000" b="1" i="1">
                <a:latin typeface="Times New Roman" charset="0"/>
                <a:ea typeface="宋体" charset="0"/>
              </a:rPr>
              <a:t>n </a:t>
            </a:r>
            <a:r>
              <a:rPr lang="en-US" altLang="zh-CN" sz="2000" b="1">
                <a:latin typeface="Times New Roman" charset="0"/>
                <a:ea typeface="宋体" charset="0"/>
                <a:sym typeface="Symbol" charset="0"/>
              </a:rPr>
              <a:t></a:t>
            </a:r>
            <a:r>
              <a:rPr lang="en-US" altLang="zh-CN" sz="2000" b="1" i="1">
                <a:latin typeface="Times New Roman" charset="0"/>
                <a:ea typeface="宋体" charset="0"/>
              </a:rPr>
              <a:t> i</a:t>
            </a:r>
            <a:r>
              <a:rPr lang="en-US" altLang="zh-CN" sz="2000" b="1">
                <a:latin typeface="Times New Roman" charset="0"/>
                <a:ea typeface="宋体" charset="0"/>
              </a:rPr>
              <a:t> +1) </a:t>
            </a:r>
            <a:r>
              <a:rPr lang="zh-CN" altLang="en-US" sz="2000" b="1">
                <a:latin typeface="Times New Roman" charset="0"/>
                <a:ea typeface="宋体" charset="0"/>
                <a:cs typeface="楷体_GB2312" charset="0"/>
              </a:rPr>
              <a:t>次</a:t>
            </a:r>
            <a:endParaRPr lang="en-US" altLang="zh-CN" sz="2000" b="1">
              <a:latin typeface="Times New Roman" charset="0"/>
              <a:ea typeface="宋体" charset="0"/>
              <a:cs typeface="楷体_GB2312" charset="0"/>
            </a:endParaRPr>
          </a:p>
        </p:txBody>
      </p:sp>
      <p:grpSp>
        <p:nvGrpSpPr>
          <p:cNvPr id="37214" name="Group 350">
            <a:extLst>
              <a:ext uri="{FF2B5EF4-FFF2-40B4-BE49-F238E27FC236}">
                <a16:creationId xmlns:a16="http://schemas.microsoft.com/office/drawing/2014/main" id="{586FA401-65F8-3244-96D8-D602D81152FB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410200"/>
            <a:ext cx="2774950" cy="1062038"/>
            <a:chOff x="2496" y="3408"/>
            <a:chExt cx="1748" cy="669"/>
          </a:xfrm>
        </p:grpSpPr>
        <p:graphicFrame>
          <p:nvGraphicFramePr>
            <p:cNvPr id="11286" name="Object 338">
              <a:extLst>
                <a:ext uri="{FF2B5EF4-FFF2-40B4-BE49-F238E27FC236}">
                  <a16:creationId xmlns:a16="http://schemas.microsoft.com/office/drawing/2014/main" id="{C38E954B-AFB3-E643-B761-162DFC4EBB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3648"/>
            <a:ext cx="174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8" name="Equation" r:id="rId24" imgW="36868100" imgH="10236200" progId="Equation.3">
                    <p:embed/>
                  </p:oleObj>
                </mc:Choice>
                <mc:Fallback>
                  <p:oleObj name="Equation" r:id="rId24" imgW="36868100" imgH="10236200" progId="Equation.3">
                    <p:embed/>
                    <p:pic>
                      <p:nvPicPr>
                        <p:cNvPr id="11286" name="Object 338">
                          <a:extLst>
                            <a:ext uri="{FF2B5EF4-FFF2-40B4-BE49-F238E27FC236}">
                              <a16:creationId xmlns:a16="http://schemas.microsoft.com/office/drawing/2014/main" id="{C38E954B-AFB3-E643-B761-162DFC4EBB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648"/>
                          <a:ext cx="1748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203" name="Text Box 339">
              <a:extLst>
                <a:ext uri="{FF2B5EF4-FFF2-40B4-BE49-F238E27FC236}">
                  <a16:creationId xmlns:a16="http://schemas.microsoft.com/office/drawing/2014/main" id="{6C4451C1-7CFE-0B40-AE82-3D46153D8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408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latin typeface="Times New Roman" charset="0"/>
                  <a:ea typeface="宋体" charset="0"/>
                  <a:cs typeface="楷体_GB2312" charset="0"/>
                </a:rPr>
                <a:t>回代乘除次数：</a:t>
              </a:r>
              <a:endParaRPr lang="en-US" altLang="zh-CN" sz="2000" b="1">
                <a:solidFill>
                  <a:schemeClr val="accent2"/>
                </a:solidFill>
                <a:latin typeface="Times New Roman" charset="0"/>
                <a:ea typeface="宋体" charset="0"/>
                <a:cs typeface="楷体_GB2312" charset="0"/>
              </a:endParaRPr>
            </a:p>
          </p:txBody>
        </p:sp>
      </p:grpSp>
      <p:grpSp>
        <p:nvGrpSpPr>
          <p:cNvPr id="37208" name="Group 344">
            <a:extLst>
              <a:ext uri="{FF2B5EF4-FFF2-40B4-BE49-F238E27FC236}">
                <a16:creationId xmlns:a16="http://schemas.microsoft.com/office/drawing/2014/main" id="{4B544028-013C-4E4E-B74A-03DF6E62B3B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76600"/>
            <a:ext cx="5867400" cy="1905000"/>
            <a:chOff x="336" y="2112"/>
            <a:chExt cx="3696" cy="1200"/>
          </a:xfrm>
        </p:grpSpPr>
        <p:sp>
          <p:nvSpPr>
            <p:cNvPr id="37209" name="Oval 345">
              <a:extLst>
                <a:ext uri="{FF2B5EF4-FFF2-40B4-BE49-F238E27FC236}">
                  <a16:creationId xmlns:a16="http://schemas.microsoft.com/office/drawing/2014/main" id="{E94407E1-242A-0C4F-B712-6E182067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12"/>
              <a:ext cx="3696" cy="1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Gaussian Elimination </a:t>
              </a:r>
              <a:r>
                <a:rPr lang="zh-CN" altLang="en-US" b="1"/>
                <a:t>的总乘除次数为</a:t>
              </a:r>
              <a:endParaRPr lang="en-US" altLang="zh-CN" b="1"/>
            </a:p>
            <a:p>
              <a:pPr algn="ctr" eaLnBrk="1" hangingPunct="1">
                <a:lnSpc>
                  <a:spcPct val="130000"/>
                </a:lnSpc>
              </a:pPr>
              <a:r>
                <a:rPr lang="en-US" altLang="zh-CN" b="1"/>
                <a:t>                        </a:t>
              </a:r>
              <a:r>
                <a:rPr lang="zh-CN" altLang="en-US" b="1"/>
                <a:t>，运算量为</a:t>
              </a:r>
              <a:r>
                <a:rPr lang="en-US" altLang="zh-CN" b="1"/>
                <a:t>     </a:t>
              </a:r>
              <a:r>
                <a:rPr lang="zh-CN" altLang="en-US" b="1"/>
                <a:t>级。</a:t>
              </a:r>
              <a:endParaRPr lang="en-US" altLang="zh-CN" b="1"/>
            </a:p>
          </p:txBody>
        </p:sp>
        <p:graphicFrame>
          <p:nvGraphicFramePr>
            <p:cNvPr id="11284" name="Object 346">
              <a:extLst>
                <a:ext uri="{FF2B5EF4-FFF2-40B4-BE49-F238E27FC236}">
                  <a16:creationId xmlns:a16="http://schemas.microsoft.com/office/drawing/2014/main" id="{FF2914C0-6840-F443-8B13-28EC21C3F9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640"/>
            <a:ext cx="100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9" name="Equation" r:id="rId26" imgW="19900900" imgH="9652000" progId="Equation.3">
                    <p:embed/>
                  </p:oleObj>
                </mc:Choice>
                <mc:Fallback>
                  <p:oleObj name="Equation" r:id="rId26" imgW="19900900" imgH="9652000" progId="Equation.3">
                    <p:embed/>
                    <p:pic>
                      <p:nvPicPr>
                        <p:cNvPr id="11284" name="Object 346">
                          <a:extLst>
                            <a:ext uri="{FF2B5EF4-FFF2-40B4-BE49-F238E27FC236}">
                              <a16:creationId xmlns:a16="http://schemas.microsoft.com/office/drawing/2014/main" id="{FF2914C0-6840-F443-8B13-28EC21C3F9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40"/>
                          <a:ext cx="100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347">
              <a:extLst>
                <a:ext uri="{FF2B5EF4-FFF2-40B4-BE49-F238E27FC236}">
                  <a16:creationId xmlns:a16="http://schemas.microsoft.com/office/drawing/2014/main" id="{54395127-E10A-C14A-9AF0-89D9B017B4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640"/>
            <a:ext cx="183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60" name="Equation" r:id="rId28" imgW="5270500" imgH="9652000" progId="Equation.3">
                    <p:embed/>
                  </p:oleObj>
                </mc:Choice>
                <mc:Fallback>
                  <p:oleObj name="Equation" r:id="rId28" imgW="5270500" imgH="9652000" progId="Equation.3">
                    <p:embed/>
                    <p:pic>
                      <p:nvPicPr>
                        <p:cNvPr id="11285" name="Object 347">
                          <a:extLst>
                            <a:ext uri="{FF2B5EF4-FFF2-40B4-BE49-F238E27FC236}">
                              <a16:creationId xmlns:a16="http://schemas.microsoft.com/office/drawing/2014/main" id="{54395127-E10A-C14A-9AF0-89D9B017B4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640"/>
                          <a:ext cx="183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212" name="Rectangle 348">
            <a:extLst>
              <a:ext uri="{FF2B5EF4-FFF2-40B4-BE49-F238E27FC236}">
                <a16:creationId xmlns:a16="http://schemas.microsoft.com/office/drawing/2014/main" id="{1E710F88-4AB5-FC41-B064-41FC944E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257800"/>
            <a:ext cx="1447800" cy="685800"/>
          </a:xfrm>
          <a:prstGeom prst="rect">
            <a:avLst/>
          </a:prstGeom>
          <a:solidFill>
            <a:srgbClr val="CC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213" name="Rectangle 349">
            <a:extLst>
              <a:ext uri="{FF2B5EF4-FFF2-40B4-BE49-F238E27FC236}">
                <a16:creationId xmlns:a16="http://schemas.microsoft.com/office/drawing/2014/main" id="{07560947-E176-7D41-B77D-5E1AC7DC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838200" cy="685800"/>
          </a:xfrm>
          <a:prstGeom prst="rect">
            <a:avLst/>
          </a:prstGeom>
          <a:solidFill>
            <a:srgbClr val="CC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7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7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7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37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68" grpId="0" autoUpdateAnimBg="0"/>
      <p:bldP spid="37171" grpId="0" autoUpdateAnimBg="0"/>
      <p:bldP spid="37172" grpId="0" autoUpdateAnimBg="0"/>
      <p:bldP spid="37188" grpId="0" animBg="1" autoUpdateAnimBg="0"/>
      <p:bldP spid="37189" grpId="0" animBg="1" autoUpdateAnimBg="0"/>
      <p:bldP spid="37190" grpId="0" animBg="1" autoUpdateAnimBg="0"/>
      <p:bldP spid="37199" grpId="0" animBg="1" autoUpdateAnimBg="0"/>
      <p:bldP spid="37200" grpId="0" animBg="1" autoUpdateAnimBg="0"/>
      <p:bldP spid="37212" grpId="0" animBg="1"/>
      <p:bldP spid="372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Text Box 7">
            <a:extLst>
              <a:ext uri="{FF2B5EF4-FFF2-40B4-BE49-F238E27FC236}">
                <a16:creationId xmlns:a16="http://schemas.microsoft.com/office/drawing/2014/main" id="{2A1AB7C9-2E87-5344-A255-FB76E845E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556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9461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/>
                </a:solidFill>
                <a:cs typeface="楷体_GB2312" charset="0"/>
                <a:sym typeface="Wingdings" charset="0"/>
              </a:rPr>
              <a:t></a:t>
            </a:r>
            <a:r>
              <a:rPr lang="en-US" altLang="zh-CN" b="1">
                <a:cs typeface="楷体_GB2312" charset="0"/>
                <a:sym typeface="Wingdings" charset="0"/>
              </a:rPr>
              <a:t>  </a:t>
            </a:r>
            <a:r>
              <a:rPr lang="en-US" altLang="zh-CN" b="1">
                <a:cs typeface="楷体_GB2312" charset="0"/>
              </a:rPr>
              <a:t>Complete Pivoting:</a:t>
            </a:r>
          </a:p>
        </p:txBody>
      </p:sp>
      <p:grpSp>
        <p:nvGrpSpPr>
          <p:cNvPr id="37900" name="Group 12">
            <a:extLst>
              <a:ext uri="{FF2B5EF4-FFF2-40B4-BE49-F238E27FC236}">
                <a16:creationId xmlns:a16="http://schemas.microsoft.com/office/drawing/2014/main" id="{0A915128-F983-374E-BF9D-52F144BD648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692150"/>
            <a:ext cx="8229600" cy="901700"/>
            <a:chOff x="384" y="672"/>
            <a:chExt cx="5184" cy="568"/>
          </a:xfrm>
        </p:grpSpPr>
        <p:sp>
          <p:nvSpPr>
            <p:cNvPr id="37897" name="Text Box 9">
              <a:extLst>
                <a:ext uri="{FF2B5EF4-FFF2-40B4-BE49-F238E27FC236}">
                  <a16:creationId xmlns:a16="http://schemas.microsoft.com/office/drawing/2014/main" id="{D7EB9B40-5315-5C47-8AF1-4F04E8988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68"/>
              <a:ext cx="518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b="1"/>
                <a:t>比</a:t>
              </a:r>
              <a:r>
                <a:rPr lang="en-US" altLang="zh-CN" b="1"/>
                <a:t> Gaussian Elimination</a:t>
              </a:r>
              <a:r>
                <a:rPr lang="zh-CN" altLang="en-US" b="1"/>
                <a:t>多出</a:t>
              </a:r>
              <a:r>
                <a:rPr lang="en-US" altLang="zh-CN" b="1"/>
                <a:t> </a:t>
              </a:r>
              <a:r>
                <a:rPr lang="zh-CN" altLang="en-US" b="1"/>
                <a:t>　</a:t>
              </a:r>
              <a:r>
                <a:rPr lang="en-US" altLang="zh-CN" b="1"/>
                <a:t>   </a:t>
              </a:r>
              <a:r>
                <a:rPr lang="zh-CN" altLang="en-US" b="1"/>
                <a:t>比较，保证稳定，但费时。</a:t>
              </a:r>
              <a:endParaRPr lang="en-US" altLang="zh-CN" b="1"/>
            </a:p>
          </p:txBody>
        </p:sp>
        <p:graphicFrame>
          <p:nvGraphicFramePr>
            <p:cNvPr id="12308" name="Object 10">
              <a:extLst>
                <a:ext uri="{FF2B5EF4-FFF2-40B4-BE49-F238E27FC236}">
                  <a16:creationId xmlns:a16="http://schemas.microsoft.com/office/drawing/2014/main" id="{CC545248-0B9D-1B4D-9D6C-18C2AC29DC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672"/>
            <a:ext cx="39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15" name="Equation" r:id="rId5" imgW="12001500" imgH="11112500" progId="Equation.3">
                    <p:embed/>
                  </p:oleObj>
                </mc:Choice>
                <mc:Fallback>
                  <p:oleObj name="Equation" r:id="rId5" imgW="12001500" imgH="11112500" progId="Equation.3">
                    <p:embed/>
                    <p:pic>
                      <p:nvPicPr>
                        <p:cNvPr id="12308" name="Object 10">
                          <a:extLst>
                            <a:ext uri="{FF2B5EF4-FFF2-40B4-BE49-F238E27FC236}">
                              <a16:creationId xmlns:a16="http://schemas.microsoft.com/office/drawing/2014/main" id="{CC545248-0B9D-1B4D-9D6C-18C2AC29DC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672"/>
                          <a:ext cx="39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1" name="Text Box 13">
            <a:extLst>
              <a:ext uri="{FF2B5EF4-FFF2-40B4-BE49-F238E27FC236}">
                <a16:creationId xmlns:a16="http://schemas.microsoft.com/office/drawing/2014/main" id="{115B2B1C-45A1-E54D-98CC-779CEA098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/>
                </a:solidFill>
                <a:sym typeface="Wingdings" pitchFamily="2" charset="2"/>
              </a:rPr>
              <a:t></a:t>
            </a:r>
            <a:r>
              <a:rPr lang="en-US" altLang="zh-CN" b="1">
                <a:sym typeface="Wingdings" pitchFamily="2" charset="2"/>
              </a:rPr>
              <a:t>  </a:t>
            </a:r>
            <a:r>
              <a:rPr lang="en-US" altLang="zh-CN" b="1"/>
              <a:t>Partial Pivoting:</a:t>
            </a:r>
            <a:endParaRPr lang="en-US" altLang="zh-CN" b="1">
              <a:sym typeface="Symbol" pitchFamily="18" charset="2"/>
            </a:endParaRPr>
          </a:p>
        </p:txBody>
      </p:sp>
      <p:grpSp>
        <p:nvGrpSpPr>
          <p:cNvPr id="37905" name="Group 17">
            <a:extLst>
              <a:ext uri="{FF2B5EF4-FFF2-40B4-BE49-F238E27FC236}">
                <a16:creationId xmlns:a16="http://schemas.microsoft.com/office/drawing/2014/main" id="{EB4CC147-B171-F042-A671-EC6D3C1E03B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52600"/>
            <a:ext cx="8229600" cy="901700"/>
            <a:chOff x="336" y="1488"/>
            <a:chExt cx="5184" cy="568"/>
          </a:xfrm>
        </p:grpSpPr>
        <p:sp>
          <p:nvSpPr>
            <p:cNvPr id="37903" name="Text Box 15">
              <a:extLst>
                <a:ext uri="{FF2B5EF4-FFF2-40B4-BE49-F238E27FC236}">
                  <a16:creationId xmlns:a16="http://schemas.microsoft.com/office/drawing/2014/main" id="{16840E07-9C3B-A24B-87D7-CE4D0E807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84"/>
              <a:ext cx="518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b="1"/>
                <a:t>比</a:t>
              </a:r>
              <a:r>
                <a:rPr lang="en-US" altLang="zh-CN" b="1"/>
                <a:t> Gaussian Elimination</a:t>
              </a:r>
              <a:r>
                <a:rPr lang="zh-CN" altLang="en-US" b="1"/>
                <a:t>只多出</a:t>
              </a:r>
              <a:r>
                <a:rPr lang="en-US" altLang="zh-CN" b="1"/>
                <a:t> </a:t>
              </a:r>
              <a:r>
                <a:rPr lang="zh-CN" altLang="en-US" b="1"/>
                <a:t>　</a:t>
              </a:r>
              <a:r>
                <a:rPr lang="en-US" altLang="zh-CN" b="1"/>
                <a:t>   </a:t>
              </a:r>
              <a:r>
                <a:rPr lang="zh-CN" altLang="en-US" b="1"/>
                <a:t>比较，略省时，但不保证稳定。</a:t>
              </a:r>
              <a:endParaRPr lang="en-US" altLang="zh-CN" b="1"/>
            </a:p>
          </p:txBody>
        </p:sp>
        <p:graphicFrame>
          <p:nvGraphicFramePr>
            <p:cNvPr id="12306" name="Object 16">
              <a:extLst>
                <a:ext uri="{FF2B5EF4-FFF2-40B4-BE49-F238E27FC236}">
                  <a16:creationId xmlns:a16="http://schemas.microsoft.com/office/drawing/2014/main" id="{9F388362-FD4B-8D4D-9567-5A3C0100A3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1488"/>
            <a:ext cx="39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16" name="Equation" r:id="rId7" imgW="12001500" imgH="11112500" progId="Equation.3">
                    <p:embed/>
                  </p:oleObj>
                </mc:Choice>
                <mc:Fallback>
                  <p:oleObj name="Equation" r:id="rId7" imgW="12001500" imgH="11112500" progId="Equation.3">
                    <p:embed/>
                    <p:pic>
                      <p:nvPicPr>
                        <p:cNvPr id="12306" name="Object 16">
                          <a:extLst>
                            <a:ext uri="{FF2B5EF4-FFF2-40B4-BE49-F238E27FC236}">
                              <a16:creationId xmlns:a16="http://schemas.microsoft.com/office/drawing/2014/main" id="{9F388362-FD4B-8D4D-9567-5A3C0100A3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488"/>
                          <a:ext cx="39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6" name="Text Box 18">
            <a:extLst>
              <a:ext uri="{FF2B5EF4-FFF2-40B4-BE49-F238E27FC236}">
                <a16:creationId xmlns:a16="http://schemas.microsoft.com/office/drawing/2014/main" id="{B9021482-C14D-AE45-AB49-2384D184D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/>
                </a:solidFill>
                <a:sym typeface="Wingdings" pitchFamily="2" charset="2"/>
              </a:rPr>
              <a:t></a:t>
            </a:r>
            <a:r>
              <a:rPr lang="en-US" altLang="zh-CN" b="1">
                <a:sym typeface="Wingdings" pitchFamily="2" charset="2"/>
              </a:rPr>
              <a:t>  Scaled </a:t>
            </a:r>
            <a:r>
              <a:rPr lang="en-US" altLang="zh-CN" b="1"/>
              <a:t>Partial Pivoting:</a:t>
            </a:r>
            <a:endParaRPr lang="en-US" altLang="zh-CN" b="1">
              <a:sym typeface="Symbol" pitchFamily="18" charset="2"/>
            </a:endParaRPr>
          </a:p>
        </p:txBody>
      </p:sp>
      <p:grpSp>
        <p:nvGrpSpPr>
          <p:cNvPr id="37911" name="Group 23">
            <a:extLst>
              <a:ext uri="{FF2B5EF4-FFF2-40B4-BE49-F238E27FC236}">
                <a16:creationId xmlns:a16="http://schemas.microsoft.com/office/drawing/2014/main" id="{2C321736-04E6-6442-865E-BF1BD4DF372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0"/>
            <a:ext cx="8229600" cy="1193800"/>
            <a:chOff x="384" y="2352"/>
            <a:chExt cx="5184" cy="752"/>
          </a:xfrm>
        </p:grpSpPr>
        <p:sp>
          <p:nvSpPr>
            <p:cNvPr id="37908" name="Text Box 20">
              <a:extLst>
                <a:ext uri="{FF2B5EF4-FFF2-40B4-BE49-F238E27FC236}">
                  <a16:creationId xmlns:a16="http://schemas.microsoft.com/office/drawing/2014/main" id="{9D10E999-AF0F-9D44-B4B3-53D0413B3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48"/>
              <a:ext cx="5184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b="1"/>
                <a:t>比</a:t>
              </a:r>
              <a:r>
                <a:rPr lang="en-US" altLang="zh-CN" b="1"/>
                <a:t> Gaussian Elimination</a:t>
              </a:r>
              <a:r>
                <a:rPr lang="zh-CN" altLang="en-US" b="1"/>
                <a:t>多出</a:t>
              </a:r>
              <a:r>
                <a:rPr lang="en-US" altLang="zh-CN" b="1"/>
                <a:t> </a:t>
              </a:r>
              <a:r>
                <a:rPr lang="zh-CN" altLang="en-US" b="1"/>
                <a:t>　</a:t>
              </a:r>
              <a:r>
                <a:rPr lang="en-US" altLang="zh-CN" b="1"/>
                <a:t>    </a:t>
              </a:r>
              <a:r>
                <a:rPr lang="zh-CN" altLang="en-US" b="1"/>
                <a:t>除法和</a:t>
              </a:r>
              <a:r>
                <a:rPr lang="en-US" altLang="zh-CN" b="1"/>
                <a:t>         </a:t>
              </a:r>
              <a:r>
                <a:rPr lang="zh-CN" altLang="en-US" b="1"/>
                <a:t>比较，比列主元法稳定。但若逐次计算</a:t>
              </a:r>
              <a:r>
                <a:rPr lang="en-US" altLang="zh-CN" b="1"/>
                <a:t> </a:t>
              </a:r>
              <a:r>
                <a:rPr lang="en-US" altLang="zh-CN" b="1" i="1"/>
                <a:t>s</a:t>
              </a:r>
              <a:r>
                <a:rPr lang="en-US" altLang="zh-CN" b="1" i="1" baseline="-25000"/>
                <a:t>i</a:t>
              </a:r>
              <a:r>
                <a:rPr lang="en-US" altLang="zh-CN" b="1" baseline="30000"/>
                <a:t>(</a:t>
              </a:r>
              <a:r>
                <a:rPr lang="en-US" altLang="zh-CN" b="1" i="1" baseline="30000"/>
                <a:t>k</a:t>
              </a:r>
              <a:r>
                <a:rPr lang="en-US" altLang="zh-CN" b="1" baseline="30000"/>
                <a:t>)</a:t>
              </a:r>
              <a:r>
                <a:rPr lang="zh-CN" altLang="en-US" b="1"/>
                <a:t>，则比全主元法还慢。</a:t>
              </a:r>
              <a:endParaRPr lang="en-US" altLang="zh-CN" b="1"/>
            </a:p>
          </p:txBody>
        </p:sp>
        <p:graphicFrame>
          <p:nvGraphicFramePr>
            <p:cNvPr id="12303" name="Object 21">
              <a:extLst>
                <a:ext uri="{FF2B5EF4-FFF2-40B4-BE49-F238E27FC236}">
                  <a16:creationId xmlns:a16="http://schemas.microsoft.com/office/drawing/2014/main" id="{80F8B2D9-DAB3-1F4C-9149-037BC8478B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544"/>
            <a:ext cx="43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17" name="Equation" r:id="rId9" imgW="10236200" imgH="5270500" progId="Equation.3">
                    <p:embed/>
                  </p:oleObj>
                </mc:Choice>
                <mc:Fallback>
                  <p:oleObj name="Equation" r:id="rId9" imgW="10236200" imgH="5270500" progId="Equation.3">
                    <p:embed/>
                    <p:pic>
                      <p:nvPicPr>
                        <p:cNvPr id="12303" name="Object 21">
                          <a:extLst>
                            <a:ext uri="{FF2B5EF4-FFF2-40B4-BE49-F238E27FC236}">
                              <a16:creationId xmlns:a16="http://schemas.microsoft.com/office/drawing/2014/main" id="{80F8B2D9-DAB3-1F4C-9149-037BC8478B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544"/>
                          <a:ext cx="43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22">
              <a:extLst>
                <a:ext uri="{FF2B5EF4-FFF2-40B4-BE49-F238E27FC236}">
                  <a16:creationId xmlns:a16="http://schemas.microsoft.com/office/drawing/2014/main" id="{F856710D-FFBB-574F-9927-8DA776D0C8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0" y="2352"/>
            <a:ext cx="39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18" name="Equation" r:id="rId11" imgW="12001500" imgH="11112500" progId="Equation.3">
                    <p:embed/>
                  </p:oleObj>
                </mc:Choice>
                <mc:Fallback>
                  <p:oleObj name="Equation" r:id="rId11" imgW="12001500" imgH="11112500" progId="Equation.3">
                    <p:embed/>
                    <p:pic>
                      <p:nvPicPr>
                        <p:cNvPr id="12304" name="Object 22">
                          <a:extLst>
                            <a:ext uri="{FF2B5EF4-FFF2-40B4-BE49-F238E27FC236}">
                              <a16:creationId xmlns:a16="http://schemas.microsoft.com/office/drawing/2014/main" id="{F856710D-FFBB-574F-9927-8DA776D0C8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352"/>
                          <a:ext cx="39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2" name="Text Box 24">
            <a:extLst>
              <a:ext uri="{FF2B5EF4-FFF2-40B4-BE49-F238E27FC236}">
                <a16:creationId xmlns:a16="http://schemas.microsoft.com/office/drawing/2014/main" id="{ABEA05EF-C60E-764B-B2AB-C24FA1457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556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9461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/>
                </a:solidFill>
                <a:cs typeface="楷体_GB2312" charset="0"/>
                <a:sym typeface="Wingdings" charset="0"/>
              </a:rPr>
              <a:t></a:t>
            </a:r>
            <a:r>
              <a:rPr lang="en-US" altLang="zh-CN" b="1">
                <a:cs typeface="楷体_GB2312" charset="0"/>
                <a:sym typeface="Wingdings" charset="0"/>
              </a:rPr>
              <a:t>  </a:t>
            </a:r>
            <a:r>
              <a:rPr lang="en-US" altLang="zh-CN" b="1">
                <a:cs typeface="楷体_GB2312" charset="0"/>
              </a:rPr>
              <a:t>Gauss-Jordan Method:</a:t>
            </a:r>
          </a:p>
        </p:txBody>
      </p:sp>
      <p:grpSp>
        <p:nvGrpSpPr>
          <p:cNvPr id="37918" name="Group 30">
            <a:extLst>
              <a:ext uri="{FF2B5EF4-FFF2-40B4-BE49-F238E27FC236}">
                <a16:creationId xmlns:a16="http://schemas.microsoft.com/office/drawing/2014/main" id="{80E20C8D-A78A-8141-822B-ED6007B30D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800600"/>
            <a:ext cx="8229600" cy="1041400"/>
            <a:chOff x="432" y="3504"/>
            <a:chExt cx="5184" cy="656"/>
          </a:xfrm>
        </p:grpSpPr>
        <p:sp>
          <p:nvSpPr>
            <p:cNvPr id="37914" name="Text Box 26">
              <a:extLst>
                <a:ext uri="{FF2B5EF4-FFF2-40B4-BE49-F238E27FC236}">
                  <a16:creationId xmlns:a16="http://schemas.microsoft.com/office/drawing/2014/main" id="{35E0BC30-018F-9F4D-8FCD-BC49C75CB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504"/>
              <a:ext cx="5184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b="1"/>
                <a:t>运算量多出约为</a:t>
              </a:r>
              <a:r>
                <a:rPr lang="en-US" altLang="zh-CN" b="1"/>
                <a:t>             </a:t>
              </a:r>
              <a:r>
                <a:rPr lang="zh-CN" altLang="en-US" b="1"/>
                <a:t>。故通常只用于求逆矩阵，而不用于解方程组。求逆矩阵即</a:t>
              </a:r>
              <a:r>
                <a:rPr lang="en-US" altLang="zh-CN" b="1"/>
                <a:t>                           </a:t>
              </a:r>
              <a:r>
                <a:rPr lang="zh-CN" altLang="en-US" b="1"/>
                <a:t>。</a:t>
              </a:r>
              <a:endParaRPr lang="en-US" altLang="zh-CN" b="1"/>
            </a:p>
          </p:txBody>
        </p:sp>
        <p:graphicFrame>
          <p:nvGraphicFramePr>
            <p:cNvPr id="12300" name="Object 28">
              <a:extLst>
                <a:ext uri="{FF2B5EF4-FFF2-40B4-BE49-F238E27FC236}">
                  <a16:creationId xmlns:a16="http://schemas.microsoft.com/office/drawing/2014/main" id="{884090A3-221A-F742-BEAA-ADAF1C2089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3600"/>
            <a:ext cx="64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19" name="Equation" r:id="rId12" imgW="14922500" imgH="5270500" progId="Equation.3">
                    <p:embed/>
                  </p:oleObj>
                </mc:Choice>
                <mc:Fallback>
                  <p:oleObj name="Equation" r:id="rId12" imgW="14922500" imgH="5270500" progId="Equation.3">
                    <p:embed/>
                    <p:pic>
                      <p:nvPicPr>
                        <p:cNvPr id="12300" name="Object 28">
                          <a:extLst>
                            <a:ext uri="{FF2B5EF4-FFF2-40B4-BE49-F238E27FC236}">
                              <a16:creationId xmlns:a16="http://schemas.microsoft.com/office/drawing/2014/main" id="{884090A3-221A-F742-BEAA-ADAF1C2089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600"/>
                          <a:ext cx="64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29">
              <a:extLst>
                <a:ext uri="{FF2B5EF4-FFF2-40B4-BE49-F238E27FC236}">
                  <a16:creationId xmlns:a16="http://schemas.microsoft.com/office/drawing/2014/main" id="{8A435684-5728-7D47-8FC3-5FFA5D9AE8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" y="3888"/>
            <a:ext cx="124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20" name="Equation" r:id="rId14" imgW="29845000" imgH="5270500" progId="Equation.3">
                    <p:embed/>
                  </p:oleObj>
                </mc:Choice>
                <mc:Fallback>
                  <p:oleObj name="Equation" r:id="rId14" imgW="29845000" imgH="5270500" progId="Equation.3">
                    <p:embed/>
                    <p:pic>
                      <p:nvPicPr>
                        <p:cNvPr id="12301" name="Object 29">
                          <a:extLst>
                            <a:ext uri="{FF2B5EF4-FFF2-40B4-BE49-F238E27FC236}">
                              <a16:creationId xmlns:a16="http://schemas.microsoft.com/office/drawing/2014/main" id="{8A435684-5728-7D47-8FC3-5FFA5D9AE8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" y="3888"/>
                          <a:ext cx="124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64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  <p:bldP spid="37901" grpId="0" autoUpdateAnimBg="0"/>
      <p:bldP spid="37906" grpId="0" autoUpdateAnimBg="0"/>
      <p:bldP spid="379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3" name="Rectangle 3">
            <a:extLst>
              <a:ext uri="{FF2B5EF4-FFF2-40B4-BE49-F238E27FC236}">
                <a16:creationId xmlns:a16="http://schemas.microsoft.com/office/drawing/2014/main" id="{EC3C91B8-45ED-2D4E-AB06-1BE024480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219200"/>
            <a:ext cx="7772400" cy="3095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800" dirty="0"/>
              <a:t>许多科学技术问题要归结为解含有多个未知量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的线性方程组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665605" name="Rectangle 5">
            <a:extLst>
              <a:ext uri="{FF2B5EF4-FFF2-40B4-BE49-F238E27FC236}">
                <a16:creationId xmlns:a16="http://schemas.microsoft.com/office/drawing/2014/main" id="{4E3098D3-162C-8F46-9F93-71DA664F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0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3075" name="Object 4">
            <a:extLst>
              <a:ext uri="{FF2B5EF4-FFF2-40B4-BE49-F238E27FC236}">
                <a16:creationId xmlns:a16="http://schemas.microsoft.com/office/drawing/2014/main" id="{F04AD9B6-E822-B547-9967-78C82CED7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526369"/>
              </p:ext>
            </p:extLst>
          </p:nvPr>
        </p:nvGraphicFramePr>
        <p:xfrm>
          <a:off x="2484438" y="2227262"/>
          <a:ext cx="424815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4" imgW="44767500" imgH="21653500" progId="Equation.3">
                  <p:embed/>
                </p:oleObj>
              </mc:Choice>
              <mc:Fallback>
                <p:oleObj name="Equation" r:id="rId4" imgW="44767500" imgH="21653500" progId="Equation.3">
                  <p:embed/>
                  <p:pic>
                    <p:nvPicPr>
                      <p:cNvPr id="3075" name="Object 4">
                        <a:extLst>
                          <a:ext uri="{FF2B5EF4-FFF2-40B4-BE49-F238E27FC236}">
                            <a16:creationId xmlns:a16="http://schemas.microsoft.com/office/drawing/2014/main" id="{F04AD9B6-E822-B547-9967-78C82CED7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27262"/>
                        <a:ext cx="424815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">
            <a:extLst>
              <a:ext uri="{FF2B5EF4-FFF2-40B4-BE49-F238E27FC236}">
                <a16:creationId xmlns:a16="http://schemas.microsoft.com/office/drawing/2014/main" id="{A9095CAC-27DA-2247-8332-942D7B47B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04679"/>
              </p:ext>
            </p:extLst>
          </p:nvPr>
        </p:nvGraphicFramePr>
        <p:xfrm>
          <a:off x="1322388" y="4797425"/>
          <a:ext cx="6537325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1" name="Equation" r:id="rId6" imgW="3276600" imgH="1016000" progId="Equation.3">
                  <p:embed/>
                </p:oleObj>
              </mc:Choice>
              <mc:Fallback>
                <p:oleObj name="Equation" r:id="rId6" imgW="3276600" imgH="1016000" progId="Equation.3">
                  <p:embed/>
                  <p:pic>
                    <p:nvPicPr>
                      <p:cNvPr id="3077" name="Object 4">
                        <a:extLst>
                          <a:ext uri="{FF2B5EF4-FFF2-40B4-BE49-F238E27FC236}">
                            <a16:creationId xmlns:a16="http://schemas.microsoft.com/office/drawing/2014/main" id="{A9095CAC-27DA-2247-8332-942D7B47B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797425"/>
                        <a:ext cx="6537325" cy="201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7">
            <a:extLst>
              <a:ext uri="{FF2B5EF4-FFF2-40B4-BE49-F238E27FC236}">
                <a16:creationId xmlns:a16="http://schemas.microsoft.com/office/drawing/2014/main" id="{1E0CFE4E-B1C0-CB41-898B-4D492428DC78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124325"/>
            <a:ext cx="2943225" cy="838200"/>
            <a:chOff x="1440" y="1248"/>
            <a:chExt cx="1854" cy="528"/>
          </a:xfrm>
        </p:grpSpPr>
        <p:pic>
          <p:nvPicPr>
            <p:cNvPr id="2056" name="Picture 4" descr="DARTS">
              <a:extLst>
                <a:ext uri="{FF2B5EF4-FFF2-40B4-BE49-F238E27FC236}">
                  <a16:creationId xmlns:a16="http://schemas.microsoft.com/office/drawing/2014/main" id="{BEA22A68-7347-0845-B00E-E8865EDE5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248"/>
              <a:ext cx="52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79649163-6917-6349-8E0E-6B73DF235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344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>
                  <a:latin typeface="Times New Roman" charset="0"/>
                  <a:ea typeface="宋体" charset="0"/>
                  <a:cs typeface="楷体_GB2312" charset="0"/>
                </a:rPr>
                <a:t>求解</a:t>
              </a:r>
              <a:endParaRPr lang="en-US" altLang="zh-CN" sz="3200" b="1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graphicFrame>
          <p:nvGraphicFramePr>
            <p:cNvPr id="2058" name="Object 6">
              <a:extLst>
                <a:ext uri="{FF2B5EF4-FFF2-40B4-BE49-F238E27FC236}">
                  <a16:creationId xmlns:a16="http://schemas.microsoft.com/office/drawing/2014/main" id="{938DA3BF-C3E9-2C43-A0F2-D810D265B9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0" y="1392"/>
            <a:ext cx="6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2" name="Equation" r:id="rId9" imgW="482600" imgH="228600" progId="Equation.3">
                    <p:embed/>
                  </p:oleObj>
                </mc:Choice>
                <mc:Fallback>
                  <p:oleObj name="Equation" r:id="rId9" imgW="482600" imgH="228600" progId="Equation.3">
                    <p:embed/>
                    <p:pic>
                      <p:nvPicPr>
                        <p:cNvPr id="2058" name="Object 6">
                          <a:extLst>
                            <a:ext uri="{FF2B5EF4-FFF2-40B4-BE49-F238E27FC236}">
                              <a16:creationId xmlns:a16="http://schemas.microsoft.com/office/drawing/2014/main" id="{938DA3BF-C3E9-2C43-A0F2-D810D265B9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1392"/>
                          <a:ext cx="68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0586FCF8-4B90-5E41-B9B5-F69586956765}"/>
              </a:ext>
            </a:extLst>
          </p:cNvPr>
          <p:cNvSpPr txBox="1">
            <a:spLocks/>
          </p:cNvSpPr>
          <p:nvPr/>
        </p:nvSpPr>
        <p:spPr>
          <a:xfrm>
            <a:off x="330743" y="182881"/>
            <a:ext cx="731357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线性方程组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2DD4F454-7479-3048-9F5F-C9B84CDE2050}"/>
              </a:ext>
            </a:extLst>
          </p:cNvPr>
          <p:cNvSpPr/>
          <p:nvPr/>
        </p:nvSpPr>
        <p:spPr>
          <a:xfrm>
            <a:off x="330743" y="944881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0" name="Group 14">
            <a:extLst>
              <a:ext uri="{FF2B5EF4-FFF2-40B4-BE49-F238E27FC236}">
                <a16:creationId xmlns:a16="http://schemas.microsoft.com/office/drawing/2014/main" id="{A8649B16-6E51-5B44-992D-4ED4F8DC552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27163"/>
            <a:ext cx="7848600" cy="974725"/>
            <a:chOff x="432" y="2400"/>
            <a:chExt cx="4944" cy="614"/>
          </a:xfrm>
        </p:grpSpPr>
        <p:grpSp>
          <p:nvGrpSpPr>
            <p:cNvPr id="3089" name="Group 10">
              <a:extLst>
                <a:ext uri="{FF2B5EF4-FFF2-40B4-BE49-F238E27FC236}">
                  <a16:creationId xmlns:a16="http://schemas.microsoft.com/office/drawing/2014/main" id="{0E58F180-B279-CE42-8DBA-779BD9113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00"/>
              <a:ext cx="720" cy="605"/>
              <a:chOff x="384" y="1968"/>
              <a:chExt cx="720" cy="669"/>
            </a:xfrm>
          </p:grpSpPr>
          <p:pic>
            <p:nvPicPr>
              <p:cNvPr id="3091" name="Picture 11" descr="LIGHT">
                <a:extLst>
                  <a:ext uri="{FF2B5EF4-FFF2-40B4-BE49-F238E27FC236}">
                    <a16:creationId xmlns:a16="http://schemas.microsoft.com/office/drawing/2014/main" id="{9ACBEC00-DB75-DA4D-AAC5-D428A8D9E9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1968"/>
                <a:ext cx="381" cy="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08" name="Text Box 12">
                <a:extLst>
                  <a:ext uri="{FF2B5EF4-FFF2-40B4-BE49-F238E27FC236}">
                    <a16:creationId xmlns:a16="http://schemas.microsoft.com/office/drawing/2014/main" id="{B8EE80C3-9B3C-3344-853B-461CFB8F5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064"/>
                <a:ext cx="336" cy="5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0" lang="zh-CN" altLang="en-US" b="1">
                    <a:solidFill>
                      <a:schemeClr val="accent2"/>
                    </a:solidFill>
                    <a:latin typeface="Times New Roman" charset="0"/>
                    <a:ea typeface="宋体" charset="0"/>
                    <a:cs typeface="楷体_GB2312" charset="0"/>
                  </a:rPr>
                  <a:t>思路</a:t>
                </a:r>
                <a:endParaRPr kumimoji="0" lang="en-US" altLang="zh-CN" b="1">
                  <a:solidFill>
                    <a:schemeClr val="accent2"/>
                  </a:solidFill>
                  <a:latin typeface="Times New Roman" charset="0"/>
                  <a:ea typeface="宋体" charset="0"/>
                  <a:cs typeface="楷体_GB2312" charset="0"/>
                </a:endParaRPr>
              </a:p>
            </p:txBody>
          </p:sp>
        </p:grpSp>
        <p:sp>
          <p:nvSpPr>
            <p:cNvPr id="29709" name="Text Box 13">
              <a:extLst>
                <a:ext uri="{FF2B5EF4-FFF2-40B4-BE49-F238E27FC236}">
                  <a16:creationId xmlns:a16="http://schemas.microsoft.com/office/drawing/2014/main" id="{D22D858A-4C42-1C4C-9C84-DC5BC798D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96"/>
              <a:ext cx="42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_GB2312" charset="0"/>
                </a:rPr>
                <a:t>首先将</a:t>
              </a:r>
              <a:r>
                <a:rPr lang="en-US" altLang="zh-CN" b="1" i="1"/>
                <a:t>A</a:t>
              </a:r>
              <a:r>
                <a:rPr lang="zh-CN" altLang="en-US" b="1">
                  <a:latin typeface="楷体_GB2312" charset="0"/>
                </a:rPr>
                <a:t>化为上三角阵</a:t>
              </a:r>
              <a:r>
                <a:rPr lang="en-US" altLang="zh-CN" b="1">
                  <a:latin typeface="楷体_GB2312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/* upper-triangular matrix */</a:t>
              </a:r>
              <a:r>
                <a:rPr lang="zh-CN" altLang="en-US" b="1">
                  <a:latin typeface="楷体_GB2312" charset="0"/>
                </a:rPr>
                <a:t>，再回代求解</a:t>
              </a:r>
              <a:r>
                <a:rPr lang="en-US" altLang="zh-CN" b="1">
                  <a:latin typeface="楷体_GB2312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/* backward substitution */</a:t>
              </a:r>
              <a:r>
                <a:rPr lang="zh-CN" altLang="en-US" sz="2000" b="1">
                  <a:latin typeface="Arial" panose="020B0604020202020204" pitchFamily="34" charset="0"/>
                </a:rPr>
                <a:t>。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9715" name="Group 19">
            <a:extLst>
              <a:ext uri="{FF2B5EF4-FFF2-40B4-BE49-F238E27FC236}">
                <a16:creationId xmlns:a16="http://schemas.microsoft.com/office/drawing/2014/main" id="{271476B5-FC80-0043-9BE6-6CE8A64D3D8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646363"/>
            <a:ext cx="2362200" cy="1143000"/>
            <a:chOff x="576" y="3168"/>
            <a:chExt cx="1488" cy="720"/>
          </a:xfrm>
        </p:grpSpPr>
        <p:sp>
          <p:nvSpPr>
            <p:cNvPr id="29711" name="Rectangle 15">
              <a:extLst>
                <a:ext uri="{FF2B5EF4-FFF2-40B4-BE49-F238E27FC236}">
                  <a16:creationId xmlns:a16="http://schemas.microsoft.com/office/drawing/2014/main" id="{5B4ACE6F-EE89-874D-BDA5-64F5F4E95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68"/>
              <a:ext cx="816" cy="7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12" name="Rectangle 16">
              <a:extLst>
                <a:ext uri="{FF2B5EF4-FFF2-40B4-BE49-F238E27FC236}">
                  <a16:creationId xmlns:a16="http://schemas.microsoft.com/office/drawing/2014/main" id="{AB7ACEB6-005A-2645-AFEC-FFE86AF09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168"/>
              <a:ext cx="96" cy="7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13" name="Text Box 17">
              <a:extLst>
                <a:ext uri="{FF2B5EF4-FFF2-40B4-BE49-F238E27FC236}">
                  <a16:creationId xmlns:a16="http://schemas.microsoft.com/office/drawing/2014/main" id="{83E39F9A-1BE3-2047-8FED-4363A2423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60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3200" b="1">
                  <a:latin typeface="Times New Roman" charset="0"/>
                  <a:ea typeface="宋体" charset="0"/>
                </a:rPr>
                <a:t>=</a:t>
              </a:r>
            </a:p>
          </p:txBody>
        </p:sp>
        <p:sp>
          <p:nvSpPr>
            <p:cNvPr id="29714" name="Rectangle 18">
              <a:extLst>
                <a:ext uri="{FF2B5EF4-FFF2-40B4-BE49-F238E27FC236}">
                  <a16:creationId xmlns:a16="http://schemas.microsoft.com/office/drawing/2014/main" id="{92706AED-EEB6-BE4A-AFF5-9E7BEC6D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168"/>
              <a:ext cx="96" cy="7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9717" name="Rectangle 21">
            <a:extLst>
              <a:ext uri="{FF2B5EF4-FFF2-40B4-BE49-F238E27FC236}">
                <a16:creationId xmlns:a16="http://schemas.microsoft.com/office/drawing/2014/main" id="{4A18F8D2-9574-B44B-85DB-F744CF62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798763"/>
            <a:ext cx="152400" cy="990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9719" name="Group 23">
            <a:extLst>
              <a:ext uri="{FF2B5EF4-FFF2-40B4-BE49-F238E27FC236}">
                <a16:creationId xmlns:a16="http://schemas.microsoft.com/office/drawing/2014/main" id="{D949FEAB-5156-5F47-9A1C-F7438C318C9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646363"/>
            <a:ext cx="1295400" cy="1143000"/>
            <a:chOff x="576" y="3168"/>
            <a:chExt cx="816" cy="720"/>
          </a:xfrm>
        </p:grpSpPr>
        <p:sp>
          <p:nvSpPr>
            <p:cNvPr id="29716" name="AutoShape 20">
              <a:extLst>
                <a:ext uri="{FF2B5EF4-FFF2-40B4-BE49-F238E27FC236}">
                  <a16:creationId xmlns:a16="http://schemas.microsoft.com/office/drawing/2014/main" id="{825A8EE8-FC9F-4C49-8E8D-D7D6E947C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68"/>
              <a:ext cx="816" cy="720"/>
            </a:xfrm>
            <a:prstGeom prst="rtTriangl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18" name="AutoShape 22">
              <a:extLst>
                <a:ext uri="{FF2B5EF4-FFF2-40B4-BE49-F238E27FC236}">
                  <a16:creationId xmlns:a16="http://schemas.microsoft.com/office/drawing/2014/main" id="{9A2AB253-0219-E142-853D-763C7B0E16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686" y="3264"/>
              <a:ext cx="703" cy="624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9720" name="Rectangle 24">
            <a:extLst>
              <a:ext uri="{FF2B5EF4-FFF2-40B4-BE49-F238E27FC236}">
                <a16:creationId xmlns:a16="http://schemas.microsoft.com/office/drawing/2014/main" id="{48AABC22-43BF-1C48-AA4B-F163BB17B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636963"/>
            <a:ext cx="152400" cy="152400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721" name="Rectangle 25">
            <a:extLst>
              <a:ext uri="{FF2B5EF4-FFF2-40B4-BE49-F238E27FC236}">
                <a16:creationId xmlns:a16="http://schemas.microsoft.com/office/drawing/2014/main" id="{26B90605-8DE9-DB4D-A1EA-BF5FCE402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646363"/>
            <a:ext cx="152400" cy="990600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825CC667-F15A-8C4C-89AA-65055FD43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084763"/>
          <a:ext cx="37084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7" imgW="42710100" imgH="16383000" progId="Equation.3">
                  <p:embed/>
                </p:oleObj>
              </mc:Choice>
              <mc:Fallback>
                <p:oleObj name="Equation" r:id="rId7" imgW="42710100" imgH="16383000" progId="Equation.3">
                  <p:embed/>
                  <p:pic>
                    <p:nvPicPr>
                      <p:cNvPr id="20" name="Object 4">
                        <a:extLst>
                          <a:ext uri="{FF2B5EF4-FFF2-40B4-BE49-F238E27FC236}">
                            <a16:creationId xmlns:a16="http://schemas.microsoft.com/office/drawing/2014/main" id="{825CC667-F15A-8C4C-89AA-65055FD43E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84763"/>
                        <a:ext cx="37084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A8C2EEF-2E9C-5048-AA18-D8E1BBE0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46575"/>
            <a:ext cx="7200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800">
                <a:solidFill>
                  <a:srgbClr val="0000FF"/>
                </a:solidFill>
              </a:rPr>
              <a:t>例：</a:t>
            </a:r>
            <a:r>
              <a:rPr lang="zh-CN" altLang="en-US" sz="2800"/>
              <a:t>用高斯消元法求下面</a:t>
            </a:r>
            <a:r>
              <a:rPr lang="zh-TW" altLang="en-US" sz="2800"/>
              <a:t>三阶线性方程组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39A840F-C65E-D14A-8973-57E2B25FE28F}"/>
              </a:ext>
            </a:extLst>
          </p:cNvPr>
          <p:cNvSpPr txBox="1">
            <a:spLocks/>
          </p:cNvSpPr>
          <p:nvPr/>
        </p:nvSpPr>
        <p:spPr>
          <a:xfrm>
            <a:off x="330743" y="182881"/>
            <a:ext cx="8584657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高斯消元法</a:t>
            </a:r>
            <a:r>
              <a:rPr lang="en-US" altLang="zh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Gaussian Elimination)</a:t>
            </a:r>
            <a:endParaRPr lang="en-CN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1B5C51D4-610E-024C-BA81-8AFD4D74063F}"/>
              </a:ext>
            </a:extLst>
          </p:cNvPr>
          <p:cNvSpPr/>
          <p:nvPr/>
        </p:nvSpPr>
        <p:spPr>
          <a:xfrm>
            <a:off x="330743" y="944881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7" grpId="0" animBg="1"/>
      <p:bldP spid="29720" grpId="0" animBg="1"/>
      <p:bldP spid="29721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07D1B-5FF3-604E-8E58-2E4AC613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3716338"/>
            <a:ext cx="108013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endParaRPr lang="en-US" altLang="zh-CN" sz="2800"/>
          </a:p>
          <a:p>
            <a:pPr lvl="1" eaLnBrk="1" hangingPunct="1"/>
            <a:endParaRPr lang="en-US" altLang="zh-CN" sz="2800"/>
          </a:p>
          <a:p>
            <a:pPr lvl="1" eaLnBrk="1" hangingPunct="1"/>
            <a:r>
              <a:rPr lang="zh-CN" altLang="en-US" sz="2800"/>
              <a:t>将方程（</a:t>
            </a:r>
            <a:r>
              <a:rPr lang="en-US" altLang="zh-CN" sz="2800"/>
              <a:t>II</a:t>
            </a:r>
            <a:r>
              <a:rPr lang="zh-CN" altLang="en-US" sz="2800"/>
              <a:t>）乘（</a:t>
            </a:r>
            <a:r>
              <a:rPr lang="en-US" altLang="zh-CN" sz="2800"/>
              <a:t>    </a:t>
            </a:r>
            <a:r>
              <a:rPr lang="zh-CN" altLang="en-US" sz="2800"/>
              <a:t>）后加于方程（</a:t>
            </a:r>
            <a:r>
              <a:rPr lang="en-US" altLang="zh-CN" sz="2800"/>
              <a:t>III</a:t>
            </a:r>
            <a:r>
              <a:rPr lang="zh-CN" altLang="en-US" sz="2800"/>
              <a:t>），得</a:t>
            </a:r>
            <a:r>
              <a:rPr lang="en-US" altLang="zh-CN" sz="2800"/>
              <a:t> 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889306DE-0B78-DA49-821C-B97DD6A03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9144000" cy="4114800"/>
          </a:xfrm>
        </p:spPr>
        <p:txBody>
          <a:bodyPr/>
          <a:lstStyle/>
          <a:p>
            <a:pPr marL="457200" lvl="1" indent="0">
              <a:buFontTx/>
              <a:buNone/>
            </a:pPr>
            <a:endParaRPr lang="en-US" altLang="zh-CN"/>
          </a:p>
          <a:p>
            <a:pPr marL="457200" lvl="1" indent="0">
              <a:buFontTx/>
              <a:buNone/>
            </a:pPr>
            <a:endParaRPr lang="en-US" altLang="zh-CN"/>
          </a:p>
          <a:p>
            <a:pPr marL="457200" lvl="1" indent="0">
              <a:buFontTx/>
              <a:buNone/>
            </a:pPr>
            <a:r>
              <a:rPr lang="zh-CN" altLang="en-US"/>
              <a:t>把方程（</a:t>
            </a:r>
            <a:r>
              <a:rPr lang="en-US" altLang="zh-CN"/>
              <a:t>I</a:t>
            </a:r>
            <a:r>
              <a:rPr lang="zh-CN" altLang="en-US"/>
              <a:t>）乘（</a:t>
            </a:r>
            <a:r>
              <a:rPr lang="en-US" altLang="zh-CN"/>
              <a:t>     </a:t>
            </a:r>
            <a:r>
              <a:rPr lang="zh-CN" altLang="en-US"/>
              <a:t>）后加到方程（</a:t>
            </a:r>
            <a:r>
              <a:rPr lang="en-US" altLang="zh-CN"/>
              <a:t>II</a:t>
            </a:r>
            <a:r>
              <a:rPr lang="zh-CN" altLang="en-US"/>
              <a:t>）上去，把方程（</a:t>
            </a:r>
            <a:r>
              <a:rPr lang="en-US" altLang="zh-CN"/>
              <a:t>I</a:t>
            </a:r>
            <a:r>
              <a:rPr lang="zh-CN" altLang="en-US"/>
              <a:t>）乘（</a:t>
            </a:r>
            <a:r>
              <a:rPr lang="en-US" altLang="zh-CN"/>
              <a:t>    </a:t>
            </a:r>
            <a:r>
              <a:rPr lang="zh-CN" altLang="en-US"/>
              <a:t>）后加到方程（</a:t>
            </a:r>
            <a:r>
              <a:rPr lang="en-US" altLang="zh-CN"/>
              <a:t>III</a:t>
            </a:r>
            <a:r>
              <a:rPr lang="zh-CN" altLang="en-US"/>
              <a:t>）上去，即可消去方程（</a:t>
            </a:r>
            <a:r>
              <a:rPr lang="en-US" altLang="zh-CN"/>
              <a:t>II</a:t>
            </a:r>
            <a:r>
              <a:rPr lang="zh-CN" altLang="en-US"/>
              <a:t>）、（</a:t>
            </a:r>
            <a:r>
              <a:rPr lang="en-US" altLang="zh-CN"/>
              <a:t>III</a:t>
            </a:r>
            <a:r>
              <a:rPr lang="zh-CN" altLang="en-US"/>
              <a:t>）中的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zh-CN" altLang="en-US"/>
              <a:t>，得同解方程组</a:t>
            </a:r>
            <a:endParaRPr lang="en-US" altLang="zh-CN"/>
          </a:p>
          <a:p>
            <a:pPr marL="457200" lvl="1" indent="0">
              <a:buFontTx/>
              <a:buNone/>
            </a:pPr>
            <a:endParaRPr lang="en-US" altLang="zh-CN"/>
          </a:p>
        </p:txBody>
      </p:sp>
      <p:sp>
        <p:nvSpPr>
          <p:cNvPr id="733189" name="Rectangle 5">
            <a:extLst>
              <a:ext uri="{FF2B5EF4-FFF2-40B4-BE49-F238E27FC236}">
                <a16:creationId xmlns:a16="http://schemas.microsoft.com/office/drawing/2014/main" id="{550A1C50-C87D-F34E-955E-8756FFC1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733188" name="Object 4">
            <a:extLst>
              <a:ext uri="{FF2B5EF4-FFF2-40B4-BE49-F238E27FC236}">
                <a16:creationId xmlns:a16="http://schemas.microsoft.com/office/drawing/2014/main" id="{A81F9C81-0B4F-F345-873D-A703A5B83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412875"/>
          <a:ext cx="5238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8" name="公式" r:id="rId3" imgW="5270500" imgH="7315200" progId="Equation.3">
                  <p:embed/>
                </p:oleObj>
              </mc:Choice>
              <mc:Fallback>
                <p:oleObj name="公式" r:id="rId3" imgW="5270500" imgH="7315200" progId="Equation.3">
                  <p:embed/>
                  <p:pic>
                    <p:nvPicPr>
                      <p:cNvPr id="733188" name="Object 4">
                        <a:extLst>
                          <a:ext uri="{FF2B5EF4-FFF2-40B4-BE49-F238E27FC236}">
                            <a16:creationId xmlns:a16="http://schemas.microsoft.com/office/drawing/2014/main" id="{A81F9C81-0B4F-F345-873D-A703A5B834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12875"/>
                        <a:ext cx="5238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3190" name="Picture 6">
            <a:extLst>
              <a:ext uri="{FF2B5EF4-FFF2-40B4-BE49-F238E27FC236}">
                <a16:creationId xmlns:a16="http://schemas.microsoft.com/office/drawing/2014/main" id="{FD612C32-A5BD-FE40-A49A-96BB12759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46275"/>
            <a:ext cx="5048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3192" name="Rectangle 8">
            <a:extLst>
              <a:ext uri="{FF2B5EF4-FFF2-40B4-BE49-F238E27FC236}">
                <a16:creationId xmlns:a16="http://schemas.microsoft.com/office/drawing/2014/main" id="{F036A940-BC12-C344-9C86-616E79737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733191" name="Object 7">
            <a:extLst>
              <a:ext uri="{FF2B5EF4-FFF2-40B4-BE49-F238E27FC236}">
                <a16:creationId xmlns:a16="http://schemas.microsoft.com/office/drawing/2014/main" id="{9123B9CA-8140-8A49-B217-0063D5BD37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3006725"/>
          <a:ext cx="36369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9" name="公式" r:id="rId6" imgW="36283900" imgH="13754100" progId="Equation.3">
                  <p:embed/>
                </p:oleObj>
              </mc:Choice>
              <mc:Fallback>
                <p:oleObj name="公式" r:id="rId6" imgW="36283900" imgH="13754100" progId="Equation.3">
                  <p:embed/>
                  <p:pic>
                    <p:nvPicPr>
                      <p:cNvPr id="733191" name="Object 7">
                        <a:extLst>
                          <a:ext uri="{FF2B5EF4-FFF2-40B4-BE49-F238E27FC236}">
                            <a16:creationId xmlns:a16="http://schemas.microsoft.com/office/drawing/2014/main" id="{9123B9CA-8140-8A49-B217-0063D5BD3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006725"/>
                        <a:ext cx="363696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197" name="Rectangle 13">
            <a:extLst>
              <a:ext uri="{FF2B5EF4-FFF2-40B4-BE49-F238E27FC236}">
                <a16:creationId xmlns:a16="http://schemas.microsoft.com/office/drawing/2014/main" id="{531E7BD9-A437-FD48-8635-527BA810F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733196" name="Object 12">
            <a:extLst>
              <a:ext uri="{FF2B5EF4-FFF2-40B4-BE49-F238E27FC236}">
                <a16:creationId xmlns:a16="http://schemas.microsoft.com/office/drawing/2014/main" id="{6A8DC738-EB2A-694F-B135-166E110B2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437063"/>
          <a:ext cx="457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公式" r:id="rId8" imgW="5270500" imgH="7607300" progId="Equation.3">
                  <p:embed/>
                </p:oleObj>
              </mc:Choice>
              <mc:Fallback>
                <p:oleObj name="公式" r:id="rId8" imgW="5270500" imgH="7607300" progId="Equation.3">
                  <p:embed/>
                  <p:pic>
                    <p:nvPicPr>
                      <p:cNvPr id="733196" name="Object 12">
                        <a:extLst>
                          <a:ext uri="{FF2B5EF4-FFF2-40B4-BE49-F238E27FC236}">
                            <a16:creationId xmlns:a16="http://schemas.microsoft.com/office/drawing/2014/main" id="{6A8DC738-EB2A-694F-B135-166E110B2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437063"/>
                        <a:ext cx="457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199" name="Rectangle 15">
            <a:extLst>
              <a:ext uri="{FF2B5EF4-FFF2-40B4-BE49-F238E27FC236}">
                <a16:creationId xmlns:a16="http://schemas.microsoft.com/office/drawing/2014/main" id="{37693F14-1F5A-A249-B901-C009C32A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733198" name="Object 14">
            <a:extLst>
              <a:ext uri="{FF2B5EF4-FFF2-40B4-BE49-F238E27FC236}">
                <a16:creationId xmlns:a16="http://schemas.microsoft.com/office/drawing/2014/main" id="{A84BD340-773B-4F40-83EF-BB7C7039B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5084763"/>
          <a:ext cx="32766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1" name="Equation" r:id="rId10" imgW="36868100" imgH="13754100" progId="Equation.3">
                  <p:embed/>
                </p:oleObj>
              </mc:Choice>
              <mc:Fallback>
                <p:oleObj name="Equation" r:id="rId10" imgW="36868100" imgH="13754100" progId="Equation.3">
                  <p:embed/>
                  <p:pic>
                    <p:nvPicPr>
                      <p:cNvPr id="733198" name="Object 14">
                        <a:extLst>
                          <a:ext uri="{FF2B5EF4-FFF2-40B4-BE49-F238E27FC236}">
                            <a16:creationId xmlns:a16="http://schemas.microsoft.com/office/drawing/2014/main" id="{A84BD340-773B-4F40-83EF-BB7C7039B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084763"/>
                        <a:ext cx="32766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4">
            <a:extLst>
              <a:ext uri="{FF2B5EF4-FFF2-40B4-BE49-F238E27FC236}">
                <a16:creationId xmlns:a16="http://schemas.microsoft.com/office/drawing/2014/main" id="{11C349FA-27E3-5E4F-ABF9-FED2A081A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15888"/>
          <a:ext cx="37084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Equation" r:id="rId12" imgW="42710100" imgH="16383000" progId="Equation.3">
                  <p:embed/>
                </p:oleObj>
              </mc:Choice>
              <mc:Fallback>
                <p:oleObj name="Equation" r:id="rId12" imgW="42710100" imgH="16383000" progId="Equation.3">
                  <p:embed/>
                  <p:pic>
                    <p:nvPicPr>
                      <p:cNvPr id="4109" name="Object 4">
                        <a:extLst>
                          <a:ext uri="{FF2B5EF4-FFF2-40B4-BE49-F238E27FC236}">
                            <a16:creationId xmlns:a16="http://schemas.microsoft.com/office/drawing/2014/main" id="{11C349FA-27E3-5E4F-ABF9-FED2A081A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5888"/>
                        <a:ext cx="37084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438B768-CAFB-A34D-AFEB-73078D26B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308725"/>
            <a:ext cx="763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800"/>
              <a:t>回代求解得</a:t>
            </a:r>
            <a:r>
              <a:rPr lang="en-US" altLang="zh-CN" sz="2800"/>
              <a:t>   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 = 2    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 = 8    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 = -13</a:t>
            </a:r>
          </a:p>
        </p:txBody>
      </p:sp>
    </p:spTree>
    <p:extLst>
      <p:ext uri="{BB962C8B-B14F-4D97-AF65-F5344CB8AC3E}">
        <p14:creationId xmlns:p14="http://schemas.microsoft.com/office/powerpoint/2010/main" val="27818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3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33187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752BBB0-F6A3-F049-94E1-C928EA46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0"/>
            <a:ext cx="419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sz="1800" b="1"/>
              <a:t>§1 Gaussian Elimination – The Method</a:t>
            </a:r>
          </a:p>
        </p:txBody>
      </p:sp>
      <p:sp>
        <p:nvSpPr>
          <p:cNvPr id="30723" name="AutoShape 3" descr="深色木质">
            <a:extLst>
              <a:ext uri="{FF2B5EF4-FFF2-40B4-BE49-F238E27FC236}">
                <a16:creationId xmlns:a16="http://schemas.microsoft.com/office/drawing/2014/main" id="{67709EE2-6A4B-FE4B-96D6-D6515C445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914400" cy="609600"/>
          </a:xfrm>
          <a:prstGeom prst="octagon">
            <a:avLst>
              <a:gd name="adj" fmla="val 29287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66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zh-CN" altLang="en-US" b="1">
                <a:solidFill>
                  <a:srgbClr val="FFFFCC"/>
                </a:solidFill>
                <a:latin typeface="Times New Roman" charset="0"/>
                <a:ea typeface="宋体" charset="0"/>
                <a:cs typeface="楷体_GB2312" charset="0"/>
              </a:rPr>
              <a:t>消元</a:t>
            </a:r>
            <a:endParaRPr lang="en-US" altLang="zh-CN" b="1">
              <a:solidFill>
                <a:srgbClr val="FFFFCC"/>
              </a:solidFill>
              <a:latin typeface="Times New Roman" charset="0"/>
              <a:ea typeface="宋体" charset="0"/>
              <a:cs typeface="楷体_GB2312" charset="0"/>
            </a:endParaRPr>
          </a:p>
        </p:txBody>
      </p:sp>
      <p:grpSp>
        <p:nvGrpSpPr>
          <p:cNvPr id="30733" name="Group 13">
            <a:extLst>
              <a:ext uri="{FF2B5EF4-FFF2-40B4-BE49-F238E27FC236}">
                <a16:creationId xmlns:a16="http://schemas.microsoft.com/office/drawing/2014/main" id="{CAEDE6FD-212F-F747-B3B6-378B55ACC12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04800"/>
            <a:ext cx="5037138" cy="1220788"/>
            <a:chOff x="1056" y="271"/>
            <a:chExt cx="3173" cy="769"/>
          </a:xfrm>
        </p:grpSpPr>
        <p:sp>
          <p:nvSpPr>
            <p:cNvPr id="30725" name="Text Box 5">
              <a:extLst>
                <a:ext uri="{FF2B5EF4-FFF2-40B4-BE49-F238E27FC236}">
                  <a16:creationId xmlns:a16="http://schemas.microsoft.com/office/drawing/2014/main" id="{15B4F03E-FFA5-2143-8FE1-046CE21C2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943100" indent="-45720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590800" indent="-45720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>
                <a:defRPr/>
              </a:pPr>
              <a:r>
                <a:rPr lang="zh-CN" altLang="en-US" b="1">
                  <a:cs typeface="楷体_GB2312" charset="0"/>
                </a:rPr>
                <a:t>记</a:t>
              </a:r>
              <a:endParaRPr lang="en-US" altLang="zh-CN" b="1">
                <a:cs typeface="楷体_GB2312" charset="0"/>
              </a:endParaRPr>
            </a:p>
          </p:txBody>
        </p:sp>
        <p:graphicFrame>
          <p:nvGraphicFramePr>
            <p:cNvPr id="5152" name="Object 6">
              <a:extLst>
                <a:ext uri="{FF2B5EF4-FFF2-40B4-BE49-F238E27FC236}">
                  <a16:creationId xmlns:a16="http://schemas.microsoft.com/office/drawing/2014/main" id="{A225CF05-F97E-CE44-9CE0-BB0541BFC2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528"/>
            <a:ext cx="145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37" name="Equation" r:id="rId8" imgW="29260800" imgH="5854700" progId="Equation.3">
                    <p:embed/>
                  </p:oleObj>
                </mc:Choice>
                <mc:Fallback>
                  <p:oleObj name="Equation" r:id="rId8" imgW="29260800" imgH="5854700" progId="Equation.3">
                    <p:embed/>
                    <p:pic>
                      <p:nvPicPr>
                        <p:cNvPr id="5152" name="Object 6">
                          <a:extLst>
                            <a:ext uri="{FF2B5EF4-FFF2-40B4-BE49-F238E27FC236}">
                              <a16:creationId xmlns:a16="http://schemas.microsoft.com/office/drawing/2014/main" id="{A225CF05-F97E-CE44-9CE0-BB0541BFC2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528"/>
                          <a:ext cx="145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3" name="Object 7">
              <a:extLst>
                <a:ext uri="{FF2B5EF4-FFF2-40B4-BE49-F238E27FC236}">
                  <a16:creationId xmlns:a16="http://schemas.microsoft.com/office/drawing/2014/main" id="{DCDCDE26-E98B-664F-8C02-1A550CD30A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71"/>
            <a:ext cx="1397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38" name="Equation" r:id="rId10" imgW="23406100" imgH="16967200" progId="Equation.3">
                    <p:embed/>
                  </p:oleObj>
                </mc:Choice>
                <mc:Fallback>
                  <p:oleObj name="Equation" r:id="rId10" imgW="23406100" imgH="16967200" progId="Equation.3">
                    <p:embed/>
                    <p:pic>
                      <p:nvPicPr>
                        <p:cNvPr id="5153" name="Object 7">
                          <a:extLst>
                            <a:ext uri="{FF2B5EF4-FFF2-40B4-BE49-F238E27FC236}">
                              <a16:creationId xmlns:a16="http://schemas.microsoft.com/office/drawing/2014/main" id="{DCDCDE26-E98B-664F-8C02-1A550CD30A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1"/>
                          <a:ext cx="1397" cy="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69" name="Group 49">
            <a:extLst>
              <a:ext uri="{FF2B5EF4-FFF2-40B4-BE49-F238E27FC236}">
                <a16:creationId xmlns:a16="http://schemas.microsoft.com/office/drawing/2014/main" id="{2D3A6283-ADC3-7949-ABD3-EB716A33FE3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7696200" cy="1203325"/>
            <a:chOff x="384" y="864"/>
            <a:chExt cx="4848" cy="758"/>
          </a:xfrm>
        </p:grpSpPr>
        <p:sp>
          <p:nvSpPr>
            <p:cNvPr id="30729" name="Text Box 9">
              <a:extLst>
                <a:ext uri="{FF2B5EF4-FFF2-40B4-BE49-F238E27FC236}">
                  <a16:creationId xmlns:a16="http://schemas.microsoft.com/office/drawing/2014/main" id="{A5FF9565-ABA3-FB4C-91C2-1D6341070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864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Step 1</a:t>
              </a:r>
              <a:r>
                <a:rPr lang="zh-CN" altLang="en-US" b="1">
                  <a:solidFill>
                    <a:schemeClr val="accent2"/>
                  </a:solidFill>
                </a:rPr>
                <a:t>：</a:t>
              </a:r>
              <a:r>
                <a:rPr lang="zh-CN" altLang="en-US" b="1">
                  <a:latin typeface="楷体_GB2312" charset="0"/>
                </a:rPr>
                <a:t>设</a:t>
              </a:r>
              <a:r>
                <a:rPr lang="en-US" altLang="zh-CN" b="1">
                  <a:latin typeface="楷体_GB2312" charset="0"/>
                </a:rPr>
                <a:t>      </a:t>
              </a:r>
              <a:r>
                <a:rPr lang="zh-CN" altLang="en-US" b="1">
                  <a:latin typeface="楷体_GB2312" charset="0"/>
                </a:rPr>
                <a:t>，   计算因子</a:t>
              </a:r>
              <a:endParaRPr lang="en-US" altLang="zh-CN" b="1">
                <a:latin typeface="楷体_GB2312" charset="0"/>
              </a:endParaRPr>
            </a:p>
          </p:txBody>
        </p:sp>
        <p:graphicFrame>
          <p:nvGraphicFramePr>
            <p:cNvPr id="5148" name="Object 10">
              <a:extLst>
                <a:ext uri="{FF2B5EF4-FFF2-40B4-BE49-F238E27FC236}">
                  <a16:creationId xmlns:a16="http://schemas.microsoft.com/office/drawing/2014/main" id="{54A6336C-9A5D-614C-A016-A0064DFEBA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864"/>
            <a:ext cx="6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39" name="Equation" r:id="rId12" imgW="11404600" imgH="5270500" progId="Equation.3">
                    <p:embed/>
                  </p:oleObj>
                </mc:Choice>
                <mc:Fallback>
                  <p:oleObj name="Equation" r:id="rId12" imgW="11404600" imgH="5270500" progId="Equation.3">
                    <p:embed/>
                    <p:pic>
                      <p:nvPicPr>
                        <p:cNvPr id="5148" name="Object 10">
                          <a:extLst>
                            <a:ext uri="{FF2B5EF4-FFF2-40B4-BE49-F238E27FC236}">
                              <a16:creationId xmlns:a16="http://schemas.microsoft.com/office/drawing/2014/main" id="{54A6336C-9A5D-614C-A016-A0064DFEBA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864"/>
                          <a:ext cx="6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9" name="Object 11">
              <a:extLst>
                <a:ext uri="{FF2B5EF4-FFF2-40B4-BE49-F238E27FC236}">
                  <a16:creationId xmlns:a16="http://schemas.microsoft.com/office/drawing/2014/main" id="{54934D09-F6E7-1246-9B9D-1B0B4A557F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864"/>
            <a:ext cx="205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0" name="Equation" r:id="rId14" imgW="41541700" imgH="5562600" progId="Equation.3">
                    <p:embed/>
                  </p:oleObj>
                </mc:Choice>
                <mc:Fallback>
                  <p:oleObj name="Equation" r:id="rId14" imgW="41541700" imgH="5562600" progId="Equation.3">
                    <p:embed/>
                    <p:pic>
                      <p:nvPicPr>
                        <p:cNvPr id="5149" name="Object 11">
                          <a:extLst>
                            <a:ext uri="{FF2B5EF4-FFF2-40B4-BE49-F238E27FC236}">
                              <a16:creationId xmlns:a16="http://schemas.microsoft.com/office/drawing/2014/main" id="{54934D09-F6E7-1246-9B9D-1B0B4A557F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864"/>
                          <a:ext cx="205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5" name="Text Box 15">
              <a:extLst>
                <a:ext uri="{FF2B5EF4-FFF2-40B4-BE49-F238E27FC236}">
                  <a16:creationId xmlns:a16="http://schemas.microsoft.com/office/drawing/2014/main" id="{1F91AF14-EE8D-0E48-9900-C66582853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104"/>
              <a:ext cx="480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_GB2312" charset="0"/>
                </a:rPr>
                <a:t>将增广矩阵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/* augmented matrix */ </a:t>
              </a:r>
              <a:r>
                <a:rPr lang="zh-CN" altLang="en-US" b="1">
                  <a:solidFill>
                    <a:schemeClr val="accent2"/>
                  </a:solidFill>
                  <a:latin typeface="楷体_GB2312" charset="0"/>
                </a:rPr>
                <a:t>第</a:t>
              </a:r>
              <a:r>
                <a:rPr lang="en-US" altLang="zh-CN" b="1">
                  <a:solidFill>
                    <a:schemeClr val="accent2"/>
                  </a:solidFill>
                  <a:latin typeface="楷体_GB2312" charset="0"/>
                </a:rPr>
                <a:t> </a:t>
              </a:r>
              <a:r>
                <a:rPr lang="en-US" altLang="zh-CN" b="1" i="1">
                  <a:solidFill>
                    <a:schemeClr val="accent2"/>
                  </a:solidFill>
                </a:rPr>
                <a:t>i </a:t>
              </a:r>
              <a:r>
                <a:rPr lang="zh-CN" altLang="en-US" b="1">
                  <a:solidFill>
                    <a:schemeClr val="accent2"/>
                  </a:solidFill>
                  <a:latin typeface="楷体_GB2312" charset="0"/>
                </a:rPr>
                <a:t>行</a:t>
              </a:r>
              <a:r>
                <a:rPr lang="en-US" altLang="zh-CN" b="1">
                  <a:solidFill>
                    <a:schemeClr val="accent2"/>
                  </a:solidFill>
                  <a:latin typeface="楷体_GB2312" charset="0"/>
                </a:rPr>
                <a:t> </a:t>
              </a:r>
              <a:r>
                <a:rPr lang="en-US" altLang="zh-CN" b="1">
                  <a:solidFill>
                    <a:schemeClr val="accent2"/>
                  </a:solidFill>
                  <a:sym typeface="Symbol" pitchFamily="2" charset="2"/>
                </a:rPr>
                <a:t>  </a:t>
              </a:r>
              <a:r>
                <a:rPr lang="en-US" altLang="zh-CN" b="1" i="1">
                  <a:solidFill>
                    <a:schemeClr val="accent2"/>
                  </a:solidFill>
                  <a:sym typeface="Symbol" pitchFamily="2" charset="2"/>
                </a:rPr>
                <a:t>m</a:t>
              </a:r>
              <a:r>
                <a:rPr lang="en-US" altLang="zh-CN" b="1" i="1" baseline="-25000">
                  <a:solidFill>
                    <a:schemeClr val="accent2"/>
                  </a:solidFill>
                  <a:sym typeface="Symbol" pitchFamily="2" charset="2"/>
                </a:rPr>
                <a:t>i</a:t>
              </a:r>
              <a:r>
                <a:rPr lang="en-US" altLang="zh-CN" b="1" baseline="-25000">
                  <a:solidFill>
                    <a:schemeClr val="accent2"/>
                  </a:solidFill>
                  <a:sym typeface="Symbol" pitchFamily="2" charset="2"/>
                </a:rPr>
                <a:t>1</a:t>
              </a:r>
              <a:r>
                <a:rPr lang="en-US" altLang="zh-CN" b="1">
                  <a:solidFill>
                    <a:schemeClr val="accent2"/>
                  </a:solidFill>
                  <a:sym typeface="Symbol" pitchFamily="2" charset="2"/>
                </a:rPr>
                <a:t> </a:t>
              </a:r>
              <a:r>
                <a:rPr lang="en-US" altLang="zh-CN" b="1">
                  <a:solidFill>
                    <a:schemeClr val="accent2"/>
                  </a:solidFill>
                  <a:latin typeface="楷体_GB2312" charset="0"/>
                  <a:sym typeface="Symbol" pitchFamily="2" charset="2"/>
                </a:rPr>
                <a:t> </a:t>
              </a:r>
              <a:r>
                <a:rPr lang="zh-CN" altLang="en-US" b="1">
                  <a:solidFill>
                    <a:schemeClr val="accent2"/>
                  </a:solidFill>
                  <a:latin typeface="楷体_GB2312" charset="0"/>
                </a:rPr>
                <a:t>第</a:t>
              </a:r>
              <a:r>
                <a:rPr lang="en-US" altLang="zh-CN" b="1">
                  <a:solidFill>
                    <a:schemeClr val="accent2"/>
                  </a:solidFill>
                  <a:latin typeface="楷体_GB2312" charset="0"/>
                </a:rPr>
                <a:t>1</a:t>
              </a:r>
              <a:r>
                <a:rPr lang="zh-CN" altLang="en-US" b="1">
                  <a:solidFill>
                    <a:schemeClr val="accent2"/>
                  </a:solidFill>
                  <a:latin typeface="楷体_GB2312" charset="0"/>
                </a:rPr>
                <a:t>行</a:t>
              </a:r>
              <a:r>
                <a:rPr lang="zh-CN" altLang="en-US" b="1">
                  <a:latin typeface="楷体_GB2312" charset="0"/>
                </a:rPr>
                <a:t>，得到</a:t>
              </a:r>
              <a:endParaRPr lang="en-US" altLang="zh-CN" b="1">
                <a:latin typeface="楷体_GB2312" charset="0"/>
              </a:endParaRPr>
            </a:p>
          </p:txBody>
        </p:sp>
      </p:grpSp>
      <p:grpSp>
        <p:nvGrpSpPr>
          <p:cNvPr id="30752" name="Group 32">
            <a:extLst>
              <a:ext uri="{FF2B5EF4-FFF2-40B4-BE49-F238E27FC236}">
                <a16:creationId xmlns:a16="http://schemas.microsoft.com/office/drawing/2014/main" id="{EAF911D3-0D30-1047-AF4F-6C131786B820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2557463"/>
            <a:ext cx="3200400" cy="1447800"/>
            <a:chOff x="1008" y="1536"/>
            <a:chExt cx="2016" cy="912"/>
          </a:xfrm>
        </p:grpSpPr>
        <p:graphicFrame>
          <p:nvGraphicFramePr>
            <p:cNvPr id="5141" name="Object 20">
              <a:extLst>
                <a:ext uri="{FF2B5EF4-FFF2-40B4-BE49-F238E27FC236}">
                  <a16:creationId xmlns:a16="http://schemas.microsoft.com/office/drawing/2014/main" id="{CB452FB5-FAA2-3145-9766-889D7C349E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627"/>
            <a:ext cx="178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1" name="Equation" r:id="rId16" imgW="30721300" imgH="5562600" progId="Equation.3">
                    <p:embed/>
                  </p:oleObj>
                </mc:Choice>
                <mc:Fallback>
                  <p:oleObj name="Equation" r:id="rId16" imgW="30721300" imgH="5562600" progId="Equation.3">
                    <p:embed/>
                    <p:pic>
                      <p:nvPicPr>
                        <p:cNvPr id="5141" name="Object 20">
                          <a:extLst>
                            <a:ext uri="{FF2B5EF4-FFF2-40B4-BE49-F238E27FC236}">
                              <a16:creationId xmlns:a16="http://schemas.microsoft.com/office/drawing/2014/main" id="{CB452FB5-FAA2-3145-9766-889D7C349E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27"/>
                          <a:ext cx="178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21">
              <a:extLst>
                <a:ext uri="{FF2B5EF4-FFF2-40B4-BE49-F238E27FC236}">
                  <a16:creationId xmlns:a16="http://schemas.microsoft.com/office/drawing/2014/main" id="{8162564F-2CAF-C64A-AB2E-4FE3AD7890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824"/>
            <a:ext cx="720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2" name="Equation" r:id="rId18" imgW="6438900" imgH="4394200" progId="Equation.3">
                    <p:embed/>
                  </p:oleObj>
                </mc:Choice>
                <mc:Fallback>
                  <p:oleObj name="Equation" r:id="rId18" imgW="6438900" imgH="4394200" progId="Equation.3">
                    <p:embed/>
                    <p:pic>
                      <p:nvPicPr>
                        <p:cNvPr id="5142" name="Object 21">
                          <a:extLst>
                            <a:ext uri="{FF2B5EF4-FFF2-40B4-BE49-F238E27FC236}">
                              <a16:creationId xmlns:a16="http://schemas.microsoft.com/office/drawing/2014/main" id="{8162564F-2CAF-C64A-AB2E-4FE3AD7890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24"/>
                          <a:ext cx="720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2" name="Oval 22">
              <a:extLst>
                <a:ext uri="{FF2B5EF4-FFF2-40B4-BE49-F238E27FC236}">
                  <a16:creationId xmlns:a16="http://schemas.microsoft.com/office/drawing/2014/main" id="{6A6FE828-E6B9-DB47-BD54-07413CF25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01"/>
              <a:ext cx="144" cy="41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AutoShape 23">
              <a:extLst>
                <a:ext uri="{FF2B5EF4-FFF2-40B4-BE49-F238E27FC236}">
                  <a16:creationId xmlns:a16="http://schemas.microsoft.com/office/drawing/2014/main" id="{382DA2B8-2CDE-9941-A615-224C6A3C7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2016" cy="912"/>
            </a:xfrm>
            <a:prstGeom prst="bracketPair">
              <a:avLst>
                <a:gd name="adj" fmla="val 885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aphicFrame>
          <p:nvGraphicFramePr>
            <p:cNvPr id="5145" name="Object 24">
              <a:extLst>
                <a:ext uri="{FF2B5EF4-FFF2-40B4-BE49-F238E27FC236}">
                  <a16:creationId xmlns:a16="http://schemas.microsoft.com/office/drawing/2014/main" id="{9170C3F6-B162-7244-9D45-2FBA61B98F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920"/>
            <a:ext cx="432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3" name="Equation" r:id="rId20" imgW="5854700" imgH="4686300" progId="Equation.3">
                    <p:embed/>
                  </p:oleObj>
                </mc:Choice>
                <mc:Fallback>
                  <p:oleObj name="Equation" r:id="rId20" imgW="5854700" imgH="4686300" progId="Equation.3">
                    <p:embed/>
                    <p:pic>
                      <p:nvPicPr>
                        <p:cNvPr id="5145" name="Object 24">
                          <a:extLst>
                            <a:ext uri="{FF2B5EF4-FFF2-40B4-BE49-F238E27FC236}">
                              <a16:creationId xmlns:a16="http://schemas.microsoft.com/office/drawing/2014/main" id="{9170C3F6-B162-7244-9D45-2FBA61B98F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432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5" name="Line 25">
              <a:extLst>
                <a:ext uri="{FF2B5EF4-FFF2-40B4-BE49-F238E27FC236}">
                  <a16:creationId xmlns:a16="http://schemas.microsoft.com/office/drawing/2014/main" id="{A92927C8-C07E-B74F-8EB5-13A7729BC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3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</p:grpSp>
      <p:grpSp>
        <p:nvGrpSpPr>
          <p:cNvPr id="30751" name="Group 31">
            <a:extLst>
              <a:ext uri="{FF2B5EF4-FFF2-40B4-BE49-F238E27FC236}">
                <a16:creationId xmlns:a16="http://schemas.microsoft.com/office/drawing/2014/main" id="{DB8E068C-F1C2-6140-9A4F-CC1FC85A2A01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2393950"/>
            <a:ext cx="3238500" cy="1539875"/>
            <a:chOff x="3168" y="1440"/>
            <a:chExt cx="2040" cy="970"/>
          </a:xfrm>
        </p:grpSpPr>
        <p:graphicFrame>
          <p:nvGraphicFramePr>
            <p:cNvPr id="5139" name="Object 28">
              <a:extLst>
                <a:ext uri="{FF2B5EF4-FFF2-40B4-BE49-F238E27FC236}">
                  <a16:creationId xmlns:a16="http://schemas.microsoft.com/office/drawing/2014/main" id="{BC855005-E1AC-614D-9861-568D0F8F1E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632"/>
            <a:ext cx="1608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4" name="Equation" r:id="rId22" imgW="30137100" imgH="16383000" progId="Equation.3">
                    <p:embed/>
                  </p:oleObj>
                </mc:Choice>
                <mc:Fallback>
                  <p:oleObj name="Equation" r:id="rId22" imgW="30137100" imgH="16383000" progId="Equation.3">
                    <p:embed/>
                    <p:pic>
                      <p:nvPicPr>
                        <p:cNvPr id="5139" name="Object 28">
                          <a:extLst>
                            <a:ext uri="{FF2B5EF4-FFF2-40B4-BE49-F238E27FC236}">
                              <a16:creationId xmlns:a16="http://schemas.microsoft.com/office/drawing/2014/main" id="{BC855005-E1AC-614D-9861-568D0F8F1E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632"/>
                          <a:ext cx="1608" cy="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9" name="Text Box 29">
              <a:extLst>
                <a:ext uri="{FF2B5EF4-FFF2-40B4-BE49-F238E27FC236}">
                  <a16:creationId xmlns:a16="http://schemas.microsoft.com/office/drawing/2014/main" id="{18B2C565-260B-5D45-AD2F-4FC0CBAB2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latin typeface="Times New Roman" charset="0"/>
                  <a:ea typeface="宋体" charset="0"/>
                  <a:cs typeface="楷体_GB2312" charset="0"/>
                </a:rPr>
                <a:t>其中</a:t>
              </a:r>
              <a:endParaRPr lang="en-US" altLang="zh-CN" b="1">
                <a:latin typeface="Times New Roman" charset="0"/>
                <a:ea typeface="宋体" charset="0"/>
                <a:cs typeface="楷体_GB2312" charset="0"/>
              </a:endParaRPr>
            </a:p>
          </p:txBody>
        </p:sp>
      </p:grpSp>
      <p:grpSp>
        <p:nvGrpSpPr>
          <p:cNvPr id="30761" name="Group 41">
            <a:extLst>
              <a:ext uri="{FF2B5EF4-FFF2-40B4-BE49-F238E27FC236}">
                <a16:creationId xmlns:a16="http://schemas.microsoft.com/office/drawing/2014/main" id="{00CA1622-BC39-0449-B20B-20D2F42F632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962400"/>
            <a:ext cx="7653338" cy="1703388"/>
            <a:chOff x="384" y="2777"/>
            <a:chExt cx="4821" cy="1073"/>
          </a:xfrm>
        </p:grpSpPr>
        <p:sp>
          <p:nvSpPr>
            <p:cNvPr id="30754" name="Text Box 34">
              <a:extLst>
                <a:ext uri="{FF2B5EF4-FFF2-40B4-BE49-F238E27FC236}">
                  <a16:creationId xmlns:a16="http://schemas.microsoft.com/office/drawing/2014/main" id="{9EEBFEFC-88CA-0749-A2E5-5F105789A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84"/>
              <a:ext cx="288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</a:rPr>
                <a:t>Step </a:t>
              </a:r>
              <a:r>
                <a:rPr lang="en-US" altLang="zh-CN" b="1" i="1" dirty="0">
                  <a:solidFill>
                    <a:schemeClr val="accent2"/>
                  </a:solidFill>
                </a:rPr>
                <a:t>k</a:t>
              </a:r>
              <a:r>
                <a:rPr lang="zh-CN" altLang="en-US" b="1" dirty="0">
                  <a:solidFill>
                    <a:schemeClr val="accent2"/>
                  </a:solidFill>
                </a:rPr>
                <a:t>：</a:t>
              </a:r>
              <a:r>
                <a:rPr lang="zh-CN" altLang="en-US" b="1" dirty="0">
                  <a:latin typeface="楷体_GB2312" charset="0"/>
                </a:rPr>
                <a:t>设</a:t>
              </a:r>
              <a:r>
                <a:rPr lang="en-US" altLang="zh-CN" b="1" dirty="0">
                  <a:latin typeface="楷体_GB2312" charset="0"/>
                </a:rPr>
                <a:t>      </a:t>
              </a:r>
              <a:r>
                <a:rPr lang="zh-CN" altLang="en-US" b="1" dirty="0">
                  <a:latin typeface="楷体_GB2312" charset="0"/>
                </a:rPr>
                <a:t>         </a:t>
              </a:r>
              <a:r>
                <a:rPr lang="en-US" altLang="zh-CN" b="1" dirty="0">
                  <a:latin typeface="楷体_GB2312" charset="0"/>
                </a:rPr>
                <a:t>,</a:t>
              </a:r>
              <a:r>
                <a:rPr lang="zh-CN" altLang="en-US" b="1" dirty="0">
                  <a:latin typeface="楷体_GB2312" charset="0"/>
                </a:rPr>
                <a:t>计算因子</a:t>
              </a:r>
              <a:endParaRPr lang="en-US" altLang="zh-CN" b="1" dirty="0">
                <a:latin typeface="楷体_GB2312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_GB2312" charset="0"/>
                </a:rPr>
                <a:t>且计算</a:t>
              </a:r>
              <a:endParaRPr lang="en-US" altLang="zh-CN" b="1" dirty="0">
                <a:latin typeface="楷体_GB2312" charset="0"/>
              </a:endParaRPr>
            </a:p>
          </p:txBody>
        </p:sp>
        <p:graphicFrame>
          <p:nvGraphicFramePr>
            <p:cNvPr id="5136" name="Object 35">
              <a:extLst>
                <a:ext uri="{FF2B5EF4-FFF2-40B4-BE49-F238E27FC236}">
                  <a16:creationId xmlns:a16="http://schemas.microsoft.com/office/drawing/2014/main" id="{9161E97A-C059-6A4D-8820-708FB751AB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6" y="2777"/>
            <a:ext cx="64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5" name="Equation" r:id="rId24" imgW="11696700" imgH="5562600" progId="Equation.3">
                    <p:embed/>
                  </p:oleObj>
                </mc:Choice>
                <mc:Fallback>
                  <p:oleObj name="Equation" r:id="rId24" imgW="11696700" imgH="5562600" progId="Equation.3">
                    <p:embed/>
                    <p:pic>
                      <p:nvPicPr>
                        <p:cNvPr id="5136" name="Object 35">
                          <a:extLst>
                            <a:ext uri="{FF2B5EF4-FFF2-40B4-BE49-F238E27FC236}">
                              <a16:creationId xmlns:a16="http://schemas.microsoft.com/office/drawing/2014/main" id="{9161E97A-C059-6A4D-8820-708FB751AB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2777"/>
                          <a:ext cx="64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36">
              <a:extLst>
                <a:ext uri="{FF2B5EF4-FFF2-40B4-BE49-F238E27FC236}">
                  <a16:creationId xmlns:a16="http://schemas.microsoft.com/office/drawing/2014/main" id="{87B88477-E71E-D644-B1E4-188E51B515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784"/>
            <a:ext cx="232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6" name="Equation" r:id="rId26" imgW="47104300" imgH="5562600" progId="Equation.3">
                    <p:embed/>
                  </p:oleObj>
                </mc:Choice>
                <mc:Fallback>
                  <p:oleObj name="Equation" r:id="rId26" imgW="47104300" imgH="5562600" progId="Equation.3">
                    <p:embed/>
                    <p:pic>
                      <p:nvPicPr>
                        <p:cNvPr id="5137" name="Object 36">
                          <a:extLst>
                            <a:ext uri="{FF2B5EF4-FFF2-40B4-BE49-F238E27FC236}">
                              <a16:creationId xmlns:a16="http://schemas.microsoft.com/office/drawing/2014/main" id="{87B88477-E71E-D644-B1E4-188E51B515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784"/>
                          <a:ext cx="232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Object 39">
              <a:extLst>
                <a:ext uri="{FF2B5EF4-FFF2-40B4-BE49-F238E27FC236}">
                  <a16:creationId xmlns:a16="http://schemas.microsoft.com/office/drawing/2014/main" id="{481BCDA1-1C62-AF45-9291-D4303D0834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3072"/>
            <a:ext cx="1780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7" name="Equation" r:id="rId28" imgW="33350200" imgH="16383000" progId="Equation.3">
                    <p:embed/>
                  </p:oleObj>
                </mc:Choice>
                <mc:Fallback>
                  <p:oleObj name="Equation" r:id="rId28" imgW="33350200" imgH="16383000" progId="Equation.3">
                    <p:embed/>
                    <p:pic>
                      <p:nvPicPr>
                        <p:cNvPr id="5138" name="Object 39">
                          <a:extLst>
                            <a:ext uri="{FF2B5EF4-FFF2-40B4-BE49-F238E27FC236}">
                              <a16:creationId xmlns:a16="http://schemas.microsoft.com/office/drawing/2014/main" id="{481BCDA1-1C62-AF45-9291-D4303D0834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072"/>
                          <a:ext cx="1780" cy="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62" name="Text Box 42">
            <a:extLst>
              <a:ext uri="{FF2B5EF4-FFF2-40B4-BE49-F238E27FC236}">
                <a16:creationId xmlns:a16="http://schemas.microsoft.com/office/drawing/2014/main" id="{F89E5F49-205E-394C-85FC-5A0B012D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楷体_GB2312" charset="0"/>
              </a:rPr>
              <a:t>共进行</a:t>
            </a:r>
            <a:r>
              <a:rPr lang="en-US" altLang="zh-CN" b="1">
                <a:latin typeface="楷体_GB2312" charset="0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楷体_GB2312" charset="0"/>
              </a:rPr>
              <a:t>？</a:t>
            </a:r>
            <a:r>
              <a:rPr lang="en-US" altLang="zh-CN" b="1">
                <a:latin typeface="楷体_GB2312" charset="0"/>
              </a:rPr>
              <a:t>      </a:t>
            </a:r>
            <a:r>
              <a:rPr lang="zh-CN" altLang="en-US" b="1">
                <a:latin typeface="楷体_GB2312" charset="0"/>
              </a:rPr>
              <a:t>步</a:t>
            </a:r>
            <a:endParaRPr lang="en-US" altLang="zh-CN" b="1">
              <a:latin typeface="楷体_GB2312" charset="0"/>
            </a:endParaRPr>
          </a:p>
        </p:txBody>
      </p:sp>
      <p:sp>
        <p:nvSpPr>
          <p:cNvPr id="30763" name="Text Box 43">
            <a:extLst>
              <a:ext uri="{FF2B5EF4-FFF2-40B4-BE49-F238E27FC236}">
                <a16:creationId xmlns:a16="http://schemas.microsoft.com/office/drawing/2014/main" id="{2D203934-8A08-5846-BA66-F12F8DF6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5791200"/>
            <a:ext cx="7620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b="1">
                <a:solidFill>
                  <a:srgbClr val="FF0000"/>
                </a:solidFill>
              </a:rPr>
              <a:t> 1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30764" name="AutoShape 44">
            <a:extLst>
              <a:ext uri="{FF2B5EF4-FFF2-40B4-BE49-F238E27FC236}">
                <a16:creationId xmlns:a16="http://schemas.microsoft.com/office/drawing/2014/main" id="{73C5CD9F-0AE9-C54F-A358-9284E005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9436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0768" name="Group 48">
            <a:extLst>
              <a:ext uri="{FF2B5EF4-FFF2-40B4-BE49-F238E27FC236}">
                <a16:creationId xmlns:a16="http://schemas.microsoft.com/office/drawing/2014/main" id="{268FF199-D2B1-8F4B-AEB4-BD3FD62E326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19600"/>
            <a:ext cx="4038600" cy="2133600"/>
            <a:chOff x="2880" y="2784"/>
            <a:chExt cx="2544" cy="1344"/>
          </a:xfrm>
        </p:grpSpPr>
        <p:sp>
          <p:nvSpPr>
            <p:cNvPr id="30767" name="AutoShape 47" descr="再生纸">
              <a:extLst>
                <a:ext uri="{FF2B5EF4-FFF2-40B4-BE49-F238E27FC236}">
                  <a16:creationId xmlns:a16="http://schemas.microsoft.com/office/drawing/2014/main" id="{747AF18F-F112-AA4E-8B00-3E2BD8F0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84"/>
              <a:ext cx="2544" cy="1344"/>
            </a:xfrm>
            <a:prstGeom prst="bevel">
              <a:avLst>
                <a:gd name="adj" fmla="val 4477"/>
              </a:avLst>
            </a:prstGeom>
            <a:blipFill dpi="0" rotWithShape="0">
              <a:blip r:embed="rId3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aphicFrame>
          <p:nvGraphicFramePr>
            <p:cNvPr id="5134" name="Object 45">
              <a:extLst>
                <a:ext uri="{FF2B5EF4-FFF2-40B4-BE49-F238E27FC236}">
                  <a16:creationId xmlns:a16="http://schemas.microsoft.com/office/drawing/2014/main" id="{BC31CFC2-3779-5246-BCC0-BAF9412366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880"/>
            <a:ext cx="2352" cy="1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8" name="Equation" r:id="rId31" imgW="51206400" imgH="22237700" progId="Equation.3">
                    <p:embed/>
                  </p:oleObj>
                </mc:Choice>
                <mc:Fallback>
                  <p:oleObj name="Equation" r:id="rId31" imgW="51206400" imgH="22237700" progId="Equation.3">
                    <p:embed/>
                    <p:pic>
                      <p:nvPicPr>
                        <p:cNvPr id="5134" name="Object 45">
                          <a:extLst>
                            <a:ext uri="{FF2B5EF4-FFF2-40B4-BE49-F238E27FC236}">
                              <a16:creationId xmlns:a16="http://schemas.microsoft.com/office/drawing/2014/main" id="{BC31CFC2-3779-5246-BCC0-BAF9412366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80"/>
                          <a:ext cx="2352" cy="1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298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 autoUpdateAnimBg="0"/>
      <p:bldP spid="30762" grpId="0" autoUpdateAnimBg="0"/>
      <p:bldP spid="30763" grpId="0" animBg="1" autoUpdateAnimBg="0"/>
      <p:bldP spid="307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AutoShape 3" descr="深色木质">
            <a:extLst>
              <a:ext uri="{FF2B5EF4-FFF2-40B4-BE49-F238E27FC236}">
                <a16:creationId xmlns:a16="http://schemas.microsoft.com/office/drawing/2014/main" id="{1B529537-6513-1943-9E71-030831699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914400" cy="609600"/>
          </a:xfrm>
          <a:prstGeom prst="octagon">
            <a:avLst>
              <a:gd name="adj" fmla="val 29287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66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zh-CN" altLang="en-US" b="1">
                <a:solidFill>
                  <a:srgbClr val="FFFFCC"/>
                </a:solidFill>
                <a:latin typeface="Times New Roman" charset="0"/>
                <a:ea typeface="宋体" charset="0"/>
                <a:cs typeface="楷体_GB2312" charset="0"/>
              </a:rPr>
              <a:t>回代</a:t>
            </a:r>
            <a:endParaRPr lang="en-US" altLang="zh-CN" b="1">
              <a:solidFill>
                <a:srgbClr val="FFFFCC"/>
              </a:solidFill>
              <a:latin typeface="Times New Roman" charset="0"/>
              <a:ea typeface="宋体" charset="0"/>
              <a:cs typeface="楷体_GB2312" charset="0"/>
            </a:endParaRPr>
          </a:p>
        </p:txBody>
      </p:sp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66080697-40BA-C940-ACA7-B3F20C9F0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334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6" name="Equation" r:id="rId9" imgW="20485100" imgH="5562600" progId="Equation.3">
                  <p:embed/>
                </p:oleObj>
              </mc:Choice>
              <mc:Fallback>
                <p:oleObj name="Equation" r:id="rId9" imgW="20485100" imgH="5562600" progId="Equation.3">
                  <p:embed/>
                  <p:pic>
                    <p:nvPicPr>
                      <p:cNvPr id="31750" name="Object 6">
                        <a:extLst>
                          <a:ext uri="{FF2B5EF4-FFF2-40B4-BE49-F238E27FC236}">
                            <a16:creationId xmlns:a16="http://schemas.microsoft.com/office/drawing/2014/main" id="{66080697-40BA-C940-ACA7-B3F20C9F0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2" name="Group 8">
            <a:extLst>
              <a:ext uri="{FF2B5EF4-FFF2-40B4-BE49-F238E27FC236}">
                <a16:creationId xmlns:a16="http://schemas.microsoft.com/office/drawing/2014/main" id="{9878ABA4-15E3-E844-BB5C-A6937171E7D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91000"/>
            <a:ext cx="2514600" cy="1676400"/>
            <a:chOff x="2304" y="1296"/>
            <a:chExt cx="2496" cy="1776"/>
          </a:xfrm>
        </p:grpSpPr>
        <p:sp>
          <p:nvSpPr>
            <p:cNvPr id="31753" name="Freeform 9">
              <a:extLst>
                <a:ext uri="{FF2B5EF4-FFF2-40B4-BE49-F238E27FC236}">
                  <a16:creationId xmlns:a16="http://schemas.microsoft.com/office/drawing/2014/main" id="{82BF1EFB-89C8-7D40-A268-147C4ADEF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824"/>
              <a:ext cx="1103" cy="769"/>
            </a:xfrm>
            <a:custGeom>
              <a:avLst/>
              <a:gdLst>
                <a:gd name="T0" fmla="*/ 0 w 1104"/>
                <a:gd name="T1" fmla="*/ 769 h 768"/>
                <a:gd name="T2" fmla="*/ 1103 w 1104"/>
                <a:gd name="T3" fmla="*/ 769 h 768"/>
                <a:gd name="T4" fmla="*/ 1103 w 1104"/>
                <a:gd name="T5" fmla="*/ 385 h 768"/>
                <a:gd name="T6" fmla="*/ 1007 w 1104"/>
                <a:gd name="T7" fmla="*/ 192 h 768"/>
                <a:gd name="T8" fmla="*/ 815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5 h 768"/>
                <a:gd name="T18" fmla="*/ 0 w 1104"/>
                <a:gd name="T19" fmla="*/ 769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272" name="Group 10">
              <a:extLst>
                <a:ext uri="{FF2B5EF4-FFF2-40B4-BE49-F238E27FC236}">
                  <a16:creationId xmlns:a16="http://schemas.microsoft.com/office/drawing/2014/main" id="{9AEC4B84-B218-F04A-B871-2FFC613F9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6314" name="Freeform 11">
                <a:extLst>
                  <a:ext uri="{FF2B5EF4-FFF2-40B4-BE49-F238E27FC236}">
                    <a16:creationId xmlns:a16="http://schemas.microsoft.com/office/drawing/2014/main" id="{F44F9938-2870-D842-97EA-4A4D52A60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25 w 5145"/>
                  <a:gd name="T1" fmla="*/ 0 h 963"/>
                  <a:gd name="T2" fmla="*/ 81 w 5145"/>
                  <a:gd name="T3" fmla="*/ 0 h 963"/>
                  <a:gd name="T4" fmla="*/ 66 w 5145"/>
                  <a:gd name="T5" fmla="*/ 15 h 963"/>
                  <a:gd name="T6" fmla="*/ 0 w 5145"/>
                  <a:gd name="T7" fmla="*/ 15 h 963"/>
                  <a:gd name="T8" fmla="*/ 25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315" name="Rectangle 12">
                <a:extLst>
                  <a:ext uri="{FF2B5EF4-FFF2-40B4-BE49-F238E27FC236}">
                    <a16:creationId xmlns:a16="http://schemas.microsoft.com/office/drawing/2014/main" id="{89AA1088-BBAE-4442-945A-9E9D5110C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316" name="Freeform 13">
                <a:extLst>
                  <a:ext uri="{FF2B5EF4-FFF2-40B4-BE49-F238E27FC236}">
                    <a16:creationId xmlns:a16="http://schemas.microsoft.com/office/drawing/2014/main" id="{3D0D91A4-868B-1049-BEF6-138336A85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6 w 963"/>
                  <a:gd name="T1" fmla="*/ 0 h 1192"/>
                  <a:gd name="T2" fmla="*/ 0 w 963"/>
                  <a:gd name="T3" fmla="*/ 15 h 1192"/>
                  <a:gd name="T4" fmla="*/ 0 w 963"/>
                  <a:gd name="T5" fmla="*/ 18 h 1192"/>
                  <a:gd name="T6" fmla="*/ 16 w 963"/>
                  <a:gd name="T7" fmla="*/ 3 h 1192"/>
                  <a:gd name="T8" fmla="*/ 16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6273" name="Group 14">
              <a:extLst>
                <a:ext uri="{FF2B5EF4-FFF2-40B4-BE49-F238E27FC236}">
                  <a16:creationId xmlns:a16="http://schemas.microsoft.com/office/drawing/2014/main" id="{F424BA4E-C242-8D4D-BABF-409EF8C39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6312" name="Freeform 15">
                <a:extLst>
                  <a:ext uri="{FF2B5EF4-FFF2-40B4-BE49-F238E27FC236}">
                    <a16:creationId xmlns:a16="http://schemas.microsoft.com/office/drawing/2014/main" id="{3C85BAB0-9343-0B4B-A472-E76ADE0D9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1" y="2067"/>
                <a:ext cx="449" cy="404"/>
              </a:xfrm>
              <a:custGeom>
                <a:avLst/>
                <a:gdLst>
                  <a:gd name="T0" fmla="*/ 1 w 896"/>
                  <a:gd name="T1" fmla="*/ 3 h 808"/>
                  <a:gd name="T2" fmla="*/ 0 w 896"/>
                  <a:gd name="T3" fmla="*/ 5 h 808"/>
                  <a:gd name="T4" fmla="*/ 1 w 896"/>
                  <a:gd name="T5" fmla="*/ 8 h 808"/>
                  <a:gd name="T6" fmla="*/ 1 w 896"/>
                  <a:gd name="T7" fmla="*/ 9 h 808"/>
                  <a:gd name="T8" fmla="*/ 1 w 896"/>
                  <a:gd name="T9" fmla="*/ 10 h 808"/>
                  <a:gd name="T10" fmla="*/ 2 w 896"/>
                  <a:gd name="T11" fmla="*/ 10 h 808"/>
                  <a:gd name="T12" fmla="*/ 2 w 896"/>
                  <a:gd name="T13" fmla="*/ 11 h 808"/>
                  <a:gd name="T14" fmla="*/ 3 w 896"/>
                  <a:gd name="T15" fmla="*/ 12 h 808"/>
                  <a:gd name="T16" fmla="*/ 3 w 896"/>
                  <a:gd name="T17" fmla="*/ 13 h 808"/>
                  <a:gd name="T18" fmla="*/ 4 w 896"/>
                  <a:gd name="T19" fmla="*/ 13 h 808"/>
                  <a:gd name="T20" fmla="*/ 7 w 896"/>
                  <a:gd name="T21" fmla="*/ 10 h 808"/>
                  <a:gd name="T22" fmla="*/ 10 w 896"/>
                  <a:gd name="T23" fmla="*/ 13 h 808"/>
                  <a:gd name="T24" fmla="*/ 11 w 896"/>
                  <a:gd name="T25" fmla="*/ 12 h 808"/>
                  <a:gd name="T26" fmla="*/ 11 w 896"/>
                  <a:gd name="T27" fmla="*/ 12 h 808"/>
                  <a:gd name="T28" fmla="*/ 12 w 896"/>
                  <a:gd name="T29" fmla="*/ 11 h 808"/>
                  <a:gd name="T30" fmla="*/ 12 w 896"/>
                  <a:gd name="T31" fmla="*/ 10 h 808"/>
                  <a:gd name="T32" fmla="*/ 13 w 896"/>
                  <a:gd name="T33" fmla="*/ 8 h 808"/>
                  <a:gd name="T34" fmla="*/ 14 w 896"/>
                  <a:gd name="T35" fmla="*/ 4 h 808"/>
                  <a:gd name="T36" fmla="*/ 15 w 896"/>
                  <a:gd name="T37" fmla="*/ 3 h 808"/>
                  <a:gd name="T38" fmla="*/ 12 w 896"/>
                  <a:gd name="T39" fmla="*/ 1 h 808"/>
                  <a:gd name="T40" fmla="*/ 10 w 896"/>
                  <a:gd name="T41" fmla="*/ 0 h 808"/>
                  <a:gd name="T42" fmla="*/ 6 w 896"/>
                  <a:gd name="T43" fmla="*/ 1 h 808"/>
                  <a:gd name="T44" fmla="*/ 3 w 896"/>
                  <a:gd name="T45" fmla="*/ 1 h 808"/>
                  <a:gd name="T46" fmla="*/ 1 w 896"/>
                  <a:gd name="T47" fmla="*/ 3 h 8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313" name="Freeform 16">
                <a:extLst>
                  <a:ext uri="{FF2B5EF4-FFF2-40B4-BE49-F238E27FC236}">
                    <a16:creationId xmlns:a16="http://schemas.microsoft.com/office/drawing/2014/main" id="{8F6614E5-2E14-2C44-8B76-1DB53A5AB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2360"/>
                <a:ext cx="276" cy="713"/>
              </a:xfrm>
              <a:custGeom>
                <a:avLst/>
                <a:gdLst>
                  <a:gd name="T0" fmla="*/ 3 w 553"/>
                  <a:gd name="T1" fmla="*/ 0 h 1424"/>
                  <a:gd name="T2" fmla="*/ 1 w 553"/>
                  <a:gd name="T3" fmla="*/ 3 h 1424"/>
                  <a:gd name="T4" fmla="*/ 2 w 553"/>
                  <a:gd name="T5" fmla="*/ 5 h 1424"/>
                  <a:gd name="T6" fmla="*/ 1 w 553"/>
                  <a:gd name="T7" fmla="*/ 8 h 1424"/>
                  <a:gd name="T8" fmla="*/ 0 w 553"/>
                  <a:gd name="T9" fmla="*/ 11 h 1424"/>
                  <a:gd name="T10" fmla="*/ 0 w 553"/>
                  <a:gd name="T11" fmla="*/ 14 h 1424"/>
                  <a:gd name="T12" fmla="*/ 0 w 553"/>
                  <a:gd name="T13" fmla="*/ 16 h 1424"/>
                  <a:gd name="T14" fmla="*/ 1 w 553"/>
                  <a:gd name="T15" fmla="*/ 19 h 1424"/>
                  <a:gd name="T16" fmla="*/ 4 w 553"/>
                  <a:gd name="T17" fmla="*/ 23 h 1424"/>
                  <a:gd name="T18" fmla="*/ 7 w 553"/>
                  <a:gd name="T19" fmla="*/ 18 h 1424"/>
                  <a:gd name="T20" fmla="*/ 8 w 553"/>
                  <a:gd name="T21" fmla="*/ 14 h 1424"/>
                  <a:gd name="T22" fmla="*/ 8 w 553"/>
                  <a:gd name="T23" fmla="*/ 11 h 1424"/>
                  <a:gd name="T24" fmla="*/ 7 w 553"/>
                  <a:gd name="T25" fmla="*/ 7 h 1424"/>
                  <a:gd name="T26" fmla="*/ 5 w 553"/>
                  <a:gd name="T27" fmla="*/ 5 h 1424"/>
                  <a:gd name="T28" fmla="*/ 6 w 553"/>
                  <a:gd name="T29" fmla="*/ 4 h 1424"/>
                  <a:gd name="T30" fmla="*/ 3 w 553"/>
                  <a:gd name="T31" fmla="*/ 0 h 14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6274" name="Group 17">
              <a:extLst>
                <a:ext uri="{FF2B5EF4-FFF2-40B4-BE49-F238E27FC236}">
                  <a16:creationId xmlns:a16="http://schemas.microsoft.com/office/drawing/2014/main" id="{3F0E6831-FE07-F348-9691-A573C193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6309" name="Freeform 18">
                <a:extLst>
                  <a:ext uri="{FF2B5EF4-FFF2-40B4-BE49-F238E27FC236}">
                    <a16:creationId xmlns:a16="http://schemas.microsoft.com/office/drawing/2014/main" id="{F1D36E5A-885D-AD42-B6CD-06D0DEB0291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1" y="1701"/>
                <a:ext cx="395" cy="526"/>
              </a:xfrm>
              <a:custGeom>
                <a:avLst/>
                <a:gdLst>
                  <a:gd name="T0" fmla="*/ 11 w 693"/>
                  <a:gd name="T1" fmla="*/ 2 h 873"/>
                  <a:gd name="T2" fmla="*/ 13 w 693"/>
                  <a:gd name="T3" fmla="*/ 1 h 873"/>
                  <a:gd name="T4" fmla="*/ 13 w 693"/>
                  <a:gd name="T5" fmla="*/ 0 h 873"/>
                  <a:gd name="T6" fmla="*/ 14 w 693"/>
                  <a:gd name="T7" fmla="*/ 1 h 873"/>
                  <a:gd name="T8" fmla="*/ 14 w 693"/>
                  <a:gd name="T9" fmla="*/ 1 h 873"/>
                  <a:gd name="T10" fmla="*/ 15 w 693"/>
                  <a:gd name="T11" fmla="*/ 2 h 873"/>
                  <a:gd name="T12" fmla="*/ 15 w 693"/>
                  <a:gd name="T13" fmla="*/ 5 h 873"/>
                  <a:gd name="T14" fmla="*/ 15 w 693"/>
                  <a:gd name="T15" fmla="*/ 8 h 873"/>
                  <a:gd name="T16" fmla="*/ 15 w 693"/>
                  <a:gd name="T17" fmla="*/ 10 h 873"/>
                  <a:gd name="T18" fmla="*/ 15 w 693"/>
                  <a:gd name="T19" fmla="*/ 14 h 873"/>
                  <a:gd name="T20" fmla="*/ 15 w 693"/>
                  <a:gd name="T21" fmla="*/ 17 h 873"/>
                  <a:gd name="T22" fmla="*/ 16 w 693"/>
                  <a:gd name="T23" fmla="*/ 19 h 873"/>
                  <a:gd name="T24" fmla="*/ 17 w 693"/>
                  <a:gd name="T25" fmla="*/ 20 h 873"/>
                  <a:gd name="T26" fmla="*/ 18 w 693"/>
                  <a:gd name="T27" fmla="*/ 27 h 873"/>
                  <a:gd name="T28" fmla="*/ 19 w 693"/>
                  <a:gd name="T29" fmla="*/ 29 h 873"/>
                  <a:gd name="T30" fmla="*/ 22 w 693"/>
                  <a:gd name="T31" fmla="*/ 31 h 873"/>
                  <a:gd name="T32" fmla="*/ 24 w 693"/>
                  <a:gd name="T33" fmla="*/ 35 h 873"/>
                  <a:gd name="T34" fmla="*/ 14 w 693"/>
                  <a:gd name="T35" fmla="*/ 42 h 873"/>
                  <a:gd name="T36" fmla="*/ 9 w 693"/>
                  <a:gd name="T37" fmla="*/ 33 h 873"/>
                  <a:gd name="T38" fmla="*/ 7 w 693"/>
                  <a:gd name="T39" fmla="*/ 34 h 873"/>
                  <a:gd name="T40" fmla="*/ 3 w 693"/>
                  <a:gd name="T41" fmla="*/ 35 h 873"/>
                  <a:gd name="T42" fmla="*/ 1 w 693"/>
                  <a:gd name="T43" fmla="*/ 35 h 873"/>
                  <a:gd name="T44" fmla="*/ 0 w 693"/>
                  <a:gd name="T45" fmla="*/ 33 h 873"/>
                  <a:gd name="T46" fmla="*/ 0 w 693"/>
                  <a:gd name="T47" fmla="*/ 32 h 873"/>
                  <a:gd name="T48" fmla="*/ 1 w 693"/>
                  <a:gd name="T49" fmla="*/ 31 h 873"/>
                  <a:gd name="T50" fmla="*/ 3 w 693"/>
                  <a:gd name="T51" fmla="*/ 30 h 873"/>
                  <a:gd name="T52" fmla="*/ 6 w 693"/>
                  <a:gd name="T53" fmla="*/ 28 h 873"/>
                  <a:gd name="T54" fmla="*/ 7 w 693"/>
                  <a:gd name="T55" fmla="*/ 27 h 873"/>
                  <a:gd name="T56" fmla="*/ 8 w 693"/>
                  <a:gd name="T57" fmla="*/ 26 h 873"/>
                  <a:gd name="T58" fmla="*/ 10 w 693"/>
                  <a:gd name="T59" fmla="*/ 24 h 873"/>
                  <a:gd name="T60" fmla="*/ 10 w 693"/>
                  <a:gd name="T61" fmla="*/ 23 h 873"/>
                  <a:gd name="T62" fmla="*/ 11 w 693"/>
                  <a:gd name="T63" fmla="*/ 22 h 873"/>
                  <a:gd name="T64" fmla="*/ 11 w 693"/>
                  <a:gd name="T65" fmla="*/ 18 h 873"/>
                  <a:gd name="T66" fmla="*/ 11 w 693"/>
                  <a:gd name="T67" fmla="*/ 14 h 873"/>
                  <a:gd name="T68" fmla="*/ 10 w 693"/>
                  <a:gd name="T69" fmla="*/ 10 h 873"/>
                  <a:gd name="T70" fmla="*/ 11 w 693"/>
                  <a:gd name="T71" fmla="*/ 5 h 873"/>
                  <a:gd name="T72" fmla="*/ 11 w 693"/>
                  <a:gd name="T73" fmla="*/ 2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310" name="Freeform 19">
                <a:extLst>
                  <a:ext uri="{FF2B5EF4-FFF2-40B4-BE49-F238E27FC236}">
                    <a16:creationId xmlns:a16="http://schemas.microsoft.com/office/drawing/2014/main" id="{1A62FECB-960D-174F-8298-36BDE32A7E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72" y="2064"/>
                <a:ext cx="543" cy="615"/>
              </a:xfrm>
              <a:custGeom>
                <a:avLst/>
                <a:gdLst>
                  <a:gd name="T0" fmla="*/ 2 w 954"/>
                  <a:gd name="T1" fmla="*/ 7 h 1017"/>
                  <a:gd name="T2" fmla="*/ 7 w 954"/>
                  <a:gd name="T3" fmla="*/ 5 h 1017"/>
                  <a:gd name="T4" fmla="*/ 10 w 954"/>
                  <a:gd name="T5" fmla="*/ 2 h 1017"/>
                  <a:gd name="T6" fmla="*/ 11 w 954"/>
                  <a:gd name="T7" fmla="*/ 0 h 1017"/>
                  <a:gd name="T8" fmla="*/ 16 w 954"/>
                  <a:gd name="T9" fmla="*/ 6 h 1017"/>
                  <a:gd name="T10" fmla="*/ 21 w 954"/>
                  <a:gd name="T11" fmla="*/ 13 h 1017"/>
                  <a:gd name="T12" fmla="*/ 26 w 954"/>
                  <a:gd name="T13" fmla="*/ 19 h 1017"/>
                  <a:gd name="T14" fmla="*/ 27 w 954"/>
                  <a:gd name="T15" fmla="*/ 22 h 1017"/>
                  <a:gd name="T16" fmla="*/ 28 w 954"/>
                  <a:gd name="T17" fmla="*/ 24 h 1017"/>
                  <a:gd name="T18" fmla="*/ 30 w 954"/>
                  <a:gd name="T19" fmla="*/ 26 h 1017"/>
                  <a:gd name="T20" fmla="*/ 31 w 954"/>
                  <a:gd name="T21" fmla="*/ 29 h 1017"/>
                  <a:gd name="T22" fmla="*/ 31 w 954"/>
                  <a:gd name="T23" fmla="*/ 31 h 1017"/>
                  <a:gd name="T24" fmla="*/ 32 w 954"/>
                  <a:gd name="T25" fmla="*/ 34 h 1017"/>
                  <a:gd name="T26" fmla="*/ 32 w 954"/>
                  <a:gd name="T27" fmla="*/ 39 h 1017"/>
                  <a:gd name="T28" fmla="*/ 32 w 954"/>
                  <a:gd name="T29" fmla="*/ 42 h 1017"/>
                  <a:gd name="T30" fmla="*/ 31 w 954"/>
                  <a:gd name="T31" fmla="*/ 45 h 1017"/>
                  <a:gd name="T32" fmla="*/ 29 w 954"/>
                  <a:gd name="T33" fmla="*/ 47 h 1017"/>
                  <a:gd name="T34" fmla="*/ 27 w 954"/>
                  <a:gd name="T35" fmla="*/ 48 h 1017"/>
                  <a:gd name="T36" fmla="*/ 24 w 954"/>
                  <a:gd name="T37" fmla="*/ 49 h 1017"/>
                  <a:gd name="T38" fmla="*/ 22 w 954"/>
                  <a:gd name="T39" fmla="*/ 50 h 1017"/>
                  <a:gd name="T40" fmla="*/ 20 w 954"/>
                  <a:gd name="T41" fmla="*/ 50 h 1017"/>
                  <a:gd name="T42" fmla="*/ 19 w 954"/>
                  <a:gd name="T43" fmla="*/ 50 h 1017"/>
                  <a:gd name="T44" fmla="*/ 17 w 954"/>
                  <a:gd name="T45" fmla="*/ 48 h 1017"/>
                  <a:gd name="T46" fmla="*/ 15 w 954"/>
                  <a:gd name="T47" fmla="*/ 48 h 1017"/>
                  <a:gd name="T48" fmla="*/ 14 w 954"/>
                  <a:gd name="T49" fmla="*/ 46 h 1017"/>
                  <a:gd name="T50" fmla="*/ 13 w 954"/>
                  <a:gd name="T51" fmla="*/ 45 h 1017"/>
                  <a:gd name="T52" fmla="*/ 11 w 954"/>
                  <a:gd name="T53" fmla="*/ 42 h 1017"/>
                  <a:gd name="T54" fmla="*/ 10 w 954"/>
                  <a:gd name="T55" fmla="*/ 40 h 1017"/>
                  <a:gd name="T56" fmla="*/ 9 w 954"/>
                  <a:gd name="T57" fmla="*/ 34 h 1017"/>
                  <a:gd name="T58" fmla="*/ 6 w 954"/>
                  <a:gd name="T59" fmla="*/ 25 h 1017"/>
                  <a:gd name="T60" fmla="*/ 5 w 954"/>
                  <a:gd name="T61" fmla="*/ 19 h 1017"/>
                  <a:gd name="T62" fmla="*/ 2 w 954"/>
                  <a:gd name="T63" fmla="*/ 12 h 1017"/>
                  <a:gd name="T64" fmla="*/ 0 w 954"/>
                  <a:gd name="T65" fmla="*/ 8 h 1017"/>
                  <a:gd name="T66" fmla="*/ 2 w 954"/>
                  <a:gd name="T67" fmla="*/ 7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311" name="Freeform 20">
                <a:extLst>
                  <a:ext uri="{FF2B5EF4-FFF2-40B4-BE49-F238E27FC236}">
                    <a16:creationId xmlns:a16="http://schemas.microsoft.com/office/drawing/2014/main" id="{D1C4EFC2-B78C-2041-8010-8B0D24A8C2C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92" y="2050"/>
                <a:ext cx="331" cy="293"/>
              </a:xfrm>
              <a:custGeom>
                <a:avLst/>
                <a:gdLst>
                  <a:gd name="T0" fmla="*/ 0 w 581"/>
                  <a:gd name="T1" fmla="*/ 8 h 486"/>
                  <a:gd name="T2" fmla="*/ 2 w 581"/>
                  <a:gd name="T3" fmla="*/ 8 h 486"/>
                  <a:gd name="T4" fmla="*/ 3 w 581"/>
                  <a:gd name="T5" fmla="*/ 8 h 486"/>
                  <a:gd name="T6" fmla="*/ 5 w 581"/>
                  <a:gd name="T7" fmla="*/ 7 h 486"/>
                  <a:gd name="T8" fmla="*/ 6 w 581"/>
                  <a:gd name="T9" fmla="*/ 7 h 486"/>
                  <a:gd name="T10" fmla="*/ 9 w 581"/>
                  <a:gd name="T11" fmla="*/ 5 h 486"/>
                  <a:gd name="T12" fmla="*/ 11 w 581"/>
                  <a:gd name="T13" fmla="*/ 2 h 486"/>
                  <a:gd name="T14" fmla="*/ 13 w 581"/>
                  <a:gd name="T15" fmla="*/ 0 h 486"/>
                  <a:gd name="T16" fmla="*/ 20 w 581"/>
                  <a:gd name="T17" fmla="*/ 10 h 486"/>
                  <a:gd name="T18" fmla="*/ 20 w 581"/>
                  <a:gd name="T19" fmla="*/ 12 h 486"/>
                  <a:gd name="T20" fmla="*/ 19 w 581"/>
                  <a:gd name="T21" fmla="*/ 14 h 486"/>
                  <a:gd name="T22" fmla="*/ 18 w 581"/>
                  <a:gd name="T23" fmla="*/ 16 h 486"/>
                  <a:gd name="T24" fmla="*/ 17 w 581"/>
                  <a:gd name="T25" fmla="*/ 17 h 486"/>
                  <a:gd name="T26" fmla="*/ 15 w 581"/>
                  <a:gd name="T27" fmla="*/ 19 h 486"/>
                  <a:gd name="T28" fmla="*/ 14 w 581"/>
                  <a:gd name="T29" fmla="*/ 20 h 486"/>
                  <a:gd name="T30" fmla="*/ 11 w 581"/>
                  <a:gd name="T31" fmla="*/ 21 h 486"/>
                  <a:gd name="T32" fmla="*/ 9 w 581"/>
                  <a:gd name="T33" fmla="*/ 22 h 486"/>
                  <a:gd name="T34" fmla="*/ 6 w 581"/>
                  <a:gd name="T35" fmla="*/ 23 h 486"/>
                  <a:gd name="T36" fmla="*/ 5 w 581"/>
                  <a:gd name="T37" fmla="*/ 24 h 486"/>
                  <a:gd name="T38" fmla="*/ 0 w 581"/>
                  <a:gd name="T39" fmla="*/ 8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6275" name="Freeform 21">
              <a:extLst>
                <a:ext uri="{FF2B5EF4-FFF2-40B4-BE49-F238E27FC236}">
                  <a16:creationId xmlns:a16="http://schemas.microsoft.com/office/drawing/2014/main" id="{18C57AC9-2587-B748-AE61-B890B06B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1685"/>
              <a:ext cx="395" cy="526"/>
            </a:xfrm>
            <a:custGeom>
              <a:avLst/>
              <a:gdLst>
                <a:gd name="T0" fmla="*/ 11 w 693"/>
                <a:gd name="T1" fmla="*/ 2 h 873"/>
                <a:gd name="T2" fmla="*/ 13 w 693"/>
                <a:gd name="T3" fmla="*/ 1 h 873"/>
                <a:gd name="T4" fmla="*/ 13 w 693"/>
                <a:gd name="T5" fmla="*/ 0 h 873"/>
                <a:gd name="T6" fmla="*/ 14 w 693"/>
                <a:gd name="T7" fmla="*/ 1 h 873"/>
                <a:gd name="T8" fmla="*/ 14 w 693"/>
                <a:gd name="T9" fmla="*/ 1 h 873"/>
                <a:gd name="T10" fmla="*/ 15 w 693"/>
                <a:gd name="T11" fmla="*/ 2 h 873"/>
                <a:gd name="T12" fmla="*/ 15 w 693"/>
                <a:gd name="T13" fmla="*/ 5 h 873"/>
                <a:gd name="T14" fmla="*/ 15 w 693"/>
                <a:gd name="T15" fmla="*/ 8 h 873"/>
                <a:gd name="T16" fmla="*/ 15 w 693"/>
                <a:gd name="T17" fmla="*/ 10 h 873"/>
                <a:gd name="T18" fmla="*/ 15 w 693"/>
                <a:gd name="T19" fmla="*/ 14 h 873"/>
                <a:gd name="T20" fmla="*/ 15 w 693"/>
                <a:gd name="T21" fmla="*/ 17 h 873"/>
                <a:gd name="T22" fmla="*/ 16 w 693"/>
                <a:gd name="T23" fmla="*/ 19 h 873"/>
                <a:gd name="T24" fmla="*/ 17 w 693"/>
                <a:gd name="T25" fmla="*/ 20 h 873"/>
                <a:gd name="T26" fmla="*/ 18 w 693"/>
                <a:gd name="T27" fmla="*/ 27 h 873"/>
                <a:gd name="T28" fmla="*/ 19 w 693"/>
                <a:gd name="T29" fmla="*/ 29 h 873"/>
                <a:gd name="T30" fmla="*/ 22 w 693"/>
                <a:gd name="T31" fmla="*/ 31 h 873"/>
                <a:gd name="T32" fmla="*/ 24 w 693"/>
                <a:gd name="T33" fmla="*/ 35 h 873"/>
                <a:gd name="T34" fmla="*/ 14 w 693"/>
                <a:gd name="T35" fmla="*/ 42 h 873"/>
                <a:gd name="T36" fmla="*/ 9 w 693"/>
                <a:gd name="T37" fmla="*/ 33 h 873"/>
                <a:gd name="T38" fmla="*/ 7 w 693"/>
                <a:gd name="T39" fmla="*/ 34 h 873"/>
                <a:gd name="T40" fmla="*/ 3 w 693"/>
                <a:gd name="T41" fmla="*/ 35 h 873"/>
                <a:gd name="T42" fmla="*/ 1 w 693"/>
                <a:gd name="T43" fmla="*/ 35 h 873"/>
                <a:gd name="T44" fmla="*/ 0 w 693"/>
                <a:gd name="T45" fmla="*/ 33 h 873"/>
                <a:gd name="T46" fmla="*/ 0 w 693"/>
                <a:gd name="T47" fmla="*/ 32 h 873"/>
                <a:gd name="T48" fmla="*/ 1 w 693"/>
                <a:gd name="T49" fmla="*/ 31 h 873"/>
                <a:gd name="T50" fmla="*/ 3 w 693"/>
                <a:gd name="T51" fmla="*/ 30 h 873"/>
                <a:gd name="T52" fmla="*/ 6 w 693"/>
                <a:gd name="T53" fmla="*/ 28 h 873"/>
                <a:gd name="T54" fmla="*/ 7 w 693"/>
                <a:gd name="T55" fmla="*/ 27 h 873"/>
                <a:gd name="T56" fmla="*/ 8 w 693"/>
                <a:gd name="T57" fmla="*/ 26 h 873"/>
                <a:gd name="T58" fmla="*/ 10 w 693"/>
                <a:gd name="T59" fmla="*/ 24 h 873"/>
                <a:gd name="T60" fmla="*/ 10 w 693"/>
                <a:gd name="T61" fmla="*/ 23 h 873"/>
                <a:gd name="T62" fmla="*/ 11 w 693"/>
                <a:gd name="T63" fmla="*/ 22 h 873"/>
                <a:gd name="T64" fmla="*/ 11 w 693"/>
                <a:gd name="T65" fmla="*/ 18 h 873"/>
                <a:gd name="T66" fmla="*/ 11 w 693"/>
                <a:gd name="T67" fmla="*/ 14 h 873"/>
                <a:gd name="T68" fmla="*/ 10 w 693"/>
                <a:gd name="T69" fmla="*/ 10 h 873"/>
                <a:gd name="T70" fmla="*/ 11 w 693"/>
                <a:gd name="T71" fmla="*/ 5 h 873"/>
                <a:gd name="T72" fmla="*/ 11 w 693"/>
                <a:gd name="T73" fmla="*/ 2 h 8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276" name="Freeform 22">
              <a:extLst>
                <a:ext uri="{FF2B5EF4-FFF2-40B4-BE49-F238E27FC236}">
                  <a16:creationId xmlns:a16="http://schemas.microsoft.com/office/drawing/2014/main" id="{C1B368A0-BCC8-2249-98B2-0F64EC75F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2048"/>
              <a:ext cx="543" cy="615"/>
            </a:xfrm>
            <a:custGeom>
              <a:avLst/>
              <a:gdLst>
                <a:gd name="T0" fmla="*/ 2 w 954"/>
                <a:gd name="T1" fmla="*/ 7 h 1017"/>
                <a:gd name="T2" fmla="*/ 7 w 954"/>
                <a:gd name="T3" fmla="*/ 5 h 1017"/>
                <a:gd name="T4" fmla="*/ 10 w 954"/>
                <a:gd name="T5" fmla="*/ 2 h 1017"/>
                <a:gd name="T6" fmla="*/ 11 w 954"/>
                <a:gd name="T7" fmla="*/ 0 h 1017"/>
                <a:gd name="T8" fmla="*/ 16 w 954"/>
                <a:gd name="T9" fmla="*/ 6 h 1017"/>
                <a:gd name="T10" fmla="*/ 21 w 954"/>
                <a:gd name="T11" fmla="*/ 13 h 1017"/>
                <a:gd name="T12" fmla="*/ 26 w 954"/>
                <a:gd name="T13" fmla="*/ 19 h 1017"/>
                <a:gd name="T14" fmla="*/ 27 w 954"/>
                <a:gd name="T15" fmla="*/ 22 h 1017"/>
                <a:gd name="T16" fmla="*/ 28 w 954"/>
                <a:gd name="T17" fmla="*/ 24 h 1017"/>
                <a:gd name="T18" fmla="*/ 30 w 954"/>
                <a:gd name="T19" fmla="*/ 26 h 1017"/>
                <a:gd name="T20" fmla="*/ 31 w 954"/>
                <a:gd name="T21" fmla="*/ 29 h 1017"/>
                <a:gd name="T22" fmla="*/ 31 w 954"/>
                <a:gd name="T23" fmla="*/ 31 h 1017"/>
                <a:gd name="T24" fmla="*/ 32 w 954"/>
                <a:gd name="T25" fmla="*/ 34 h 1017"/>
                <a:gd name="T26" fmla="*/ 32 w 954"/>
                <a:gd name="T27" fmla="*/ 39 h 1017"/>
                <a:gd name="T28" fmla="*/ 32 w 954"/>
                <a:gd name="T29" fmla="*/ 42 h 1017"/>
                <a:gd name="T30" fmla="*/ 31 w 954"/>
                <a:gd name="T31" fmla="*/ 45 h 1017"/>
                <a:gd name="T32" fmla="*/ 29 w 954"/>
                <a:gd name="T33" fmla="*/ 47 h 1017"/>
                <a:gd name="T34" fmla="*/ 27 w 954"/>
                <a:gd name="T35" fmla="*/ 48 h 1017"/>
                <a:gd name="T36" fmla="*/ 24 w 954"/>
                <a:gd name="T37" fmla="*/ 49 h 1017"/>
                <a:gd name="T38" fmla="*/ 22 w 954"/>
                <a:gd name="T39" fmla="*/ 50 h 1017"/>
                <a:gd name="T40" fmla="*/ 20 w 954"/>
                <a:gd name="T41" fmla="*/ 50 h 1017"/>
                <a:gd name="T42" fmla="*/ 19 w 954"/>
                <a:gd name="T43" fmla="*/ 50 h 1017"/>
                <a:gd name="T44" fmla="*/ 17 w 954"/>
                <a:gd name="T45" fmla="*/ 48 h 1017"/>
                <a:gd name="T46" fmla="*/ 15 w 954"/>
                <a:gd name="T47" fmla="*/ 48 h 1017"/>
                <a:gd name="T48" fmla="*/ 14 w 954"/>
                <a:gd name="T49" fmla="*/ 46 h 1017"/>
                <a:gd name="T50" fmla="*/ 13 w 954"/>
                <a:gd name="T51" fmla="*/ 45 h 1017"/>
                <a:gd name="T52" fmla="*/ 11 w 954"/>
                <a:gd name="T53" fmla="*/ 42 h 1017"/>
                <a:gd name="T54" fmla="*/ 10 w 954"/>
                <a:gd name="T55" fmla="*/ 40 h 1017"/>
                <a:gd name="T56" fmla="*/ 9 w 954"/>
                <a:gd name="T57" fmla="*/ 34 h 1017"/>
                <a:gd name="T58" fmla="*/ 6 w 954"/>
                <a:gd name="T59" fmla="*/ 25 h 1017"/>
                <a:gd name="T60" fmla="*/ 5 w 954"/>
                <a:gd name="T61" fmla="*/ 19 h 1017"/>
                <a:gd name="T62" fmla="*/ 2 w 954"/>
                <a:gd name="T63" fmla="*/ 12 h 1017"/>
                <a:gd name="T64" fmla="*/ 0 w 954"/>
                <a:gd name="T65" fmla="*/ 8 h 1017"/>
                <a:gd name="T66" fmla="*/ 2 w 954"/>
                <a:gd name="T67" fmla="*/ 7 h 10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6277" name="Freeform 23">
              <a:extLst>
                <a:ext uri="{FF2B5EF4-FFF2-40B4-BE49-F238E27FC236}">
                  <a16:creationId xmlns:a16="http://schemas.microsoft.com/office/drawing/2014/main" id="{23753091-B377-064D-B51D-E19C660BB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2034"/>
              <a:ext cx="331" cy="293"/>
            </a:xfrm>
            <a:custGeom>
              <a:avLst/>
              <a:gdLst>
                <a:gd name="T0" fmla="*/ 0 w 581"/>
                <a:gd name="T1" fmla="*/ 8 h 486"/>
                <a:gd name="T2" fmla="*/ 2 w 581"/>
                <a:gd name="T3" fmla="*/ 8 h 486"/>
                <a:gd name="T4" fmla="*/ 3 w 581"/>
                <a:gd name="T5" fmla="*/ 8 h 486"/>
                <a:gd name="T6" fmla="*/ 5 w 581"/>
                <a:gd name="T7" fmla="*/ 7 h 486"/>
                <a:gd name="T8" fmla="*/ 6 w 581"/>
                <a:gd name="T9" fmla="*/ 7 h 486"/>
                <a:gd name="T10" fmla="*/ 9 w 581"/>
                <a:gd name="T11" fmla="*/ 5 h 486"/>
                <a:gd name="T12" fmla="*/ 11 w 581"/>
                <a:gd name="T13" fmla="*/ 2 h 486"/>
                <a:gd name="T14" fmla="*/ 13 w 581"/>
                <a:gd name="T15" fmla="*/ 0 h 486"/>
                <a:gd name="T16" fmla="*/ 20 w 581"/>
                <a:gd name="T17" fmla="*/ 10 h 486"/>
                <a:gd name="T18" fmla="*/ 20 w 581"/>
                <a:gd name="T19" fmla="*/ 12 h 486"/>
                <a:gd name="T20" fmla="*/ 19 w 581"/>
                <a:gd name="T21" fmla="*/ 14 h 486"/>
                <a:gd name="T22" fmla="*/ 18 w 581"/>
                <a:gd name="T23" fmla="*/ 16 h 486"/>
                <a:gd name="T24" fmla="*/ 17 w 581"/>
                <a:gd name="T25" fmla="*/ 17 h 486"/>
                <a:gd name="T26" fmla="*/ 15 w 581"/>
                <a:gd name="T27" fmla="*/ 19 h 486"/>
                <a:gd name="T28" fmla="*/ 14 w 581"/>
                <a:gd name="T29" fmla="*/ 20 h 486"/>
                <a:gd name="T30" fmla="*/ 11 w 581"/>
                <a:gd name="T31" fmla="*/ 21 h 486"/>
                <a:gd name="T32" fmla="*/ 9 w 581"/>
                <a:gd name="T33" fmla="*/ 22 h 486"/>
                <a:gd name="T34" fmla="*/ 6 w 581"/>
                <a:gd name="T35" fmla="*/ 23 h 486"/>
                <a:gd name="T36" fmla="*/ 5 w 581"/>
                <a:gd name="T37" fmla="*/ 24 h 486"/>
                <a:gd name="T38" fmla="*/ 0 w 581"/>
                <a:gd name="T39" fmla="*/ 8 h 4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6278" name="Group 24">
              <a:extLst>
                <a:ext uri="{FF2B5EF4-FFF2-40B4-BE49-F238E27FC236}">
                  <a16:creationId xmlns:a16="http://schemas.microsoft.com/office/drawing/2014/main" id="{9CE95209-E970-8A42-8C11-69A6FC8CE7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6279" name="Group 25">
                <a:extLst>
                  <a:ext uri="{FF2B5EF4-FFF2-40B4-BE49-F238E27FC236}">
                    <a16:creationId xmlns:a16="http://schemas.microsoft.com/office/drawing/2014/main" id="{7B8C8513-5937-B24A-B263-8AF77EE6F5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6307" name="Oval 26">
                  <a:extLst>
                    <a:ext uri="{FF2B5EF4-FFF2-40B4-BE49-F238E27FC236}">
                      <a16:creationId xmlns:a16="http://schemas.microsoft.com/office/drawing/2014/main" id="{19C1E620-5A5F-6C40-A346-F4992D8EC0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308" name="Oval 27">
                  <a:extLst>
                    <a:ext uri="{FF2B5EF4-FFF2-40B4-BE49-F238E27FC236}">
                      <a16:creationId xmlns:a16="http://schemas.microsoft.com/office/drawing/2014/main" id="{C04654DA-F3FB-FC4E-9685-B3C82D981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</p:grpSp>
          <p:grpSp>
            <p:nvGrpSpPr>
              <p:cNvPr id="6280" name="Group 28">
                <a:extLst>
                  <a:ext uri="{FF2B5EF4-FFF2-40B4-BE49-F238E27FC236}">
                    <a16:creationId xmlns:a16="http://schemas.microsoft.com/office/drawing/2014/main" id="{EC291C6E-4581-F246-B4C0-2B6A77C472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6305" name="Oval 29">
                  <a:extLst>
                    <a:ext uri="{FF2B5EF4-FFF2-40B4-BE49-F238E27FC236}">
                      <a16:creationId xmlns:a16="http://schemas.microsoft.com/office/drawing/2014/main" id="{02859388-E84D-3442-8C6A-E2FEEE850D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6306" name="Oval 30">
                  <a:extLst>
                    <a:ext uri="{FF2B5EF4-FFF2-40B4-BE49-F238E27FC236}">
                      <a16:creationId xmlns:a16="http://schemas.microsoft.com/office/drawing/2014/main" id="{2C7D2E7A-6314-594D-9FEE-63B6D53BE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</p:grpSp>
          <p:sp>
            <p:nvSpPr>
              <p:cNvPr id="6281" name="Freeform 31">
                <a:extLst>
                  <a:ext uri="{FF2B5EF4-FFF2-40B4-BE49-F238E27FC236}">
                    <a16:creationId xmlns:a16="http://schemas.microsoft.com/office/drawing/2014/main" id="{B2B3A344-D70E-2A49-B538-2F43D933E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9" y="1604"/>
                <a:ext cx="73" cy="187"/>
              </a:xfrm>
              <a:custGeom>
                <a:avLst/>
                <a:gdLst>
                  <a:gd name="T0" fmla="*/ 2 w 128"/>
                  <a:gd name="T1" fmla="*/ 1 h 311"/>
                  <a:gd name="T2" fmla="*/ 3 w 128"/>
                  <a:gd name="T3" fmla="*/ 0 h 311"/>
                  <a:gd name="T4" fmla="*/ 4 w 128"/>
                  <a:gd name="T5" fmla="*/ 1 h 311"/>
                  <a:gd name="T6" fmla="*/ 4 w 128"/>
                  <a:gd name="T7" fmla="*/ 3 h 311"/>
                  <a:gd name="T8" fmla="*/ 5 w 128"/>
                  <a:gd name="T9" fmla="*/ 6 h 311"/>
                  <a:gd name="T10" fmla="*/ 4 w 128"/>
                  <a:gd name="T11" fmla="*/ 9 h 311"/>
                  <a:gd name="T12" fmla="*/ 3 w 128"/>
                  <a:gd name="T13" fmla="*/ 12 h 311"/>
                  <a:gd name="T14" fmla="*/ 3 w 128"/>
                  <a:gd name="T15" fmla="*/ 14 h 311"/>
                  <a:gd name="T16" fmla="*/ 1 w 128"/>
                  <a:gd name="T17" fmla="*/ 14 h 311"/>
                  <a:gd name="T18" fmla="*/ 0 w 128"/>
                  <a:gd name="T19" fmla="*/ 10 h 311"/>
                  <a:gd name="T20" fmla="*/ 2 w 128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282" name="Freeform 32">
                <a:extLst>
                  <a:ext uri="{FF2B5EF4-FFF2-40B4-BE49-F238E27FC236}">
                    <a16:creationId xmlns:a16="http://schemas.microsoft.com/office/drawing/2014/main" id="{0571393F-A903-6741-AAAF-60FB143F5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" y="1609"/>
                <a:ext cx="72" cy="187"/>
              </a:xfrm>
              <a:custGeom>
                <a:avLst/>
                <a:gdLst>
                  <a:gd name="T0" fmla="*/ 2 w 126"/>
                  <a:gd name="T1" fmla="*/ 1 h 311"/>
                  <a:gd name="T2" fmla="*/ 1 w 126"/>
                  <a:gd name="T3" fmla="*/ 0 h 311"/>
                  <a:gd name="T4" fmla="*/ 1 w 126"/>
                  <a:gd name="T5" fmla="*/ 1 h 311"/>
                  <a:gd name="T6" fmla="*/ 1 w 126"/>
                  <a:gd name="T7" fmla="*/ 3 h 311"/>
                  <a:gd name="T8" fmla="*/ 0 w 126"/>
                  <a:gd name="T9" fmla="*/ 6 h 311"/>
                  <a:gd name="T10" fmla="*/ 1 w 126"/>
                  <a:gd name="T11" fmla="*/ 9 h 311"/>
                  <a:gd name="T12" fmla="*/ 1 w 126"/>
                  <a:gd name="T13" fmla="*/ 12 h 311"/>
                  <a:gd name="T14" fmla="*/ 2 w 126"/>
                  <a:gd name="T15" fmla="*/ 14 h 311"/>
                  <a:gd name="T16" fmla="*/ 3 w 126"/>
                  <a:gd name="T17" fmla="*/ 14 h 311"/>
                  <a:gd name="T18" fmla="*/ 4 w 126"/>
                  <a:gd name="T19" fmla="*/ 10 h 311"/>
                  <a:gd name="T20" fmla="*/ 2 w 126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283" name="Freeform 33">
                <a:extLst>
                  <a:ext uri="{FF2B5EF4-FFF2-40B4-BE49-F238E27FC236}">
                    <a16:creationId xmlns:a16="http://schemas.microsoft.com/office/drawing/2014/main" id="{33BB65EC-D0AC-F54F-90E5-95FA57092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1361"/>
                <a:ext cx="498" cy="750"/>
              </a:xfrm>
              <a:custGeom>
                <a:avLst/>
                <a:gdLst>
                  <a:gd name="T0" fmla="*/ 9 w 874"/>
                  <a:gd name="T1" fmla="*/ 1 h 1244"/>
                  <a:gd name="T2" fmla="*/ 6 w 874"/>
                  <a:gd name="T3" fmla="*/ 3 h 1244"/>
                  <a:gd name="T4" fmla="*/ 5 w 874"/>
                  <a:gd name="T5" fmla="*/ 5 h 1244"/>
                  <a:gd name="T6" fmla="*/ 4 w 874"/>
                  <a:gd name="T7" fmla="*/ 7 h 1244"/>
                  <a:gd name="T8" fmla="*/ 3 w 874"/>
                  <a:gd name="T9" fmla="*/ 10 h 1244"/>
                  <a:gd name="T10" fmla="*/ 2 w 874"/>
                  <a:gd name="T11" fmla="*/ 13 h 1244"/>
                  <a:gd name="T12" fmla="*/ 2 w 874"/>
                  <a:gd name="T13" fmla="*/ 16 h 1244"/>
                  <a:gd name="T14" fmla="*/ 2 w 874"/>
                  <a:gd name="T15" fmla="*/ 20 h 1244"/>
                  <a:gd name="T16" fmla="*/ 2 w 874"/>
                  <a:gd name="T17" fmla="*/ 24 h 1244"/>
                  <a:gd name="T18" fmla="*/ 2 w 874"/>
                  <a:gd name="T19" fmla="*/ 28 h 1244"/>
                  <a:gd name="T20" fmla="*/ 2 w 874"/>
                  <a:gd name="T21" fmla="*/ 33 h 1244"/>
                  <a:gd name="T22" fmla="*/ 1 w 874"/>
                  <a:gd name="T23" fmla="*/ 37 h 1244"/>
                  <a:gd name="T24" fmla="*/ 0 w 874"/>
                  <a:gd name="T25" fmla="*/ 41 h 1244"/>
                  <a:gd name="T26" fmla="*/ 0 w 874"/>
                  <a:gd name="T27" fmla="*/ 45 h 1244"/>
                  <a:gd name="T28" fmla="*/ 1 w 874"/>
                  <a:gd name="T29" fmla="*/ 47 h 1244"/>
                  <a:gd name="T30" fmla="*/ 1 w 874"/>
                  <a:gd name="T31" fmla="*/ 50 h 1244"/>
                  <a:gd name="T32" fmla="*/ 1 w 874"/>
                  <a:gd name="T33" fmla="*/ 52 h 1244"/>
                  <a:gd name="T34" fmla="*/ 3 w 874"/>
                  <a:gd name="T35" fmla="*/ 54 h 1244"/>
                  <a:gd name="T36" fmla="*/ 4 w 874"/>
                  <a:gd name="T37" fmla="*/ 55 h 1244"/>
                  <a:gd name="T38" fmla="*/ 7 w 874"/>
                  <a:gd name="T39" fmla="*/ 58 h 1244"/>
                  <a:gd name="T40" fmla="*/ 10 w 874"/>
                  <a:gd name="T41" fmla="*/ 59 h 1244"/>
                  <a:gd name="T42" fmla="*/ 13 w 874"/>
                  <a:gd name="T43" fmla="*/ 60 h 1244"/>
                  <a:gd name="T44" fmla="*/ 16 w 874"/>
                  <a:gd name="T45" fmla="*/ 59 h 1244"/>
                  <a:gd name="T46" fmla="*/ 18 w 874"/>
                  <a:gd name="T47" fmla="*/ 58 h 1244"/>
                  <a:gd name="T48" fmla="*/ 22 w 874"/>
                  <a:gd name="T49" fmla="*/ 57 h 1244"/>
                  <a:gd name="T50" fmla="*/ 24 w 874"/>
                  <a:gd name="T51" fmla="*/ 55 h 1244"/>
                  <a:gd name="T52" fmla="*/ 26 w 874"/>
                  <a:gd name="T53" fmla="*/ 53 h 1244"/>
                  <a:gd name="T54" fmla="*/ 28 w 874"/>
                  <a:gd name="T55" fmla="*/ 49 h 1244"/>
                  <a:gd name="T56" fmla="*/ 29 w 874"/>
                  <a:gd name="T57" fmla="*/ 47 h 1244"/>
                  <a:gd name="T58" fmla="*/ 30 w 874"/>
                  <a:gd name="T59" fmla="*/ 45 h 1244"/>
                  <a:gd name="T60" fmla="*/ 30 w 874"/>
                  <a:gd name="T61" fmla="*/ 42 h 1244"/>
                  <a:gd name="T62" fmla="*/ 30 w 874"/>
                  <a:gd name="T63" fmla="*/ 39 h 1244"/>
                  <a:gd name="T64" fmla="*/ 30 w 874"/>
                  <a:gd name="T65" fmla="*/ 36 h 1244"/>
                  <a:gd name="T66" fmla="*/ 29 w 874"/>
                  <a:gd name="T67" fmla="*/ 33 h 1244"/>
                  <a:gd name="T68" fmla="*/ 28 w 874"/>
                  <a:gd name="T69" fmla="*/ 27 h 1244"/>
                  <a:gd name="T70" fmla="*/ 29 w 874"/>
                  <a:gd name="T71" fmla="*/ 24 h 1244"/>
                  <a:gd name="T72" fmla="*/ 30 w 874"/>
                  <a:gd name="T73" fmla="*/ 21 h 1244"/>
                  <a:gd name="T74" fmla="*/ 30 w 874"/>
                  <a:gd name="T75" fmla="*/ 15 h 1244"/>
                  <a:gd name="T76" fmla="*/ 30 w 874"/>
                  <a:gd name="T77" fmla="*/ 10 h 1244"/>
                  <a:gd name="T78" fmla="*/ 29 w 874"/>
                  <a:gd name="T79" fmla="*/ 7 h 1244"/>
                  <a:gd name="T80" fmla="*/ 27 w 874"/>
                  <a:gd name="T81" fmla="*/ 4 h 1244"/>
                  <a:gd name="T82" fmla="*/ 24 w 874"/>
                  <a:gd name="T83" fmla="*/ 2 h 1244"/>
                  <a:gd name="T84" fmla="*/ 20 w 874"/>
                  <a:gd name="T85" fmla="*/ 1 h 1244"/>
                  <a:gd name="T86" fmla="*/ 14 w 874"/>
                  <a:gd name="T87" fmla="*/ 0 h 1244"/>
                  <a:gd name="T88" fmla="*/ 9 w 874"/>
                  <a:gd name="T89" fmla="*/ 1 h 12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grpSp>
            <p:nvGrpSpPr>
              <p:cNvPr id="6284" name="Group 34">
                <a:extLst>
                  <a:ext uri="{FF2B5EF4-FFF2-40B4-BE49-F238E27FC236}">
                    <a16:creationId xmlns:a16="http://schemas.microsoft.com/office/drawing/2014/main" id="{A3766287-74B4-7D4D-BF21-529A18168B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6302" name="Freeform 35">
                  <a:extLst>
                    <a:ext uri="{FF2B5EF4-FFF2-40B4-BE49-F238E27FC236}">
                      <a16:creationId xmlns:a16="http://schemas.microsoft.com/office/drawing/2014/main" id="{289A29FD-E41A-9749-9B28-49EEB06BFA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0 h 19"/>
                    <a:gd name="T2" fmla="*/ 1 w 431"/>
                    <a:gd name="T3" fmla="*/ 0 h 19"/>
                    <a:gd name="T4" fmla="*/ 2 w 431"/>
                    <a:gd name="T5" fmla="*/ 0 h 19"/>
                    <a:gd name="T6" fmla="*/ 3 w 431"/>
                    <a:gd name="T7" fmla="*/ 0 h 19"/>
                    <a:gd name="T8" fmla="*/ 4 w 431"/>
                    <a:gd name="T9" fmla="*/ 0 h 19"/>
                    <a:gd name="T10" fmla="*/ 5 w 431"/>
                    <a:gd name="T11" fmla="*/ 0 h 19"/>
                    <a:gd name="T12" fmla="*/ 6 w 431"/>
                    <a:gd name="T13" fmla="*/ 0 h 19"/>
                    <a:gd name="T14" fmla="*/ 7 w 431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6303" name="Freeform 36">
                  <a:extLst>
                    <a:ext uri="{FF2B5EF4-FFF2-40B4-BE49-F238E27FC236}">
                      <a16:creationId xmlns:a16="http://schemas.microsoft.com/office/drawing/2014/main" id="{2EEADD75-2E0D-BD4C-91CB-72C1BD78CE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1 h 5"/>
                    <a:gd name="T2" fmla="*/ 2 w 92"/>
                    <a:gd name="T3" fmla="*/ 0 h 5"/>
                    <a:gd name="T4" fmla="*/ 2 w 92"/>
                    <a:gd name="T5" fmla="*/ 1 h 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6304" name="Freeform 37">
                  <a:extLst>
                    <a:ext uri="{FF2B5EF4-FFF2-40B4-BE49-F238E27FC236}">
                      <a16:creationId xmlns:a16="http://schemas.microsoft.com/office/drawing/2014/main" id="{2423DE10-D31F-0D4E-A164-3D6AFDC7E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3 w 202"/>
                    <a:gd name="T1" fmla="*/ 0 h 309"/>
                    <a:gd name="T2" fmla="*/ 3 w 202"/>
                    <a:gd name="T3" fmla="*/ 1 h 309"/>
                    <a:gd name="T4" fmla="*/ 3 w 202"/>
                    <a:gd name="T5" fmla="*/ 2 h 309"/>
                    <a:gd name="T6" fmla="*/ 3 w 202"/>
                    <a:gd name="T7" fmla="*/ 3 h 309"/>
                    <a:gd name="T8" fmla="*/ 3 w 202"/>
                    <a:gd name="T9" fmla="*/ 3 h 309"/>
                    <a:gd name="T10" fmla="*/ 3 w 202"/>
                    <a:gd name="T11" fmla="*/ 4 h 309"/>
                    <a:gd name="T12" fmla="*/ 4 w 202"/>
                    <a:gd name="T13" fmla="*/ 5 h 309"/>
                    <a:gd name="T14" fmla="*/ 3 w 202"/>
                    <a:gd name="T15" fmla="*/ 5 h 309"/>
                    <a:gd name="T16" fmla="*/ 3 w 202"/>
                    <a:gd name="T17" fmla="*/ 5 h 309"/>
                    <a:gd name="T18" fmla="*/ 3 w 202"/>
                    <a:gd name="T19" fmla="*/ 5 h 309"/>
                    <a:gd name="T20" fmla="*/ 2 w 202"/>
                    <a:gd name="T21" fmla="*/ 5 h 309"/>
                    <a:gd name="T22" fmla="*/ 1 w 202"/>
                    <a:gd name="T23" fmla="*/ 5 h 309"/>
                    <a:gd name="T24" fmla="*/ 0 w 202"/>
                    <a:gd name="T25" fmla="*/ 5 h 3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6285" name="Group 38">
                <a:extLst>
                  <a:ext uri="{FF2B5EF4-FFF2-40B4-BE49-F238E27FC236}">
                    <a16:creationId xmlns:a16="http://schemas.microsoft.com/office/drawing/2014/main" id="{D17787E3-8AD0-2F4B-93F9-1CA2A3D09C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6300" name="Freeform 39">
                  <a:extLst>
                    <a:ext uri="{FF2B5EF4-FFF2-40B4-BE49-F238E27FC236}">
                      <a16:creationId xmlns:a16="http://schemas.microsoft.com/office/drawing/2014/main" id="{B91E1181-B463-0645-9FA5-3D7783345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0 h 49"/>
                    <a:gd name="T2" fmla="*/ 1 w 232"/>
                    <a:gd name="T3" fmla="*/ 0 h 49"/>
                    <a:gd name="T4" fmla="*/ 1 w 232"/>
                    <a:gd name="T5" fmla="*/ 0 h 49"/>
                    <a:gd name="T6" fmla="*/ 2 w 232"/>
                    <a:gd name="T7" fmla="*/ 0 h 49"/>
                    <a:gd name="T8" fmla="*/ 2 w 232"/>
                    <a:gd name="T9" fmla="*/ 0 h 49"/>
                    <a:gd name="T10" fmla="*/ 3 w 232"/>
                    <a:gd name="T11" fmla="*/ 0 h 49"/>
                    <a:gd name="T12" fmla="*/ 3 w 232"/>
                    <a:gd name="T13" fmla="*/ 0 h 49"/>
                    <a:gd name="T14" fmla="*/ 4 w 232"/>
                    <a:gd name="T15" fmla="*/ 0 h 49"/>
                    <a:gd name="T16" fmla="*/ 4 w 232"/>
                    <a:gd name="T17" fmla="*/ 0 h 49"/>
                    <a:gd name="T18" fmla="*/ 4 w 232"/>
                    <a:gd name="T19" fmla="*/ 0 h 49"/>
                    <a:gd name="T20" fmla="*/ 3 w 232"/>
                    <a:gd name="T21" fmla="*/ 0 h 49"/>
                    <a:gd name="T22" fmla="*/ 3 w 232"/>
                    <a:gd name="T23" fmla="*/ 0 h 49"/>
                    <a:gd name="T24" fmla="*/ 2 w 232"/>
                    <a:gd name="T25" fmla="*/ 0 h 49"/>
                    <a:gd name="T26" fmla="*/ 2 w 232"/>
                    <a:gd name="T27" fmla="*/ 0 h 49"/>
                    <a:gd name="T28" fmla="*/ 1 w 232"/>
                    <a:gd name="T29" fmla="*/ 0 h 49"/>
                    <a:gd name="T30" fmla="*/ 1 w 232"/>
                    <a:gd name="T31" fmla="*/ 0 h 49"/>
                    <a:gd name="T32" fmla="*/ 0 w 232"/>
                    <a:gd name="T33" fmla="*/ 0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6301" name="Freeform 40">
                  <a:extLst>
                    <a:ext uri="{FF2B5EF4-FFF2-40B4-BE49-F238E27FC236}">
                      <a16:creationId xmlns:a16="http://schemas.microsoft.com/office/drawing/2014/main" id="{57FCEEBF-9BD0-B442-A727-1EF949217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4 w 226"/>
                    <a:gd name="T1" fmla="*/ 1 h 48"/>
                    <a:gd name="T2" fmla="*/ 4 w 226"/>
                    <a:gd name="T3" fmla="*/ 1 h 48"/>
                    <a:gd name="T4" fmla="*/ 3 w 226"/>
                    <a:gd name="T5" fmla="*/ 1 h 48"/>
                    <a:gd name="T6" fmla="*/ 3 w 226"/>
                    <a:gd name="T7" fmla="*/ 1 h 48"/>
                    <a:gd name="T8" fmla="*/ 2 w 226"/>
                    <a:gd name="T9" fmla="*/ 1 h 48"/>
                    <a:gd name="T10" fmla="*/ 2 w 226"/>
                    <a:gd name="T11" fmla="*/ 0 h 48"/>
                    <a:gd name="T12" fmla="*/ 1 w 226"/>
                    <a:gd name="T13" fmla="*/ 1 h 48"/>
                    <a:gd name="T14" fmla="*/ 0 w 226"/>
                    <a:gd name="T15" fmla="*/ 1 h 48"/>
                    <a:gd name="T16" fmla="*/ 1 w 226"/>
                    <a:gd name="T17" fmla="*/ 1 h 48"/>
                    <a:gd name="T18" fmla="*/ 1 w 226"/>
                    <a:gd name="T19" fmla="*/ 1 h 48"/>
                    <a:gd name="T20" fmla="*/ 1 w 226"/>
                    <a:gd name="T21" fmla="*/ 1 h 48"/>
                    <a:gd name="T22" fmla="*/ 2 w 226"/>
                    <a:gd name="T23" fmla="*/ 1 h 48"/>
                    <a:gd name="T24" fmla="*/ 2 w 226"/>
                    <a:gd name="T25" fmla="*/ 1 h 48"/>
                    <a:gd name="T26" fmla="*/ 3 w 226"/>
                    <a:gd name="T27" fmla="*/ 1 h 48"/>
                    <a:gd name="T28" fmla="*/ 3 w 226"/>
                    <a:gd name="T29" fmla="*/ 1 h 48"/>
                    <a:gd name="T30" fmla="*/ 3 w 226"/>
                    <a:gd name="T31" fmla="*/ 1 h 48"/>
                    <a:gd name="T32" fmla="*/ 4 w 226"/>
                    <a:gd name="T33" fmla="*/ 1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sp>
            <p:nvSpPr>
              <p:cNvPr id="6286" name="Freeform 41">
                <a:extLst>
                  <a:ext uri="{FF2B5EF4-FFF2-40B4-BE49-F238E27FC236}">
                    <a16:creationId xmlns:a16="http://schemas.microsoft.com/office/drawing/2014/main" id="{5374B8C1-7226-1445-AC05-125EB9DC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296"/>
                <a:ext cx="514" cy="355"/>
              </a:xfrm>
              <a:custGeom>
                <a:avLst/>
                <a:gdLst>
                  <a:gd name="T0" fmla="*/ 1 w 903"/>
                  <a:gd name="T1" fmla="*/ 28 h 586"/>
                  <a:gd name="T2" fmla="*/ 2 w 903"/>
                  <a:gd name="T3" fmla="*/ 29 h 586"/>
                  <a:gd name="T4" fmla="*/ 2 w 903"/>
                  <a:gd name="T5" fmla="*/ 25 h 586"/>
                  <a:gd name="T6" fmla="*/ 3 w 903"/>
                  <a:gd name="T7" fmla="*/ 21 h 586"/>
                  <a:gd name="T8" fmla="*/ 4 w 903"/>
                  <a:gd name="T9" fmla="*/ 16 h 586"/>
                  <a:gd name="T10" fmla="*/ 6 w 903"/>
                  <a:gd name="T11" fmla="*/ 15 h 586"/>
                  <a:gd name="T12" fmla="*/ 6 w 903"/>
                  <a:gd name="T13" fmla="*/ 10 h 586"/>
                  <a:gd name="T14" fmla="*/ 8 w 903"/>
                  <a:gd name="T15" fmla="*/ 10 h 586"/>
                  <a:gd name="T16" fmla="*/ 10 w 903"/>
                  <a:gd name="T17" fmla="*/ 8 h 586"/>
                  <a:gd name="T18" fmla="*/ 13 w 903"/>
                  <a:gd name="T19" fmla="*/ 11 h 586"/>
                  <a:gd name="T20" fmla="*/ 13 w 903"/>
                  <a:gd name="T21" fmla="*/ 9 h 586"/>
                  <a:gd name="T22" fmla="*/ 16 w 903"/>
                  <a:gd name="T23" fmla="*/ 11 h 586"/>
                  <a:gd name="T24" fmla="*/ 15 w 903"/>
                  <a:gd name="T25" fmla="*/ 8 h 586"/>
                  <a:gd name="T26" fmla="*/ 19 w 903"/>
                  <a:gd name="T27" fmla="*/ 12 h 586"/>
                  <a:gd name="T28" fmla="*/ 19 w 903"/>
                  <a:gd name="T29" fmla="*/ 9 h 586"/>
                  <a:gd name="T30" fmla="*/ 23 w 903"/>
                  <a:gd name="T31" fmla="*/ 13 h 586"/>
                  <a:gd name="T32" fmla="*/ 24 w 903"/>
                  <a:gd name="T33" fmla="*/ 12 h 586"/>
                  <a:gd name="T34" fmla="*/ 26 w 903"/>
                  <a:gd name="T35" fmla="*/ 15 h 586"/>
                  <a:gd name="T36" fmla="*/ 27 w 903"/>
                  <a:gd name="T37" fmla="*/ 15 h 586"/>
                  <a:gd name="T38" fmla="*/ 27 w 903"/>
                  <a:gd name="T39" fmla="*/ 17 h 586"/>
                  <a:gd name="T40" fmla="*/ 27 w 903"/>
                  <a:gd name="T41" fmla="*/ 21 h 586"/>
                  <a:gd name="T42" fmla="*/ 27 w 903"/>
                  <a:gd name="T43" fmla="*/ 24 h 586"/>
                  <a:gd name="T44" fmla="*/ 28 w 903"/>
                  <a:gd name="T45" fmla="*/ 28 h 586"/>
                  <a:gd name="T46" fmla="*/ 29 w 903"/>
                  <a:gd name="T47" fmla="*/ 28 h 586"/>
                  <a:gd name="T48" fmla="*/ 30 w 903"/>
                  <a:gd name="T49" fmla="*/ 25 h 586"/>
                  <a:gd name="T50" fmla="*/ 31 w 903"/>
                  <a:gd name="T51" fmla="*/ 23 h 586"/>
                  <a:gd name="T52" fmla="*/ 31 w 903"/>
                  <a:gd name="T53" fmla="*/ 19 h 586"/>
                  <a:gd name="T54" fmla="*/ 31 w 903"/>
                  <a:gd name="T55" fmla="*/ 13 h 586"/>
                  <a:gd name="T56" fmla="*/ 28 w 903"/>
                  <a:gd name="T57" fmla="*/ 9 h 586"/>
                  <a:gd name="T58" fmla="*/ 27 w 903"/>
                  <a:gd name="T59" fmla="*/ 7 h 586"/>
                  <a:gd name="T60" fmla="*/ 26 w 903"/>
                  <a:gd name="T61" fmla="*/ 4 h 586"/>
                  <a:gd name="T62" fmla="*/ 23 w 903"/>
                  <a:gd name="T63" fmla="*/ 2 h 586"/>
                  <a:gd name="T64" fmla="*/ 20 w 903"/>
                  <a:gd name="T65" fmla="*/ 1 h 586"/>
                  <a:gd name="T66" fmla="*/ 15 w 903"/>
                  <a:gd name="T67" fmla="*/ 0 h 586"/>
                  <a:gd name="T68" fmla="*/ 11 w 903"/>
                  <a:gd name="T69" fmla="*/ 1 h 586"/>
                  <a:gd name="T70" fmla="*/ 9 w 903"/>
                  <a:gd name="T71" fmla="*/ 1 h 586"/>
                  <a:gd name="T72" fmla="*/ 6 w 903"/>
                  <a:gd name="T73" fmla="*/ 2 h 586"/>
                  <a:gd name="T74" fmla="*/ 4 w 903"/>
                  <a:gd name="T75" fmla="*/ 4 h 586"/>
                  <a:gd name="T76" fmla="*/ 2 w 903"/>
                  <a:gd name="T77" fmla="*/ 8 h 586"/>
                  <a:gd name="T78" fmla="*/ 1 w 903"/>
                  <a:gd name="T79" fmla="*/ 11 h 586"/>
                  <a:gd name="T80" fmla="*/ 0 w 903"/>
                  <a:gd name="T81" fmla="*/ 16 h 586"/>
                  <a:gd name="T82" fmla="*/ 0 w 903"/>
                  <a:gd name="T83" fmla="*/ 22 h 586"/>
                  <a:gd name="T84" fmla="*/ 0 w 903"/>
                  <a:gd name="T85" fmla="*/ 25 h 586"/>
                  <a:gd name="T86" fmla="*/ 1 w 903"/>
                  <a:gd name="T87" fmla="*/ 28 h 5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grpSp>
            <p:nvGrpSpPr>
              <p:cNvPr id="6287" name="Group 42">
                <a:extLst>
                  <a:ext uri="{FF2B5EF4-FFF2-40B4-BE49-F238E27FC236}">
                    <a16:creationId xmlns:a16="http://schemas.microsoft.com/office/drawing/2014/main" id="{65FC162B-D25E-9A41-BA51-5F82A3643E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6288" name="Group 43">
                  <a:extLst>
                    <a:ext uri="{FF2B5EF4-FFF2-40B4-BE49-F238E27FC236}">
                      <a16:creationId xmlns:a16="http://schemas.microsoft.com/office/drawing/2014/main" id="{FDAC59C1-A92C-B64C-BD49-CBD2BA2A5A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6295" name="Freeform 44">
                    <a:extLst>
                      <a:ext uri="{FF2B5EF4-FFF2-40B4-BE49-F238E27FC236}">
                        <a16:creationId xmlns:a16="http://schemas.microsoft.com/office/drawing/2014/main" id="{155AAA80-8087-014E-806B-70A872341A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1 w 309"/>
                      <a:gd name="T1" fmla="*/ 1 h 246"/>
                      <a:gd name="T2" fmla="*/ 2 w 309"/>
                      <a:gd name="T3" fmla="*/ 0 h 246"/>
                      <a:gd name="T4" fmla="*/ 3 w 309"/>
                      <a:gd name="T5" fmla="*/ 0 h 246"/>
                      <a:gd name="T6" fmla="*/ 4 w 309"/>
                      <a:gd name="T7" fmla="*/ 1 h 246"/>
                      <a:gd name="T8" fmla="*/ 5 w 309"/>
                      <a:gd name="T9" fmla="*/ 1 h 246"/>
                      <a:gd name="T10" fmla="*/ 5 w 309"/>
                      <a:gd name="T11" fmla="*/ 1 h 246"/>
                      <a:gd name="T12" fmla="*/ 5 w 309"/>
                      <a:gd name="T13" fmla="*/ 2 h 246"/>
                      <a:gd name="T14" fmla="*/ 5 w 309"/>
                      <a:gd name="T15" fmla="*/ 2 h 246"/>
                      <a:gd name="T16" fmla="*/ 5 w 309"/>
                      <a:gd name="T17" fmla="*/ 3 h 246"/>
                      <a:gd name="T18" fmla="*/ 5 w 309"/>
                      <a:gd name="T19" fmla="*/ 3 h 246"/>
                      <a:gd name="T20" fmla="*/ 5 w 309"/>
                      <a:gd name="T21" fmla="*/ 3 h 246"/>
                      <a:gd name="T22" fmla="*/ 5 w 309"/>
                      <a:gd name="T23" fmla="*/ 4 h 246"/>
                      <a:gd name="T24" fmla="*/ 4 w 309"/>
                      <a:gd name="T25" fmla="*/ 4 h 246"/>
                      <a:gd name="T26" fmla="*/ 4 w 309"/>
                      <a:gd name="T27" fmla="*/ 4 h 246"/>
                      <a:gd name="T28" fmla="*/ 3 w 309"/>
                      <a:gd name="T29" fmla="*/ 4 h 246"/>
                      <a:gd name="T30" fmla="*/ 3 w 309"/>
                      <a:gd name="T31" fmla="*/ 4 h 246"/>
                      <a:gd name="T32" fmla="*/ 2 w 309"/>
                      <a:gd name="T33" fmla="*/ 4 h 246"/>
                      <a:gd name="T34" fmla="*/ 2 w 309"/>
                      <a:gd name="T35" fmla="*/ 4 h 246"/>
                      <a:gd name="T36" fmla="*/ 1 w 309"/>
                      <a:gd name="T37" fmla="*/ 4 h 246"/>
                      <a:gd name="T38" fmla="*/ 1 w 309"/>
                      <a:gd name="T39" fmla="*/ 4 h 246"/>
                      <a:gd name="T40" fmla="*/ 1 w 309"/>
                      <a:gd name="T41" fmla="*/ 3 h 246"/>
                      <a:gd name="T42" fmla="*/ 0 w 309"/>
                      <a:gd name="T43" fmla="*/ 3 h 246"/>
                      <a:gd name="T44" fmla="*/ 0 w 309"/>
                      <a:gd name="T45" fmla="*/ 2 h 246"/>
                      <a:gd name="T46" fmla="*/ 0 w 309"/>
                      <a:gd name="T47" fmla="*/ 1 h 246"/>
                      <a:gd name="T48" fmla="*/ 1 w 309"/>
                      <a:gd name="T49" fmla="*/ 1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6296" name="Freeform 45">
                    <a:extLst>
                      <a:ext uri="{FF2B5EF4-FFF2-40B4-BE49-F238E27FC236}">
                        <a16:creationId xmlns:a16="http://schemas.microsoft.com/office/drawing/2014/main" id="{BBF8B64B-1A50-E94A-8580-665C154F4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5 w 308"/>
                      <a:gd name="T1" fmla="*/ 0 h 245"/>
                      <a:gd name="T2" fmla="*/ 4 w 308"/>
                      <a:gd name="T3" fmla="*/ 0 h 245"/>
                      <a:gd name="T4" fmla="*/ 3 w 308"/>
                      <a:gd name="T5" fmla="*/ 0 h 245"/>
                      <a:gd name="T6" fmla="*/ 2 w 308"/>
                      <a:gd name="T7" fmla="*/ 0 h 245"/>
                      <a:gd name="T8" fmla="*/ 1 w 308"/>
                      <a:gd name="T9" fmla="*/ 0 h 245"/>
                      <a:gd name="T10" fmla="*/ 1 w 308"/>
                      <a:gd name="T11" fmla="*/ 0 h 245"/>
                      <a:gd name="T12" fmla="*/ 0 w 308"/>
                      <a:gd name="T13" fmla="*/ 0 h 245"/>
                      <a:gd name="T14" fmla="*/ 0 w 308"/>
                      <a:gd name="T15" fmla="*/ 1 h 245"/>
                      <a:gd name="T16" fmla="*/ 1 w 308"/>
                      <a:gd name="T17" fmla="*/ 2 h 245"/>
                      <a:gd name="T18" fmla="*/ 1 w 308"/>
                      <a:gd name="T19" fmla="*/ 2 h 245"/>
                      <a:gd name="T20" fmla="*/ 1 w 308"/>
                      <a:gd name="T21" fmla="*/ 3 h 245"/>
                      <a:gd name="T22" fmla="*/ 1 w 308"/>
                      <a:gd name="T23" fmla="*/ 3 h 245"/>
                      <a:gd name="T24" fmla="*/ 2 w 308"/>
                      <a:gd name="T25" fmla="*/ 3 h 245"/>
                      <a:gd name="T26" fmla="*/ 2 w 308"/>
                      <a:gd name="T27" fmla="*/ 3 h 245"/>
                      <a:gd name="T28" fmla="*/ 2 w 308"/>
                      <a:gd name="T29" fmla="*/ 3 h 245"/>
                      <a:gd name="T30" fmla="*/ 3 w 308"/>
                      <a:gd name="T31" fmla="*/ 3 h 245"/>
                      <a:gd name="T32" fmla="*/ 4 w 308"/>
                      <a:gd name="T33" fmla="*/ 3 h 245"/>
                      <a:gd name="T34" fmla="*/ 4 w 308"/>
                      <a:gd name="T35" fmla="*/ 3 h 245"/>
                      <a:gd name="T36" fmla="*/ 5 w 308"/>
                      <a:gd name="T37" fmla="*/ 3 h 245"/>
                      <a:gd name="T38" fmla="*/ 5 w 308"/>
                      <a:gd name="T39" fmla="*/ 3 h 245"/>
                      <a:gd name="T40" fmla="*/ 5 w 308"/>
                      <a:gd name="T41" fmla="*/ 2 h 245"/>
                      <a:gd name="T42" fmla="*/ 5 w 308"/>
                      <a:gd name="T43" fmla="*/ 2 h 245"/>
                      <a:gd name="T44" fmla="*/ 5 w 308"/>
                      <a:gd name="T45" fmla="*/ 1 h 245"/>
                      <a:gd name="T46" fmla="*/ 5 w 308"/>
                      <a:gd name="T47" fmla="*/ 0 h 245"/>
                      <a:gd name="T48" fmla="*/ 5 w 308"/>
                      <a:gd name="T49" fmla="*/ 0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6297" name="Freeform 46">
                    <a:extLst>
                      <a:ext uri="{FF2B5EF4-FFF2-40B4-BE49-F238E27FC236}">
                        <a16:creationId xmlns:a16="http://schemas.microsoft.com/office/drawing/2014/main" id="{2AE1B10B-FDC2-C34D-BEA6-B3497E20C4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0 h 33"/>
                      <a:gd name="T2" fmla="*/ 0 w 45"/>
                      <a:gd name="T3" fmla="*/ 0 h 33"/>
                      <a:gd name="T4" fmla="*/ 0 w 45"/>
                      <a:gd name="T5" fmla="*/ 0 h 33"/>
                      <a:gd name="T6" fmla="*/ 0 w 45"/>
                      <a:gd name="T7" fmla="*/ 0 h 33"/>
                      <a:gd name="T8" fmla="*/ 0 w 45"/>
                      <a:gd name="T9" fmla="*/ 0 h 33"/>
                      <a:gd name="T10" fmla="*/ 0 w 45"/>
                      <a:gd name="T11" fmla="*/ 0 h 33"/>
                      <a:gd name="T12" fmla="*/ 0 w 45"/>
                      <a:gd name="T13" fmla="*/ 0 h 33"/>
                      <a:gd name="T14" fmla="*/ 0 w 45"/>
                      <a:gd name="T15" fmla="*/ 0 h 33"/>
                      <a:gd name="T16" fmla="*/ 0 w 45"/>
                      <a:gd name="T17" fmla="*/ 0 h 33"/>
                      <a:gd name="T18" fmla="*/ 0 w 45"/>
                      <a:gd name="T19" fmla="*/ 0 h 33"/>
                      <a:gd name="T20" fmla="*/ 0 w 45"/>
                      <a:gd name="T21" fmla="*/ 0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6298" name="Freeform 47">
                    <a:extLst>
                      <a:ext uri="{FF2B5EF4-FFF2-40B4-BE49-F238E27FC236}">
                        <a16:creationId xmlns:a16="http://schemas.microsoft.com/office/drawing/2014/main" id="{4E255F0F-2534-5144-8F21-3303FB5347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3 w 128"/>
                      <a:gd name="T1" fmla="*/ 1 h 52"/>
                      <a:gd name="T2" fmla="*/ 3 w 128"/>
                      <a:gd name="T3" fmla="*/ 1 h 52"/>
                      <a:gd name="T4" fmla="*/ 1 w 128"/>
                      <a:gd name="T5" fmla="*/ 1 h 52"/>
                      <a:gd name="T6" fmla="*/ 0 w 128"/>
                      <a:gd name="T7" fmla="*/ 0 h 52"/>
                      <a:gd name="T8" fmla="*/ 3 w 128"/>
                      <a:gd name="T9" fmla="*/ 1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6299" name="Freeform 48">
                    <a:extLst>
                      <a:ext uri="{FF2B5EF4-FFF2-40B4-BE49-F238E27FC236}">
                        <a16:creationId xmlns:a16="http://schemas.microsoft.com/office/drawing/2014/main" id="{672E9C8B-79FD-B048-99E8-C2CDDB4CE2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1 h 54"/>
                      <a:gd name="T2" fmla="*/ 0 w 74"/>
                      <a:gd name="T3" fmla="*/ 1 h 54"/>
                      <a:gd name="T4" fmla="*/ 2 w 74"/>
                      <a:gd name="T5" fmla="*/ 1 h 54"/>
                      <a:gd name="T6" fmla="*/ 2 w 74"/>
                      <a:gd name="T7" fmla="*/ 0 h 54"/>
                      <a:gd name="T8" fmla="*/ 0 w 74"/>
                      <a:gd name="T9" fmla="*/ 1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grpSp>
              <p:nvGrpSpPr>
                <p:cNvPr id="6289" name="Group 49">
                  <a:extLst>
                    <a:ext uri="{FF2B5EF4-FFF2-40B4-BE49-F238E27FC236}">
                      <a16:creationId xmlns:a16="http://schemas.microsoft.com/office/drawing/2014/main" id="{C3EAAFDA-B6D2-B649-BE87-74CF89C060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6293" name="Oval 50">
                    <a:extLst>
                      <a:ext uri="{FF2B5EF4-FFF2-40B4-BE49-F238E27FC236}">
                        <a16:creationId xmlns:a16="http://schemas.microsoft.com/office/drawing/2014/main" id="{B867F5B0-50B7-CE45-8695-DEA5FEFDE3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 altLang="zh-CN"/>
                  </a:p>
                </p:txBody>
              </p:sp>
              <p:sp>
                <p:nvSpPr>
                  <p:cNvPr id="6294" name="Oval 51">
                    <a:extLst>
                      <a:ext uri="{FF2B5EF4-FFF2-40B4-BE49-F238E27FC236}">
                        <a16:creationId xmlns:a16="http://schemas.microsoft.com/office/drawing/2014/main" id="{33B780A0-7308-5E49-80CB-5EC3C6C7FE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 altLang="zh-CN"/>
                  </a:p>
                </p:txBody>
              </p:sp>
            </p:grpSp>
            <p:grpSp>
              <p:nvGrpSpPr>
                <p:cNvPr id="6290" name="Group 52">
                  <a:extLst>
                    <a:ext uri="{FF2B5EF4-FFF2-40B4-BE49-F238E27FC236}">
                      <a16:creationId xmlns:a16="http://schemas.microsoft.com/office/drawing/2014/main" id="{519164C0-5F1F-6740-AFDE-ADB831004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6291" name="Oval 53">
                    <a:extLst>
                      <a:ext uri="{FF2B5EF4-FFF2-40B4-BE49-F238E27FC236}">
                        <a16:creationId xmlns:a16="http://schemas.microsoft.com/office/drawing/2014/main" id="{38AFA234-2227-6F43-967E-0242797827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 altLang="zh-CN"/>
                  </a:p>
                </p:txBody>
              </p:sp>
              <p:sp>
                <p:nvSpPr>
                  <p:cNvPr id="6292" name="Oval 54">
                    <a:extLst>
                      <a:ext uri="{FF2B5EF4-FFF2-40B4-BE49-F238E27FC236}">
                        <a16:creationId xmlns:a16="http://schemas.microsoft.com/office/drawing/2014/main" id="{B594D9D4-FD50-B141-979D-B23A84BEA7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 altLang="zh-CN"/>
                  </a:p>
                </p:txBody>
              </p:sp>
            </p:grpSp>
          </p:grpSp>
        </p:grpSp>
      </p:grpSp>
      <p:grpSp>
        <p:nvGrpSpPr>
          <p:cNvPr id="31902" name="Group 158">
            <a:extLst>
              <a:ext uri="{FF2B5EF4-FFF2-40B4-BE49-F238E27FC236}">
                <a16:creationId xmlns:a16="http://schemas.microsoft.com/office/drawing/2014/main" id="{3D6D7F99-0CF8-4A4B-89E6-D4B4585F0D1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590800"/>
            <a:ext cx="3276600" cy="914400"/>
            <a:chOff x="1584" y="1632"/>
            <a:chExt cx="2064" cy="576"/>
          </a:xfrm>
        </p:grpSpPr>
        <p:sp>
          <p:nvSpPr>
            <p:cNvPr id="31799" name="AutoShape 55">
              <a:extLst>
                <a:ext uri="{FF2B5EF4-FFF2-40B4-BE49-F238E27FC236}">
                  <a16:creationId xmlns:a16="http://schemas.microsoft.com/office/drawing/2014/main" id="{890F80CE-8EBF-2C40-9E56-589329C4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32"/>
              <a:ext cx="2064" cy="576"/>
            </a:xfrm>
            <a:prstGeom prst="cloudCallout">
              <a:avLst>
                <a:gd name="adj1" fmla="val -55329"/>
                <a:gd name="adj2" fmla="val 186806"/>
              </a:avLst>
            </a:prstGeom>
            <a:gradFill rotWithShape="0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268" name="Group 58">
              <a:extLst>
                <a:ext uri="{FF2B5EF4-FFF2-40B4-BE49-F238E27FC236}">
                  <a16:creationId xmlns:a16="http://schemas.microsoft.com/office/drawing/2014/main" id="{0449D6E1-9F5A-F744-833E-0400B85EE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776"/>
              <a:ext cx="1440" cy="263"/>
              <a:chOff x="2832" y="1776"/>
              <a:chExt cx="1440" cy="263"/>
            </a:xfrm>
          </p:grpSpPr>
          <p:graphicFrame>
            <p:nvGraphicFramePr>
              <p:cNvPr id="6269" name="Object 56">
                <a:extLst>
                  <a:ext uri="{FF2B5EF4-FFF2-40B4-BE49-F238E27FC236}">
                    <a16:creationId xmlns:a16="http://schemas.microsoft.com/office/drawing/2014/main" id="{2C3AFBBC-32BE-1C48-A431-4234A97574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1776"/>
              <a:ext cx="627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7" name="Equation" r:id="rId11" imgW="11404600" imgH="5562600" progId="Equation.3">
                      <p:embed/>
                    </p:oleObj>
                  </mc:Choice>
                  <mc:Fallback>
                    <p:oleObj name="Equation" r:id="rId11" imgW="11404600" imgH="5562600" progId="Equation.3">
                      <p:embed/>
                      <p:pic>
                        <p:nvPicPr>
                          <p:cNvPr id="6269" name="Object 56">
                            <a:extLst>
                              <a:ext uri="{FF2B5EF4-FFF2-40B4-BE49-F238E27FC236}">
                                <a16:creationId xmlns:a16="http://schemas.microsoft.com/office/drawing/2014/main" id="{2C3AFBBC-32BE-1C48-A431-4234A975749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776"/>
                            <a:ext cx="627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01" name="Text Box 57">
                <a:extLst>
                  <a:ext uri="{FF2B5EF4-FFF2-40B4-BE49-F238E27FC236}">
                    <a16:creationId xmlns:a16="http://schemas.microsoft.com/office/drawing/2014/main" id="{7E04D41C-9545-3840-BA3E-FAD9F0179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14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Arial" charset="0"/>
                    <a:ea typeface="宋体" charset="0"/>
                  </a:rPr>
                  <a:t>What if               ?</a:t>
                </a:r>
              </a:p>
            </p:txBody>
          </p:sp>
        </p:grpSp>
      </p:grpSp>
      <p:grpSp>
        <p:nvGrpSpPr>
          <p:cNvPr id="31804" name="Group 60">
            <a:extLst>
              <a:ext uri="{FF2B5EF4-FFF2-40B4-BE49-F238E27FC236}">
                <a16:creationId xmlns:a16="http://schemas.microsoft.com/office/drawing/2014/main" id="{952F7DFD-81A4-2A4A-A576-D0941D05123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4267200"/>
            <a:ext cx="1524000" cy="1582738"/>
            <a:chOff x="1401" y="923"/>
            <a:chExt cx="2322" cy="2090"/>
          </a:xfrm>
        </p:grpSpPr>
        <p:grpSp>
          <p:nvGrpSpPr>
            <p:cNvPr id="6174" name="Group 61">
              <a:extLst>
                <a:ext uri="{FF2B5EF4-FFF2-40B4-BE49-F238E27FC236}">
                  <a16:creationId xmlns:a16="http://schemas.microsoft.com/office/drawing/2014/main" id="{A8B05A72-DAFC-C643-9271-EAFC3944F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1" y="923"/>
              <a:ext cx="2322" cy="1941"/>
              <a:chOff x="1401" y="923"/>
              <a:chExt cx="2322" cy="1941"/>
            </a:xfrm>
          </p:grpSpPr>
          <p:grpSp>
            <p:nvGrpSpPr>
              <p:cNvPr id="6201" name="Group 62">
                <a:extLst>
                  <a:ext uri="{FF2B5EF4-FFF2-40B4-BE49-F238E27FC236}">
                    <a16:creationId xmlns:a16="http://schemas.microsoft.com/office/drawing/2014/main" id="{D7103D85-6F64-8C45-AE0C-B4CD038F89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3" y="923"/>
                <a:ext cx="1190" cy="1337"/>
                <a:chOff x="2533" y="923"/>
                <a:chExt cx="1190" cy="1337"/>
              </a:xfrm>
            </p:grpSpPr>
            <p:grpSp>
              <p:nvGrpSpPr>
                <p:cNvPr id="6232" name="Group 63">
                  <a:extLst>
                    <a:ext uri="{FF2B5EF4-FFF2-40B4-BE49-F238E27FC236}">
                      <a16:creationId xmlns:a16="http://schemas.microsoft.com/office/drawing/2014/main" id="{B54A83DC-140A-8846-BB3E-D3A2267A49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3" y="923"/>
                  <a:ext cx="1190" cy="1337"/>
                  <a:chOff x="2533" y="923"/>
                  <a:chExt cx="1190" cy="1337"/>
                </a:xfrm>
              </p:grpSpPr>
              <p:grpSp>
                <p:nvGrpSpPr>
                  <p:cNvPr id="6239" name="Group 64">
                    <a:extLst>
                      <a:ext uri="{FF2B5EF4-FFF2-40B4-BE49-F238E27FC236}">
                        <a16:creationId xmlns:a16="http://schemas.microsoft.com/office/drawing/2014/main" id="{B475D96E-599A-7E44-87E4-89378D718E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33" y="923"/>
                    <a:ext cx="1172" cy="1337"/>
                    <a:chOff x="2533" y="923"/>
                    <a:chExt cx="1172" cy="1337"/>
                  </a:xfrm>
                </p:grpSpPr>
                <p:grpSp>
                  <p:nvGrpSpPr>
                    <p:cNvPr id="6244" name="Group 65">
                      <a:extLst>
                        <a:ext uri="{FF2B5EF4-FFF2-40B4-BE49-F238E27FC236}">
                          <a16:creationId xmlns:a16="http://schemas.microsoft.com/office/drawing/2014/main" id="{A1D911CF-93F8-3445-895C-C6358F68893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33" y="923"/>
                      <a:ext cx="1172" cy="1337"/>
                      <a:chOff x="2533" y="923"/>
                      <a:chExt cx="1172" cy="1337"/>
                    </a:xfrm>
                  </p:grpSpPr>
                  <p:sp>
                    <p:nvSpPr>
                      <p:cNvPr id="6265" name="Freeform 66">
                        <a:extLst>
                          <a:ext uri="{FF2B5EF4-FFF2-40B4-BE49-F238E27FC236}">
                            <a16:creationId xmlns:a16="http://schemas.microsoft.com/office/drawing/2014/main" id="{C11E299E-E592-7D4D-90C3-872E2865121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3" y="923"/>
                        <a:ext cx="1172" cy="1337"/>
                      </a:xfrm>
                      <a:custGeom>
                        <a:avLst/>
                        <a:gdLst>
                          <a:gd name="T0" fmla="*/ 0 w 1172"/>
                          <a:gd name="T1" fmla="*/ 1117 h 1337"/>
                          <a:gd name="T2" fmla="*/ 114 w 1172"/>
                          <a:gd name="T3" fmla="*/ 972 h 1337"/>
                          <a:gd name="T4" fmla="*/ 193 w 1172"/>
                          <a:gd name="T5" fmla="*/ 885 h 1337"/>
                          <a:gd name="T6" fmla="*/ 244 w 1172"/>
                          <a:gd name="T7" fmla="*/ 822 h 1337"/>
                          <a:gd name="T8" fmla="*/ 248 w 1172"/>
                          <a:gd name="T9" fmla="*/ 746 h 1337"/>
                          <a:gd name="T10" fmla="*/ 224 w 1172"/>
                          <a:gd name="T11" fmla="*/ 683 h 1337"/>
                          <a:gd name="T12" fmla="*/ 189 w 1172"/>
                          <a:gd name="T13" fmla="*/ 628 h 1337"/>
                          <a:gd name="T14" fmla="*/ 173 w 1172"/>
                          <a:gd name="T15" fmla="*/ 577 h 1337"/>
                          <a:gd name="T16" fmla="*/ 155 w 1172"/>
                          <a:gd name="T17" fmla="*/ 539 h 1337"/>
                          <a:gd name="T18" fmla="*/ 138 w 1172"/>
                          <a:gd name="T19" fmla="*/ 450 h 1337"/>
                          <a:gd name="T20" fmla="*/ 140 w 1172"/>
                          <a:gd name="T21" fmla="*/ 394 h 1337"/>
                          <a:gd name="T22" fmla="*/ 148 w 1172"/>
                          <a:gd name="T23" fmla="*/ 315 h 1337"/>
                          <a:gd name="T24" fmla="*/ 171 w 1172"/>
                          <a:gd name="T25" fmla="*/ 247 h 1337"/>
                          <a:gd name="T26" fmla="*/ 209 w 1172"/>
                          <a:gd name="T27" fmla="*/ 176 h 1337"/>
                          <a:gd name="T28" fmla="*/ 248 w 1172"/>
                          <a:gd name="T29" fmla="*/ 134 h 1337"/>
                          <a:gd name="T30" fmla="*/ 308 w 1172"/>
                          <a:gd name="T31" fmla="*/ 79 h 1337"/>
                          <a:gd name="T32" fmla="*/ 393 w 1172"/>
                          <a:gd name="T33" fmla="*/ 39 h 1337"/>
                          <a:gd name="T34" fmla="*/ 469 w 1172"/>
                          <a:gd name="T35" fmla="*/ 18 h 1337"/>
                          <a:gd name="T36" fmla="*/ 560 w 1172"/>
                          <a:gd name="T37" fmla="*/ 1 h 1337"/>
                          <a:gd name="T38" fmla="*/ 651 w 1172"/>
                          <a:gd name="T39" fmla="*/ 0 h 1337"/>
                          <a:gd name="T40" fmla="*/ 724 w 1172"/>
                          <a:gd name="T41" fmla="*/ 7 h 1337"/>
                          <a:gd name="T42" fmla="*/ 815 w 1172"/>
                          <a:gd name="T43" fmla="*/ 28 h 1337"/>
                          <a:gd name="T44" fmla="*/ 900 w 1172"/>
                          <a:gd name="T45" fmla="*/ 58 h 1337"/>
                          <a:gd name="T46" fmla="*/ 961 w 1172"/>
                          <a:gd name="T47" fmla="*/ 91 h 1337"/>
                          <a:gd name="T48" fmla="*/ 1033 w 1172"/>
                          <a:gd name="T49" fmla="*/ 148 h 1337"/>
                          <a:gd name="T50" fmla="*/ 1092 w 1172"/>
                          <a:gd name="T51" fmla="*/ 222 h 1337"/>
                          <a:gd name="T52" fmla="*/ 1132 w 1172"/>
                          <a:gd name="T53" fmla="*/ 298 h 1337"/>
                          <a:gd name="T54" fmla="*/ 1158 w 1172"/>
                          <a:gd name="T55" fmla="*/ 352 h 1337"/>
                          <a:gd name="T56" fmla="*/ 1172 w 1172"/>
                          <a:gd name="T57" fmla="*/ 448 h 1337"/>
                          <a:gd name="T58" fmla="*/ 1168 w 1172"/>
                          <a:gd name="T59" fmla="*/ 548 h 1337"/>
                          <a:gd name="T60" fmla="*/ 1159 w 1172"/>
                          <a:gd name="T61" fmla="*/ 624 h 1337"/>
                          <a:gd name="T62" fmla="*/ 1132 w 1172"/>
                          <a:gd name="T63" fmla="*/ 724 h 1337"/>
                          <a:gd name="T64" fmla="*/ 1097 w 1172"/>
                          <a:gd name="T65" fmla="*/ 825 h 1337"/>
                          <a:gd name="T66" fmla="*/ 1054 w 1172"/>
                          <a:gd name="T67" fmla="*/ 901 h 1337"/>
                          <a:gd name="T68" fmla="*/ 996 w 1172"/>
                          <a:gd name="T69" fmla="*/ 983 h 1337"/>
                          <a:gd name="T70" fmla="*/ 927 w 1172"/>
                          <a:gd name="T71" fmla="*/ 1034 h 1337"/>
                          <a:gd name="T72" fmla="*/ 858 w 1172"/>
                          <a:gd name="T73" fmla="*/ 1060 h 1337"/>
                          <a:gd name="T74" fmla="*/ 782 w 1172"/>
                          <a:gd name="T75" fmla="*/ 1076 h 1337"/>
                          <a:gd name="T76" fmla="*/ 714 w 1172"/>
                          <a:gd name="T77" fmla="*/ 1075 h 1337"/>
                          <a:gd name="T78" fmla="*/ 659 w 1172"/>
                          <a:gd name="T79" fmla="*/ 1055 h 1337"/>
                          <a:gd name="T80" fmla="*/ 611 w 1172"/>
                          <a:gd name="T81" fmla="*/ 1028 h 1337"/>
                          <a:gd name="T82" fmla="*/ 588 w 1172"/>
                          <a:gd name="T83" fmla="*/ 1019 h 1337"/>
                          <a:gd name="T84" fmla="*/ 608 w 1172"/>
                          <a:gd name="T85" fmla="*/ 1072 h 1337"/>
                          <a:gd name="T86" fmla="*/ 643 w 1172"/>
                          <a:gd name="T87" fmla="*/ 1122 h 1337"/>
                          <a:gd name="T88" fmla="*/ 659 w 1172"/>
                          <a:gd name="T89" fmla="*/ 1194 h 1337"/>
                          <a:gd name="T90" fmla="*/ 659 w 1172"/>
                          <a:gd name="T91" fmla="*/ 1337 h 1337"/>
                          <a:gd name="T92" fmla="*/ 508 w 1172"/>
                          <a:gd name="T93" fmla="*/ 1325 h 1337"/>
                          <a:gd name="T94" fmla="*/ 358 w 1172"/>
                          <a:gd name="T95" fmla="*/ 1265 h 1337"/>
                          <a:gd name="T96" fmla="*/ 248 w 1172"/>
                          <a:gd name="T97" fmla="*/ 1198 h 1337"/>
                          <a:gd name="T98" fmla="*/ 0 w 1172"/>
                          <a:gd name="T99" fmla="*/ 1117 h 1337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</a:gdLst>
                        <a:ahLst/>
                        <a:cxnLst>
                          <a:cxn ang="T100">
                            <a:pos x="T0" y="T1"/>
                          </a:cxn>
                          <a:cxn ang="T101">
                            <a:pos x="T2" y="T3"/>
                          </a:cxn>
                          <a:cxn ang="T102">
                            <a:pos x="T4" y="T5"/>
                          </a:cxn>
                          <a:cxn ang="T103">
                            <a:pos x="T6" y="T7"/>
                          </a:cxn>
                          <a:cxn ang="T104">
                            <a:pos x="T8" y="T9"/>
                          </a:cxn>
                          <a:cxn ang="T105">
                            <a:pos x="T10" y="T11"/>
                          </a:cxn>
                          <a:cxn ang="T106">
                            <a:pos x="T12" y="T13"/>
                          </a:cxn>
                          <a:cxn ang="T107">
                            <a:pos x="T14" y="T15"/>
                          </a:cxn>
                          <a:cxn ang="T108">
                            <a:pos x="T16" y="T17"/>
                          </a:cxn>
                          <a:cxn ang="T109">
                            <a:pos x="T18" y="T19"/>
                          </a:cxn>
                          <a:cxn ang="T110">
                            <a:pos x="T20" y="T21"/>
                          </a:cxn>
                          <a:cxn ang="T111">
                            <a:pos x="T22" y="T23"/>
                          </a:cxn>
                          <a:cxn ang="T112">
                            <a:pos x="T24" y="T25"/>
                          </a:cxn>
                          <a:cxn ang="T113">
                            <a:pos x="T26" y="T27"/>
                          </a:cxn>
                          <a:cxn ang="T114">
                            <a:pos x="T28" y="T29"/>
                          </a:cxn>
                          <a:cxn ang="T115">
                            <a:pos x="T30" y="T31"/>
                          </a:cxn>
                          <a:cxn ang="T116">
                            <a:pos x="T32" y="T33"/>
                          </a:cxn>
                          <a:cxn ang="T117">
                            <a:pos x="T34" y="T35"/>
                          </a:cxn>
                          <a:cxn ang="T118">
                            <a:pos x="T36" y="T37"/>
                          </a:cxn>
                          <a:cxn ang="T119">
                            <a:pos x="T38" y="T39"/>
                          </a:cxn>
                          <a:cxn ang="T120">
                            <a:pos x="T40" y="T41"/>
                          </a:cxn>
                          <a:cxn ang="T121">
                            <a:pos x="T42" y="T43"/>
                          </a:cxn>
                          <a:cxn ang="T122">
                            <a:pos x="T44" y="T45"/>
                          </a:cxn>
                          <a:cxn ang="T123">
                            <a:pos x="T46" y="T47"/>
                          </a:cxn>
                          <a:cxn ang="T124">
                            <a:pos x="T48" y="T49"/>
                          </a:cxn>
                          <a:cxn ang="T125">
                            <a:pos x="T50" y="T51"/>
                          </a:cxn>
                          <a:cxn ang="T126">
                            <a:pos x="T52" y="T53"/>
                          </a:cxn>
                          <a:cxn ang="T127">
                            <a:pos x="T54" y="T55"/>
                          </a:cxn>
                          <a:cxn ang="T128">
                            <a:pos x="T56" y="T57"/>
                          </a:cxn>
                          <a:cxn ang="T129">
                            <a:pos x="T58" y="T59"/>
                          </a:cxn>
                          <a:cxn ang="T130">
                            <a:pos x="T60" y="T61"/>
                          </a:cxn>
                          <a:cxn ang="T131">
                            <a:pos x="T62" y="T63"/>
                          </a:cxn>
                          <a:cxn ang="T132">
                            <a:pos x="T64" y="T65"/>
                          </a:cxn>
                          <a:cxn ang="T133">
                            <a:pos x="T66" y="T67"/>
                          </a:cxn>
                          <a:cxn ang="T134">
                            <a:pos x="T68" y="T69"/>
                          </a:cxn>
                          <a:cxn ang="T135">
                            <a:pos x="T70" y="T71"/>
                          </a:cxn>
                          <a:cxn ang="T136">
                            <a:pos x="T72" y="T73"/>
                          </a:cxn>
                          <a:cxn ang="T137">
                            <a:pos x="T74" y="T75"/>
                          </a:cxn>
                          <a:cxn ang="T138">
                            <a:pos x="T76" y="T77"/>
                          </a:cxn>
                          <a:cxn ang="T139">
                            <a:pos x="T78" y="T79"/>
                          </a:cxn>
                          <a:cxn ang="T140">
                            <a:pos x="T80" y="T81"/>
                          </a:cxn>
                          <a:cxn ang="T141">
                            <a:pos x="T82" y="T83"/>
                          </a:cxn>
                          <a:cxn ang="T142">
                            <a:pos x="T84" y="T85"/>
                          </a:cxn>
                          <a:cxn ang="T143">
                            <a:pos x="T86" y="T87"/>
                          </a:cxn>
                          <a:cxn ang="T144">
                            <a:pos x="T88" y="T89"/>
                          </a:cxn>
                          <a:cxn ang="T145">
                            <a:pos x="T90" y="T91"/>
                          </a:cxn>
                          <a:cxn ang="T146">
                            <a:pos x="T92" y="T93"/>
                          </a:cxn>
                          <a:cxn ang="T147">
                            <a:pos x="T94" y="T95"/>
                          </a:cxn>
                          <a:cxn ang="T148">
                            <a:pos x="T96" y="T97"/>
                          </a:cxn>
                          <a:cxn ang="T149">
                            <a:pos x="T98" y="T99"/>
                          </a:cxn>
                        </a:cxnLst>
                        <a:rect l="0" t="0" r="r" b="b"/>
                        <a:pathLst>
                          <a:path w="1172" h="1337">
                            <a:moveTo>
                              <a:pt x="0" y="1117"/>
                            </a:moveTo>
                            <a:lnTo>
                              <a:pt x="114" y="972"/>
                            </a:lnTo>
                            <a:lnTo>
                              <a:pt x="193" y="885"/>
                            </a:lnTo>
                            <a:lnTo>
                              <a:pt x="244" y="822"/>
                            </a:lnTo>
                            <a:lnTo>
                              <a:pt x="248" y="746"/>
                            </a:lnTo>
                            <a:lnTo>
                              <a:pt x="224" y="683"/>
                            </a:lnTo>
                            <a:lnTo>
                              <a:pt x="189" y="628"/>
                            </a:lnTo>
                            <a:lnTo>
                              <a:pt x="173" y="577"/>
                            </a:lnTo>
                            <a:lnTo>
                              <a:pt x="155" y="539"/>
                            </a:lnTo>
                            <a:lnTo>
                              <a:pt x="138" y="450"/>
                            </a:lnTo>
                            <a:lnTo>
                              <a:pt x="140" y="394"/>
                            </a:lnTo>
                            <a:lnTo>
                              <a:pt x="148" y="315"/>
                            </a:lnTo>
                            <a:lnTo>
                              <a:pt x="171" y="247"/>
                            </a:lnTo>
                            <a:lnTo>
                              <a:pt x="209" y="176"/>
                            </a:lnTo>
                            <a:lnTo>
                              <a:pt x="248" y="134"/>
                            </a:lnTo>
                            <a:lnTo>
                              <a:pt x="308" y="79"/>
                            </a:lnTo>
                            <a:lnTo>
                              <a:pt x="393" y="39"/>
                            </a:lnTo>
                            <a:lnTo>
                              <a:pt x="469" y="18"/>
                            </a:lnTo>
                            <a:lnTo>
                              <a:pt x="560" y="1"/>
                            </a:lnTo>
                            <a:lnTo>
                              <a:pt x="651" y="0"/>
                            </a:lnTo>
                            <a:lnTo>
                              <a:pt x="724" y="7"/>
                            </a:lnTo>
                            <a:lnTo>
                              <a:pt x="815" y="28"/>
                            </a:lnTo>
                            <a:lnTo>
                              <a:pt x="900" y="58"/>
                            </a:lnTo>
                            <a:lnTo>
                              <a:pt x="961" y="91"/>
                            </a:lnTo>
                            <a:lnTo>
                              <a:pt x="1033" y="148"/>
                            </a:lnTo>
                            <a:lnTo>
                              <a:pt x="1092" y="222"/>
                            </a:lnTo>
                            <a:lnTo>
                              <a:pt x="1132" y="298"/>
                            </a:lnTo>
                            <a:lnTo>
                              <a:pt x="1158" y="352"/>
                            </a:lnTo>
                            <a:lnTo>
                              <a:pt x="1172" y="448"/>
                            </a:lnTo>
                            <a:lnTo>
                              <a:pt x="1168" y="548"/>
                            </a:lnTo>
                            <a:lnTo>
                              <a:pt x="1159" y="624"/>
                            </a:lnTo>
                            <a:lnTo>
                              <a:pt x="1132" y="724"/>
                            </a:lnTo>
                            <a:lnTo>
                              <a:pt x="1097" y="825"/>
                            </a:lnTo>
                            <a:lnTo>
                              <a:pt x="1054" y="901"/>
                            </a:lnTo>
                            <a:lnTo>
                              <a:pt x="996" y="983"/>
                            </a:lnTo>
                            <a:lnTo>
                              <a:pt x="927" y="1034"/>
                            </a:lnTo>
                            <a:lnTo>
                              <a:pt x="858" y="1060"/>
                            </a:lnTo>
                            <a:lnTo>
                              <a:pt x="782" y="1076"/>
                            </a:lnTo>
                            <a:lnTo>
                              <a:pt x="714" y="1075"/>
                            </a:lnTo>
                            <a:lnTo>
                              <a:pt x="659" y="1055"/>
                            </a:lnTo>
                            <a:lnTo>
                              <a:pt x="611" y="1028"/>
                            </a:lnTo>
                            <a:lnTo>
                              <a:pt x="588" y="1019"/>
                            </a:lnTo>
                            <a:lnTo>
                              <a:pt x="608" y="1072"/>
                            </a:lnTo>
                            <a:lnTo>
                              <a:pt x="643" y="1122"/>
                            </a:lnTo>
                            <a:lnTo>
                              <a:pt x="659" y="1194"/>
                            </a:lnTo>
                            <a:lnTo>
                              <a:pt x="659" y="1337"/>
                            </a:lnTo>
                            <a:lnTo>
                              <a:pt x="508" y="1325"/>
                            </a:lnTo>
                            <a:lnTo>
                              <a:pt x="358" y="1265"/>
                            </a:lnTo>
                            <a:lnTo>
                              <a:pt x="248" y="1198"/>
                            </a:lnTo>
                            <a:lnTo>
                              <a:pt x="0" y="1117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66" name="Freeform 67">
                        <a:extLst>
                          <a:ext uri="{FF2B5EF4-FFF2-40B4-BE49-F238E27FC236}">
                            <a16:creationId xmlns:a16="http://schemas.microsoft.com/office/drawing/2014/main" id="{2ED81790-AF94-3649-A688-8F80C2146B7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2" y="1419"/>
                        <a:ext cx="70" cy="225"/>
                      </a:xfrm>
                      <a:custGeom>
                        <a:avLst/>
                        <a:gdLst>
                          <a:gd name="T0" fmla="*/ 70 w 70"/>
                          <a:gd name="T1" fmla="*/ 225 h 225"/>
                          <a:gd name="T2" fmla="*/ 38 w 70"/>
                          <a:gd name="T3" fmla="*/ 215 h 225"/>
                          <a:gd name="T4" fmla="*/ 20 w 70"/>
                          <a:gd name="T5" fmla="*/ 196 h 225"/>
                          <a:gd name="T6" fmla="*/ 6 w 70"/>
                          <a:gd name="T7" fmla="*/ 164 h 225"/>
                          <a:gd name="T8" fmla="*/ 0 w 70"/>
                          <a:gd name="T9" fmla="*/ 124 h 225"/>
                          <a:gd name="T10" fmla="*/ 3 w 70"/>
                          <a:gd name="T11" fmla="*/ 78 h 225"/>
                          <a:gd name="T12" fmla="*/ 13 w 70"/>
                          <a:gd name="T13" fmla="*/ 49 h 225"/>
                          <a:gd name="T14" fmla="*/ 32 w 70"/>
                          <a:gd name="T15" fmla="*/ 19 h 225"/>
                          <a:gd name="T16" fmla="*/ 53 w 70"/>
                          <a:gd name="T17" fmla="*/ 0 h 225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70" h="225">
                            <a:moveTo>
                              <a:pt x="70" y="225"/>
                            </a:moveTo>
                            <a:lnTo>
                              <a:pt x="38" y="215"/>
                            </a:lnTo>
                            <a:lnTo>
                              <a:pt x="20" y="196"/>
                            </a:lnTo>
                            <a:lnTo>
                              <a:pt x="6" y="164"/>
                            </a:lnTo>
                            <a:lnTo>
                              <a:pt x="0" y="124"/>
                            </a:lnTo>
                            <a:lnTo>
                              <a:pt x="3" y="78"/>
                            </a:lnTo>
                            <a:lnTo>
                              <a:pt x="13" y="49"/>
                            </a:lnTo>
                            <a:lnTo>
                              <a:pt x="32" y="19"/>
                            </a:lnTo>
                            <a:lnTo>
                              <a:pt x="53" y="0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</p:grpSp>
                <p:grpSp>
                  <p:nvGrpSpPr>
                    <p:cNvPr id="6245" name="Group 68">
                      <a:extLst>
                        <a:ext uri="{FF2B5EF4-FFF2-40B4-BE49-F238E27FC236}">
                          <a16:creationId xmlns:a16="http://schemas.microsoft.com/office/drawing/2014/main" id="{BC15B212-50A1-5D4A-98C7-9A02A1FA73D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74" y="926"/>
                      <a:ext cx="1024" cy="855"/>
                      <a:chOff x="2574" y="926"/>
                      <a:chExt cx="1024" cy="855"/>
                    </a:xfrm>
                  </p:grpSpPr>
                  <p:grpSp>
                    <p:nvGrpSpPr>
                      <p:cNvPr id="6246" name="Group 69">
                        <a:extLst>
                          <a:ext uri="{FF2B5EF4-FFF2-40B4-BE49-F238E27FC236}">
                            <a16:creationId xmlns:a16="http://schemas.microsoft.com/office/drawing/2014/main" id="{D31C0617-C54C-8D43-8F6D-CCB8B6816E7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26" y="926"/>
                        <a:ext cx="672" cy="247"/>
                        <a:chOff x="2826" y="926"/>
                        <a:chExt cx="672" cy="247"/>
                      </a:xfrm>
                    </p:grpSpPr>
                    <p:sp>
                      <p:nvSpPr>
                        <p:cNvPr id="6263" name="Freeform 70">
                          <a:extLst>
                            <a:ext uri="{FF2B5EF4-FFF2-40B4-BE49-F238E27FC236}">
                              <a16:creationId xmlns:a16="http://schemas.microsoft.com/office/drawing/2014/main" id="{B66A6F3C-3027-3342-A062-E51C08F99F4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4" y="962"/>
                          <a:ext cx="624" cy="211"/>
                        </a:xfrm>
                        <a:custGeom>
                          <a:avLst/>
                          <a:gdLst>
                            <a:gd name="T0" fmla="*/ 0 w 624"/>
                            <a:gd name="T1" fmla="*/ 211 h 211"/>
                            <a:gd name="T2" fmla="*/ 52 w 624"/>
                            <a:gd name="T3" fmla="*/ 143 h 211"/>
                            <a:gd name="T4" fmla="*/ 114 w 624"/>
                            <a:gd name="T5" fmla="*/ 94 h 211"/>
                            <a:gd name="T6" fmla="*/ 186 w 624"/>
                            <a:gd name="T7" fmla="*/ 52 h 211"/>
                            <a:gd name="T8" fmla="*/ 261 w 624"/>
                            <a:gd name="T9" fmla="*/ 24 h 211"/>
                            <a:gd name="T10" fmla="*/ 347 w 624"/>
                            <a:gd name="T11" fmla="*/ 9 h 211"/>
                            <a:gd name="T12" fmla="*/ 452 w 624"/>
                            <a:gd name="T13" fmla="*/ 0 h 211"/>
                            <a:gd name="T14" fmla="*/ 528 w 624"/>
                            <a:gd name="T15" fmla="*/ 13 h 211"/>
                            <a:gd name="T16" fmla="*/ 624 w 624"/>
                            <a:gd name="T17" fmla="*/ 46 h 211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624" h="211">
                              <a:moveTo>
                                <a:pt x="0" y="211"/>
                              </a:moveTo>
                              <a:lnTo>
                                <a:pt x="52" y="143"/>
                              </a:lnTo>
                              <a:lnTo>
                                <a:pt x="114" y="94"/>
                              </a:lnTo>
                              <a:lnTo>
                                <a:pt x="186" y="52"/>
                              </a:lnTo>
                              <a:lnTo>
                                <a:pt x="261" y="24"/>
                              </a:lnTo>
                              <a:lnTo>
                                <a:pt x="347" y="9"/>
                              </a:lnTo>
                              <a:lnTo>
                                <a:pt x="452" y="0"/>
                              </a:lnTo>
                              <a:lnTo>
                                <a:pt x="528" y="13"/>
                              </a:lnTo>
                              <a:lnTo>
                                <a:pt x="624" y="46"/>
                              </a:lnTo>
                            </a:path>
                          </a:pathLst>
                        </a:custGeom>
                        <a:noFill/>
                        <a:ln w="11113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CN"/>
                        </a:p>
                      </p:txBody>
                    </p:sp>
                    <p:sp>
                      <p:nvSpPr>
                        <p:cNvPr id="6264" name="Freeform 71">
                          <a:extLst>
                            <a:ext uri="{FF2B5EF4-FFF2-40B4-BE49-F238E27FC236}">
                              <a16:creationId xmlns:a16="http://schemas.microsoft.com/office/drawing/2014/main" id="{309938F3-2117-C54A-A1AA-77CD0FF900E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6" y="926"/>
                          <a:ext cx="631" cy="231"/>
                        </a:xfrm>
                        <a:custGeom>
                          <a:avLst/>
                          <a:gdLst>
                            <a:gd name="T0" fmla="*/ 0 w 631"/>
                            <a:gd name="T1" fmla="*/ 231 h 231"/>
                            <a:gd name="T2" fmla="*/ 33 w 631"/>
                            <a:gd name="T3" fmla="*/ 166 h 231"/>
                            <a:gd name="T4" fmla="*/ 72 w 631"/>
                            <a:gd name="T5" fmla="*/ 114 h 231"/>
                            <a:gd name="T6" fmla="*/ 120 w 631"/>
                            <a:gd name="T7" fmla="*/ 68 h 231"/>
                            <a:gd name="T8" fmla="*/ 185 w 631"/>
                            <a:gd name="T9" fmla="*/ 28 h 231"/>
                            <a:gd name="T10" fmla="*/ 277 w 631"/>
                            <a:gd name="T11" fmla="*/ 4 h 231"/>
                            <a:gd name="T12" fmla="*/ 366 w 631"/>
                            <a:gd name="T13" fmla="*/ 0 h 231"/>
                            <a:gd name="T14" fmla="*/ 462 w 631"/>
                            <a:gd name="T15" fmla="*/ 11 h 231"/>
                            <a:gd name="T16" fmla="*/ 543 w 631"/>
                            <a:gd name="T17" fmla="*/ 31 h 231"/>
                            <a:gd name="T18" fmla="*/ 590 w 631"/>
                            <a:gd name="T19" fmla="*/ 50 h 231"/>
                            <a:gd name="T20" fmla="*/ 631 w 631"/>
                            <a:gd name="T21" fmla="*/ 70 h 231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31" h="231">
                              <a:moveTo>
                                <a:pt x="0" y="231"/>
                              </a:moveTo>
                              <a:lnTo>
                                <a:pt x="33" y="166"/>
                              </a:lnTo>
                              <a:lnTo>
                                <a:pt x="72" y="114"/>
                              </a:lnTo>
                              <a:lnTo>
                                <a:pt x="120" y="68"/>
                              </a:lnTo>
                              <a:lnTo>
                                <a:pt x="185" y="28"/>
                              </a:lnTo>
                              <a:lnTo>
                                <a:pt x="277" y="4"/>
                              </a:lnTo>
                              <a:lnTo>
                                <a:pt x="366" y="0"/>
                              </a:lnTo>
                              <a:lnTo>
                                <a:pt x="462" y="11"/>
                              </a:lnTo>
                              <a:lnTo>
                                <a:pt x="543" y="31"/>
                              </a:lnTo>
                              <a:lnTo>
                                <a:pt x="590" y="50"/>
                              </a:lnTo>
                              <a:lnTo>
                                <a:pt x="631" y="70"/>
                              </a:lnTo>
                            </a:path>
                          </a:pathLst>
                        </a:custGeom>
                        <a:noFill/>
                        <a:ln w="11113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CN"/>
                        </a:p>
                      </p:txBody>
                    </p:sp>
                  </p:grpSp>
                  <p:grpSp>
                    <p:nvGrpSpPr>
                      <p:cNvPr id="6247" name="Group 72">
                        <a:extLst>
                          <a:ext uri="{FF2B5EF4-FFF2-40B4-BE49-F238E27FC236}">
                            <a16:creationId xmlns:a16="http://schemas.microsoft.com/office/drawing/2014/main" id="{DD196B34-91CE-3548-9968-12044AD33E9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74" y="1079"/>
                        <a:ext cx="1024" cy="702"/>
                        <a:chOff x="2574" y="1079"/>
                        <a:chExt cx="1024" cy="702"/>
                      </a:xfrm>
                    </p:grpSpPr>
                    <p:grpSp>
                      <p:nvGrpSpPr>
                        <p:cNvPr id="6248" name="Group 73">
                          <a:extLst>
                            <a:ext uri="{FF2B5EF4-FFF2-40B4-BE49-F238E27FC236}">
                              <a16:creationId xmlns:a16="http://schemas.microsoft.com/office/drawing/2014/main" id="{4CE52375-7C45-FC4D-9B01-FB5E6A97464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74" y="1079"/>
                          <a:ext cx="365" cy="405"/>
                          <a:chOff x="2574" y="1079"/>
                          <a:chExt cx="365" cy="405"/>
                        </a:xfrm>
                      </p:grpSpPr>
                      <p:sp>
                        <p:nvSpPr>
                          <p:cNvPr id="6256" name="Freeform 74">
                            <a:extLst>
                              <a:ext uri="{FF2B5EF4-FFF2-40B4-BE49-F238E27FC236}">
                                <a16:creationId xmlns:a16="http://schemas.microsoft.com/office/drawing/2014/main" id="{16A59207-67F8-2244-9806-150A563F593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74" y="1079"/>
                            <a:ext cx="365" cy="405"/>
                          </a:xfrm>
                          <a:custGeom>
                            <a:avLst/>
                            <a:gdLst>
                              <a:gd name="T0" fmla="*/ 20 w 365"/>
                              <a:gd name="T1" fmla="*/ 332 h 405"/>
                              <a:gd name="T2" fmla="*/ 13 w 365"/>
                              <a:gd name="T3" fmla="*/ 175 h 405"/>
                              <a:gd name="T4" fmla="*/ 61 w 365"/>
                              <a:gd name="T5" fmla="*/ 76 h 405"/>
                              <a:gd name="T6" fmla="*/ 97 w 365"/>
                              <a:gd name="T7" fmla="*/ 19 h 405"/>
                              <a:gd name="T8" fmla="*/ 132 w 365"/>
                              <a:gd name="T9" fmla="*/ 0 h 405"/>
                              <a:gd name="T10" fmla="*/ 151 w 365"/>
                              <a:gd name="T11" fmla="*/ 36 h 405"/>
                              <a:gd name="T12" fmla="*/ 179 w 365"/>
                              <a:gd name="T13" fmla="*/ 21 h 405"/>
                              <a:gd name="T14" fmla="*/ 197 w 365"/>
                              <a:gd name="T15" fmla="*/ 57 h 405"/>
                              <a:gd name="T16" fmla="*/ 216 w 365"/>
                              <a:gd name="T17" fmla="*/ 81 h 405"/>
                              <a:gd name="T18" fmla="*/ 237 w 365"/>
                              <a:gd name="T19" fmla="*/ 103 h 405"/>
                              <a:gd name="T20" fmla="*/ 233 w 365"/>
                              <a:gd name="T21" fmla="*/ 137 h 405"/>
                              <a:gd name="T22" fmla="*/ 260 w 365"/>
                              <a:gd name="T23" fmla="*/ 116 h 405"/>
                              <a:gd name="T24" fmla="*/ 286 w 365"/>
                              <a:gd name="T25" fmla="*/ 135 h 405"/>
                              <a:gd name="T26" fmla="*/ 288 w 365"/>
                              <a:gd name="T27" fmla="*/ 163 h 405"/>
                              <a:gd name="T28" fmla="*/ 318 w 365"/>
                              <a:gd name="T29" fmla="*/ 167 h 405"/>
                              <a:gd name="T30" fmla="*/ 329 w 365"/>
                              <a:gd name="T31" fmla="*/ 199 h 405"/>
                              <a:gd name="T32" fmla="*/ 352 w 365"/>
                              <a:gd name="T33" fmla="*/ 230 h 405"/>
                              <a:gd name="T34" fmla="*/ 344 w 365"/>
                              <a:gd name="T35" fmla="*/ 298 h 405"/>
                              <a:gd name="T36" fmla="*/ 356 w 365"/>
                              <a:gd name="T37" fmla="*/ 343 h 405"/>
                              <a:gd name="T38" fmla="*/ 363 w 365"/>
                              <a:gd name="T39" fmla="*/ 383 h 405"/>
                              <a:gd name="T40" fmla="*/ 339 w 365"/>
                              <a:gd name="T41" fmla="*/ 405 h 405"/>
                              <a:gd name="T42" fmla="*/ 310 w 365"/>
                              <a:gd name="T43" fmla="*/ 400 h 405"/>
                              <a:gd name="T44" fmla="*/ 286 w 365"/>
                              <a:gd name="T45" fmla="*/ 370 h 405"/>
                              <a:gd name="T46" fmla="*/ 267 w 365"/>
                              <a:gd name="T47" fmla="*/ 366 h 405"/>
                              <a:gd name="T48" fmla="*/ 236 w 365"/>
                              <a:gd name="T49" fmla="*/ 358 h 405"/>
                              <a:gd name="T50" fmla="*/ 216 w 365"/>
                              <a:gd name="T51" fmla="*/ 352 h 405"/>
                              <a:gd name="T52" fmla="*/ 202 w 365"/>
                              <a:gd name="T53" fmla="*/ 344 h 405"/>
                              <a:gd name="T54" fmla="*/ 179 w 365"/>
                              <a:gd name="T55" fmla="*/ 339 h 405"/>
                              <a:gd name="T56" fmla="*/ 163 w 365"/>
                              <a:gd name="T57" fmla="*/ 313 h 405"/>
                              <a:gd name="T58" fmla="*/ 152 w 365"/>
                              <a:gd name="T59" fmla="*/ 340 h 405"/>
                              <a:gd name="T60" fmla="*/ 129 w 365"/>
                              <a:gd name="T61" fmla="*/ 349 h 405"/>
                              <a:gd name="T62" fmla="*/ 117 w 365"/>
                              <a:gd name="T63" fmla="*/ 358 h 405"/>
                              <a:gd name="T64" fmla="*/ 97 w 365"/>
                              <a:gd name="T65" fmla="*/ 384 h 405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</a:gdLst>
                            <a:ahLst/>
                            <a:cxnLst>
                              <a:cxn ang="T66">
                                <a:pos x="T0" y="T1"/>
                              </a:cxn>
                              <a:cxn ang="T67">
                                <a:pos x="T2" y="T3"/>
                              </a:cxn>
                              <a:cxn ang="T68">
                                <a:pos x="T4" y="T5"/>
                              </a:cxn>
                              <a:cxn ang="T69">
                                <a:pos x="T6" y="T7"/>
                              </a:cxn>
                              <a:cxn ang="T70">
                                <a:pos x="T8" y="T9"/>
                              </a:cxn>
                              <a:cxn ang="T71">
                                <a:pos x="T10" y="T11"/>
                              </a:cxn>
                              <a:cxn ang="T72">
                                <a:pos x="T12" y="T13"/>
                              </a:cxn>
                              <a:cxn ang="T73">
                                <a:pos x="T14" y="T15"/>
                              </a:cxn>
                              <a:cxn ang="T74">
                                <a:pos x="T16" y="T17"/>
                              </a:cxn>
                              <a:cxn ang="T75">
                                <a:pos x="T18" y="T19"/>
                              </a:cxn>
                              <a:cxn ang="T76">
                                <a:pos x="T20" y="T21"/>
                              </a:cxn>
                              <a:cxn ang="T77">
                                <a:pos x="T22" y="T23"/>
                              </a:cxn>
                              <a:cxn ang="T78">
                                <a:pos x="T24" y="T25"/>
                              </a:cxn>
                              <a:cxn ang="T79">
                                <a:pos x="T26" y="T27"/>
                              </a:cxn>
                              <a:cxn ang="T80">
                                <a:pos x="T28" y="T29"/>
                              </a:cxn>
                              <a:cxn ang="T81">
                                <a:pos x="T30" y="T31"/>
                              </a:cxn>
                              <a:cxn ang="T82">
                                <a:pos x="T32" y="T33"/>
                              </a:cxn>
                              <a:cxn ang="T83">
                                <a:pos x="T34" y="T35"/>
                              </a:cxn>
                              <a:cxn ang="T84">
                                <a:pos x="T36" y="T37"/>
                              </a:cxn>
                              <a:cxn ang="T85">
                                <a:pos x="T38" y="T39"/>
                              </a:cxn>
                              <a:cxn ang="T86">
                                <a:pos x="T40" y="T41"/>
                              </a:cxn>
                              <a:cxn ang="T87">
                                <a:pos x="T42" y="T43"/>
                              </a:cxn>
                              <a:cxn ang="T88">
                                <a:pos x="T44" y="T45"/>
                              </a:cxn>
                              <a:cxn ang="T89">
                                <a:pos x="T46" y="T47"/>
                              </a:cxn>
                              <a:cxn ang="T90">
                                <a:pos x="T48" y="T49"/>
                              </a:cxn>
                              <a:cxn ang="T91">
                                <a:pos x="T50" y="T51"/>
                              </a:cxn>
                              <a:cxn ang="T92">
                                <a:pos x="T52" y="T53"/>
                              </a:cxn>
                              <a:cxn ang="T93">
                                <a:pos x="T54" y="T55"/>
                              </a:cxn>
                              <a:cxn ang="T94">
                                <a:pos x="T56" y="T57"/>
                              </a:cxn>
                              <a:cxn ang="T95">
                                <a:pos x="T58" y="T59"/>
                              </a:cxn>
                              <a:cxn ang="T96">
                                <a:pos x="T60" y="T61"/>
                              </a:cxn>
                              <a:cxn ang="T97">
                                <a:pos x="T62" y="T63"/>
                              </a:cxn>
                              <a:cxn ang="T98">
                                <a:pos x="T64" y="T65"/>
                              </a:cxn>
                            </a:cxnLst>
                            <a:rect l="0" t="0" r="r" b="b"/>
                            <a:pathLst>
                              <a:path w="365" h="405">
                                <a:moveTo>
                                  <a:pt x="68" y="384"/>
                                </a:moveTo>
                                <a:lnTo>
                                  <a:pt x="20" y="332"/>
                                </a:lnTo>
                                <a:lnTo>
                                  <a:pt x="0" y="263"/>
                                </a:lnTo>
                                <a:lnTo>
                                  <a:pt x="13" y="175"/>
                                </a:lnTo>
                                <a:lnTo>
                                  <a:pt x="40" y="109"/>
                                </a:lnTo>
                                <a:lnTo>
                                  <a:pt x="61" y="76"/>
                                </a:lnTo>
                                <a:lnTo>
                                  <a:pt x="85" y="33"/>
                                </a:lnTo>
                                <a:lnTo>
                                  <a:pt x="97" y="19"/>
                                </a:lnTo>
                                <a:lnTo>
                                  <a:pt x="114" y="1"/>
                                </a:lnTo>
                                <a:lnTo>
                                  <a:pt x="132" y="0"/>
                                </a:lnTo>
                                <a:lnTo>
                                  <a:pt x="142" y="16"/>
                                </a:lnTo>
                                <a:lnTo>
                                  <a:pt x="151" y="36"/>
                                </a:lnTo>
                                <a:lnTo>
                                  <a:pt x="159" y="23"/>
                                </a:lnTo>
                                <a:lnTo>
                                  <a:pt x="179" y="21"/>
                                </a:lnTo>
                                <a:lnTo>
                                  <a:pt x="191" y="36"/>
                                </a:lnTo>
                                <a:lnTo>
                                  <a:pt x="197" y="57"/>
                                </a:lnTo>
                                <a:lnTo>
                                  <a:pt x="202" y="90"/>
                                </a:lnTo>
                                <a:lnTo>
                                  <a:pt x="216" y="81"/>
                                </a:lnTo>
                                <a:lnTo>
                                  <a:pt x="233" y="92"/>
                                </a:lnTo>
                                <a:lnTo>
                                  <a:pt x="237" y="103"/>
                                </a:lnTo>
                                <a:lnTo>
                                  <a:pt x="236" y="121"/>
                                </a:lnTo>
                                <a:lnTo>
                                  <a:pt x="233" y="137"/>
                                </a:lnTo>
                                <a:lnTo>
                                  <a:pt x="244" y="124"/>
                                </a:lnTo>
                                <a:lnTo>
                                  <a:pt x="260" y="116"/>
                                </a:lnTo>
                                <a:lnTo>
                                  <a:pt x="283" y="121"/>
                                </a:lnTo>
                                <a:lnTo>
                                  <a:pt x="286" y="135"/>
                                </a:lnTo>
                                <a:lnTo>
                                  <a:pt x="288" y="147"/>
                                </a:lnTo>
                                <a:lnTo>
                                  <a:pt x="288" y="163"/>
                                </a:lnTo>
                                <a:lnTo>
                                  <a:pt x="302" y="158"/>
                                </a:lnTo>
                                <a:lnTo>
                                  <a:pt x="318" y="167"/>
                                </a:lnTo>
                                <a:lnTo>
                                  <a:pt x="325" y="179"/>
                                </a:lnTo>
                                <a:lnTo>
                                  <a:pt x="329" y="199"/>
                                </a:lnTo>
                                <a:lnTo>
                                  <a:pt x="344" y="206"/>
                                </a:lnTo>
                                <a:lnTo>
                                  <a:pt x="352" y="230"/>
                                </a:lnTo>
                                <a:lnTo>
                                  <a:pt x="349" y="254"/>
                                </a:lnTo>
                                <a:lnTo>
                                  <a:pt x="344" y="298"/>
                                </a:lnTo>
                                <a:lnTo>
                                  <a:pt x="347" y="324"/>
                                </a:lnTo>
                                <a:lnTo>
                                  <a:pt x="356" y="343"/>
                                </a:lnTo>
                                <a:lnTo>
                                  <a:pt x="365" y="362"/>
                                </a:lnTo>
                                <a:lnTo>
                                  <a:pt x="363" y="383"/>
                                </a:lnTo>
                                <a:lnTo>
                                  <a:pt x="352" y="399"/>
                                </a:lnTo>
                                <a:lnTo>
                                  <a:pt x="339" y="405"/>
                                </a:lnTo>
                                <a:lnTo>
                                  <a:pt x="324" y="405"/>
                                </a:lnTo>
                                <a:lnTo>
                                  <a:pt x="310" y="400"/>
                                </a:lnTo>
                                <a:lnTo>
                                  <a:pt x="293" y="384"/>
                                </a:lnTo>
                                <a:lnTo>
                                  <a:pt x="286" y="370"/>
                                </a:lnTo>
                                <a:lnTo>
                                  <a:pt x="283" y="362"/>
                                </a:lnTo>
                                <a:lnTo>
                                  <a:pt x="267" y="366"/>
                                </a:lnTo>
                                <a:lnTo>
                                  <a:pt x="249" y="365"/>
                                </a:lnTo>
                                <a:lnTo>
                                  <a:pt x="236" y="358"/>
                                </a:lnTo>
                                <a:lnTo>
                                  <a:pt x="231" y="352"/>
                                </a:lnTo>
                                <a:lnTo>
                                  <a:pt x="216" y="352"/>
                                </a:lnTo>
                                <a:lnTo>
                                  <a:pt x="207" y="348"/>
                                </a:lnTo>
                                <a:lnTo>
                                  <a:pt x="202" y="344"/>
                                </a:lnTo>
                                <a:lnTo>
                                  <a:pt x="190" y="344"/>
                                </a:lnTo>
                                <a:lnTo>
                                  <a:pt x="179" y="339"/>
                                </a:lnTo>
                                <a:lnTo>
                                  <a:pt x="171" y="324"/>
                                </a:lnTo>
                                <a:lnTo>
                                  <a:pt x="163" y="313"/>
                                </a:lnTo>
                                <a:lnTo>
                                  <a:pt x="159" y="324"/>
                                </a:lnTo>
                                <a:lnTo>
                                  <a:pt x="152" y="340"/>
                                </a:lnTo>
                                <a:lnTo>
                                  <a:pt x="140" y="348"/>
                                </a:lnTo>
                                <a:lnTo>
                                  <a:pt x="129" y="349"/>
                                </a:lnTo>
                                <a:lnTo>
                                  <a:pt x="121" y="349"/>
                                </a:lnTo>
                                <a:lnTo>
                                  <a:pt x="117" y="358"/>
                                </a:lnTo>
                                <a:lnTo>
                                  <a:pt x="109" y="370"/>
                                </a:lnTo>
                                <a:lnTo>
                                  <a:pt x="97" y="384"/>
                                </a:lnTo>
                                <a:lnTo>
                                  <a:pt x="68" y="38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1113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CN"/>
                          </a:p>
                        </p:txBody>
                      </p:sp>
                      <p:grpSp>
                        <p:nvGrpSpPr>
                          <p:cNvPr id="6257" name="Group 75">
                            <a:extLst>
                              <a:ext uri="{FF2B5EF4-FFF2-40B4-BE49-F238E27FC236}">
                                <a16:creationId xmlns:a16="http://schemas.microsoft.com/office/drawing/2014/main" id="{AABDD17F-CA23-5D44-9BCD-0779DAF54E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93" y="1101"/>
                            <a:ext cx="274" cy="352"/>
                            <a:chOff x="2593" y="1101"/>
                            <a:chExt cx="274" cy="352"/>
                          </a:xfrm>
                        </p:grpSpPr>
                        <p:sp>
                          <p:nvSpPr>
                            <p:cNvPr id="6258" name="Freeform 76">
                              <a:extLst>
                                <a:ext uri="{FF2B5EF4-FFF2-40B4-BE49-F238E27FC236}">
                                  <a16:creationId xmlns:a16="http://schemas.microsoft.com/office/drawing/2014/main" id="{05548F1B-FA1D-B04D-A336-B0735489CD0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3" y="1333"/>
                              <a:ext cx="54" cy="75"/>
                            </a:xfrm>
                            <a:custGeom>
                              <a:avLst/>
                              <a:gdLst>
                                <a:gd name="T0" fmla="*/ 16 w 54"/>
                                <a:gd name="T1" fmla="*/ 75 h 75"/>
                                <a:gd name="T2" fmla="*/ 12 w 54"/>
                                <a:gd name="T3" fmla="*/ 38 h 75"/>
                                <a:gd name="T4" fmla="*/ 24 w 54"/>
                                <a:gd name="T5" fmla="*/ 16 h 75"/>
                                <a:gd name="T6" fmla="*/ 54 w 54"/>
                                <a:gd name="T7" fmla="*/ 0 h 75"/>
                                <a:gd name="T8" fmla="*/ 35 w 54"/>
                                <a:gd name="T9" fmla="*/ 3 h 75"/>
                                <a:gd name="T10" fmla="*/ 10 w 54"/>
                                <a:gd name="T11" fmla="*/ 11 h 75"/>
                                <a:gd name="T12" fmla="*/ 0 w 54"/>
                                <a:gd name="T13" fmla="*/ 31 h 75"/>
                                <a:gd name="T14" fmla="*/ 16 w 54"/>
                                <a:gd name="T15" fmla="*/ 75 h 75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54" h="75">
                                  <a:moveTo>
                                    <a:pt x="16" y="75"/>
                                  </a:moveTo>
                                  <a:lnTo>
                                    <a:pt x="12" y="38"/>
                                  </a:lnTo>
                                  <a:lnTo>
                                    <a:pt x="24" y="16"/>
                                  </a:lnTo>
                                  <a:lnTo>
                                    <a:pt x="54" y="0"/>
                                  </a:lnTo>
                                  <a:lnTo>
                                    <a:pt x="35" y="3"/>
                                  </a:lnTo>
                                  <a:lnTo>
                                    <a:pt x="10" y="11"/>
                                  </a:lnTo>
                                  <a:lnTo>
                                    <a:pt x="0" y="31"/>
                                  </a:lnTo>
                                  <a:lnTo>
                                    <a:pt x="16" y="7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CN"/>
                            </a:p>
                          </p:txBody>
                        </p:sp>
                        <p:sp>
                          <p:nvSpPr>
                            <p:cNvPr id="6259" name="Freeform 77">
                              <a:extLst>
                                <a:ext uri="{FF2B5EF4-FFF2-40B4-BE49-F238E27FC236}">
                                  <a16:creationId xmlns:a16="http://schemas.microsoft.com/office/drawing/2014/main" id="{FA066CC0-15A9-0442-99CF-2A51B706B8A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10" y="1216"/>
                              <a:ext cx="88" cy="176"/>
                            </a:xfrm>
                            <a:custGeom>
                              <a:avLst/>
                              <a:gdLst>
                                <a:gd name="T0" fmla="*/ 35 w 88"/>
                                <a:gd name="T1" fmla="*/ 176 h 176"/>
                                <a:gd name="T2" fmla="*/ 18 w 88"/>
                                <a:gd name="T3" fmla="*/ 139 h 176"/>
                                <a:gd name="T4" fmla="*/ 21 w 88"/>
                                <a:gd name="T5" fmla="*/ 84 h 176"/>
                                <a:gd name="T6" fmla="*/ 49 w 88"/>
                                <a:gd name="T7" fmla="*/ 42 h 176"/>
                                <a:gd name="T8" fmla="*/ 88 w 88"/>
                                <a:gd name="T9" fmla="*/ 0 h 176"/>
                                <a:gd name="T10" fmla="*/ 66 w 88"/>
                                <a:gd name="T11" fmla="*/ 24 h 176"/>
                                <a:gd name="T12" fmla="*/ 26 w 88"/>
                                <a:gd name="T13" fmla="*/ 53 h 176"/>
                                <a:gd name="T14" fmla="*/ 0 w 88"/>
                                <a:gd name="T15" fmla="*/ 79 h 176"/>
                                <a:gd name="T16" fmla="*/ 4 w 88"/>
                                <a:gd name="T17" fmla="*/ 98 h 176"/>
                                <a:gd name="T18" fmla="*/ 3 w 88"/>
                                <a:gd name="T19" fmla="*/ 125 h 176"/>
                                <a:gd name="T20" fmla="*/ 3 w 88"/>
                                <a:gd name="T21" fmla="*/ 151 h 176"/>
                                <a:gd name="T22" fmla="*/ 35 w 88"/>
                                <a:gd name="T23" fmla="*/ 176 h 17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</a:gdLst>
                              <a:ahLst/>
                              <a:cxnLst>
                                <a:cxn ang="T24">
                                  <a:pos x="T0" y="T1"/>
                                </a:cxn>
                                <a:cxn ang="T25">
                                  <a:pos x="T2" y="T3"/>
                                </a:cxn>
                                <a:cxn ang="T26">
                                  <a:pos x="T4" y="T5"/>
                                </a:cxn>
                                <a:cxn ang="T27">
                                  <a:pos x="T6" y="T7"/>
                                </a:cxn>
                                <a:cxn ang="T28">
                                  <a:pos x="T8" y="T9"/>
                                </a:cxn>
                                <a:cxn ang="T29">
                                  <a:pos x="T10" y="T11"/>
                                </a:cxn>
                                <a:cxn ang="T30">
                                  <a:pos x="T12" y="T13"/>
                                </a:cxn>
                                <a:cxn ang="T31">
                                  <a:pos x="T14" y="T15"/>
                                </a:cxn>
                                <a:cxn ang="T32">
                                  <a:pos x="T16" y="T17"/>
                                </a:cxn>
                                <a:cxn ang="T33">
                                  <a:pos x="T18" y="T19"/>
                                </a:cxn>
                                <a:cxn ang="T34">
                                  <a:pos x="T20" y="T21"/>
                                </a:cxn>
                                <a:cxn ang="T35">
                                  <a:pos x="T22" y="T23"/>
                                </a:cxn>
                              </a:cxnLst>
                              <a:rect l="0" t="0" r="r" b="b"/>
                              <a:pathLst>
                                <a:path w="88" h="176">
                                  <a:moveTo>
                                    <a:pt x="35" y="176"/>
                                  </a:moveTo>
                                  <a:lnTo>
                                    <a:pt x="18" y="139"/>
                                  </a:lnTo>
                                  <a:lnTo>
                                    <a:pt x="21" y="84"/>
                                  </a:lnTo>
                                  <a:lnTo>
                                    <a:pt x="49" y="42"/>
                                  </a:lnTo>
                                  <a:lnTo>
                                    <a:pt x="88" y="0"/>
                                  </a:lnTo>
                                  <a:lnTo>
                                    <a:pt x="66" y="24"/>
                                  </a:lnTo>
                                  <a:lnTo>
                                    <a:pt x="26" y="53"/>
                                  </a:lnTo>
                                  <a:lnTo>
                                    <a:pt x="0" y="79"/>
                                  </a:lnTo>
                                  <a:lnTo>
                                    <a:pt x="4" y="98"/>
                                  </a:lnTo>
                                  <a:lnTo>
                                    <a:pt x="3" y="125"/>
                                  </a:lnTo>
                                  <a:lnTo>
                                    <a:pt x="3" y="151"/>
                                  </a:lnTo>
                                  <a:lnTo>
                                    <a:pt x="35" y="17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CN"/>
                            </a:p>
                          </p:txBody>
                        </p:sp>
                        <p:sp>
                          <p:nvSpPr>
                            <p:cNvPr id="6260" name="Freeform 78">
                              <a:extLst>
                                <a:ext uri="{FF2B5EF4-FFF2-40B4-BE49-F238E27FC236}">
                                  <a16:creationId xmlns:a16="http://schemas.microsoft.com/office/drawing/2014/main" id="{12CC4AC9-D101-2648-9311-5B39666F57B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3" y="1312"/>
                              <a:ext cx="60" cy="141"/>
                            </a:xfrm>
                            <a:custGeom>
                              <a:avLst/>
                              <a:gdLst>
                                <a:gd name="T0" fmla="*/ 27 w 60"/>
                                <a:gd name="T1" fmla="*/ 117 h 141"/>
                                <a:gd name="T2" fmla="*/ 0 w 60"/>
                                <a:gd name="T3" fmla="*/ 73 h 141"/>
                                <a:gd name="T4" fmla="*/ 10 w 60"/>
                                <a:gd name="T5" fmla="*/ 43 h 141"/>
                                <a:gd name="T6" fmla="*/ 34 w 60"/>
                                <a:gd name="T7" fmla="*/ 0 h 141"/>
                                <a:gd name="T8" fmla="*/ 14 w 60"/>
                                <a:gd name="T9" fmla="*/ 74 h 141"/>
                                <a:gd name="T10" fmla="*/ 29 w 60"/>
                                <a:gd name="T11" fmla="*/ 107 h 141"/>
                                <a:gd name="T12" fmla="*/ 60 w 60"/>
                                <a:gd name="T13" fmla="*/ 141 h 141"/>
                                <a:gd name="T14" fmla="*/ 27 w 60"/>
                                <a:gd name="T15" fmla="*/ 117 h 141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60" h="141">
                                  <a:moveTo>
                                    <a:pt x="27" y="117"/>
                                  </a:moveTo>
                                  <a:lnTo>
                                    <a:pt x="0" y="73"/>
                                  </a:lnTo>
                                  <a:lnTo>
                                    <a:pt x="10" y="43"/>
                                  </a:lnTo>
                                  <a:lnTo>
                                    <a:pt x="34" y="0"/>
                                  </a:lnTo>
                                  <a:lnTo>
                                    <a:pt x="14" y="74"/>
                                  </a:lnTo>
                                  <a:lnTo>
                                    <a:pt x="29" y="107"/>
                                  </a:lnTo>
                                  <a:lnTo>
                                    <a:pt x="60" y="141"/>
                                  </a:lnTo>
                                  <a:lnTo>
                                    <a:pt x="27" y="11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CN"/>
                            </a:p>
                          </p:txBody>
                        </p:sp>
                        <p:sp>
                          <p:nvSpPr>
                            <p:cNvPr id="6261" name="Freeform 79">
                              <a:extLst>
                                <a:ext uri="{FF2B5EF4-FFF2-40B4-BE49-F238E27FC236}">
                                  <a16:creationId xmlns:a16="http://schemas.microsoft.com/office/drawing/2014/main" id="{1256EA77-892B-9E46-AE0C-60590819BC5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42" y="1101"/>
                              <a:ext cx="80" cy="139"/>
                            </a:xfrm>
                            <a:custGeom>
                              <a:avLst/>
                              <a:gdLst>
                                <a:gd name="T0" fmla="*/ 80 w 80"/>
                                <a:gd name="T1" fmla="*/ 0 h 139"/>
                                <a:gd name="T2" fmla="*/ 42 w 80"/>
                                <a:gd name="T3" fmla="*/ 34 h 139"/>
                                <a:gd name="T4" fmla="*/ 11 w 80"/>
                                <a:gd name="T5" fmla="*/ 68 h 139"/>
                                <a:gd name="T6" fmla="*/ 5 w 80"/>
                                <a:gd name="T7" fmla="*/ 99 h 139"/>
                                <a:gd name="T8" fmla="*/ 0 w 80"/>
                                <a:gd name="T9" fmla="*/ 139 h 139"/>
                                <a:gd name="T10" fmla="*/ 13 w 80"/>
                                <a:gd name="T11" fmla="*/ 106 h 139"/>
                                <a:gd name="T12" fmla="*/ 25 w 80"/>
                                <a:gd name="T13" fmla="*/ 71 h 139"/>
                                <a:gd name="T14" fmla="*/ 58 w 80"/>
                                <a:gd name="T15" fmla="*/ 30 h 139"/>
                                <a:gd name="T16" fmla="*/ 80 w 80"/>
                                <a:gd name="T17" fmla="*/ 0 h 139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</a:gdLst>
                              <a:ahLst/>
                              <a:cxnLst>
                                <a:cxn ang="T18">
                                  <a:pos x="T0" y="T1"/>
                                </a:cxn>
                                <a:cxn ang="T19">
                                  <a:pos x="T2" y="T3"/>
                                </a:cxn>
                                <a:cxn ang="T20">
                                  <a:pos x="T4" y="T5"/>
                                </a:cxn>
                                <a:cxn ang="T21">
                                  <a:pos x="T6" y="T7"/>
                                </a:cxn>
                                <a:cxn ang="T22">
                                  <a:pos x="T8" y="T9"/>
                                </a:cxn>
                                <a:cxn ang="T23">
                                  <a:pos x="T10" y="T11"/>
                                </a:cxn>
                                <a:cxn ang="T24">
                                  <a:pos x="T12" y="T13"/>
                                </a:cxn>
                                <a:cxn ang="T25">
                                  <a:pos x="T14" y="T15"/>
                                </a:cxn>
                                <a:cxn ang="T26">
                                  <a:pos x="T16" y="T17"/>
                                </a:cxn>
                              </a:cxnLst>
                              <a:rect l="0" t="0" r="r" b="b"/>
                              <a:pathLst>
                                <a:path w="80" h="139">
                                  <a:moveTo>
                                    <a:pt x="80" y="0"/>
                                  </a:moveTo>
                                  <a:lnTo>
                                    <a:pt x="42" y="34"/>
                                  </a:lnTo>
                                  <a:lnTo>
                                    <a:pt x="11" y="68"/>
                                  </a:lnTo>
                                  <a:lnTo>
                                    <a:pt x="5" y="99"/>
                                  </a:lnTo>
                                  <a:lnTo>
                                    <a:pt x="0" y="139"/>
                                  </a:lnTo>
                                  <a:lnTo>
                                    <a:pt x="13" y="106"/>
                                  </a:lnTo>
                                  <a:lnTo>
                                    <a:pt x="25" y="71"/>
                                  </a:lnTo>
                                  <a:lnTo>
                                    <a:pt x="58" y="30"/>
                                  </a:lnTo>
                                  <a:lnTo>
                                    <a:pt x="8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CN"/>
                            </a:p>
                          </p:txBody>
                        </p:sp>
                        <p:sp>
                          <p:nvSpPr>
                            <p:cNvPr id="6262" name="Freeform 80">
                              <a:extLst>
                                <a:ext uri="{FF2B5EF4-FFF2-40B4-BE49-F238E27FC236}">
                                  <a16:creationId xmlns:a16="http://schemas.microsoft.com/office/drawing/2014/main" id="{76512404-F6D1-0F46-B62E-94E9BB160F5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32" y="1362"/>
                              <a:ext cx="46" cy="91"/>
                            </a:xfrm>
                            <a:custGeom>
                              <a:avLst/>
                              <a:gdLst>
                                <a:gd name="T0" fmla="*/ 17 w 46"/>
                                <a:gd name="T1" fmla="*/ 91 h 91"/>
                                <a:gd name="T2" fmla="*/ 6 w 46"/>
                                <a:gd name="T3" fmla="*/ 63 h 91"/>
                                <a:gd name="T4" fmla="*/ 0 w 46"/>
                                <a:gd name="T5" fmla="*/ 43 h 91"/>
                                <a:gd name="T6" fmla="*/ 13 w 46"/>
                                <a:gd name="T7" fmla="*/ 19 h 91"/>
                                <a:gd name="T8" fmla="*/ 41 w 46"/>
                                <a:gd name="T9" fmla="*/ 0 h 91"/>
                                <a:gd name="T10" fmla="*/ 25 w 46"/>
                                <a:gd name="T11" fmla="*/ 26 h 91"/>
                                <a:gd name="T12" fmla="*/ 15 w 46"/>
                                <a:gd name="T13" fmla="*/ 52 h 91"/>
                                <a:gd name="T14" fmla="*/ 29 w 46"/>
                                <a:gd name="T15" fmla="*/ 63 h 91"/>
                                <a:gd name="T16" fmla="*/ 46 w 46"/>
                                <a:gd name="T17" fmla="*/ 38 h 91"/>
                                <a:gd name="T18" fmla="*/ 38 w 46"/>
                                <a:gd name="T19" fmla="*/ 58 h 91"/>
                                <a:gd name="T20" fmla="*/ 17 w 46"/>
                                <a:gd name="T21" fmla="*/ 91 h 91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</a:gdLst>
                              <a:ahLst/>
                              <a:cxnLst>
                                <a:cxn ang="T22">
                                  <a:pos x="T0" y="T1"/>
                                </a:cxn>
                                <a:cxn ang="T23">
                                  <a:pos x="T2" y="T3"/>
                                </a:cxn>
                                <a:cxn ang="T24">
                                  <a:pos x="T4" y="T5"/>
                                </a:cxn>
                                <a:cxn ang="T25">
                                  <a:pos x="T6" y="T7"/>
                                </a:cxn>
                                <a:cxn ang="T26">
                                  <a:pos x="T8" y="T9"/>
                                </a:cxn>
                                <a:cxn ang="T27">
                                  <a:pos x="T10" y="T11"/>
                                </a:cxn>
                                <a:cxn ang="T28">
                                  <a:pos x="T12" y="T13"/>
                                </a:cxn>
                                <a:cxn ang="T29">
                                  <a:pos x="T14" y="T15"/>
                                </a:cxn>
                                <a:cxn ang="T30">
                                  <a:pos x="T16" y="T17"/>
                                </a:cxn>
                                <a:cxn ang="T31">
                                  <a:pos x="T18" y="T19"/>
                                </a:cxn>
                                <a:cxn ang="T32">
                                  <a:pos x="T20" y="T21"/>
                                </a:cxn>
                              </a:cxnLst>
                              <a:rect l="0" t="0" r="r" b="b"/>
                              <a:pathLst>
                                <a:path w="46" h="91">
                                  <a:moveTo>
                                    <a:pt x="17" y="91"/>
                                  </a:moveTo>
                                  <a:lnTo>
                                    <a:pt x="6" y="63"/>
                                  </a:lnTo>
                                  <a:lnTo>
                                    <a:pt x="0" y="43"/>
                                  </a:lnTo>
                                  <a:lnTo>
                                    <a:pt x="13" y="19"/>
                                  </a:lnTo>
                                  <a:lnTo>
                                    <a:pt x="41" y="0"/>
                                  </a:lnTo>
                                  <a:lnTo>
                                    <a:pt x="25" y="26"/>
                                  </a:lnTo>
                                  <a:lnTo>
                                    <a:pt x="15" y="52"/>
                                  </a:lnTo>
                                  <a:lnTo>
                                    <a:pt x="29" y="63"/>
                                  </a:lnTo>
                                  <a:lnTo>
                                    <a:pt x="46" y="38"/>
                                  </a:lnTo>
                                  <a:lnTo>
                                    <a:pt x="38" y="58"/>
                                  </a:lnTo>
                                  <a:lnTo>
                                    <a:pt x="17" y="9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CN"/>
                            </a:p>
                          </p:txBody>
                        </p:sp>
                      </p:grpSp>
                    </p:grpSp>
                    <p:grpSp>
                      <p:nvGrpSpPr>
                        <p:cNvPr id="6249" name="Group 81">
                          <a:extLst>
                            <a:ext uri="{FF2B5EF4-FFF2-40B4-BE49-F238E27FC236}">
                              <a16:creationId xmlns:a16="http://schemas.microsoft.com/office/drawing/2014/main" id="{1AB5ED7F-3DB3-1F42-9BAC-41E1A17EFD5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08" y="1571"/>
                          <a:ext cx="390" cy="210"/>
                          <a:chOff x="3208" y="1571"/>
                          <a:chExt cx="390" cy="210"/>
                        </a:xfrm>
                      </p:grpSpPr>
                      <p:sp>
                        <p:nvSpPr>
                          <p:cNvPr id="6250" name="Freeform 82">
                            <a:extLst>
                              <a:ext uri="{FF2B5EF4-FFF2-40B4-BE49-F238E27FC236}">
                                <a16:creationId xmlns:a16="http://schemas.microsoft.com/office/drawing/2014/main" id="{1323217D-17EE-444A-A0E3-963BB8F0A2A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08" y="1571"/>
                            <a:ext cx="390" cy="210"/>
                          </a:xfrm>
                          <a:custGeom>
                            <a:avLst/>
                            <a:gdLst>
                              <a:gd name="T0" fmla="*/ 25 w 390"/>
                              <a:gd name="T1" fmla="*/ 51 h 210"/>
                              <a:gd name="T2" fmla="*/ 95 w 390"/>
                              <a:gd name="T3" fmla="*/ 54 h 210"/>
                              <a:gd name="T4" fmla="*/ 143 w 390"/>
                              <a:gd name="T5" fmla="*/ 53 h 210"/>
                              <a:gd name="T6" fmla="*/ 203 w 390"/>
                              <a:gd name="T7" fmla="*/ 25 h 210"/>
                              <a:gd name="T8" fmla="*/ 251 w 390"/>
                              <a:gd name="T9" fmla="*/ 3 h 210"/>
                              <a:gd name="T10" fmla="*/ 295 w 390"/>
                              <a:gd name="T11" fmla="*/ 0 h 210"/>
                              <a:gd name="T12" fmla="*/ 315 w 390"/>
                              <a:gd name="T13" fmla="*/ 20 h 210"/>
                              <a:gd name="T14" fmla="*/ 346 w 390"/>
                              <a:gd name="T15" fmla="*/ 35 h 210"/>
                              <a:gd name="T16" fmla="*/ 381 w 390"/>
                              <a:gd name="T17" fmla="*/ 37 h 210"/>
                              <a:gd name="T18" fmla="*/ 390 w 390"/>
                              <a:gd name="T19" fmla="*/ 54 h 210"/>
                              <a:gd name="T20" fmla="*/ 385 w 390"/>
                              <a:gd name="T21" fmla="*/ 95 h 210"/>
                              <a:gd name="T22" fmla="*/ 378 w 390"/>
                              <a:gd name="T23" fmla="*/ 121 h 210"/>
                              <a:gd name="T24" fmla="*/ 361 w 390"/>
                              <a:gd name="T25" fmla="*/ 142 h 210"/>
                              <a:gd name="T26" fmla="*/ 336 w 390"/>
                              <a:gd name="T27" fmla="*/ 168 h 210"/>
                              <a:gd name="T28" fmla="*/ 323 w 390"/>
                              <a:gd name="T29" fmla="*/ 193 h 210"/>
                              <a:gd name="T30" fmla="*/ 305 w 390"/>
                              <a:gd name="T31" fmla="*/ 208 h 210"/>
                              <a:gd name="T32" fmla="*/ 290 w 390"/>
                              <a:gd name="T33" fmla="*/ 210 h 210"/>
                              <a:gd name="T34" fmla="*/ 268 w 390"/>
                              <a:gd name="T35" fmla="*/ 189 h 210"/>
                              <a:gd name="T36" fmla="*/ 253 w 390"/>
                              <a:gd name="T37" fmla="*/ 197 h 210"/>
                              <a:gd name="T38" fmla="*/ 231 w 390"/>
                              <a:gd name="T39" fmla="*/ 198 h 210"/>
                              <a:gd name="T40" fmla="*/ 215 w 390"/>
                              <a:gd name="T41" fmla="*/ 167 h 210"/>
                              <a:gd name="T42" fmla="*/ 205 w 390"/>
                              <a:gd name="T43" fmla="*/ 172 h 210"/>
                              <a:gd name="T44" fmla="*/ 189 w 390"/>
                              <a:gd name="T45" fmla="*/ 172 h 210"/>
                              <a:gd name="T46" fmla="*/ 182 w 390"/>
                              <a:gd name="T47" fmla="*/ 155 h 210"/>
                              <a:gd name="T48" fmla="*/ 164 w 390"/>
                              <a:gd name="T49" fmla="*/ 167 h 210"/>
                              <a:gd name="T50" fmla="*/ 147 w 390"/>
                              <a:gd name="T51" fmla="*/ 177 h 210"/>
                              <a:gd name="T52" fmla="*/ 129 w 390"/>
                              <a:gd name="T53" fmla="*/ 167 h 210"/>
                              <a:gd name="T54" fmla="*/ 123 w 390"/>
                              <a:gd name="T55" fmla="*/ 151 h 210"/>
                              <a:gd name="T56" fmla="*/ 121 w 390"/>
                              <a:gd name="T57" fmla="*/ 132 h 210"/>
                              <a:gd name="T58" fmla="*/ 90 w 390"/>
                              <a:gd name="T59" fmla="*/ 136 h 210"/>
                              <a:gd name="T60" fmla="*/ 66 w 390"/>
                              <a:gd name="T61" fmla="*/ 142 h 210"/>
                              <a:gd name="T62" fmla="*/ 60 w 390"/>
                              <a:gd name="T63" fmla="*/ 129 h 210"/>
                              <a:gd name="T64" fmla="*/ 41 w 390"/>
                              <a:gd name="T65" fmla="*/ 129 h 210"/>
                              <a:gd name="T66" fmla="*/ 12 w 390"/>
                              <a:gd name="T67" fmla="*/ 109 h 210"/>
                              <a:gd name="T68" fmla="*/ 0 w 390"/>
                              <a:gd name="T69" fmla="*/ 84 h 210"/>
                              <a:gd name="T70" fmla="*/ 6 w 390"/>
                              <a:gd name="T71" fmla="*/ 74 h 210"/>
                              <a:gd name="T72" fmla="*/ 2 w 390"/>
                              <a:gd name="T73" fmla="*/ 53 h 210"/>
                              <a:gd name="T74" fmla="*/ 25 w 390"/>
                              <a:gd name="T75" fmla="*/ 51 h 210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60000 65536"/>
                              <a:gd name="T106" fmla="*/ 0 60000 65536"/>
                              <a:gd name="T107" fmla="*/ 0 60000 65536"/>
                              <a:gd name="T108" fmla="*/ 0 60000 65536"/>
                              <a:gd name="T109" fmla="*/ 0 60000 65536"/>
                              <a:gd name="T110" fmla="*/ 0 60000 65536"/>
                              <a:gd name="T111" fmla="*/ 0 60000 65536"/>
                              <a:gd name="T112" fmla="*/ 0 60000 65536"/>
                              <a:gd name="T113" fmla="*/ 0 60000 65536"/>
                            </a:gdLst>
                            <a:ahLst/>
                            <a:cxnLst>
                              <a:cxn ang="T76">
                                <a:pos x="T0" y="T1"/>
                              </a:cxn>
                              <a:cxn ang="T77">
                                <a:pos x="T2" y="T3"/>
                              </a:cxn>
                              <a:cxn ang="T78">
                                <a:pos x="T4" y="T5"/>
                              </a:cxn>
                              <a:cxn ang="T79">
                                <a:pos x="T6" y="T7"/>
                              </a:cxn>
                              <a:cxn ang="T80">
                                <a:pos x="T8" y="T9"/>
                              </a:cxn>
                              <a:cxn ang="T81">
                                <a:pos x="T10" y="T11"/>
                              </a:cxn>
                              <a:cxn ang="T82">
                                <a:pos x="T12" y="T13"/>
                              </a:cxn>
                              <a:cxn ang="T83">
                                <a:pos x="T14" y="T15"/>
                              </a:cxn>
                              <a:cxn ang="T84">
                                <a:pos x="T16" y="T17"/>
                              </a:cxn>
                              <a:cxn ang="T85">
                                <a:pos x="T18" y="T19"/>
                              </a:cxn>
                              <a:cxn ang="T86">
                                <a:pos x="T20" y="T21"/>
                              </a:cxn>
                              <a:cxn ang="T87">
                                <a:pos x="T22" y="T23"/>
                              </a:cxn>
                              <a:cxn ang="T88">
                                <a:pos x="T24" y="T25"/>
                              </a:cxn>
                              <a:cxn ang="T89">
                                <a:pos x="T26" y="T27"/>
                              </a:cxn>
                              <a:cxn ang="T90">
                                <a:pos x="T28" y="T29"/>
                              </a:cxn>
                              <a:cxn ang="T91">
                                <a:pos x="T30" y="T31"/>
                              </a:cxn>
                              <a:cxn ang="T92">
                                <a:pos x="T32" y="T33"/>
                              </a:cxn>
                              <a:cxn ang="T93">
                                <a:pos x="T34" y="T35"/>
                              </a:cxn>
                              <a:cxn ang="T94">
                                <a:pos x="T36" y="T37"/>
                              </a:cxn>
                              <a:cxn ang="T95">
                                <a:pos x="T38" y="T39"/>
                              </a:cxn>
                              <a:cxn ang="T96">
                                <a:pos x="T40" y="T41"/>
                              </a:cxn>
                              <a:cxn ang="T97">
                                <a:pos x="T42" y="T43"/>
                              </a:cxn>
                              <a:cxn ang="T98">
                                <a:pos x="T44" y="T45"/>
                              </a:cxn>
                              <a:cxn ang="T99">
                                <a:pos x="T46" y="T47"/>
                              </a:cxn>
                              <a:cxn ang="T100">
                                <a:pos x="T48" y="T49"/>
                              </a:cxn>
                              <a:cxn ang="T101">
                                <a:pos x="T50" y="T51"/>
                              </a:cxn>
                              <a:cxn ang="T102">
                                <a:pos x="T52" y="T53"/>
                              </a:cxn>
                              <a:cxn ang="T103">
                                <a:pos x="T54" y="T55"/>
                              </a:cxn>
                              <a:cxn ang="T104">
                                <a:pos x="T56" y="T57"/>
                              </a:cxn>
                              <a:cxn ang="T105">
                                <a:pos x="T58" y="T59"/>
                              </a:cxn>
                              <a:cxn ang="T106">
                                <a:pos x="T60" y="T61"/>
                              </a:cxn>
                              <a:cxn ang="T107">
                                <a:pos x="T62" y="T63"/>
                              </a:cxn>
                              <a:cxn ang="T108">
                                <a:pos x="T64" y="T65"/>
                              </a:cxn>
                              <a:cxn ang="T109">
                                <a:pos x="T66" y="T67"/>
                              </a:cxn>
                              <a:cxn ang="T110">
                                <a:pos x="T68" y="T69"/>
                              </a:cxn>
                              <a:cxn ang="T111">
                                <a:pos x="T70" y="T71"/>
                              </a:cxn>
                              <a:cxn ang="T112">
                                <a:pos x="T72" y="T73"/>
                              </a:cxn>
                              <a:cxn ang="T113">
                                <a:pos x="T74" y="T75"/>
                              </a:cxn>
                            </a:cxnLst>
                            <a:rect l="0" t="0" r="r" b="b"/>
                            <a:pathLst>
                              <a:path w="390" h="210">
                                <a:moveTo>
                                  <a:pt x="25" y="51"/>
                                </a:moveTo>
                                <a:lnTo>
                                  <a:pt x="95" y="54"/>
                                </a:lnTo>
                                <a:lnTo>
                                  <a:pt x="143" y="53"/>
                                </a:lnTo>
                                <a:lnTo>
                                  <a:pt x="203" y="25"/>
                                </a:lnTo>
                                <a:lnTo>
                                  <a:pt x="251" y="3"/>
                                </a:lnTo>
                                <a:lnTo>
                                  <a:pt x="295" y="0"/>
                                </a:lnTo>
                                <a:lnTo>
                                  <a:pt x="315" y="20"/>
                                </a:lnTo>
                                <a:lnTo>
                                  <a:pt x="346" y="35"/>
                                </a:lnTo>
                                <a:lnTo>
                                  <a:pt x="381" y="37"/>
                                </a:lnTo>
                                <a:lnTo>
                                  <a:pt x="390" y="54"/>
                                </a:lnTo>
                                <a:lnTo>
                                  <a:pt x="385" y="95"/>
                                </a:lnTo>
                                <a:lnTo>
                                  <a:pt x="378" y="121"/>
                                </a:lnTo>
                                <a:lnTo>
                                  <a:pt x="361" y="142"/>
                                </a:lnTo>
                                <a:lnTo>
                                  <a:pt x="336" y="168"/>
                                </a:lnTo>
                                <a:lnTo>
                                  <a:pt x="323" y="193"/>
                                </a:lnTo>
                                <a:lnTo>
                                  <a:pt x="305" y="208"/>
                                </a:lnTo>
                                <a:lnTo>
                                  <a:pt x="290" y="210"/>
                                </a:lnTo>
                                <a:lnTo>
                                  <a:pt x="268" y="189"/>
                                </a:lnTo>
                                <a:lnTo>
                                  <a:pt x="253" y="197"/>
                                </a:lnTo>
                                <a:lnTo>
                                  <a:pt x="231" y="198"/>
                                </a:lnTo>
                                <a:lnTo>
                                  <a:pt x="215" y="167"/>
                                </a:lnTo>
                                <a:lnTo>
                                  <a:pt x="205" y="172"/>
                                </a:lnTo>
                                <a:lnTo>
                                  <a:pt x="189" y="172"/>
                                </a:lnTo>
                                <a:lnTo>
                                  <a:pt x="182" y="155"/>
                                </a:lnTo>
                                <a:lnTo>
                                  <a:pt x="164" y="167"/>
                                </a:lnTo>
                                <a:lnTo>
                                  <a:pt x="147" y="177"/>
                                </a:lnTo>
                                <a:lnTo>
                                  <a:pt x="129" y="167"/>
                                </a:lnTo>
                                <a:lnTo>
                                  <a:pt x="123" y="151"/>
                                </a:lnTo>
                                <a:lnTo>
                                  <a:pt x="121" y="132"/>
                                </a:lnTo>
                                <a:lnTo>
                                  <a:pt x="90" y="136"/>
                                </a:lnTo>
                                <a:lnTo>
                                  <a:pt x="66" y="142"/>
                                </a:lnTo>
                                <a:lnTo>
                                  <a:pt x="60" y="129"/>
                                </a:lnTo>
                                <a:lnTo>
                                  <a:pt x="41" y="129"/>
                                </a:lnTo>
                                <a:lnTo>
                                  <a:pt x="12" y="109"/>
                                </a:lnTo>
                                <a:lnTo>
                                  <a:pt x="0" y="84"/>
                                </a:lnTo>
                                <a:lnTo>
                                  <a:pt x="6" y="74"/>
                                </a:lnTo>
                                <a:lnTo>
                                  <a:pt x="2" y="53"/>
                                </a:lnTo>
                                <a:lnTo>
                                  <a:pt x="25" y="5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1113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CN"/>
                          </a:p>
                        </p:txBody>
                      </p:sp>
                      <p:grpSp>
                        <p:nvGrpSpPr>
                          <p:cNvPr id="6251" name="Group 83">
                            <a:extLst>
                              <a:ext uri="{FF2B5EF4-FFF2-40B4-BE49-F238E27FC236}">
                                <a16:creationId xmlns:a16="http://schemas.microsoft.com/office/drawing/2014/main" id="{22B70CCF-6223-2449-A90A-109B5C592E8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6" y="1606"/>
                            <a:ext cx="293" cy="159"/>
                            <a:chOff x="3266" y="1606"/>
                            <a:chExt cx="293" cy="159"/>
                          </a:xfrm>
                        </p:grpSpPr>
                        <p:sp>
                          <p:nvSpPr>
                            <p:cNvPr id="6252" name="Freeform 84">
                              <a:extLst>
                                <a:ext uri="{FF2B5EF4-FFF2-40B4-BE49-F238E27FC236}">
                                  <a16:creationId xmlns:a16="http://schemas.microsoft.com/office/drawing/2014/main" id="{B2981933-EB53-A44A-8BED-CF47743EDAE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66" y="1655"/>
                              <a:ext cx="89" cy="45"/>
                            </a:xfrm>
                            <a:custGeom>
                              <a:avLst/>
                              <a:gdLst>
                                <a:gd name="T0" fmla="*/ 0 w 89"/>
                                <a:gd name="T1" fmla="*/ 45 h 45"/>
                                <a:gd name="T2" fmla="*/ 47 w 89"/>
                                <a:gd name="T3" fmla="*/ 33 h 45"/>
                                <a:gd name="T4" fmla="*/ 89 w 89"/>
                                <a:gd name="T5" fmla="*/ 0 h 45"/>
                                <a:gd name="T6" fmla="*/ 73 w 89"/>
                                <a:gd name="T7" fmla="*/ 25 h 45"/>
                                <a:gd name="T8" fmla="*/ 54 w 89"/>
                                <a:gd name="T9" fmla="*/ 41 h 45"/>
                                <a:gd name="T10" fmla="*/ 0 w 89"/>
                                <a:gd name="T11" fmla="*/ 45 h 45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</a:gdLst>
                              <a:ahLst/>
                              <a:cxnLst>
                                <a:cxn ang="T12">
                                  <a:pos x="T0" y="T1"/>
                                </a:cxn>
                                <a:cxn ang="T13">
                                  <a:pos x="T2" y="T3"/>
                                </a:cxn>
                                <a:cxn ang="T14">
                                  <a:pos x="T4" y="T5"/>
                                </a:cxn>
                                <a:cxn ang="T15">
                                  <a:pos x="T6" y="T7"/>
                                </a:cxn>
                                <a:cxn ang="T16">
                                  <a:pos x="T8" y="T9"/>
                                </a:cxn>
                                <a:cxn ang="T17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89" h="45">
                                  <a:moveTo>
                                    <a:pt x="0" y="45"/>
                                  </a:moveTo>
                                  <a:lnTo>
                                    <a:pt x="47" y="33"/>
                                  </a:lnTo>
                                  <a:lnTo>
                                    <a:pt x="89" y="0"/>
                                  </a:lnTo>
                                  <a:lnTo>
                                    <a:pt x="73" y="25"/>
                                  </a:lnTo>
                                  <a:lnTo>
                                    <a:pt x="54" y="41"/>
                                  </a:lnTo>
                                  <a:lnTo>
                                    <a:pt x="0" y="4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CN"/>
                            </a:p>
                          </p:txBody>
                        </p:sp>
                        <p:sp>
                          <p:nvSpPr>
                            <p:cNvPr id="6253" name="Freeform 85">
                              <a:extLst>
                                <a:ext uri="{FF2B5EF4-FFF2-40B4-BE49-F238E27FC236}">
                                  <a16:creationId xmlns:a16="http://schemas.microsoft.com/office/drawing/2014/main" id="{EE7E73EB-1D13-7A41-9BBF-84BD4BE0A0C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6" y="1606"/>
                              <a:ext cx="72" cy="127"/>
                            </a:xfrm>
                            <a:custGeom>
                              <a:avLst/>
                              <a:gdLst>
                                <a:gd name="T0" fmla="*/ 0 w 72"/>
                                <a:gd name="T1" fmla="*/ 127 h 127"/>
                                <a:gd name="T2" fmla="*/ 25 w 72"/>
                                <a:gd name="T3" fmla="*/ 83 h 127"/>
                                <a:gd name="T4" fmla="*/ 72 w 72"/>
                                <a:gd name="T5" fmla="*/ 0 h 127"/>
                                <a:gd name="T6" fmla="*/ 58 w 72"/>
                                <a:gd name="T7" fmla="*/ 46 h 127"/>
                                <a:gd name="T8" fmla="*/ 48 w 72"/>
                                <a:gd name="T9" fmla="*/ 86 h 127"/>
                                <a:gd name="T10" fmla="*/ 0 w 72"/>
                                <a:gd name="T11" fmla="*/ 127 h 127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</a:gdLst>
                              <a:ahLst/>
                              <a:cxnLst>
                                <a:cxn ang="T12">
                                  <a:pos x="T0" y="T1"/>
                                </a:cxn>
                                <a:cxn ang="T13">
                                  <a:pos x="T2" y="T3"/>
                                </a:cxn>
                                <a:cxn ang="T14">
                                  <a:pos x="T4" y="T5"/>
                                </a:cxn>
                                <a:cxn ang="T15">
                                  <a:pos x="T6" y="T7"/>
                                </a:cxn>
                                <a:cxn ang="T16">
                                  <a:pos x="T8" y="T9"/>
                                </a:cxn>
                                <a:cxn ang="T17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72" h="127">
                                  <a:moveTo>
                                    <a:pt x="0" y="127"/>
                                  </a:moveTo>
                                  <a:lnTo>
                                    <a:pt x="25" y="83"/>
                                  </a:lnTo>
                                  <a:lnTo>
                                    <a:pt x="72" y="0"/>
                                  </a:lnTo>
                                  <a:lnTo>
                                    <a:pt x="58" y="46"/>
                                  </a:lnTo>
                                  <a:lnTo>
                                    <a:pt x="48" y="86"/>
                                  </a:lnTo>
                                  <a:lnTo>
                                    <a:pt x="0" y="12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CN"/>
                            </a:p>
                          </p:txBody>
                        </p:sp>
                        <p:sp>
                          <p:nvSpPr>
                            <p:cNvPr id="6254" name="Freeform 86">
                              <a:extLst>
                                <a:ext uri="{FF2B5EF4-FFF2-40B4-BE49-F238E27FC236}">
                                  <a16:creationId xmlns:a16="http://schemas.microsoft.com/office/drawing/2014/main" id="{29EB0686-AC92-0A43-A140-18794261A4D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70" y="1609"/>
                              <a:ext cx="53" cy="156"/>
                            </a:xfrm>
                            <a:custGeom>
                              <a:avLst/>
                              <a:gdLst>
                                <a:gd name="T0" fmla="*/ 0 w 53"/>
                                <a:gd name="T1" fmla="*/ 156 h 156"/>
                                <a:gd name="T2" fmla="*/ 39 w 53"/>
                                <a:gd name="T3" fmla="*/ 122 h 156"/>
                                <a:gd name="T4" fmla="*/ 37 w 53"/>
                                <a:gd name="T5" fmla="*/ 48 h 156"/>
                                <a:gd name="T6" fmla="*/ 12 w 53"/>
                                <a:gd name="T7" fmla="*/ 0 h 156"/>
                                <a:gd name="T8" fmla="*/ 43 w 53"/>
                                <a:gd name="T9" fmla="*/ 46 h 156"/>
                                <a:gd name="T10" fmla="*/ 53 w 53"/>
                                <a:gd name="T11" fmla="*/ 94 h 156"/>
                                <a:gd name="T12" fmla="*/ 51 w 53"/>
                                <a:gd name="T13" fmla="*/ 135 h 156"/>
                                <a:gd name="T14" fmla="*/ 0 w 53"/>
                                <a:gd name="T15" fmla="*/ 156 h 15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53" h="156">
                                  <a:moveTo>
                                    <a:pt x="0" y="156"/>
                                  </a:moveTo>
                                  <a:lnTo>
                                    <a:pt x="39" y="122"/>
                                  </a:lnTo>
                                  <a:lnTo>
                                    <a:pt x="37" y="48"/>
                                  </a:lnTo>
                                  <a:lnTo>
                                    <a:pt x="12" y="0"/>
                                  </a:lnTo>
                                  <a:lnTo>
                                    <a:pt x="43" y="46"/>
                                  </a:lnTo>
                                  <a:lnTo>
                                    <a:pt x="53" y="94"/>
                                  </a:lnTo>
                                  <a:lnTo>
                                    <a:pt x="51" y="135"/>
                                  </a:lnTo>
                                  <a:lnTo>
                                    <a:pt x="0" y="15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CN"/>
                            </a:p>
                          </p:txBody>
                        </p:sp>
                        <p:sp>
                          <p:nvSpPr>
                            <p:cNvPr id="6255" name="Freeform 87">
                              <a:extLst>
                                <a:ext uri="{FF2B5EF4-FFF2-40B4-BE49-F238E27FC236}">
                                  <a16:creationId xmlns:a16="http://schemas.microsoft.com/office/drawing/2014/main" id="{78FBA634-8C1E-314D-8267-7B713DDB350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544" y="1657"/>
                              <a:ext cx="15" cy="60"/>
                            </a:xfrm>
                            <a:custGeom>
                              <a:avLst/>
                              <a:gdLst>
                                <a:gd name="T0" fmla="*/ 0 w 15"/>
                                <a:gd name="T1" fmla="*/ 0 h 60"/>
                                <a:gd name="T2" fmla="*/ 15 w 15"/>
                                <a:gd name="T3" fmla="*/ 41 h 60"/>
                                <a:gd name="T4" fmla="*/ 10 w 15"/>
                                <a:gd name="T5" fmla="*/ 60 h 6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5" h="60">
                                  <a:moveTo>
                                    <a:pt x="0" y="0"/>
                                  </a:moveTo>
                                  <a:lnTo>
                                    <a:pt x="15" y="41"/>
                                  </a:lnTo>
                                  <a:lnTo>
                                    <a:pt x="10" y="60"/>
                                  </a:lnTo>
                                </a:path>
                              </a:pathLst>
                            </a:custGeom>
                            <a:noFill/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CN"/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6240" name="Group 88">
                    <a:extLst>
                      <a:ext uri="{FF2B5EF4-FFF2-40B4-BE49-F238E27FC236}">
                        <a16:creationId xmlns:a16="http://schemas.microsoft.com/office/drawing/2014/main" id="{98D71C31-6BFC-DD46-84ED-B06AE1ED69F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82" y="1180"/>
                    <a:ext cx="241" cy="349"/>
                    <a:chOff x="3482" y="1180"/>
                    <a:chExt cx="241" cy="349"/>
                  </a:xfrm>
                </p:grpSpPr>
                <p:sp>
                  <p:nvSpPr>
                    <p:cNvPr id="6241" name="Freeform 89">
                      <a:extLst>
                        <a:ext uri="{FF2B5EF4-FFF2-40B4-BE49-F238E27FC236}">
                          <a16:creationId xmlns:a16="http://schemas.microsoft.com/office/drawing/2014/main" id="{F726DD73-CE16-CE4C-8038-B2315D5766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82" y="1259"/>
                      <a:ext cx="214" cy="270"/>
                    </a:xfrm>
                    <a:custGeom>
                      <a:avLst/>
                      <a:gdLst>
                        <a:gd name="T0" fmla="*/ 12 w 214"/>
                        <a:gd name="T1" fmla="*/ 114 h 270"/>
                        <a:gd name="T2" fmla="*/ 35 w 214"/>
                        <a:gd name="T3" fmla="*/ 62 h 270"/>
                        <a:gd name="T4" fmla="*/ 52 w 214"/>
                        <a:gd name="T5" fmla="*/ 43 h 270"/>
                        <a:gd name="T6" fmla="*/ 75 w 214"/>
                        <a:gd name="T7" fmla="*/ 14 h 270"/>
                        <a:gd name="T8" fmla="*/ 113 w 214"/>
                        <a:gd name="T9" fmla="*/ 0 h 270"/>
                        <a:gd name="T10" fmla="*/ 146 w 214"/>
                        <a:gd name="T11" fmla="*/ 5 h 270"/>
                        <a:gd name="T12" fmla="*/ 172 w 214"/>
                        <a:gd name="T13" fmla="*/ 21 h 270"/>
                        <a:gd name="T14" fmla="*/ 196 w 214"/>
                        <a:gd name="T15" fmla="*/ 51 h 270"/>
                        <a:gd name="T16" fmla="*/ 213 w 214"/>
                        <a:gd name="T17" fmla="*/ 100 h 270"/>
                        <a:gd name="T18" fmla="*/ 214 w 214"/>
                        <a:gd name="T19" fmla="*/ 137 h 270"/>
                        <a:gd name="T20" fmla="*/ 202 w 214"/>
                        <a:gd name="T21" fmla="*/ 174 h 270"/>
                        <a:gd name="T22" fmla="*/ 180 w 214"/>
                        <a:gd name="T23" fmla="*/ 208 h 270"/>
                        <a:gd name="T24" fmla="*/ 159 w 214"/>
                        <a:gd name="T25" fmla="*/ 234 h 270"/>
                        <a:gd name="T26" fmla="*/ 121 w 214"/>
                        <a:gd name="T27" fmla="*/ 263 h 270"/>
                        <a:gd name="T28" fmla="*/ 78 w 214"/>
                        <a:gd name="T29" fmla="*/ 270 h 270"/>
                        <a:gd name="T30" fmla="*/ 38 w 214"/>
                        <a:gd name="T31" fmla="*/ 260 h 270"/>
                        <a:gd name="T32" fmla="*/ 6 w 214"/>
                        <a:gd name="T33" fmla="*/ 228 h 270"/>
                        <a:gd name="T34" fmla="*/ 0 w 214"/>
                        <a:gd name="T35" fmla="*/ 185 h 270"/>
                        <a:gd name="T36" fmla="*/ 12 w 214"/>
                        <a:gd name="T37" fmla="*/ 114 h 270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214" h="270">
                          <a:moveTo>
                            <a:pt x="12" y="114"/>
                          </a:moveTo>
                          <a:lnTo>
                            <a:pt x="35" y="62"/>
                          </a:lnTo>
                          <a:lnTo>
                            <a:pt x="52" y="43"/>
                          </a:lnTo>
                          <a:lnTo>
                            <a:pt x="75" y="14"/>
                          </a:lnTo>
                          <a:lnTo>
                            <a:pt x="113" y="0"/>
                          </a:lnTo>
                          <a:lnTo>
                            <a:pt x="146" y="5"/>
                          </a:lnTo>
                          <a:lnTo>
                            <a:pt x="172" y="21"/>
                          </a:lnTo>
                          <a:lnTo>
                            <a:pt x="196" y="51"/>
                          </a:lnTo>
                          <a:lnTo>
                            <a:pt x="213" y="100"/>
                          </a:lnTo>
                          <a:lnTo>
                            <a:pt x="214" y="137"/>
                          </a:lnTo>
                          <a:lnTo>
                            <a:pt x="202" y="174"/>
                          </a:lnTo>
                          <a:lnTo>
                            <a:pt x="180" y="208"/>
                          </a:lnTo>
                          <a:lnTo>
                            <a:pt x="159" y="234"/>
                          </a:lnTo>
                          <a:lnTo>
                            <a:pt x="121" y="263"/>
                          </a:lnTo>
                          <a:lnTo>
                            <a:pt x="78" y="270"/>
                          </a:lnTo>
                          <a:lnTo>
                            <a:pt x="38" y="260"/>
                          </a:lnTo>
                          <a:lnTo>
                            <a:pt x="6" y="228"/>
                          </a:lnTo>
                          <a:lnTo>
                            <a:pt x="0" y="185"/>
                          </a:lnTo>
                          <a:lnTo>
                            <a:pt x="12" y="114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6242" name="Oval 90">
                      <a:extLst>
                        <a:ext uri="{FF2B5EF4-FFF2-40B4-BE49-F238E27FC236}">
                          <a16:creationId xmlns:a16="http://schemas.microsoft.com/office/drawing/2014/main" id="{2ADED134-AF06-6D43-B2D9-07ACC0154C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77" y="1337"/>
                      <a:ext cx="62" cy="67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6243" name="Freeform 91">
                      <a:extLst>
                        <a:ext uri="{FF2B5EF4-FFF2-40B4-BE49-F238E27FC236}">
                          <a16:creationId xmlns:a16="http://schemas.microsoft.com/office/drawing/2014/main" id="{68623E14-9912-A54A-8734-55327030EA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13" y="1180"/>
                      <a:ext cx="210" cy="171"/>
                    </a:xfrm>
                    <a:custGeom>
                      <a:avLst/>
                      <a:gdLst>
                        <a:gd name="T0" fmla="*/ 208 w 210"/>
                        <a:gd name="T1" fmla="*/ 117 h 171"/>
                        <a:gd name="T2" fmla="*/ 203 w 210"/>
                        <a:gd name="T3" fmla="*/ 103 h 171"/>
                        <a:gd name="T4" fmla="*/ 53 w 210"/>
                        <a:gd name="T5" fmla="*/ 1 h 171"/>
                        <a:gd name="T6" fmla="*/ 39 w 210"/>
                        <a:gd name="T7" fmla="*/ 0 h 171"/>
                        <a:gd name="T8" fmla="*/ 24 w 210"/>
                        <a:gd name="T9" fmla="*/ 6 h 171"/>
                        <a:gd name="T10" fmla="*/ 10 w 210"/>
                        <a:gd name="T11" fmla="*/ 17 h 171"/>
                        <a:gd name="T12" fmla="*/ 0 w 210"/>
                        <a:gd name="T13" fmla="*/ 36 h 171"/>
                        <a:gd name="T14" fmla="*/ 2 w 210"/>
                        <a:gd name="T15" fmla="*/ 52 h 171"/>
                        <a:gd name="T16" fmla="*/ 7 w 210"/>
                        <a:gd name="T17" fmla="*/ 69 h 171"/>
                        <a:gd name="T18" fmla="*/ 16 w 210"/>
                        <a:gd name="T19" fmla="*/ 79 h 171"/>
                        <a:gd name="T20" fmla="*/ 30 w 210"/>
                        <a:gd name="T21" fmla="*/ 87 h 171"/>
                        <a:gd name="T22" fmla="*/ 142 w 210"/>
                        <a:gd name="T23" fmla="*/ 164 h 171"/>
                        <a:gd name="T24" fmla="*/ 152 w 210"/>
                        <a:gd name="T25" fmla="*/ 169 h 171"/>
                        <a:gd name="T26" fmla="*/ 165 w 210"/>
                        <a:gd name="T27" fmla="*/ 171 h 171"/>
                        <a:gd name="T28" fmla="*/ 181 w 210"/>
                        <a:gd name="T29" fmla="*/ 169 h 171"/>
                        <a:gd name="T30" fmla="*/ 195 w 210"/>
                        <a:gd name="T31" fmla="*/ 159 h 171"/>
                        <a:gd name="T32" fmla="*/ 206 w 210"/>
                        <a:gd name="T33" fmla="*/ 145 h 171"/>
                        <a:gd name="T34" fmla="*/ 210 w 210"/>
                        <a:gd name="T35" fmla="*/ 129 h 171"/>
                        <a:gd name="T36" fmla="*/ 208 w 210"/>
                        <a:gd name="T37" fmla="*/ 117 h 171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210" h="171">
                          <a:moveTo>
                            <a:pt x="208" y="117"/>
                          </a:moveTo>
                          <a:lnTo>
                            <a:pt x="203" y="103"/>
                          </a:lnTo>
                          <a:lnTo>
                            <a:pt x="53" y="1"/>
                          </a:lnTo>
                          <a:lnTo>
                            <a:pt x="39" y="0"/>
                          </a:lnTo>
                          <a:lnTo>
                            <a:pt x="24" y="6"/>
                          </a:lnTo>
                          <a:lnTo>
                            <a:pt x="10" y="17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7" y="69"/>
                          </a:lnTo>
                          <a:lnTo>
                            <a:pt x="16" y="79"/>
                          </a:lnTo>
                          <a:lnTo>
                            <a:pt x="30" y="87"/>
                          </a:lnTo>
                          <a:lnTo>
                            <a:pt x="142" y="164"/>
                          </a:lnTo>
                          <a:lnTo>
                            <a:pt x="152" y="169"/>
                          </a:lnTo>
                          <a:lnTo>
                            <a:pt x="165" y="171"/>
                          </a:lnTo>
                          <a:lnTo>
                            <a:pt x="181" y="169"/>
                          </a:lnTo>
                          <a:lnTo>
                            <a:pt x="195" y="159"/>
                          </a:lnTo>
                          <a:lnTo>
                            <a:pt x="206" y="145"/>
                          </a:lnTo>
                          <a:lnTo>
                            <a:pt x="210" y="129"/>
                          </a:lnTo>
                          <a:lnTo>
                            <a:pt x="208" y="11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</p:grpSp>
            </p:grpSp>
            <p:grpSp>
              <p:nvGrpSpPr>
                <p:cNvPr id="6233" name="Group 92">
                  <a:extLst>
                    <a:ext uri="{FF2B5EF4-FFF2-40B4-BE49-F238E27FC236}">
                      <a16:creationId xmlns:a16="http://schemas.microsoft.com/office/drawing/2014/main" id="{9A9B2D4B-1CC2-E347-AA10-EA74E273BF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24" y="1181"/>
                  <a:ext cx="490" cy="444"/>
                  <a:chOff x="3224" y="1181"/>
                  <a:chExt cx="490" cy="444"/>
                </a:xfrm>
              </p:grpSpPr>
              <p:sp>
                <p:nvSpPr>
                  <p:cNvPr id="6234" name="Freeform 93">
                    <a:extLst>
                      <a:ext uri="{FF2B5EF4-FFF2-40B4-BE49-F238E27FC236}">
                        <a16:creationId xmlns:a16="http://schemas.microsoft.com/office/drawing/2014/main" id="{4C7CF68E-D575-544E-8225-1680AF1693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6" y="1274"/>
                    <a:ext cx="328" cy="351"/>
                  </a:xfrm>
                  <a:custGeom>
                    <a:avLst/>
                    <a:gdLst>
                      <a:gd name="T0" fmla="*/ 119 w 328"/>
                      <a:gd name="T1" fmla="*/ 0 h 351"/>
                      <a:gd name="T2" fmla="*/ 175 w 328"/>
                      <a:gd name="T3" fmla="*/ 40 h 351"/>
                      <a:gd name="T4" fmla="*/ 246 w 328"/>
                      <a:gd name="T5" fmla="*/ 115 h 351"/>
                      <a:gd name="T6" fmla="*/ 280 w 328"/>
                      <a:gd name="T7" fmla="*/ 158 h 351"/>
                      <a:gd name="T8" fmla="*/ 303 w 328"/>
                      <a:gd name="T9" fmla="*/ 191 h 351"/>
                      <a:gd name="T10" fmla="*/ 322 w 328"/>
                      <a:gd name="T11" fmla="*/ 225 h 351"/>
                      <a:gd name="T12" fmla="*/ 328 w 328"/>
                      <a:gd name="T13" fmla="*/ 263 h 351"/>
                      <a:gd name="T14" fmla="*/ 328 w 328"/>
                      <a:gd name="T15" fmla="*/ 297 h 351"/>
                      <a:gd name="T16" fmla="*/ 312 w 328"/>
                      <a:gd name="T17" fmla="*/ 327 h 351"/>
                      <a:gd name="T18" fmla="*/ 290 w 328"/>
                      <a:gd name="T19" fmla="*/ 345 h 351"/>
                      <a:gd name="T20" fmla="*/ 239 w 328"/>
                      <a:gd name="T21" fmla="*/ 351 h 351"/>
                      <a:gd name="T22" fmla="*/ 174 w 328"/>
                      <a:gd name="T23" fmla="*/ 333 h 351"/>
                      <a:gd name="T24" fmla="*/ 115 w 328"/>
                      <a:gd name="T25" fmla="*/ 314 h 351"/>
                      <a:gd name="T26" fmla="*/ 84 w 328"/>
                      <a:gd name="T27" fmla="*/ 292 h 351"/>
                      <a:gd name="T28" fmla="*/ 37 w 328"/>
                      <a:gd name="T29" fmla="*/ 258 h 351"/>
                      <a:gd name="T30" fmla="*/ 0 w 328"/>
                      <a:gd name="T31" fmla="*/ 197 h 351"/>
                      <a:gd name="T32" fmla="*/ 28 w 328"/>
                      <a:gd name="T33" fmla="*/ 187 h 351"/>
                      <a:gd name="T34" fmla="*/ 59 w 328"/>
                      <a:gd name="T35" fmla="*/ 78 h 351"/>
                      <a:gd name="T36" fmla="*/ 119 w 328"/>
                      <a:gd name="T37" fmla="*/ 0 h 351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328" h="351">
                        <a:moveTo>
                          <a:pt x="119" y="0"/>
                        </a:moveTo>
                        <a:lnTo>
                          <a:pt x="175" y="40"/>
                        </a:lnTo>
                        <a:lnTo>
                          <a:pt x="246" y="115"/>
                        </a:lnTo>
                        <a:lnTo>
                          <a:pt x="280" y="158"/>
                        </a:lnTo>
                        <a:lnTo>
                          <a:pt x="303" y="191"/>
                        </a:lnTo>
                        <a:lnTo>
                          <a:pt x="322" y="225"/>
                        </a:lnTo>
                        <a:lnTo>
                          <a:pt x="328" y="263"/>
                        </a:lnTo>
                        <a:lnTo>
                          <a:pt x="328" y="297"/>
                        </a:lnTo>
                        <a:lnTo>
                          <a:pt x="312" y="327"/>
                        </a:lnTo>
                        <a:lnTo>
                          <a:pt x="290" y="345"/>
                        </a:lnTo>
                        <a:lnTo>
                          <a:pt x="239" y="351"/>
                        </a:lnTo>
                        <a:lnTo>
                          <a:pt x="174" y="333"/>
                        </a:lnTo>
                        <a:lnTo>
                          <a:pt x="115" y="314"/>
                        </a:lnTo>
                        <a:lnTo>
                          <a:pt x="84" y="292"/>
                        </a:lnTo>
                        <a:lnTo>
                          <a:pt x="37" y="258"/>
                        </a:lnTo>
                        <a:lnTo>
                          <a:pt x="0" y="197"/>
                        </a:lnTo>
                        <a:lnTo>
                          <a:pt x="28" y="187"/>
                        </a:lnTo>
                        <a:lnTo>
                          <a:pt x="59" y="78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grpSp>
                <p:nvGrpSpPr>
                  <p:cNvPr id="6235" name="Group 94">
                    <a:extLst>
                      <a:ext uri="{FF2B5EF4-FFF2-40B4-BE49-F238E27FC236}">
                        <a16:creationId xmlns:a16="http://schemas.microsoft.com/office/drawing/2014/main" id="{6E9999C9-2BD7-DC4D-BCD6-B46F3955CC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24" y="1181"/>
                    <a:ext cx="303" cy="315"/>
                    <a:chOff x="3224" y="1181"/>
                    <a:chExt cx="303" cy="315"/>
                  </a:xfrm>
                </p:grpSpPr>
                <p:sp>
                  <p:nvSpPr>
                    <p:cNvPr id="6236" name="Freeform 95">
                      <a:extLst>
                        <a:ext uri="{FF2B5EF4-FFF2-40B4-BE49-F238E27FC236}">
                          <a16:creationId xmlns:a16="http://schemas.microsoft.com/office/drawing/2014/main" id="{677F1988-6115-E941-B4F3-532D834643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4" y="1246"/>
                      <a:ext cx="215" cy="250"/>
                    </a:xfrm>
                    <a:custGeom>
                      <a:avLst/>
                      <a:gdLst>
                        <a:gd name="T0" fmla="*/ 15 w 215"/>
                        <a:gd name="T1" fmla="*/ 96 h 250"/>
                        <a:gd name="T2" fmla="*/ 34 w 215"/>
                        <a:gd name="T3" fmla="*/ 54 h 250"/>
                        <a:gd name="T4" fmla="*/ 55 w 215"/>
                        <a:gd name="T5" fmla="*/ 30 h 250"/>
                        <a:gd name="T6" fmla="*/ 84 w 215"/>
                        <a:gd name="T7" fmla="*/ 11 h 250"/>
                        <a:gd name="T8" fmla="*/ 127 w 215"/>
                        <a:gd name="T9" fmla="*/ 0 h 250"/>
                        <a:gd name="T10" fmla="*/ 166 w 215"/>
                        <a:gd name="T11" fmla="*/ 3 h 250"/>
                        <a:gd name="T12" fmla="*/ 190 w 215"/>
                        <a:gd name="T13" fmla="*/ 12 h 250"/>
                        <a:gd name="T14" fmla="*/ 203 w 215"/>
                        <a:gd name="T15" fmla="*/ 34 h 250"/>
                        <a:gd name="T16" fmla="*/ 215 w 215"/>
                        <a:gd name="T17" fmla="*/ 67 h 250"/>
                        <a:gd name="T18" fmla="*/ 212 w 215"/>
                        <a:gd name="T19" fmla="*/ 113 h 250"/>
                        <a:gd name="T20" fmla="*/ 203 w 215"/>
                        <a:gd name="T21" fmla="*/ 154 h 250"/>
                        <a:gd name="T22" fmla="*/ 186 w 215"/>
                        <a:gd name="T23" fmla="*/ 191 h 250"/>
                        <a:gd name="T24" fmla="*/ 159 w 215"/>
                        <a:gd name="T25" fmla="*/ 226 h 250"/>
                        <a:gd name="T26" fmla="*/ 114 w 215"/>
                        <a:gd name="T27" fmla="*/ 250 h 250"/>
                        <a:gd name="T28" fmla="*/ 61 w 215"/>
                        <a:gd name="T29" fmla="*/ 245 h 250"/>
                        <a:gd name="T30" fmla="*/ 26 w 215"/>
                        <a:gd name="T31" fmla="*/ 229 h 250"/>
                        <a:gd name="T32" fmla="*/ 0 w 215"/>
                        <a:gd name="T33" fmla="*/ 191 h 250"/>
                        <a:gd name="T34" fmla="*/ 2 w 215"/>
                        <a:gd name="T35" fmla="*/ 142 h 250"/>
                        <a:gd name="T36" fmla="*/ 15 w 215"/>
                        <a:gd name="T37" fmla="*/ 96 h 250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215" h="250">
                          <a:moveTo>
                            <a:pt x="15" y="96"/>
                          </a:moveTo>
                          <a:lnTo>
                            <a:pt x="34" y="54"/>
                          </a:lnTo>
                          <a:lnTo>
                            <a:pt x="55" y="30"/>
                          </a:lnTo>
                          <a:lnTo>
                            <a:pt x="84" y="11"/>
                          </a:lnTo>
                          <a:lnTo>
                            <a:pt x="127" y="0"/>
                          </a:lnTo>
                          <a:lnTo>
                            <a:pt x="166" y="3"/>
                          </a:lnTo>
                          <a:lnTo>
                            <a:pt x="190" y="12"/>
                          </a:lnTo>
                          <a:lnTo>
                            <a:pt x="203" y="34"/>
                          </a:lnTo>
                          <a:lnTo>
                            <a:pt x="215" y="67"/>
                          </a:lnTo>
                          <a:lnTo>
                            <a:pt x="212" y="113"/>
                          </a:lnTo>
                          <a:lnTo>
                            <a:pt x="203" y="154"/>
                          </a:lnTo>
                          <a:lnTo>
                            <a:pt x="186" y="191"/>
                          </a:lnTo>
                          <a:lnTo>
                            <a:pt x="159" y="226"/>
                          </a:lnTo>
                          <a:lnTo>
                            <a:pt x="114" y="250"/>
                          </a:lnTo>
                          <a:lnTo>
                            <a:pt x="61" y="245"/>
                          </a:lnTo>
                          <a:lnTo>
                            <a:pt x="26" y="229"/>
                          </a:lnTo>
                          <a:lnTo>
                            <a:pt x="0" y="191"/>
                          </a:lnTo>
                          <a:lnTo>
                            <a:pt x="2" y="142"/>
                          </a:lnTo>
                          <a:lnTo>
                            <a:pt x="15" y="96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6237" name="Oval 96">
                      <a:extLst>
                        <a:ext uri="{FF2B5EF4-FFF2-40B4-BE49-F238E27FC236}">
                          <a16:creationId xmlns:a16="http://schemas.microsoft.com/office/drawing/2014/main" id="{28A81F29-D6A7-3347-8F56-FE871EC41E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5" y="1386"/>
                      <a:ext cx="61" cy="69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6238" name="Freeform 97">
                      <a:extLst>
                        <a:ext uri="{FF2B5EF4-FFF2-40B4-BE49-F238E27FC236}">
                          <a16:creationId xmlns:a16="http://schemas.microsoft.com/office/drawing/2014/main" id="{0153F403-777E-944F-B242-6CB82F7406F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24" y="1181"/>
                      <a:ext cx="303" cy="169"/>
                    </a:xfrm>
                    <a:custGeom>
                      <a:avLst/>
                      <a:gdLst>
                        <a:gd name="T0" fmla="*/ 9 w 303"/>
                        <a:gd name="T1" fmla="*/ 99 h 169"/>
                        <a:gd name="T2" fmla="*/ 24 w 303"/>
                        <a:gd name="T3" fmla="*/ 89 h 169"/>
                        <a:gd name="T4" fmla="*/ 249 w 303"/>
                        <a:gd name="T5" fmla="*/ 1 h 169"/>
                        <a:gd name="T6" fmla="*/ 264 w 303"/>
                        <a:gd name="T7" fmla="*/ 0 h 169"/>
                        <a:gd name="T8" fmla="*/ 278 w 303"/>
                        <a:gd name="T9" fmla="*/ 6 h 169"/>
                        <a:gd name="T10" fmla="*/ 293 w 303"/>
                        <a:gd name="T11" fmla="*/ 17 h 169"/>
                        <a:gd name="T12" fmla="*/ 303 w 303"/>
                        <a:gd name="T13" fmla="*/ 36 h 169"/>
                        <a:gd name="T14" fmla="*/ 301 w 303"/>
                        <a:gd name="T15" fmla="*/ 52 h 169"/>
                        <a:gd name="T16" fmla="*/ 296 w 303"/>
                        <a:gd name="T17" fmla="*/ 69 h 169"/>
                        <a:gd name="T18" fmla="*/ 287 w 303"/>
                        <a:gd name="T19" fmla="*/ 79 h 169"/>
                        <a:gd name="T20" fmla="*/ 273 w 303"/>
                        <a:gd name="T21" fmla="*/ 87 h 169"/>
                        <a:gd name="T22" fmla="*/ 57 w 303"/>
                        <a:gd name="T23" fmla="*/ 168 h 169"/>
                        <a:gd name="T24" fmla="*/ 44 w 303"/>
                        <a:gd name="T25" fmla="*/ 169 h 169"/>
                        <a:gd name="T26" fmla="*/ 30 w 303"/>
                        <a:gd name="T27" fmla="*/ 165 h 169"/>
                        <a:gd name="T28" fmla="*/ 18 w 303"/>
                        <a:gd name="T29" fmla="*/ 158 h 169"/>
                        <a:gd name="T30" fmla="*/ 6 w 303"/>
                        <a:gd name="T31" fmla="*/ 148 h 169"/>
                        <a:gd name="T32" fmla="*/ 0 w 303"/>
                        <a:gd name="T33" fmla="*/ 133 h 169"/>
                        <a:gd name="T34" fmla="*/ 2 w 303"/>
                        <a:gd name="T35" fmla="*/ 114 h 169"/>
                        <a:gd name="T36" fmla="*/ 9 w 303"/>
                        <a:gd name="T37" fmla="*/ 99 h 16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303" h="169">
                          <a:moveTo>
                            <a:pt x="9" y="99"/>
                          </a:moveTo>
                          <a:lnTo>
                            <a:pt x="24" y="89"/>
                          </a:lnTo>
                          <a:lnTo>
                            <a:pt x="249" y="1"/>
                          </a:lnTo>
                          <a:lnTo>
                            <a:pt x="264" y="0"/>
                          </a:lnTo>
                          <a:lnTo>
                            <a:pt x="278" y="6"/>
                          </a:lnTo>
                          <a:lnTo>
                            <a:pt x="293" y="17"/>
                          </a:lnTo>
                          <a:lnTo>
                            <a:pt x="303" y="36"/>
                          </a:lnTo>
                          <a:lnTo>
                            <a:pt x="301" y="52"/>
                          </a:lnTo>
                          <a:lnTo>
                            <a:pt x="296" y="69"/>
                          </a:lnTo>
                          <a:lnTo>
                            <a:pt x="287" y="79"/>
                          </a:lnTo>
                          <a:lnTo>
                            <a:pt x="273" y="87"/>
                          </a:lnTo>
                          <a:lnTo>
                            <a:pt x="57" y="168"/>
                          </a:lnTo>
                          <a:lnTo>
                            <a:pt x="44" y="169"/>
                          </a:lnTo>
                          <a:lnTo>
                            <a:pt x="30" y="165"/>
                          </a:lnTo>
                          <a:lnTo>
                            <a:pt x="18" y="158"/>
                          </a:lnTo>
                          <a:lnTo>
                            <a:pt x="6" y="148"/>
                          </a:lnTo>
                          <a:lnTo>
                            <a:pt x="0" y="133"/>
                          </a:lnTo>
                          <a:lnTo>
                            <a:pt x="2" y="114"/>
                          </a:lnTo>
                          <a:lnTo>
                            <a:pt x="9" y="9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</p:grpSp>
            </p:grpSp>
          </p:grpSp>
          <p:grpSp>
            <p:nvGrpSpPr>
              <p:cNvPr id="6202" name="Group 98">
                <a:extLst>
                  <a:ext uri="{FF2B5EF4-FFF2-40B4-BE49-F238E27FC236}">
                    <a16:creationId xmlns:a16="http://schemas.microsoft.com/office/drawing/2014/main" id="{B8D031E7-5E7D-124F-AB11-E3781AEA5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1" y="1361"/>
                <a:ext cx="1499" cy="1503"/>
                <a:chOff x="1401" y="1361"/>
                <a:chExt cx="1499" cy="1503"/>
              </a:xfrm>
            </p:grpSpPr>
            <p:grpSp>
              <p:nvGrpSpPr>
                <p:cNvPr id="6203" name="Group 99">
                  <a:extLst>
                    <a:ext uri="{FF2B5EF4-FFF2-40B4-BE49-F238E27FC236}">
                      <a16:creationId xmlns:a16="http://schemas.microsoft.com/office/drawing/2014/main" id="{622D95DC-FF77-E647-BBD4-DFFB391F74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1875"/>
                  <a:ext cx="1320" cy="935"/>
                  <a:chOff x="1580" y="1875"/>
                  <a:chExt cx="1320" cy="935"/>
                </a:xfrm>
              </p:grpSpPr>
              <p:sp>
                <p:nvSpPr>
                  <p:cNvPr id="6230" name="Freeform 100">
                    <a:extLst>
                      <a:ext uri="{FF2B5EF4-FFF2-40B4-BE49-F238E27FC236}">
                        <a16:creationId xmlns:a16="http://schemas.microsoft.com/office/drawing/2014/main" id="{9A43D094-99CB-044D-8613-C43F1257E9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0" y="1875"/>
                    <a:ext cx="1320" cy="706"/>
                  </a:xfrm>
                  <a:custGeom>
                    <a:avLst/>
                    <a:gdLst>
                      <a:gd name="T0" fmla="*/ 0 w 1320"/>
                      <a:gd name="T1" fmla="*/ 313 h 706"/>
                      <a:gd name="T2" fmla="*/ 104 w 1320"/>
                      <a:gd name="T3" fmla="*/ 313 h 706"/>
                      <a:gd name="T4" fmla="*/ 163 w 1320"/>
                      <a:gd name="T5" fmla="*/ 360 h 706"/>
                      <a:gd name="T6" fmla="*/ 202 w 1320"/>
                      <a:gd name="T7" fmla="*/ 405 h 706"/>
                      <a:gd name="T8" fmla="*/ 285 w 1320"/>
                      <a:gd name="T9" fmla="*/ 431 h 706"/>
                      <a:gd name="T10" fmla="*/ 344 w 1320"/>
                      <a:gd name="T11" fmla="*/ 508 h 706"/>
                      <a:gd name="T12" fmla="*/ 437 w 1320"/>
                      <a:gd name="T13" fmla="*/ 547 h 706"/>
                      <a:gd name="T14" fmla="*/ 553 w 1320"/>
                      <a:gd name="T15" fmla="*/ 626 h 706"/>
                      <a:gd name="T16" fmla="*/ 695 w 1320"/>
                      <a:gd name="T17" fmla="*/ 666 h 706"/>
                      <a:gd name="T18" fmla="*/ 884 w 1320"/>
                      <a:gd name="T19" fmla="*/ 699 h 706"/>
                      <a:gd name="T20" fmla="*/ 1069 w 1320"/>
                      <a:gd name="T21" fmla="*/ 706 h 706"/>
                      <a:gd name="T22" fmla="*/ 1234 w 1320"/>
                      <a:gd name="T23" fmla="*/ 627 h 706"/>
                      <a:gd name="T24" fmla="*/ 1320 w 1320"/>
                      <a:gd name="T25" fmla="*/ 508 h 706"/>
                      <a:gd name="T26" fmla="*/ 1132 w 1320"/>
                      <a:gd name="T27" fmla="*/ 0 h 706"/>
                      <a:gd name="T28" fmla="*/ 1054 w 1320"/>
                      <a:gd name="T29" fmla="*/ 0 h 706"/>
                      <a:gd name="T30" fmla="*/ 949 w 1320"/>
                      <a:gd name="T31" fmla="*/ 58 h 706"/>
                      <a:gd name="T32" fmla="*/ 741 w 1320"/>
                      <a:gd name="T33" fmla="*/ 262 h 706"/>
                      <a:gd name="T34" fmla="*/ 650 w 1320"/>
                      <a:gd name="T35" fmla="*/ 242 h 706"/>
                      <a:gd name="T36" fmla="*/ 475 w 1320"/>
                      <a:gd name="T37" fmla="*/ 203 h 706"/>
                      <a:gd name="T38" fmla="*/ 370 w 1320"/>
                      <a:gd name="T39" fmla="*/ 157 h 706"/>
                      <a:gd name="T40" fmla="*/ 213 w 1320"/>
                      <a:gd name="T41" fmla="*/ 65 h 706"/>
                      <a:gd name="T42" fmla="*/ 169 w 1320"/>
                      <a:gd name="T43" fmla="*/ 65 h 706"/>
                      <a:gd name="T44" fmla="*/ 58 w 1320"/>
                      <a:gd name="T45" fmla="*/ 99 h 706"/>
                      <a:gd name="T46" fmla="*/ 0 w 1320"/>
                      <a:gd name="T47" fmla="*/ 313 h 70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320" h="706">
                        <a:moveTo>
                          <a:pt x="0" y="313"/>
                        </a:moveTo>
                        <a:lnTo>
                          <a:pt x="104" y="313"/>
                        </a:lnTo>
                        <a:lnTo>
                          <a:pt x="163" y="360"/>
                        </a:lnTo>
                        <a:lnTo>
                          <a:pt x="202" y="405"/>
                        </a:lnTo>
                        <a:lnTo>
                          <a:pt x="285" y="431"/>
                        </a:lnTo>
                        <a:lnTo>
                          <a:pt x="344" y="508"/>
                        </a:lnTo>
                        <a:lnTo>
                          <a:pt x="437" y="547"/>
                        </a:lnTo>
                        <a:lnTo>
                          <a:pt x="553" y="626"/>
                        </a:lnTo>
                        <a:lnTo>
                          <a:pt x="695" y="666"/>
                        </a:lnTo>
                        <a:lnTo>
                          <a:pt x="884" y="699"/>
                        </a:lnTo>
                        <a:lnTo>
                          <a:pt x="1069" y="706"/>
                        </a:lnTo>
                        <a:lnTo>
                          <a:pt x="1234" y="627"/>
                        </a:lnTo>
                        <a:lnTo>
                          <a:pt x="1320" y="508"/>
                        </a:lnTo>
                        <a:lnTo>
                          <a:pt x="1132" y="0"/>
                        </a:lnTo>
                        <a:lnTo>
                          <a:pt x="1054" y="0"/>
                        </a:lnTo>
                        <a:lnTo>
                          <a:pt x="949" y="58"/>
                        </a:lnTo>
                        <a:lnTo>
                          <a:pt x="741" y="262"/>
                        </a:lnTo>
                        <a:lnTo>
                          <a:pt x="650" y="242"/>
                        </a:lnTo>
                        <a:lnTo>
                          <a:pt x="475" y="203"/>
                        </a:lnTo>
                        <a:lnTo>
                          <a:pt x="370" y="157"/>
                        </a:lnTo>
                        <a:lnTo>
                          <a:pt x="213" y="65"/>
                        </a:lnTo>
                        <a:lnTo>
                          <a:pt x="169" y="65"/>
                        </a:lnTo>
                        <a:lnTo>
                          <a:pt x="58" y="99"/>
                        </a:lnTo>
                        <a:lnTo>
                          <a:pt x="0" y="313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6231" name="Freeform 101">
                    <a:extLst>
                      <a:ext uri="{FF2B5EF4-FFF2-40B4-BE49-F238E27FC236}">
                        <a16:creationId xmlns:a16="http://schemas.microsoft.com/office/drawing/2014/main" id="{5E17D332-0F96-CC4B-AB9A-C77F82884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39" y="2580"/>
                    <a:ext cx="179" cy="230"/>
                  </a:xfrm>
                  <a:custGeom>
                    <a:avLst/>
                    <a:gdLst>
                      <a:gd name="T0" fmla="*/ 179 w 179"/>
                      <a:gd name="T1" fmla="*/ 0 h 230"/>
                      <a:gd name="T2" fmla="*/ 150 w 179"/>
                      <a:gd name="T3" fmla="*/ 59 h 230"/>
                      <a:gd name="T4" fmla="*/ 131 w 179"/>
                      <a:gd name="T5" fmla="*/ 95 h 230"/>
                      <a:gd name="T6" fmla="*/ 88 w 179"/>
                      <a:gd name="T7" fmla="*/ 132 h 230"/>
                      <a:gd name="T8" fmla="*/ 56 w 179"/>
                      <a:gd name="T9" fmla="*/ 175 h 230"/>
                      <a:gd name="T10" fmla="*/ 20 w 179"/>
                      <a:gd name="T11" fmla="*/ 211 h 230"/>
                      <a:gd name="T12" fmla="*/ 0 w 179"/>
                      <a:gd name="T13" fmla="*/ 230 h 230"/>
                      <a:gd name="T14" fmla="*/ 26 w 179"/>
                      <a:gd name="T15" fmla="*/ 227 h 230"/>
                      <a:gd name="T16" fmla="*/ 53 w 179"/>
                      <a:gd name="T17" fmla="*/ 211 h 230"/>
                      <a:gd name="T18" fmla="*/ 85 w 179"/>
                      <a:gd name="T19" fmla="*/ 195 h 230"/>
                      <a:gd name="T20" fmla="*/ 101 w 179"/>
                      <a:gd name="T21" fmla="*/ 185 h 230"/>
                      <a:gd name="T22" fmla="*/ 108 w 179"/>
                      <a:gd name="T23" fmla="*/ 162 h 230"/>
                      <a:gd name="T24" fmla="*/ 121 w 179"/>
                      <a:gd name="T25" fmla="*/ 142 h 230"/>
                      <a:gd name="T26" fmla="*/ 138 w 179"/>
                      <a:gd name="T27" fmla="*/ 117 h 230"/>
                      <a:gd name="T28" fmla="*/ 156 w 179"/>
                      <a:gd name="T29" fmla="*/ 95 h 230"/>
                      <a:gd name="T30" fmla="*/ 169 w 179"/>
                      <a:gd name="T31" fmla="*/ 62 h 230"/>
                      <a:gd name="T32" fmla="*/ 179 w 179"/>
                      <a:gd name="T33" fmla="*/ 0 h 23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79" h="230">
                        <a:moveTo>
                          <a:pt x="179" y="0"/>
                        </a:moveTo>
                        <a:lnTo>
                          <a:pt x="150" y="59"/>
                        </a:lnTo>
                        <a:lnTo>
                          <a:pt x="131" y="95"/>
                        </a:lnTo>
                        <a:lnTo>
                          <a:pt x="88" y="132"/>
                        </a:lnTo>
                        <a:lnTo>
                          <a:pt x="56" y="175"/>
                        </a:lnTo>
                        <a:lnTo>
                          <a:pt x="20" y="211"/>
                        </a:lnTo>
                        <a:lnTo>
                          <a:pt x="0" y="230"/>
                        </a:lnTo>
                        <a:lnTo>
                          <a:pt x="26" y="227"/>
                        </a:lnTo>
                        <a:lnTo>
                          <a:pt x="53" y="211"/>
                        </a:lnTo>
                        <a:lnTo>
                          <a:pt x="85" y="195"/>
                        </a:lnTo>
                        <a:lnTo>
                          <a:pt x="101" y="185"/>
                        </a:lnTo>
                        <a:lnTo>
                          <a:pt x="108" y="162"/>
                        </a:lnTo>
                        <a:lnTo>
                          <a:pt x="121" y="142"/>
                        </a:lnTo>
                        <a:lnTo>
                          <a:pt x="138" y="117"/>
                        </a:lnTo>
                        <a:lnTo>
                          <a:pt x="156" y="95"/>
                        </a:lnTo>
                        <a:lnTo>
                          <a:pt x="169" y="62"/>
                        </a:lnTo>
                        <a:lnTo>
                          <a:pt x="179" y="0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11113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grpSp>
              <p:nvGrpSpPr>
                <p:cNvPr id="6204" name="Group 102">
                  <a:extLst>
                    <a:ext uri="{FF2B5EF4-FFF2-40B4-BE49-F238E27FC236}">
                      <a16:creationId xmlns:a16="http://schemas.microsoft.com/office/drawing/2014/main" id="{E63B606D-001C-6647-84C6-2DE0E553EB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1" y="1361"/>
                  <a:ext cx="1050" cy="1503"/>
                  <a:chOff x="1401" y="1361"/>
                  <a:chExt cx="1050" cy="1503"/>
                </a:xfrm>
              </p:grpSpPr>
              <p:grpSp>
                <p:nvGrpSpPr>
                  <p:cNvPr id="6205" name="Group 103">
                    <a:extLst>
                      <a:ext uri="{FF2B5EF4-FFF2-40B4-BE49-F238E27FC236}">
                        <a16:creationId xmlns:a16="http://schemas.microsoft.com/office/drawing/2014/main" id="{A03902D9-FBCD-8748-9C88-256E878F25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01" y="1361"/>
                    <a:ext cx="1050" cy="1503"/>
                    <a:chOff x="1401" y="1361"/>
                    <a:chExt cx="1050" cy="1503"/>
                  </a:xfrm>
                </p:grpSpPr>
                <p:grpSp>
                  <p:nvGrpSpPr>
                    <p:cNvPr id="6212" name="Group 104">
                      <a:extLst>
                        <a:ext uri="{FF2B5EF4-FFF2-40B4-BE49-F238E27FC236}">
                          <a16:creationId xmlns:a16="http://schemas.microsoft.com/office/drawing/2014/main" id="{D367C3D9-0EA6-BA4F-B55F-DEA25FA96B3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1" y="1419"/>
                      <a:ext cx="841" cy="1445"/>
                      <a:chOff x="1401" y="1419"/>
                      <a:chExt cx="841" cy="1445"/>
                    </a:xfrm>
                  </p:grpSpPr>
                  <p:sp>
                    <p:nvSpPr>
                      <p:cNvPr id="6222" name="Freeform 105">
                        <a:extLst>
                          <a:ext uri="{FF2B5EF4-FFF2-40B4-BE49-F238E27FC236}">
                            <a16:creationId xmlns:a16="http://schemas.microsoft.com/office/drawing/2014/main" id="{CFE7042C-57EC-234E-88D9-D06F860F7B7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3" y="1472"/>
                        <a:ext cx="533" cy="736"/>
                      </a:xfrm>
                      <a:custGeom>
                        <a:avLst/>
                        <a:gdLst>
                          <a:gd name="T0" fmla="*/ 267 w 533"/>
                          <a:gd name="T1" fmla="*/ 736 h 736"/>
                          <a:gd name="T2" fmla="*/ 279 w 533"/>
                          <a:gd name="T3" fmla="*/ 632 h 736"/>
                          <a:gd name="T4" fmla="*/ 285 w 533"/>
                          <a:gd name="T5" fmla="*/ 553 h 736"/>
                          <a:gd name="T6" fmla="*/ 260 w 533"/>
                          <a:gd name="T7" fmla="*/ 468 h 736"/>
                          <a:gd name="T8" fmla="*/ 214 w 533"/>
                          <a:gd name="T9" fmla="*/ 403 h 736"/>
                          <a:gd name="T10" fmla="*/ 156 w 533"/>
                          <a:gd name="T11" fmla="*/ 338 h 736"/>
                          <a:gd name="T12" fmla="*/ 92 w 533"/>
                          <a:gd name="T13" fmla="*/ 293 h 736"/>
                          <a:gd name="T14" fmla="*/ 0 w 533"/>
                          <a:gd name="T15" fmla="*/ 260 h 736"/>
                          <a:gd name="T16" fmla="*/ 98 w 533"/>
                          <a:gd name="T17" fmla="*/ 162 h 736"/>
                          <a:gd name="T18" fmla="*/ 142 w 533"/>
                          <a:gd name="T19" fmla="*/ 0 h 736"/>
                          <a:gd name="T20" fmla="*/ 260 w 533"/>
                          <a:gd name="T21" fmla="*/ 66 h 736"/>
                          <a:gd name="T22" fmla="*/ 364 w 533"/>
                          <a:gd name="T23" fmla="*/ 131 h 736"/>
                          <a:gd name="T24" fmla="*/ 417 w 533"/>
                          <a:gd name="T25" fmla="*/ 201 h 736"/>
                          <a:gd name="T26" fmla="*/ 500 w 533"/>
                          <a:gd name="T27" fmla="*/ 371 h 736"/>
                          <a:gd name="T28" fmla="*/ 520 w 533"/>
                          <a:gd name="T29" fmla="*/ 535 h 736"/>
                          <a:gd name="T30" fmla="*/ 533 w 533"/>
                          <a:gd name="T31" fmla="*/ 638 h 736"/>
                          <a:gd name="T32" fmla="*/ 417 w 533"/>
                          <a:gd name="T33" fmla="*/ 658 h 736"/>
                          <a:gd name="T34" fmla="*/ 267 w 533"/>
                          <a:gd name="T35" fmla="*/ 736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7" y="736"/>
                            </a:moveTo>
                            <a:lnTo>
                              <a:pt x="279" y="632"/>
                            </a:lnTo>
                            <a:lnTo>
                              <a:pt x="285" y="553"/>
                            </a:lnTo>
                            <a:lnTo>
                              <a:pt x="260" y="468"/>
                            </a:lnTo>
                            <a:lnTo>
                              <a:pt x="214" y="403"/>
                            </a:lnTo>
                            <a:lnTo>
                              <a:pt x="156" y="338"/>
                            </a:lnTo>
                            <a:lnTo>
                              <a:pt x="92" y="293"/>
                            </a:lnTo>
                            <a:lnTo>
                              <a:pt x="0" y="260"/>
                            </a:lnTo>
                            <a:lnTo>
                              <a:pt x="98" y="162"/>
                            </a:lnTo>
                            <a:lnTo>
                              <a:pt x="142" y="0"/>
                            </a:lnTo>
                            <a:lnTo>
                              <a:pt x="260" y="66"/>
                            </a:lnTo>
                            <a:lnTo>
                              <a:pt x="364" y="131"/>
                            </a:lnTo>
                            <a:lnTo>
                              <a:pt x="417" y="201"/>
                            </a:lnTo>
                            <a:lnTo>
                              <a:pt x="500" y="371"/>
                            </a:lnTo>
                            <a:lnTo>
                              <a:pt x="520" y="535"/>
                            </a:lnTo>
                            <a:lnTo>
                              <a:pt x="533" y="638"/>
                            </a:lnTo>
                            <a:lnTo>
                              <a:pt x="417" y="658"/>
                            </a:lnTo>
                            <a:lnTo>
                              <a:pt x="267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23" name="Freeform 106">
                        <a:extLst>
                          <a:ext uri="{FF2B5EF4-FFF2-40B4-BE49-F238E27FC236}">
                            <a16:creationId xmlns:a16="http://schemas.microsoft.com/office/drawing/2014/main" id="{2E575418-BC45-E646-96C7-5B8248AF66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5" y="1693"/>
                        <a:ext cx="534" cy="735"/>
                      </a:xfrm>
                      <a:custGeom>
                        <a:avLst/>
                        <a:gdLst>
                          <a:gd name="T0" fmla="*/ 267 w 534"/>
                          <a:gd name="T1" fmla="*/ 0 h 735"/>
                          <a:gd name="T2" fmla="*/ 253 w 534"/>
                          <a:gd name="T3" fmla="*/ 104 h 735"/>
                          <a:gd name="T4" fmla="*/ 247 w 534"/>
                          <a:gd name="T5" fmla="*/ 182 h 735"/>
                          <a:gd name="T6" fmla="*/ 273 w 534"/>
                          <a:gd name="T7" fmla="*/ 267 h 735"/>
                          <a:gd name="T8" fmla="*/ 319 w 534"/>
                          <a:gd name="T9" fmla="*/ 332 h 735"/>
                          <a:gd name="T10" fmla="*/ 377 w 534"/>
                          <a:gd name="T11" fmla="*/ 397 h 735"/>
                          <a:gd name="T12" fmla="*/ 442 w 534"/>
                          <a:gd name="T13" fmla="*/ 444 h 735"/>
                          <a:gd name="T14" fmla="*/ 534 w 534"/>
                          <a:gd name="T15" fmla="*/ 476 h 735"/>
                          <a:gd name="T16" fmla="*/ 435 w 534"/>
                          <a:gd name="T17" fmla="*/ 574 h 735"/>
                          <a:gd name="T18" fmla="*/ 390 w 534"/>
                          <a:gd name="T19" fmla="*/ 735 h 735"/>
                          <a:gd name="T20" fmla="*/ 273 w 534"/>
                          <a:gd name="T21" fmla="*/ 671 h 735"/>
                          <a:gd name="T22" fmla="*/ 169 w 534"/>
                          <a:gd name="T23" fmla="*/ 607 h 735"/>
                          <a:gd name="T24" fmla="*/ 117 w 534"/>
                          <a:gd name="T25" fmla="*/ 535 h 735"/>
                          <a:gd name="T26" fmla="*/ 32 w 534"/>
                          <a:gd name="T27" fmla="*/ 366 h 735"/>
                          <a:gd name="T28" fmla="*/ 13 w 534"/>
                          <a:gd name="T29" fmla="*/ 202 h 735"/>
                          <a:gd name="T30" fmla="*/ 0 w 534"/>
                          <a:gd name="T31" fmla="*/ 97 h 735"/>
                          <a:gd name="T32" fmla="*/ 117 w 534"/>
                          <a:gd name="T33" fmla="*/ 78 h 735"/>
                          <a:gd name="T34" fmla="*/ 267 w 534"/>
                          <a:gd name="T35" fmla="*/ 0 h 735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4" h="735">
                            <a:moveTo>
                              <a:pt x="267" y="0"/>
                            </a:moveTo>
                            <a:lnTo>
                              <a:pt x="253" y="104"/>
                            </a:lnTo>
                            <a:lnTo>
                              <a:pt x="247" y="182"/>
                            </a:lnTo>
                            <a:lnTo>
                              <a:pt x="273" y="267"/>
                            </a:lnTo>
                            <a:lnTo>
                              <a:pt x="319" y="332"/>
                            </a:lnTo>
                            <a:lnTo>
                              <a:pt x="377" y="397"/>
                            </a:lnTo>
                            <a:lnTo>
                              <a:pt x="442" y="444"/>
                            </a:lnTo>
                            <a:lnTo>
                              <a:pt x="534" y="476"/>
                            </a:lnTo>
                            <a:lnTo>
                              <a:pt x="435" y="574"/>
                            </a:lnTo>
                            <a:lnTo>
                              <a:pt x="390" y="735"/>
                            </a:lnTo>
                            <a:lnTo>
                              <a:pt x="273" y="671"/>
                            </a:lnTo>
                            <a:lnTo>
                              <a:pt x="169" y="607"/>
                            </a:lnTo>
                            <a:lnTo>
                              <a:pt x="117" y="535"/>
                            </a:lnTo>
                            <a:lnTo>
                              <a:pt x="32" y="366"/>
                            </a:lnTo>
                            <a:lnTo>
                              <a:pt x="13" y="202"/>
                            </a:lnTo>
                            <a:lnTo>
                              <a:pt x="0" y="97"/>
                            </a:lnTo>
                            <a:lnTo>
                              <a:pt x="117" y="78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24" name="Freeform 107">
                        <a:extLst>
                          <a:ext uri="{FF2B5EF4-FFF2-40B4-BE49-F238E27FC236}">
                            <a16:creationId xmlns:a16="http://schemas.microsoft.com/office/drawing/2014/main" id="{4CFB56C5-F484-1845-A87C-EC503FC730E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24" y="1419"/>
                        <a:ext cx="533" cy="737"/>
                      </a:xfrm>
                      <a:custGeom>
                        <a:avLst/>
                        <a:gdLst>
                          <a:gd name="T0" fmla="*/ 265 w 533"/>
                          <a:gd name="T1" fmla="*/ 737 h 737"/>
                          <a:gd name="T2" fmla="*/ 278 w 533"/>
                          <a:gd name="T3" fmla="*/ 633 h 737"/>
                          <a:gd name="T4" fmla="*/ 285 w 533"/>
                          <a:gd name="T5" fmla="*/ 555 h 737"/>
                          <a:gd name="T6" fmla="*/ 260 w 533"/>
                          <a:gd name="T7" fmla="*/ 469 h 737"/>
                          <a:gd name="T8" fmla="*/ 214 w 533"/>
                          <a:gd name="T9" fmla="*/ 404 h 737"/>
                          <a:gd name="T10" fmla="*/ 156 w 533"/>
                          <a:gd name="T11" fmla="*/ 339 h 737"/>
                          <a:gd name="T12" fmla="*/ 91 w 533"/>
                          <a:gd name="T13" fmla="*/ 293 h 737"/>
                          <a:gd name="T14" fmla="*/ 0 w 533"/>
                          <a:gd name="T15" fmla="*/ 261 h 737"/>
                          <a:gd name="T16" fmla="*/ 98 w 533"/>
                          <a:gd name="T17" fmla="*/ 164 h 737"/>
                          <a:gd name="T18" fmla="*/ 143 w 533"/>
                          <a:gd name="T19" fmla="*/ 0 h 737"/>
                          <a:gd name="T20" fmla="*/ 260 w 533"/>
                          <a:gd name="T21" fmla="*/ 66 h 737"/>
                          <a:gd name="T22" fmla="*/ 363 w 533"/>
                          <a:gd name="T23" fmla="*/ 131 h 737"/>
                          <a:gd name="T24" fmla="*/ 416 w 533"/>
                          <a:gd name="T25" fmla="*/ 203 h 737"/>
                          <a:gd name="T26" fmla="*/ 500 w 533"/>
                          <a:gd name="T27" fmla="*/ 371 h 737"/>
                          <a:gd name="T28" fmla="*/ 520 w 533"/>
                          <a:gd name="T29" fmla="*/ 534 h 737"/>
                          <a:gd name="T30" fmla="*/ 533 w 533"/>
                          <a:gd name="T31" fmla="*/ 640 h 737"/>
                          <a:gd name="T32" fmla="*/ 416 w 533"/>
                          <a:gd name="T33" fmla="*/ 659 h 737"/>
                          <a:gd name="T34" fmla="*/ 265 w 533"/>
                          <a:gd name="T35" fmla="*/ 737 h 737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3" h="737">
                            <a:moveTo>
                              <a:pt x="265" y="737"/>
                            </a:moveTo>
                            <a:lnTo>
                              <a:pt x="278" y="633"/>
                            </a:lnTo>
                            <a:lnTo>
                              <a:pt x="285" y="555"/>
                            </a:lnTo>
                            <a:lnTo>
                              <a:pt x="260" y="469"/>
                            </a:lnTo>
                            <a:lnTo>
                              <a:pt x="214" y="404"/>
                            </a:lnTo>
                            <a:lnTo>
                              <a:pt x="156" y="339"/>
                            </a:lnTo>
                            <a:lnTo>
                              <a:pt x="91" y="293"/>
                            </a:lnTo>
                            <a:lnTo>
                              <a:pt x="0" y="261"/>
                            </a:lnTo>
                            <a:lnTo>
                              <a:pt x="98" y="164"/>
                            </a:lnTo>
                            <a:lnTo>
                              <a:pt x="143" y="0"/>
                            </a:lnTo>
                            <a:lnTo>
                              <a:pt x="260" y="66"/>
                            </a:lnTo>
                            <a:lnTo>
                              <a:pt x="363" y="131"/>
                            </a:lnTo>
                            <a:lnTo>
                              <a:pt x="416" y="203"/>
                            </a:lnTo>
                            <a:lnTo>
                              <a:pt x="500" y="371"/>
                            </a:lnTo>
                            <a:lnTo>
                              <a:pt x="520" y="534"/>
                            </a:lnTo>
                            <a:lnTo>
                              <a:pt x="533" y="640"/>
                            </a:lnTo>
                            <a:lnTo>
                              <a:pt x="416" y="659"/>
                            </a:lnTo>
                            <a:lnTo>
                              <a:pt x="265" y="737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25" name="Freeform 108">
                        <a:extLst>
                          <a:ext uri="{FF2B5EF4-FFF2-40B4-BE49-F238E27FC236}">
                            <a16:creationId xmlns:a16="http://schemas.microsoft.com/office/drawing/2014/main" id="{32FD23AA-9C90-F34C-B697-E65EA5A050F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69" y="1966"/>
                        <a:ext cx="533" cy="737"/>
                      </a:xfrm>
                      <a:custGeom>
                        <a:avLst/>
                        <a:gdLst>
                          <a:gd name="T0" fmla="*/ 266 w 533"/>
                          <a:gd name="T1" fmla="*/ 0 h 737"/>
                          <a:gd name="T2" fmla="*/ 253 w 533"/>
                          <a:gd name="T3" fmla="*/ 106 h 737"/>
                          <a:gd name="T4" fmla="*/ 246 w 533"/>
                          <a:gd name="T5" fmla="*/ 184 h 737"/>
                          <a:gd name="T6" fmla="*/ 273 w 533"/>
                          <a:gd name="T7" fmla="*/ 269 h 737"/>
                          <a:gd name="T8" fmla="*/ 318 w 533"/>
                          <a:gd name="T9" fmla="*/ 334 h 737"/>
                          <a:gd name="T10" fmla="*/ 376 w 533"/>
                          <a:gd name="T11" fmla="*/ 398 h 737"/>
                          <a:gd name="T12" fmla="*/ 443 w 533"/>
                          <a:gd name="T13" fmla="*/ 443 h 737"/>
                          <a:gd name="T14" fmla="*/ 533 w 533"/>
                          <a:gd name="T15" fmla="*/ 476 h 737"/>
                          <a:gd name="T16" fmla="*/ 437 w 533"/>
                          <a:gd name="T17" fmla="*/ 575 h 737"/>
                          <a:gd name="T18" fmla="*/ 389 w 533"/>
                          <a:gd name="T19" fmla="*/ 737 h 737"/>
                          <a:gd name="T20" fmla="*/ 273 w 533"/>
                          <a:gd name="T21" fmla="*/ 672 h 737"/>
                          <a:gd name="T22" fmla="*/ 169 w 533"/>
                          <a:gd name="T23" fmla="*/ 607 h 737"/>
                          <a:gd name="T24" fmla="*/ 118 w 533"/>
                          <a:gd name="T25" fmla="*/ 535 h 737"/>
                          <a:gd name="T26" fmla="*/ 33 w 533"/>
                          <a:gd name="T27" fmla="*/ 365 h 737"/>
                          <a:gd name="T28" fmla="*/ 13 w 533"/>
                          <a:gd name="T29" fmla="*/ 203 h 737"/>
                          <a:gd name="T30" fmla="*/ 0 w 533"/>
                          <a:gd name="T31" fmla="*/ 99 h 737"/>
                          <a:gd name="T32" fmla="*/ 118 w 533"/>
                          <a:gd name="T33" fmla="*/ 79 h 737"/>
                          <a:gd name="T34" fmla="*/ 266 w 533"/>
                          <a:gd name="T35" fmla="*/ 0 h 737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3" h="737">
                            <a:moveTo>
                              <a:pt x="266" y="0"/>
                            </a:moveTo>
                            <a:lnTo>
                              <a:pt x="253" y="106"/>
                            </a:lnTo>
                            <a:lnTo>
                              <a:pt x="246" y="184"/>
                            </a:lnTo>
                            <a:lnTo>
                              <a:pt x="273" y="269"/>
                            </a:lnTo>
                            <a:lnTo>
                              <a:pt x="318" y="334"/>
                            </a:lnTo>
                            <a:lnTo>
                              <a:pt x="376" y="398"/>
                            </a:lnTo>
                            <a:lnTo>
                              <a:pt x="443" y="443"/>
                            </a:lnTo>
                            <a:lnTo>
                              <a:pt x="533" y="476"/>
                            </a:lnTo>
                            <a:lnTo>
                              <a:pt x="437" y="575"/>
                            </a:lnTo>
                            <a:lnTo>
                              <a:pt x="389" y="737"/>
                            </a:lnTo>
                            <a:lnTo>
                              <a:pt x="273" y="672"/>
                            </a:lnTo>
                            <a:lnTo>
                              <a:pt x="169" y="607"/>
                            </a:lnTo>
                            <a:lnTo>
                              <a:pt x="118" y="535"/>
                            </a:lnTo>
                            <a:lnTo>
                              <a:pt x="33" y="365"/>
                            </a:lnTo>
                            <a:lnTo>
                              <a:pt x="13" y="203"/>
                            </a:lnTo>
                            <a:lnTo>
                              <a:pt x="0" y="99"/>
                            </a:lnTo>
                            <a:lnTo>
                              <a:pt x="118" y="79"/>
                            </a:lnTo>
                            <a:lnTo>
                              <a:pt x="266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26" name="Freeform 109">
                        <a:extLst>
                          <a:ext uri="{FF2B5EF4-FFF2-40B4-BE49-F238E27FC236}">
                            <a16:creationId xmlns:a16="http://schemas.microsoft.com/office/drawing/2014/main" id="{3F166D12-13B6-7A49-9337-E813C48CF58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0" y="1751"/>
                        <a:ext cx="533" cy="736"/>
                      </a:xfrm>
                      <a:custGeom>
                        <a:avLst/>
                        <a:gdLst>
                          <a:gd name="T0" fmla="*/ 267 w 533"/>
                          <a:gd name="T1" fmla="*/ 0 h 736"/>
                          <a:gd name="T2" fmla="*/ 253 w 533"/>
                          <a:gd name="T3" fmla="*/ 104 h 736"/>
                          <a:gd name="T4" fmla="*/ 247 w 533"/>
                          <a:gd name="T5" fmla="*/ 182 h 736"/>
                          <a:gd name="T6" fmla="*/ 273 w 533"/>
                          <a:gd name="T7" fmla="*/ 268 h 736"/>
                          <a:gd name="T8" fmla="*/ 318 w 533"/>
                          <a:gd name="T9" fmla="*/ 334 h 736"/>
                          <a:gd name="T10" fmla="*/ 378 w 533"/>
                          <a:gd name="T11" fmla="*/ 399 h 736"/>
                          <a:gd name="T12" fmla="*/ 444 w 533"/>
                          <a:gd name="T13" fmla="*/ 444 h 736"/>
                          <a:gd name="T14" fmla="*/ 533 w 533"/>
                          <a:gd name="T15" fmla="*/ 477 h 736"/>
                          <a:gd name="T16" fmla="*/ 437 w 533"/>
                          <a:gd name="T17" fmla="*/ 573 h 736"/>
                          <a:gd name="T18" fmla="*/ 391 w 533"/>
                          <a:gd name="T19" fmla="*/ 736 h 736"/>
                          <a:gd name="T20" fmla="*/ 273 w 533"/>
                          <a:gd name="T21" fmla="*/ 671 h 736"/>
                          <a:gd name="T22" fmla="*/ 169 w 533"/>
                          <a:gd name="T23" fmla="*/ 606 h 736"/>
                          <a:gd name="T24" fmla="*/ 118 w 533"/>
                          <a:gd name="T25" fmla="*/ 535 h 736"/>
                          <a:gd name="T26" fmla="*/ 33 w 533"/>
                          <a:gd name="T27" fmla="*/ 366 h 736"/>
                          <a:gd name="T28" fmla="*/ 14 w 533"/>
                          <a:gd name="T29" fmla="*/ 202 h 736"/>
                          <a:gd name="T30" fmla="*/ 0 w 533"/>
                          <a:gd name="T31" fmla="*/ 98 h 736"/>
                          <a:gd name="T32" fmla="*/ 118 w 533"/>
                          <a:gd name="T33" fmla="*/ 79 h 736"/>
                          <a:gd name="T34" fmla="*/ 267 w 533"/>
                          <a:gd name="T35" fmla="*/ 0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7" y="0"/>
                            </a:moveTo>
                            <a:lnTo>
                              <a:pt x="253" y="104"/>
                            </a:lnTo>
                            <a:lnTo>
                              <a:pt x="247" y="182"/>
                            </a:lnTo>
                            <a:lnTo>
                              <a:pt x="273" y="268"/>
                            </a:lnTo>
                            <a:lnTo>
                              <a:pt x="318" y="334"/>
                            </a:lnTo>
                            <a:lnTo>
                              <a:pt x="378" y="399"/>
                            </a:lnTo>
                            <a:lnTo>
                              <a:pt x="444" y="444"/>
                            </a:lnTo>
                            <a:lnTo>
                              <a:pt x="533" y="477"/>
                            </a:lnTo>
                            <a:lnTo>
                              <a:pt x="437" y="573"/>
                            </a:lnTo>
                            <a:lnTo>
                              <a:pt x="391" y="736"/>
                            </a:lnTo>
                            <a:lnTo>
                              <a:pt x="273" y="671"/>
                            </a:lnTo>
                            <a:lnTo>
                              <a:pt x="169" y="606"/>
                            </a:lnTo>
                            <a:lnTo>
                              <a:pt x="118" y="535"/>
                            </a:lnTo>
                            <a:lnTo>
                              <a:pt x="33" y="366"/>
                            </a:lnTo>
                            <a:lnTo>
                              <a:pt x="14" y="202"/>
                            </a:lnTo>
                            <a:lnTo>
                              <a:pt x="0" y="98"/>
                            </a:lnTo>
                            <a:lnTo>
                              <a:pt x="118" y="79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27" name="Freeform 110">
                        <a:extLst>
                          <a:ext uri="{FF2B5EF4-FFF2-40B4-BE49-F238E27FC236}">
                            <a16:creationId xmlns:a16="http://schemas.microsoft.com/office/drawing/2014/main" id="{5987C800-E064-AD42-A360-69F717AABB3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7" y="1800"/>
                        <a:ext cx="735" cy="534"/>
                      </a:xfrm>
                      <a:custGeom>
                        <a:avLst/>
                        <a:gdLst>
                          <a:gd name="T0" fmla="*/ 0 w 735"/>
                          <a:gd name="T1" fmla="*/ 268 h 534"/>
                          <a:gd name="T2" fmla="*/ 105 w 735"/>
                          <a:gd name="T3" fmla="*/ 282 h 534"/>
                          <a:gd name="T4" fmla="*/ 183 w 735"/>
                          <a:gd name="T5" fmla="*/ 288 h 534"/>
                          <a:gd name="T6" fmla="*/ 268 w 735"/>
                          <a:gd name="T7" fmla="*/ 262 h 534"/>
                          <a:gd name="T8" fmla="*/ 331 w 735"/>
                          <a:gd name="T9" fmla="*/ 216 h 534"/>
                          <a:gd name="T10" fmla="*/ 396 w 735"/>
                          <a:gd name="T11" fmla="*/ 156 h 534"/>
                          <a:gd name="T12" fmla="*/ 441 w 735"/>
                          <a:gd name="T13" fmla="*/ 91 h 534"/>
                          <a:gd name="T14" fmla="*/ 475 w 735"/>
                          <a:gd name="T15" fmla="*/ 0 h 534"/>
                          <a:gd name="T16" fmla="*/ 573 w 735"/>
                          <a:gd name="T17" fmla="*/ 98 h 534"/>
                          <a:gd name="T18" fmla="*/ 735 w 735"/>
                          <a:gd name="T19" fmla="*/ 143 h 534"/>
                          <a:gd name="T20" fmla="*/ 669 w 735"/>
                          <a:gd name="T21" fmla="*/ 262 h 534"/>
                          <a:gd name="T22" fmla="*/ 605 w 735"/>
                          <a:gd name="T23" fmla="*/ 366 h 534"/>
                          <a:gd name="T24" fmla="*/ 534 w 735"/>
                          <a:gd name="T25" fmla="*/ 418 h 534"/>
                          <a:gd name="T26" fmla="*/ 363 w 735"/>
                          <a:gd name="T27" fmla="*/ 503 h 534"/>
                          <a:gd name="T28" fmla="*/ 202 w 735"/>
                          <a:gd name="T29" fmla="*/ 522 h 534"/>
                          <a:gd name="T30" fmla="*/ 98 w 735"/>
                          <a:gd name="T31" fmla="*/ 534 h 534"/>
                          <a:gd name="T32" fmla="*/ 78 w 735"/>
                          <a:gd name="T33" fmla="*/ 418 h 534"/>
                          <a:gd name="T34" fmla="*/ 0 w 735"/>
                          <a:gd name="T35" fmla="*/ 268 h 5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735" h="534">
                            <a:moveTo>
                              <a:pt x="0" y="268"/>
                            </a:moveTo>
                            <a:lnTo>
                              <a:pt x="105" y="282"/>
                            </a:lnTo>
                            <a:lnTo>
                              <a:pt x="183" y="288"/>
                            </a:lnTo>
                            <a:lnTo>
                              <a:pt x="268" y="262"/>
                            </a:lnTo>
                            <a:lnTo>
                              <a:pt x="331" y="216"/>
                            </a:lnTo>
                            <a:lnTo>
                              <a:pt x="396" y="156"/>
                            </a:lnTo>
                            <a:lnTo>
                              <a:pt x="441" y="91"/>
                            </a:lnTo>
                            <a:lnTo>
                              <a:pt x="475" y="0"/>
                            </a:lnTo>
                            <a:lnTo>
                              <a:pt x="573" y="98"/>
                            </a:lnTo>
                            <a:lnTo>
                              <a:pt x="735" y="143"/>
                            </a:lnTo>
                            <a:lnTo>
                              <a:pt x="669" y="262"/>
                            </a:lnTo>
                            <a:lnTo>
                              <a:pt x="605" y="366"/>
                            </a:lnTo>
                            <a:lnTo>
                              <a:pt x="534" y="418"/>
                            </a:lnTo>
                            <a:lnTo>
                              <a:pt x="363" y="503"/>
                            </a:lnTo>
                            <a:lnTo>
                              <a:pt x="202" y="522"/>
                            </a:lnTo>
                            <a:lnTo>
                              <a:pt x="98" y="534"/>
                            </a:lnTo>
                            <a:lnTo>
                              <a:pt x="78" y="418"/>
                            </a:lnTo>
                            <a:lnTo>
                              <a:pt x="0" y="26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28" name="Freeform 111">
                        <a:extLst>
                          <a:ext uri="{FF2B5EF4-FFF2-40B4-BE49-F238E27FC236}">
                            <a16:creationId xmlns:a16="http://schemas.microsoft.com/office/drawing/2014/main" id="{D75B9BC1-14ED-2048-B775-02C9E361E7C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1908"/>
                        <a:ext cx="532" cy="736"/>
                      </a:xfrm>
                      <a:custGeom>
                        <a:avLst/>
                        <a:gdLst>
                          <a:gd name="T0" fmla="*/ 266 w 532"/>
                          <a:gd name="T1" fmla="*/ 736 h 736"/>
                          <a:gd name="T2" fmla="*/ 279 w 532"/>
                          <a:gd name="T3" fmla="*/ 633 h 736"/>
                          <a:gd name="T4" fmla="*/ 286 w 532"/>
                          <a:gd name="T5" fmla="*/ 553 h 736"/>
                          <a:gd name="T6" fmla="*/ 259 w 532"/>
                          <a:gd name="T7" fmla="*/ 469 h 736"/>
                          <a:gd name="T8" fmla="*/ 214 w 532"/>
                          <a:gd name="T9" fmla="*/ 405 h 736"/>
                          <a:gd name="T10" fmla="*/ 155 w 532"/>
                          <a:gd name="T11" fmla="*/ 339 h 736"/>
                          <a:gd name="T12" fmla="*/ 90 w 532"/>
                          <a:gd name="T13" fmla="*/ 294 h 736"/>
                          <a:gd name="T14" fmla="*/ 0 w 532"/>
                          <a:gd name="T15" fmla="*/ 261 h 736"/>
                          <a:gd name="T16" fmla="*/ 96 w 532"/>
                          <a:gd name="T17" fmla="*/ 164 h 736"/>
                          <a:gd name="T18" fmla="*/ 143 w 532"/>
                          <a:gd name="T19" fmla="*/ 0 h 736"/>
                          <a:gd name="T20" fmla="*/ 259 w 532"/>
                          <a:gd name="T21" fmla="*/ 66 h 736"/>
                          <a:gd name="T22" fmla="*/ 364 w 532"/>
                          <a:gd name="T23" fmla="*/ 131 h 736"/>
                          <a:gd name="T24" fmla="*/ 414 w 532"/>
                          <a:gd name="T25" fmla="*/ 202 h 736"/>
                          <a:gd name="T26" fmla="*/ 499 w 532"/>
                          <a:gd name="T27" fmla="*/ 372 h 736"/>
                          <a:gd name="T28" fmla="*/ 519 w 532"/>
                          <a:gd name="T29" fmla="*/ 534 h 736"/>
                          <a:gd name="T30" fmla="*/ 532 w 532"/>
                          <a:gd name="T31" fmla="*/ 639 h 736"/>
                          <a:gd name="T32" fmla="*/ 414 w 532"/>
                          <a:gd name="T33" fmla="*/ 658 h 736"/>
                          <a:gd name="T34" fmla="*/ 266 w 532"/>
                          <a:gd name="T35" fmla="*/ 736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2" h="736">
                            <a:moveTo>
                              <a:pt x="266" y="736"/>
                            </a:moveTo>
                            <a:lnTo>
                              <a:pt x="279" y="633"/>
                            </a:lnTo>
                            <a:lnTo>
                              <a:pt x="286" y="553"/>
                            </a:lnTo>
                            <a:lnTo>
                              <a:pt x="259" y="469"/>
                            </a:lnTo>
                            <a:lnTo>
                              <a:pt x="214" y="405"/>
                            </a:lnTo>
                            <a:lnTo>
                              <a:pt x="155" y="339"/>
                            </a:lnTo>
                            <a:lnTo>
                              <a:pt x="90" y="294"/>
                            </a:lnTo>
                            <a:lnTo>
                              <a:pt x="0" y="261"/>
                            </a:lnTo>
                            <a:lnTo>
                              <a:pt x="96" y="164"/>
                            </a:lnTo>
                            <a:lnTo>
                              <a:pt x="143" y="0"/>
                            </a:lnTo>
                            <a:lnTo>
                              <a:pt x="259" y="66"/>
                            </a:lnTo>
                            <a:lnTo>
                              <a:pt x="364" y="131"/>
                            </a:lnTo>
                            <a:lnTo>
                              <a:pt x="414" y="202"/>
                            </a:lnTo>
                            <a:lnTo>
                              <a:pt x="499" y="372"/>
                            </a:lnTo>
                            <a:lnTo>
                              <a:pt x="519" y="534"/>
                            </a:lnTo>
                            <a:lnTo>
                              <a:pt x="532" y="639"/>
                            </a:lnTo>
                            <a:lnTo>
                              <a:pt x="414" y="658"/>
                            </a:lnTo>
                            <a:lnTo>
                              <a:pt x="266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29" name="Freeform 112">
                        <a:extLst>
                          <a:ext uri="{FF2B5EF4-FFF2-40B4-BE49-F238E27FC236}">
                            <a16:creationId xmlns:a16="http://schemas.microsoft.com/office/drawing/2014/main" id="{63468F37-7B9A-1B42-B3C3-40CBB81ACD0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2130"/>
                        <a:ext cx="532" cy="734"/>
                      </a:xfrm>
                      <a:custGeom>
                        <a:avLst/>
                        <a:gdLst>
                          <a:gd name="T0" fmla="*/ 266 w 532"/>
                          <a:gd name="T1" fmla="*/ 734 h 734"/>
                          <a:gd name="T2" fmla="*/ 279 w 532"/>
                          <a:gd name="T3" fmla="*/ 631 h 734"/>
                          <a:gd name="T4" fmla="*/ 286 w 532"/>
                          <a:gd name="T5" fmla="*/ 553 h 734"/>
                          <a:gd name="T6" fmla="*/ 259 w 532"/>
                          <a:gd name="T7" fmla="*/ 469 h 734"/>
                          <a:gd name="T8" fmla="*/ 214 w 532"/>
                          <a:gd name="T9" fmla="*/ 404 h 734"/>
                          <a:gd name="T10" fmla="*/ 155 w 532"/>
                          <a:gd name="T11" fmla="*/ 338 h 734"/>
                          <a:gd name="T12" fmla="*/ 90 w 532"/>
                          <a:gd name="T13" fmla="*/ 292 h 734"/>
                          <a:gd name="T14" fmla="*/ 0 w 532"/>
                          <a:gd name="T15" fmla="*/ 260 h 734"/>
                          <a:gd name="T16" fmla="*/ 96 w 532"/>
                          <a:gd name="T17" fmla="*/ 163 h 734"/>
                          <a:gd name="T18" fmla="*/ 143 w 532"/>
                          <a:gd name="T19" fmla="*/ 0 h 734"/>
                          <a:gd name="T20" fmla="*/ 259 w 532"/>
                          <a:gd name="T21" fmla="*/ 65 h 734"/>
                          <a:gd name="T22" fmla="*/ 364 w 532"/>
                          <a:gd name="T23" fmla="*/ 130 h 734"/>
                          <a:gd name="T24" fmla="*/ 414 w 532"/>
                          <a:gd name="T25" fmla="*/ 201 h 734"/>
                          <a:gd name="T26" fmla="*/ 499 w 532"/>
                          <a:gd name="T27" fmla="*/ 371 h 734"/>
                          <a:gd name="T28" fmla="*/ 519 w 532"/>
                          <a:gd name="T29" fmla="*/ 534 h 734"/>
                          <a:gd name="T30" fmla="*/ 532 w 532"/>
                          <a:gd name="T31" fmla="*/ 638 h 734"/>
                          <a:gd name="T32" fmla="*/ 414 w 532"/>
                          <a:gd name="T33" fmla="*/ 656 h 734"/>
                          <a:gd name="T34" fmla="*/ 266 w 532"/>
                          <a:gd name="T35" fmla="*/ 734 h 7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2" h="734">
                            <a:moveTo>
                              <a:pt x="266" y="734"/>
                            </a:moveTo>
                            <a:lnTo>
                              <a:pt x="279" y="631"/>
                            </a:lnTo>
                            <a:lnTo>
                              <a:pt x="286" y="553"/>
                            </a:lnTo>
                            <a:lnTo>
                              <a:pt x="259" y="469"/>
                            </a:lnTo>
                            <a:lnTo>
                              <a:pt x="214" y="404"/>
                            </a:lnTo>
                            <a:lnTo>
                              <a:pt x="155" y="338"/>
                            </a:lnTo>
                            <a:lnTo>
                              <a:pt x="90" y="292"/>
                            </a:lnTo>
                            <a:lnTo>
                              <a:pt x="0" y="260"/>
                            </a:lnTo>
                            <a:lnTo>
                              <a:pt x="96" y="163"/>
                            </a:lnTo>
                            <a:lnTo>
                              <a:pt x="143" y="0"/>
                            </a:lnTo>
                            <a:lnTo>
                              <a:pt x="259" y="65"/>
                            </a:lnTo>
                            <a:lnTo>
                              <a:pt x="364" y="130"/>
                            </a:lnTo>
                            <a:lnTo>
                              <a:pt x="414" y="201"/>
                            </a:lnTo>
                            <a:lnTo>
                              <a:pt x="499" y="371"/>
                            </a:lnTo>
                            <a:lnTo>
                              <a:pt x="519" y="534"/>
                            </a:lnTo>
                            <a:lnTo>
                              <a:pt x="532" y="638"/>
                            </a:lnTo>
                            <a:lnTo>
                              <a:pt x="414" y="656"/>
                            </a:lnTo>
                            <a:lnTo>
                              <a:pt x="266" y="734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</p:grpSp>
                <p:grpSp>
                  <p:nvGrpSpPr>
                    <p:cNvPr id="6213" name="Group 113">
                      <a:extLst>
                        <a:ext uri="{FF2B5EF4-FFF2-40B4-BE49-F238E27FC236}">
                          <a16:creationId xmlns:a16="http://schemas.microsoft.com/office/drawing/2014/main" id="{3613A9F0-3D5F-ED49-A206-D88732EB037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0" y="1361"/>
                      <a:ext cx="841" cy="1445"/>
                      <a:chOff x="1610" y="1361"/>
                      <a:chExt cx="841" cy="1445"/>
                    </a:xfrm>
                  </p:grpSpPr>
                  <p:sp>
                    <p:nvSpPr>
                      <p:cNvPr id="6214" name="Freeform 114">
                        <a:extLst>
                          <a:ext uri="{FF2B5EF4-FFF2-40B4-BE49-F238E27FC236}">
                            <a16:creationId xmlns:a16="http://schemas.microsoft.com/office/drawing/2014/main" id="{95202BDD-72AA-AC40-B187-98DE509F17D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5" y="1412"/>
                        <a:ext cx="532" cy="738"/>
                      </a:xfrm>
                      <a:custGeom>
                        <a:avLst/>
                        <a:gdLst>
                          <a:gd name="T0" fmla="*/ 266 w 532"/>
                          <a:gd name="T1" fmla="*/ 738 h 738"/>
                          <a:gd name="T2" fmla="*/ 253 w 532"/>
                          <a:gd name="T3" fmla="*/ 633 h 738"/>
                          <a:gd name="T4" fmla="*/ 246 w 532"/>
                          <a:gd name="T5" fmla="*/ 554 h 738"/>
                          <a:gd name="T6" fmla="*/ 273 w 532"/>
                          <a:gd name="T7" fmla="*/ 469 h 738"/>
                          <a:gd name="T8" fmla="*/ 318 w 532"/>
                          <a:gd name="T9" fmla="*/ 404 h 738"/>
                          <a:gd name="T10" fmla="*/ 377 w 532"/>
                          <a:gd name="T11" fmla="*/ 339 h 738"/>
                          <a:gd name="T12" fmla="*/ 443 w 532"/>
                          <a:gd name="T13" fmla="*/ 293 h 738"/>
                          <a:gd name="T14" fmla="*/ 532 w 532"/>
                          <a:gd name="T15" fmla="*/ 261 h 738"/>
                          <a:gd name="T16" fmla="*/ 436 w 532"/>
                          <a:gd name="T17" fmla="*/ 164 h 738"/>
                          <a:gd name="T18" fmla="*/ 390 w 532"/>
                          <a:gd name="T19" fmla="*/ 0 h 738"/>
                          <a:gd name="T20" fmla="*/ 273 w 532"/>
                          <a:gd name="T21" fmla="*/ 66 h 738"/>
                          <a:gd name="T22" fmla="*/ 168 w 532"/>
                          <a:gd name="T23" fmla="*/ 132 h 738"/>
                          <a:gd name="T24" fmla="*/ 117 w 532"/>
                          <a:gd name="T25" fmla="*/ 204 h 738"/>
                          <a:gd name="T26" fmla="*/ 33 w 532"/>
                          <a:gd name="T27" fmla="*/ 371 h 738"/>
                          <a:gd name="T28" fmla="*/ 13 w 532"/>
                          <a:gd name="T29" fmla="*/ 534 h 738"/>
                          <a:gd name="T30" fmla="*/ 0 w 532"/>
                          <a:gd name="T31" fmla="*/ 640 h 738"/>
                          <a:gd name="T32" fmla="*/ 117 w 532"/>
                          <a:gd name="T33" fmla="*/ 660 h 738"/>
                          <a:gd name="T34" fmla="*/ 266 w 532"/>
                          <a:gd name="T35" fmla="*/ 738 h 738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2" h="738">
                            <a:moveTo>
                              <a:pt x="266" y="738"/>
                            </a:moveTo>
                            <a:lnTo>
                              <a:pt x="253" y="633"/>
                            </a:lnTo>
                            <a:lnTo>
                              <a:pt x="246" y="554"/>
                            </a:lnTo>
                            <a:lnTo>
                              <a:pt x="273" y="469"/>
                            </a:lnTo>
                            <a:lnTo>
                              <a:pt x="318" y="404"/>
                            </a:lnTo>
                            <a:lnTo>
                              <a:pt x="377" y="339"/>
                            </a:lnTo>
                            <a:lnTo>
                              <a:pt x="443" y="293"/>
                            </a:lnTo>
                            <a:lnTo>
                              <a:pt x="532" y="261"/>
                            </a:lnTo>
                            <a:lnTo>
                              <a:pt x="436" y="164"/>
                            </a:lnTo>
                            <a:lnTo>
                              <a:pt x="390" y="0"/>
                            </a:lnTo>
                            <a:lnTo>
                              <a:pt x="273" y="66"/>
                            </a:lnTo>
                            <a:lnTo>
                              <a:pt x="168" y="132"/>
                            </a:lnTo>
                            <a:lnTo>
                              <a:pt x="117" y="204"/>
                            </a:lnTo>
                            <a:lnTo>
                              <a:pt x="33" y="371"/>
                            </a:lnTo>
                            <a:lnTo>
                              <a:pt x="13" y="534"/>
                            </a:lnTo>
                            <a:lnTo>
                              <a:pt x="0" y="640"/>
                            </a:lnTo>
                            <a:lnTo>
                              <a:pt x="117" y="660"/>
                            </a:lnTo>
                            <a:lnTo>
                              <a:pt x="266" y="73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15" name="Freeform 115">
                        <a:extLst>
                          <a:ext uri="{FF2B5EF4-FFF2-40B4-BE49-F238E27FC236}">
                            <a16:creationId xmlns:a16="http://schemas.microsoft.com/office/drawing/2014/main" id="{44295779-4CD1-EB46-8632-B270FE06236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53" y="1634"/>
                        <a:ext cx="533" cy="736"/>
                      </a:xfrm>
                      <a:custGeom>
                        <a:avLst/>
                        <a:gdLst>
                          <a:gd name="T0" fmla="*/ 267 w 533"/>
                          <a:gd name="T1" fmla="*/ 0 h 736"/>
                          <a:gd name="T2" fmla="*/ 280 w 533"/>
                          <a:gd name="T3" fmla="*/ 104 h 736"/>
                          <a:gd name="T4" fmla="*/ 287 w 533"/>
                          <a:gd name="T5" fmla="*/ 182 h 736"/>
                          <a:gd name="T6" fmla="*/ 260 w 533"/>
                          <a:gd name="T7" fmla="*/ 267 h 736"/>
                          <a:gd name="T8" fmla="*/ 215 w 533"/>
                          <a:gd name="T9" fmla="*/ 332 h 736"/>
                          <a:gd name="T10" fmla="*/ 157 w 533"/>
                          <a:gd name="T11" fmla="*/ 398 h 736"/>
                          <a:gd name="T12" fmla="*/ 90 w 533"/>
                          <a:gd name="T13" fmla="*/ 444 h 736"/>
                          <a:gd name="T14" fmla="*/ 0 w 533"/>
                          <a:gd name="T15" fmla="*/ 476 h 736"/>
                          <a:gd name="T16" fmla="*/ 97 w 533"/>
                          <a:gd name="T17" fmla="*/ 574 h 736"/>
                          <a:gd name="T18" fmla="*/ 144 w 533"/>
                          <a:gd name="T19" fmla="*/ 736 h 736"/>
                          <a:gd name="T20" fmla="*/ 260 w 533"/>
                          <a:gd name="T21" fmla="*/ 672 h 736"/>
                          <a:gd name="T22" fmla="*/ 364 w 533"/>
                          <a:gd name="T23" fmla="*/ 607 h 736"/>
                          <a:gd name="T24" fmla="*/ 416 w 533"/>
                          <a:gd name="T25" fmla="*/ 535 h 736"/>
                          <a:gd name="T26" fmla="*/ 500 w 533"/>
                          <a:gd name="T27" fmla="*/ 366 h 736"/>
                          <a:gd name="T28" fmla="*/ 520 w 533"/>
                          <a:gd name="T29" fmla="*/ 202 h 736"/>
                          <a:gd name="T30" fmla="*/ 533 w 533"/>
                          <a:gd name="T31" fmla="*/ 98 h 736"/>
                          <a:gd name="T32" fmla="*/ 416 w 533"/>
                          <a:gd name="T33" fmla="*/ 78 h 736"/>
                          <a:gd name="T34" fmla="*/ 267 w 533"/>
                          <a:gd name="T35" fmla="*/ 0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7" y="0"/>
                            </a:moveTo>
                            <a:lnTo>
                              <a:pt x="280" y="104"/>
                            </a:lnTo>
                            <a:lnTo>
                              <a:pt x="287" y="182"/>
                            </a:lnTo>
                            <a:lnTo>
                              <a:pt x="260" y="267"/>
                            </a:lnTo>
                            <a:lnTo>
                              <a:pt x="215" y="332"/>
                            </a:lnTo>
                            <a:lnTo>
                              <a:pt x="157" y="398"/>
                            </a:lnTo>
                            <a:lnTo>
                              <a:pt x="90" y="444"/>
                            </a:lnTo>
                            <a:lnTo>
                              <a:pt x="0" y="476"/>
                            </a:lnTo>
                            <a:lnTo>
                              <a:pt x="97" y="574"/>
                            </a:lnTo>
                            <a:lnTo>
                              <a:pt x="144" y="736"/>
                            </a:lnTo>
                            <a:lnTo>
                              <a:pt x="260" y="672"/>
                            </a:lnTo>
                            <a:lnTo>
                              <a:pt x="364" y="607"/>
                            </a:lnTo>
                            <a:lnTo>
                              <a:pt x="416" y="535"/>
                            </a:lnTo>
                            <a:lnTo>
                              <a:pt x="500" y="366"/>
                            </a:lnTo>
                            <a:lnTo>
                              <a:pt x="520" y="202"/>
                            </a:lnTo>
                            <a:lnTo>
                              <a:pt x="533" y="98"/>
                            </a:lnTo>
                            <a:lnTo>
                              <a:pt x="416" y="78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16" name="Freeform 116">
                        <a:extLst>
                          <a:ext uri="{FF2B5EF4-FFF2-40B4-BE49-F238E27FC236}">
                            <a16:creationId xmlns:a16="http://schemas.microsoft.com/office/drawing/2014/main" id="{DB2A26B9-CE8B-AF4C-9204-6021B8E1415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3" y="1361"/>
                        <a:ext cx="534" cy="736"/>
                      </a:xfrm>
                      <a:custGeom>
                        <a:avLst/>
                        <a:gdLst>
                          <a:gd name="T0" fmla="*/ 269 w 534"/>
                          <a:gd name="T1" fmla="*/ 736 h 736"/>
                          <a:gd name="T2" fmla="*/ 255 w 534"/>
                          <a:gd name="T3" fmla="*/ 633 h 736"/>
                          <a:gd name="T4" fmla="*/ 249 w 534"/>
                          <a:gd name="T5" fmla="*/ 553 h 736"/>
                          <a:gd name="T6" fmla="*/ 275 w 534"/>
                          <a:gd name="T7" fmla="*/ 469 h 736"/>
                          <a:gd name="T8" fmla="*/ 320 w 534"/>
                          <a:gd name="T9" fmla="*/ 404 h 736"/>
                          <a:gd name="T10" fmla="*/ 380 w 534"/>
                          <a:gd name="T11" fmla="*/ 339 h 736"/>
                          <a:gd name="T12" fmla="*/ 444 w 534"/>
                          <a:gd name="T13" fmla="*/ 293 h 736"/>
                          <a:gd name="T14" fmla="*/ 534 w 534"/>
                          <a:gd name="T15" fmla="*/ 261 h 736"/>
                          <a:gd name="T16" fmla="*/ 437 w 534"/>
                          <a:gd name="T17" fmla="*/ 164 h 736"/>
                          <a:gd name="T18" fmla="*/ 391 w 534"/>
                          <a:gd name="T19" fmla="*/ 0 h 736"/>
                          <a:gd name="T20" fmla="*/ 275 w 534"/>
                          <a:gd name="T21" fmla="*/ 65 h 736"/>
                          <a:gd name="T22" fmla="*/ 170 w 534"/>
                          <a:gd name="T23" fmla="*/ 131 h 736"/>
                          <a:gd name="T24" fmla="*/ 118 w 534"/>
                          <a:gd name="T25" fmla="*/ 202 h 736"/>
                          <a:gd name="T26" fmla="*/ 33 w 534"/>
                          <a:gd name="T27" fmla="*/ 371 h 736"/>
                          <a:gd name="T28" fmla="*/ 14 w 534"/>
                          <a:gd name="T29" fmla="*/ 534 h 736"/>
                          <a:gd name="T30" fmla="*/ 0 w 534"/>
                          <a:gd name="T31" fmla="*/ 639 h 736"/>
                          <a:gd name="T32" fmla="*/ 118 w 534"/>
                          <a:gd name="T33" fmla="*/ 658 h 736"/>
                          <a:gd name="T34" fmla="*/ 269 w 534"/>
                          <a:gd name="T35" fmla="*/ 736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4" h="736">
                            <a:moveTo>
                              <a:pt x="269" y="736"/>
                            </a:moveTo>
                            <a:lnTo>
                              <a:pt x="255" y="633"/>
                            </a:lnTo>
                            <a:lnTo>
                              <a:pt x="249" y="553"/>
                            </a:lnTo>
                            <a:lnTo>
                              <a:pt x="275" y="469"/>
                            </a:lnTo>
                            <a:lnTo>
                              <a:pt x="320" y="404"/>
                            </a:lnTo>
                            <a:lnTo>
                              <a:pt x="380" y="339"/>
                            </a:lnTo>
                            <a:lnTo>
                              <a:pt x="444" y="293"/>
                            </a:lnTo>
                            <a:lnTo>
                              <a:pt x="534" y="261"/>
                            </a:lnTo>
                            <a:lnTo>
                              <a:pt x="437" y="164"/>
                            </a:lnTo>
                            <a:lnTo>
                              <a:pt x="391" y="0"/>
                            </a:lnTo>
                            <a:lnTo>
                              <a:pt x="275" y="65"/>
                            </a:lnTo>
                            <a:lnTo>
                              <a:pt x="170" y="131"/>
                            </a:lnTo>
                            <a:lnTo>
                              <a:pt x="118" y="202"/>
                            </a:lnTo>
                            <a:lnTo>
                              <a:pt x="33" y="371"/>
                            </a:lnTo>
                            <a:lnTo>
                              <a:pt x="14" y="534"/>
                            </a:lnTo>
                            <a:lnTo>
                              <a:pt x="0" y="639"/>
                            </a:lnTo>
                            <a:lnTo>
                              <a:pt x="118" y="658"/>
                            </a:lnTo>
                            <a:lnTo>
                              <a:pt x="269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17" name="Freeform 117">
                        <a:extLst>
                          <a:ext uri="{FF2B5EF4-FFF2-40B4-BE49-F238E27FC236}">
                            <a16:creationId xmlns:a16="http://schemas.microsoft.com/office/drawing/2014/main" id="{652D23DE-228E-7D40-92DB-8AB5432B32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9" y="1908"/>
                        <a:ext cx="533" cy="736"/>
                      </a:xfrm>
                      <a:custGeom>
                        <a:avLst/>
                        <a:gdLst>
                          <a:gd name="T0" fmla="*/ 268 w 533"/>
                          <a:gd name="T1" fmla="*/ 0 h 736"/>
                          <a:gd name="T2" fmla="*/ 280 w 533"/>
                          <a:gd name="T3" fmla="*/ 104 h 736"/>
                          <a:gd name="T4" fmla="*/ 286 w 533"/>
                          <a:gd name="T5" fmla="*/ 182 h 736"/>
                          <a:gd name="T6" fmla="*/ 261 w 533"/>
                          <a:gd name="T7" fmla="*/ 267 h 736"/>
                          <a:gd name="T8" fmla="*/ 214 w 533"/>
                          <a:gd name="T9" fmla="*/ 333 h 736"/>
                          <a:gd name="T10" fmla="*/ 155 w 533"/>
                          <a:gd name="T11" fmla="*/ 398 h 736"/>
                          <a:gd name="T12" fmla="*/ 91 w 533"/>
                          <a:gd name="T13" fmla="*/ 442 h 736"/>
                          <a:gd name="T14" fmla="*/ 0 w 533"/>
                          <a:gd name="T15" fmla="*/ 475 h 736"/>
                          <a:gd name="T16" fmla="*/ 97 w 533"/>
                          <a:gd name="T17" fmla="*/ 572 h 736"/>
                          <a:gd name="T18" fmla="*/ 142 w 533"/>
                          <a:gd name="T19" fmla="*/ 736 h 736"/>
                          <a:gd name="T20" fmla="*/ 261 w 533"/>
                          <a:gd name="T21" fmla="*/ 671 h 736"/>
                          <a:gd name="T22" fmla="*/ 364 w 533"/>
                          <a:gd name="T23" fmla="*/ 606 h 736"/>
                          <a:gd name="T24" fmla="*/ 417 w 533"/>
                          <a:gd name="T25" fmla="*/ 534 h 736"/>
                          <a:gd name="T26" fmla="*/ 500 w 533"/>
                          <a:gd name="T27" fmla="*/ 365 h 736"/>
                          <a:gd name="T28" fmla="*/ 520 w 533"/>
                          <a:gd name="T29" fmla="*/ 202 h 736"/>
                          <a:gd name="T30" fmla="*/ 533 w 533"/>
                          <a:gd name="T31" fmla="*/ 99 h 736"/>
                          <a:gd name="T32" fmla="*/ 417 w 533"/>
                          <a:gd name="T33" fmla="*/ 79 h 736"/>
                          <a:gd name="T34" fmla="*/ 268 w 533"/>
                          <a:gd name="T35" fmla="*/ 0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8" y="0"/>
                            </a:moveTo>
                            <a:lnTo>
                              <a:pt x="280" y="104"/>
                            </a:lnTo>
                            <a:lnTo>
                              <a:pt x="286" y="182"/>
                            </a:lnTo>
                            <a:lnTo>
                              <a:pt x="261" y="267"/>
                            </a:lnTo>
                            <a:lnTo>
                              <a:pt x="214" y="333"/>
                            </a:lnTo>
                            <a:lnTo>
                              <a:pt x="155" y="398"/>
                            </a:lnTo>
                            <a:lnTo>
                              <a:pt x="91" y="442"/>
                            </a:lnTo>
                            <a:lnTo>
                              <a:pt x="0" y="475"/>
                            </a:lnTo>
                            <a:lnTo>
                              <a:pt x="97" y="572"/>
                            </a:lnTo>
                            <a:lnTo>
                              <a:pt x="142" y="736"/>
                            </a:lnTo>
                            <a:lnTo>
                              <a:pt x="261" y="671"/>
                            </a:lnTo>
                            <a:lnTo>
                              <a:pt x="364" y="606"/>
                            </a:lnTo>
                            <a:lnTo>
                              <a:pt x="417" y="534"/>
                            </a:lnTo>
                            <a:lnTo>
                              <a:pt x="500" y="365"/>
                            </a:lnTo>
                            <a:lnTo>
                              <a:pt x="520" y="202"/>
                            </a:lnTo>
                            <a:lnTo>
                              <a:pt x="533" y="99"/>
                            </a:lnTo>
                            <a:lnTo>
                              <a:pt x="417" y="79"/>
                            </a:lnTo>
                            <a:lnTo>
                              <a:pt x="268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18" name="Freeform 118">
                        <a:extLst>
                          <a:ext uri="{FF2B5EF4-FFF2-40B4-BE49-F238E27FC236}">
                            <a16:creationId xmlns:a16="http://schemas.microsoft.com/office/drawing/2014/main" id="{D9033D8B-E760-7642-97E9-B55420224A4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8" y="1693"/>
                        <a:ext cx="532" cy="735"/>
                      </a:xfrm>
                      <a:custGeom>
                        <a:avLst/>
                        <a:gdLst>
                          <a:gd name="T0" fmla="*/ 265 w 532"/>
                          <a:gd name="T1" fmla="*/ 0 h 735"/>
                          <a:gd name="T2" fmla="*/ 278 w 532"/>
                          <a:gd name="T3" fmla="*/ 104 h 735"/>
                          <a:gd name="T4" fmla="*/ 285 w 532"/>
                          <a:gd name="T5" fmla="*/ 182 h 735"/>
                          <a:gd name="T6" fmla="*/ 259 w 532"/>
                          <a:gd name="T7" fmla="*/ 267 h 735"/>
                          <a:gd name="T8" fmla="*/ 213 w 532"/>
                          <a:gd name="T9" fmla="*/ 332 h 735"/>
                          <a:gd name="T10" fmla="*/ 155 w 532"/>
                          <a:gd name="T11" fmla="*/ 397 h 735"/>
                          <a:gd name="T12" fmla="*/ 91 w 532"/>
                          <a:gd name="T13" fmla="*/ 444 h 735"/>
                          <a:gd name="T14" fmla="*/ 0 w 532"/>
                          <a:gd name="T15" fmla="*/ 476 h 735"/>
                          <a:gd name="T16" fmla="*/ 98 w 532"/>
                          <a:gd name="T17" fmla="*/ 574 h 735"/>
                          <a:gd name="T18" fmla="*/ 142 w 532"/>
                          <a:gd name="T19" fmla="*/ 735 h 735"/>
                          <a:gd name="T20" fmla="*/ 259 w 532"/>
                          <a:gd name="T21" fmla="*/ 671 h 735"/>
                          <a:gd name="T22" fmla="*/ 364 w 532"/>
                          <a:gd name="T23" fmla="*/ 607 h 735"/>
                          <a:gd name="T24" fmla="*/ 417 w 532"/>
                          <a:gd name="T25" fmla="*/ 535 h 735"/>
                          <a:gd name="T26" fmla="*/ 499 w 532"/>
                          <a:gd name="T27" fmla="*/ 366 h 735"/>
                          <a:gd name="T28" fmla="*/ 519 w 532"/>
                          <a:gd name="T29" fmla="*/ 202 h 735"/>
                          <a:gd name="T30" fmla="*/ 532 w 532"/>
                          <a:gd name="T31" fmla="*/ 97 h 735"/>
                          <a:gd name="T32" fmla="*/ 417 w 532"/>
                          <a:gd name="T33" fmla="*/ 78 h 735"/>
                          <a:gd name="T34" fmla="*/ 265 w 532"/>
                          <a:gd name="T35" fmla="*/ 0 h 735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2" h="735">
                            <a:moveTo>
                              <a:pt x="265" y="0"/>
                            </a:moveTo>
                            <a:lnTo>
                              <a:pt x="278" y="104"/>
                            </a:lnTo>
                            <a:lnTo>
                              <a:pt x="285" y="182"/>
                            </a:lnTo>
                            <a:lnTo>
                              <a:pt x="259" y="267"/>
                            </a:lnTo>
                            <a:lnTo>
                              <a:pt x="213" y="332"/>
                            </a:lnTo>
                            <a:lnTo>
                              <a:pt x="155" y="397"/>
                            </a:lnTo>
                            <a:lnTo>
                              <a:pt x="91" y="444"/>
                            </a:lnTo>
                            <a:lnTo>
                              <a:pt x="0" y="476"/>
                            </a:lnTo>
                            <a:lnTo>
                              <a:pt x="98" y="574"/>
                            </a:lnTo>
                            <a:lnTo>
                              <a:pt x="142" y="735"/>
                            </a:lnTo>
                            <a:lnTo>
                              <a:pt x="259" y="671"/>
                            </a:lnTo>
                            <a:lnTo>
                              <a:pt x="364" y="607"/>
                            </a:lnTo>
                            <a:lnTo>
                              <a:pt x="417" y="535"/>
                            </a:lnTo>
                            <a:lnTo>
                              <a:pt x="499" y="366"/>
                            </a:lnTo>
                            <a:lnTo>
                              <a:pt x="519" y="202"/>
                            </a:lnTo>
                            <a:lnTo>
                              <a:pt x="532" y="97"/>
                            </a:lnTo>
                            <a:lnTo>
                              <a:pt x="417" y="78"/>
                            </a:lnTo>
                            <a:lnTo>
                              <a:pt x="265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19" name="Freeform 119">
                        <a:extLst>
                          <a:ext uri="{FF2B5EF4-FFF2-40B4-BE49-F238E27FC236}">
                            <a16:creationId xmlns:a16="http://schemas.microsoft.com/office/drawing/2014/main" id="{784D4C8D-FB58-A04A-823F-FAFAE09B68A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10" y="1742"/>
                        <a:ext cx="733" cy="534"/>
                      </a:xfrm>
                      <a:custGeom>
                        <a:avLst/>
                        <a:gdLst>
                          <a:gd name="T0" fmla="*/ 733 w 733"/>
                          <a:gd name="T1" fmla="*/ 268 h 534"/>
                          <a:gd name="T2" fmla="*/ 630 w 733"/>
                          <a:gd name="T3" fmla="*/ 280 h 534"/>
                          <a:gd name="T4" fmla="*/ 553 w 733"/>
                          <a:gd name="T5" fmla="*/ 287 h 534"/>
                          <a:gd name="T6" fmla="*/ 468 w 733"/>
                          <a:gd name="T7" fmla="*/ 261 h 534"/>
                          <a:gd name="T8" fmla="*/ 403 w 733"/>
                          <a:gd name="T9" fmla="*/ 214 h 534"/>
                          <a:gd name="T10" fmla="*/ 336 w 733"/>
                          <a:gd name="T11" fmla="*/ 156 h 534"/>
                          <a:gd name="T12" fmla="*/ 291 w 733"/>
                          <a:gd name="T13" fmla="*/ 91 h 534"/>
                          <a:gd name="T14" fmla="*/ 258 w 733"/>
                          <a:gd name="T15" fmla="*/ 0 h 534"/>
                          <a:gd name="T16" fmla="*/ 162 w 733"/>
                          <a:gd name="T17" fmla="*/ 98 h 534"/>
                          <a:gd name="T18" fmla="*/ 0 w 733"/>
                          <a:gd name="T19" fmla="*/ 143 h 534"/>
                          <a:gd name="T20" fmla="*/ 64 w 733"/>
                          <a:gd name="T21" fmla="*/ 261 h 534"/>
                          <a:gd name="T22" fmla="*/ 129 w 733"/>
                          <a:gd name="T23" fmla="*/ 365 h 534"/>
                          <a:gd name="T24" fmla="*/ 200 w 733"/>
                          <a:gd name="T25" fmla="*/ 418 h 534"/>
                          <a:gd name="T26" fmla="*/ 370 w 733"/>
                          <a:gd name="T27" fmla="*/ 501 h 534"/>
                          <a:gd name="T28" fmla="*/ 533 w 733"/>
                          <a:gd name="T29" fmla="*/ 521 h 534"/>
                          <a:gd name="T30" fmla="*/ 637 w 733"/>
                          <a:gd name="T31" fmla="*/ 534 h 534"/>
                          <a:gd name="T32" fmla="*/ 655 w 733"/>
                          <a:gd name="T33" fmla="*/ 418 h 534"/>
                          <a:gd name="T34" fmla="*/ 733 w 733"/>
                          <a:gd name="T35" fmla="*/ 268 h 5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733" h="534">
                            <a:moveTo>
                              <a:pt x="733" y="268"/>
                            </a:moveTo>
                            <a:lnTo>
                              <a:pt x="630" y="280"/>
                            </a:lnTo>
                            <a:lnTo>
                              <a:pt x="553" y="287"/>
                            </a:lnTo>
                            <a:lnTo>
                              <a:pt x="468" y="261"/>
                            </a:lnTo>
                            <a:lnTo>
                              <a:pt x="403" y="214"/>
                            </a:lnTo>
                            <a:lnTo>
                              <a:pt x="336" y="156"/>
                            </a:lnTo>
                            <a:lnTo>
                              <a:pt x="291" y="91"/>
                            </a:lnTo>
                            <a:lnTo>
                              <a:pt x="258" y="0"/>
                            </a:lnTo>
                            <a:lnTo>
                              <a:pt x="162" y="98"/>
                            </a:lnTo>
                            <a:lnTo>
                              <a:pt x="0" y="143"/>
                            </a:lnTo>
                            <a:lnTo>
                              <a:pt x="64" y="261"/>
                            </a:lnTo>
                            <a:lnTo>
                              <a:pt x="129" y="365"/>
                            </a:lnTo>
                            <a:lnTo>
                              <a:pt x="200" y="418"/>
                            </a:lnTo>
                            <a:lnTo>
                              <a:pt x="370" y="501"/>
                            </a:lnTo>
                            <a:lnTo>
                              <a:pt x="533" y="521"/>
                            </a:lnTo>
                            <a:lnTo>
                              <a:pt x="637" y="534"/>
                            </a:lnTo>
                            <a:lnTo>
                              <a:pt x="655" y="418"/>
                            </a:lnTo>
                            <a:lnTo>
                              <a:pt x="733" y="26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20" name="Freeform 120">
                        <a:extLst>
                          <a:ext uri="{FF2B5EF4-FFF2-40B4-BE49-F238E27FC236}">
                            <a16:creationId xmlns:a16="http://schemas.microsoft.com/office/drawing/2014/main" id="{BA9AF3A7-4A57-1145-9DEB-7D414085D2E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18" y="1849"/>
                        <a:ext cx="533" cy="737"/>
                      </a:xfrm>
                      <a:custGeom>
                        <a:avLst/>
                        <a:gdLst>
                          <a:gd name="T0" fmla="*/ 266 w 533"/>
                          <a:gd name="T1" fmla="*/ 737 h 737"/>
                          <a:gd name="T2" fmla="*/ 255 w 533"/>
                          <a:gd name="T3" fmla="*/ 631 h 737"/>
                          <a:gd name="T4" fmla="*/ 248 w 533"/>
                          <a:gd name="T5" fmla="*/ 553 h 737"/>
                          <a:gd name="T6" fmla="*/ 272 w 533"/>
                          <a:gd name="T7" fmla="*/ 470 h 737"/>
                          <a:gd name="T8" fmla="*/ 319 w 533"/>
                          <a:gd name="T9" fmla="*/ 404 h 737"/>
                          <a:gd name="T10" fmla="*/ 377 w 533"/>
                          <a:gd name="T11" fmla="*/ 339 h 737"/>
                          <a:gd name="T12" fmla="*/ 442 w 533"/>
                          <a:gd name="T13" fmla="*/ 294 h 737"/>
                          <a:gd name="T14" fmla="*/ 533 w 533"/>
                          <a:gd name="T15" fmla="*/ 261 h 737"/>
                          <a:gd name="T16" fmla="*/ 435 w 533"/>
                          <a:gd name="T17" fmla="*/ 163 h 737"/>
                          <a:gd name="T18" fmla="*/ 390 w 533"/>
                          <a:gd name="T19" fmla="*/ 0 h 737"/>
                          <a:gd name="T20" fmla="*/ 272 w 533"/>
                          <a:gd name="T21" fmla="*/ 65 h 737"/>
                          <a:gd name="T22" fmla="*/ 170 w 533"/>
                          <a:gd name="T23" fmla="*/ 131 h 737"/>
                          <a:gd name="T24" fmla="*/ 117 w 533"/>
                          <a:gd name="T25" fmla="*/ 203 h 737"/>
                          <a:gd name="T26" fmla="*/ 32 w 533"/>
                          <a:gd name="T27" fmla="*/ 372 h 737"/>
                          <a:gd name="T28" fmla="*/ 13 w 533"/>
                          <a:gd name="T29" fmla="*/ 534 h 737"/>
                          <a:gd name="T30" fmla="*/ 0 w 533"/>
                          <a:gd name="T31" fmla="*/ 638 h 737"/>
                          <a:gd name="T32" fmla="*/ 117 w 533"/>
                          <a:gd name="T33" fmla="*/ 659 h 737"/>
                          <a:gd name="T34" fmla="*/ 266 w 533"/>
                          <a:gd name="T35" fmla="*/ 737 h 737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3" h="737">
                            <a:moveTo>
                              <a:pt x="266" y="737"/>
                            </a:moveTo>
                            <a:lnTo>
                              <a:pt x="255" y="631"/>
                            </a:lnTo>
                            <a:lnTo>
                              <a:pt x="248" y="553"/>
                            </a:lnTo>
                            <a:lnTo>
                              <a:pt x="272" y="470"/>
                            </a:lnTo>
                            <a:lnTo>
                              <a:pt x="319" y="404"/>
                            </a:lnTo>
                            <a:lnTo>
                              <a:pt x="377" y="339"/>
                            </a:lnTo>
                            <a:lnTo>
                              <a:pt x="442" y="294"/>
                            </a:lnTo>
                            <a:lnTo>
                              <a:pt x="533" y="261"/>
                            </a:lnTo>
                            <a:lnTo>
                              <a:pt x="435" y="163"/>
                            </a:lnTo>
                            <a:lnTo>
                              <a:pt x="390" y="0"/>
                            </a:lnTo>
                            <a:lnTo>
                              <a:pt x="272" y="65"/>
                            </a:lnTo>
                            <a:lnTo>
                              <a:pt x="170" y="131"/>
                            </a:lnTo>
                            <a:lnTo>
                              <a:pt x="117" y="203"/>
                            </a:lnTo>
                            <a:lnTo>
                              <a:pt x="32" y="372"/>
                            </a:lnTo>
                            <a:lnTo>
                              <a:pt x="13" y="534"/>
                            </a:lnTo>
                            <a:lnTo>
                              <a:pt x="0" y="638"/>
                            </a:lnTo>
                            <a:lnTo>
                              <a:pt x="117" y="659"/>
                            </a:lnTo>
                            <a:lnTo>
                              <a:pt x="266" y="737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  <p:sp>
                    <p:nvSpPr>
                      <p:cNvPr id="6221" name="Freeform 121">
                        <a:extLst>
                          <a:ext uri="{FF2B5EF4-FFF2-40B4-BE49-F238E27FC236}">
                            <a16:creationId xmlns:a16="http://schemas.microsoft.com/office/drawing/2014/main" id="{5FEEFF64-FB74-5348-BD49-76C1AEC675D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18" y="2072"/>
                        <a:ext cx="533" cy="734"/>
                      </a:xfrm>
                      <a:custGeom>
                        <a:avLst/>
                        <a:gdLst>
                          <a:gd name="T0" fmla="*/ 266 w 533"/>
                          <a:gd name="T1" fmla="*/ 734 h 734"/>
                          <a:gd name="T2" fmla="*/ 255 w 533"/>
                          <a:gd name="T3" fmla="*/ 631 h 734"/>
                          <a:gd name="T4" fmla="*/ 248 w 533"/>
                          <a:gd name="T5" fmla="*/ 553 h 734"/>
                          <a:gd name="T6" fmla="*/ 272 w 533"/>
                          <a:gd name="T7" fmla="*/ 469 h 734"/>
                          <a:gd name="T8" fmla="*/ 319 w 533"/>
                          <a:gd name="T9" fmla="*/ 403 h 734"/>
                          <a:gd name="T10" fmla="*/ 377 w 533"/>
                          <a:gd name="T11" fmla="*/ 337 h 734"/>
                          <a:gd name="T12" fmla="*/ 442 w 533"/>
                          <a:gd name="T13" fmla="*/ 292 h 734"/>
                          <a:gd name="T14" fmla="*/ 533 w 533"/>
                          <a:gd name="T15" fmla="*/ 259 h 734"/>
                          <a:gd name="T16" fmla="*/ 435 w 533"/>
                          <a:gd name="T17" fmla="*/ 163 h 734"/>
                          <a:gd name="T18" fmla="*/ 390 w 533"/>
                          <a:gd name="T19" fmla="*/ 0 h 734"/>
                          <a:gd name="T20" fmla="*/ 272 w 533"/>
                          <a:gd name="T21" fmla="*/ 65 h 734"/>
                          <a:gd name="T22" fmla="*/ 170 w 533"/>
                          <a:gd name="T23" fmla="*/ 130 h 734"/>
                          <a:gd name="T24" fmla="*/ 117 w 533"/>
                          <a:gd name="T25" fmla="*/ 201 h 734"/>
                          <a:gd name="T26" fmla="*/ 32 w 533"/>
                          <a:gd name="T27" fmla="*/ 370 h 734"/>
                          <a:gd name="T28" fmla="*/ 13 w 533"/>
                          <a:gd name="T29" fmla="*/ 534 h 734"/>
                          <a:gd name="T30" fmla="*/ 0 w 533"/>
                          <a:gd name="T31" fmla="*/ 636 h 734"/>
                          <a:gd name="T32" fmla="*/ 117 w 533"/>
                          <a:gd name="T33" fmla="*/ 656 h 734"/>
                          <a:gd name="T34" fmla="*/ 266 w 533"/>
                          <a:gd name="T35" fmla="*/ 734 h 7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0" t="0" r="r" b="b"/>
                        <a:pathLst>
                          <a:path w="533" h="734">
                            <a:moveTo>
                              <a:pt x="266" y="734"/>
                            </a:moveTo>
                            <a:lnTo>
                              <a:pt x="255" y="631"/>
                            </a:lnTo>
                            <a:lnTo>
                              <a:pt x="248" y="553"/>
                            </a:lnTo>
                            <a:lnTo>
                              <a:pt x="272" y="469"/>
                            </a:lnTo>
                            <a:lnTo>
                              <a:pt x="319" y="403"/>
                            </a:lnTo>
                            <a:lnTo>
                              <a:pt x="377" y="337"/>
                            </a:lnTo>
                            <a:lnTo>
                              <a:pt x="442" y="292"/>
                            </a:lnTo>
                            <a:lnTo>
                              <a:pt x="533" y="259"/>
                            </a:lnTo>
                            <a:lnTo>
                              <a:pt x="435" y="163"/>
                            </a:lnTo>
                            <a:lnTo>
                              <a:pt x="390" y="0"/>
                            </a:lnTo>
                            <a:lnTo>
                              <a:pt x="272" y="65"/>
                            </a:lnTo>
                            <a:lnTo>
                              <a:pt x="170" y="130"/>
                            </a:lnTo>
                            <a:lnTo>
                              <a:pt x="117" y="201"/>
                            </a:lnTo>
                            <a:lnTo>
                              <a:pt x="32" y="370"/>
                            </a:lnTo>
                            <a:lnTo>
                              <a:pt x="13" y="534"/>
                            </a:lnTo>
                            <a:lnTo>
                              <a:pt x="0" y="636"/>
                            </a:lnTo>
                            <a:lnTo>
                              <a:pt x="117" y="656"/>
                            </a:lnTo>
                            <a:lnTo>
                              <a:pt x="266" y="734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N"/>
                      </a:p>
                    </p:txBody>
                  </p:sp>
                </p:grpSp>
              </p:grpSp>
              <p:grpSp>
                <p:nvGrpSpPr>
                  <p:cNvPr id="6206" name="Group 122">
                    <a:extLst>
                      <a:ext uri="{FF2B5EF4-FFF2-40B4-BE49-F238E27FC236}">
                        <a16:creationId xmlns:a16="http://schemas.microsoft.com/office/drawing/2014/main" id="{3E7B2B46-7FD8-BE4C-BC17-A81E704385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17" y="1859"/>
                    <a:ext cx="382" cy="480"/>
                    <a:chOff x="1417" y="1859"/>
                    <a:chExt cx="382" cy="480"/>
                  </a:xfrm>
                </p:grpSpPr>
                <p:sp>
                  <p:nvSpPr>
                    <p:cNvPr id="6207" name="Freeform 123">
                      <a:extLst>
                        <a:ext uri="{FF2B5EF4-FFF2-40B4-BE49-F238E27FC236}">
                          <a16:creationId xmlns:a16="http://schemas.microsoft.com/office/drawing/2014/main" id="{E76255B1-29FA-B844-81A8-192B04CB68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17" y="1859"/>
                      <a:ext cx="382" cy="480"/>
                    </a:xfrm>
                    <a:custGeom>
                      <a:avLst/>
                      <a:gdLst>
                        <a:gd name="T0" fmla="*/ 243 w 382"/>
                        <a:gd name="T1" fmla="*/ 27 h 480"/>
                        <a:gd name="T2" fmla="*/ 310 w 382"/>
                        <a:gd name="T3" fmla="*/ 0 h 480"/>
                        <a:gd name="T4" fmla="*/ 336 w 382"/>
                        <a:gd name="T5" fmla="*/ 3 h 480"/>
                        <a:gd name="T6" fmla="*/ 354 w 382"/>
                        <a:gd name="T7" fmla="*/ 30 h 480"/>
                        <a:gd name="T8" fmla="*/ 345 w 382"/>
                        <a:gd name="T9" fmla="*/ 62 h 480"/>
                        <a:gd name="T10" fmla="*/ 319 w 382"/>
                        <a:gd name="T11" fmla="*/ 84 h 480"/>
                        <a:gd name="T12" fmla="*/ 285 w 382"/>
                        <a:gd name="T13" fmla="*/ 102 h 480"/>
                        <a:gd name="T14" fmla="*/ 240 w 382"/>
                        <a:gd name="T15" fmla="*/ 120 h 480"/>
                        <a:gd name="T16" fmla="*/ 199 w 382"/>
                        <a:gd name="T17" fmla="*/ 126 h 480"/>
                        <a:gd name="T18" fmla="*/ 166 w 382"/>
                        <a:gd name="T19" fmla="*/ 130 h 480"/>
                        <a:gd name="T20" fmla="*/ 196 w 382"/>
                        <a:gd name="T21" fmla="*/ 138 h 480"/>
                        <a:gd name="T22" fmla="*/ 232 w 382"/>
                        <a:gd name="T23" fmla="*/ 140 h 480"/>
                        <a:gd name="T24" fmla="*/ 289 w 382"/>
                        <a:gd name="T25" fmla="*/ 121 h 480"/>
                        <a:gd name="T26" fmla="*/ 350 w 382"/>
                        <a:gd name="T27" fmla="*/ 95 h 480"/>
                        <a:gd name="T28" fmla="*/ 368 w 382"/>
                        <a:gd name="T29" fmla="*/ 102 h 480"/>
                        <a:gd name="T30" fmla="*/ 374 w 382"/>
                        <a:gd name="T31" fmla="*/ 122 h 480"/>
                        <a:gd name="T32" fmla="*/ 369 w 382"/>
                        <a:gd name="T33" fmla="*/ 157 h 480"/>
                        <a:gd name="T34" fmla="*/ 347 w 382"/>
                        <a:gd name="T35" fmla="*/ 181 h 480"/>
                        <a:gd name="T36" fmla="*/ 303 w 382"/>
                        <a:gd name="T37" fmla="*/ 207 h 480"/>
                        <a:gd name="T38" fmla="*/ 183 w 382"/>
                        <a:gd name="T39" fmla="*/ 242 h 480"/>
                        <a:gd name="T40" fmla="*/ 253 w 382"/>
                        <a:gd name="T41" fmla="*/ 237 h 480"/>
                        <a:gd name="T42" fmla="*/ 308 w 382"/>
                        <a:gd name="T43" fmla="*/ 229 h 480"/>
                        <a:gd name="T44" fmla="*/ 362 w 382"/>
                        <a:gd name="T45" fmla="*/ 216 h 480"/>
                        <a:gd name="T46" fmla="*/ 382 w 382"/>
                        <a:gd name="T47" fmla="*/ 233 h 480"/>
                        <a:gd name="T48" fmla="*/ 376 w 382"/>
                        <a:gd name="T49" fmla="*/ 260 h 480"/>
                        <a:gd name="T50" fmla="*/ 361 w 382"/>
                        <a:gd name="T51" fmla="*/ 284 h 480"/>
                        <a:gd name="T52" fmla="*/ 321 w 382"/>
                        <a:gd name="T53" fmla="*/ 305 h 480"/>
                        <a:gd name="T54" fmla="*/ 266 w 382"/>
                        <a:gd name="T55" fmla="*/ 322 h 480"/>
                        <a:gd name="T56" fmla="*/ 190 w 382"/>
                        <a:gd name="T57" fmla="*/ 335 h 480"/>
                        <a:gd name="T58" fmla="*/ 157 w 382"/>
                        <a:gd name="T59" fmla="*/ 378 h 480"/>
                        <a:gd name="T60" fmla="*/ 143 w 382"/>
                        <a:gd name="T61" fmla="*/ 434 h 480"/>
                        <a:gd name="T62" fmla="*/ 105 w 382"/>
                        <a:gd name="T63" fmla="*/ 465 h 480"/>
                        <a:gd name="T64" fmla="*/ 73 w 382"/>
                        <a:gd name="T65" fmla="*/ 480 h 480"/>
                        <a:gd name="T66" fmla="*/ 40 w 382"/>
                        <a:gd name="T67" fmla="*/ 478 h 480"/>
                        <a:gd name="T68" fmla="*/ 20 w 382"/>
                        <a:gd name="T69" fmla="*/ 460 h 480"/>
                        <a:gd name="T70" fmla="*/ 13 w 382"/>
                        <a:gd name="T71" fmla="*/ 421 h 480"/>
                        <a:gd name="T72" fmla="*/ 19 w 382"/>
                        <a:gd name="T73" fmla="*/ 382 h 480"/>
                        <a:gd name="T74" fmla="*/ 37 w 382"/>
                        <a:gd name="T75" fmla="*/ 342 h 480"/>
                        <a:gd name="T76" fmla="*/ 69 w 382"/>
                        <a:gd name="T77" fmla="*/ 318 h 480"/>
                        <a:gd name="T78" fmla="*/ 43 w 382"/>
                        <a:gd name="T79" fmla="*/ 308 h 480"/>
                        <a:gd name="T80" fmla="*/ 24 w 382"/>
                        <a:gd name="T81" fmla="*/ 294 h 480"/>
                        <a:gd name="T82" fmla="*/ 19 w 382"/>
                        <a:gd name="T83" fmla="*/ 269 h 480"/>
                        <a:gd name="T84" fmla="*/ 26 w 382"/>
                        <a:gd name="T85" fmla="*/ 238 h 480"/>
                        <a:gd name="T86" fmla="*/ 39 w 382"/>
                        <a:gd name="T87" fmla="*/ 222 h 480"/>
                        <a:gd name="T88" fmla="*/ 19 w 382"/>
                        <a:gd name="T89" fmla="*/ 212 h 480"/>
                        <a:gd name="T90" fmla="*/ 2 w 382"/>
                        <a:gd name="T91" fmla="*/ 192 h 480"/>
                        <a:gd name="T92" fmla="*/ 0 w 382"/>
                        <a:gd name="T93" fmla="*/ 162 h 480"/>
                        <a:gd name="T94" fmla="*/ 12 w 382"/>
                        <a:gd name="T95" fmla="*/ 139 h 480"/>
                        <a:gd name="T96" fmla="*/ 30 w 382"/>
                        <a:gd name="T97" fmla="*/ 125 h 480"/>
                        <a:gd name="T98" fmla="*/ 11 w 382"/>
                        <a:gd name="T99" fmla="*/ 99 h 480"/>
                        <a:gd name="T100" fmla="*/ 13 w 382"/>
                        <a:gd name="T101" fmla="*/ 72 h 480"/>
                        <a:gd name="T102" fmla="*/ 25 w 382"/>
                        <a:gd name="T103" fmla="*/ 48 h 480"/>
                        <a:gd name="T104" fmla="*/ 47 w 382"/>
                        <a:gd name="T105" fmla="*/ 26 h 480"/>
                        <a:gd name="T106" fmla="*/ 81 w 382"/>
                        <a:gd name="T107" fmla="*/ 19 h 480"/>
                        <a:gd name="T108" fmla="*/ 120 w 382"/>
                        <a:gd name="T109" fmla="*/ 29 h 480"/>
                        <a:gd name="T110" fmla="*/ 178 w 382"/>
                        <a:gd name="T111" fmla="*/ 37 h 480"/>
                        <a:gd name="T112" fmla="*/ 243 w 382"/>
                        <a:gd name="T113" fmla="*/ 27 h 480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0" t="0" r="r" b="b"/>
                      <a:pathLst>
                        <a:path w="382" h="480">
                          <a:moveTo>
                            <a:pt x="243" y="27"/>
                          </a:moveTo>
                          <a:lnTo>
                            <a:pt x="310" y="0"/>
                          </a:lnTo>
                          <a:lnTo>
                            <a:pt x="336" y="3"/>
                          </a:lnTo>
                          <a:lnTo>
                            <a:pt x="354" y="30"/>
                          </a:lnTo>
                          <a:lnTo>
                            <a:pt x="345" y="62"/>
                          </a:lnTo>
                          <a:lnTo>
                            <a:pt x="319" y="84"/>
                          </a:lnTo>
                          <a:lnTo>
                            <a:pt x="285" y="102"/>
                          </a:lnTo>
                          <a:lnTo>
                            <a:pt x="240" y="120"/>
                          </a:lnTo>
                          <a:lnTo>
                            <a:pt x="199" y="126"/>
                          </a:lnTo>
                          <a:lnTo>
                            <a:pt x="166" y="130"/>
                          </a:lnTo>
                          <a:lnTo>
                            <a:pt x="196" y="138"/>
                          </a:lnTo>
                          <a:lnTo>
                            <a:pt x="232" y="140"/>
                          </a:lnTo>
                          <a:lnTo>
                            <a:pt x="289" y="121"/>
                          </a:lnTo>
                          <a:lnTo>
                            <a:pt x="350" y="95"/>
                          </a:lnTo>
                          <a:lnTo>
                            <a:pt x="368" y="102"/>
                          </a:lnTo>
                          <a:lnTo>
                            <a:pt x="374" y="122"/>
                          </a:lnTo>
                          <a:lnTo>
                            <a:pt x="369" y="157"/>
                          </a:lnTo>
                          <a:lnTo>
                            <a:pt x="347" y="181"/>
                          </a:lnTo>
                          <a:lnTo>
                            <a:pt x="303" y="207"/>
                          </a:lnTo>
                          <a:lnTo>
                            <a:pt x="183" y="242"/>
                          </a:lnTo>
                          <a:lnTo>
                            <a:pt x="253" y="237"/>
                          </a:lnTo>
                          <a:lnTo>
                            <a:pt x="308" y="229"/>
                          </a:lnTo>
                          <a:lnTo>
                            <a:pt x="362" y="216"/>
                          </a:lnTo>
                          <a:lnTo>
                            <a:pt x="382" y="233"/>
                          </a:lnTo>
                          <a:lnTo>
                            <a:pt x="376" y="260"/>
                          </a:lnTo>
                          <a:lnTo>
                            <a:pt x="361" y="284"/>
                          </a:lnTo>
                          <a:lnTo>
                            <a:pt x="321" y="305"/>
                          </a:lnTo>
                          <a:lnTo>
                            <a:pt x="266" y="322"/>
                          </a:lnTo>
                          <a:lnTo>
                            <a:pt x="190" y="335"/>
                          </a:lnTo>
                          <a:lnTo>
                            <a:pt x="157" y="378"/>
                          </a:lnTo>
                          <a:lnTo>
                            <a:pt x="143" y="434"/>
                          </a:lnTo>
                          <a:lnTo>
                            <a:pt x="105" y="465"/>
                          </a:lnTo>
                          <a:lnTo>
                            <a:pt x="73" y="480"/>
                          </a:lnTo>
                          <a:lnTo>
                            <a:pt x="40" y="478"/>
                          </a:lnTo>
                          <a:lnTo>
                            <a:pt x="20" y="460"/>
                          </a:lnTo>
                          <a:lnTo>
                            <a:pt x="13" y="421"/>
                          </a:lnTo>
                          <a:lnTo>
                            <a:pt x="19" y="382"/>
                          </a:lnTo>
                          <a:lnTo>
                            <a:pt x="37" y="342"/>
                          </a:lnTo>
                          <a:lnTo>
                            <a:pt x="69" y="318"/>
                          </a:lnTo>
                          <a:lnTo>
                            <a:pt x="43" y="308"/>
                          </a:lnTo>
                          <a:lnTo>
                            <a:pt x="24" y="294"/>
                          </a:lnTo>
                          <a:lnTo>
                            <a:pt x="19" y="269"/>
                          </a:lnTo>
                          <a:lnTo>
                            <a:pt x="26" y="238"/>
                          </a:lnTo>
                          <a:lnTo>
                            <a:pt x="39" y="222"/>
                          </a:lnTo>
                          <a:lnTo>
                            <a:pt x="19" y="212"/>
                          </a:lnTo>
                          <a:lnTo>
                            <a:pt x="2" y="192"/>
                          </a:lnTo>
                          <a:lnTo>
                            <a:pt x="0" y="162"/>
                          </a:lnTo>
                          <a:lnTo>
                            <a:pt x="12" y="139"/>
                          </a:lnTo>
                          <a:lnTo>
                            <a:pt x="30" y="125"/>
                          </a:lnTo>
                          <a:lnTo>
                            <a:pt x="11" y="99"/>
                          </a:lnTo>
                          <a:lnTo>
                            <a:pt x="13" y="72"/>
                          </a:lnTo>
                          <a:lnTo>
                            <a:pt x="25" y="48"/>
                          </a:lnTo>
                          <a:lnTo>
                            <a:pt x="47" y="26"/>
                          </a:lnTo>
                          <a:lnTo>
                            <a:pt x="81" y="19"/>
                          </a:lnTo>
                          <a:lnTo>
                            <a:pt x="120" y="29"/>
                          </a:lnTo>
                          <a:lnTo>
                            <a:pt x="178" y="37"/>
                          </a:lnTo>
                          <a:lnTo>
                            <a:pt x="243" y="27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6208" name="Freeform 124">
                      <a:extLst>
                        <a:ext uri="{FF2B5EF4-FFF2-40B4-BE49-F238E27FC236}">
                          <a16:creationId xmlns:a16="http://schemas.microsoft.com/office/drawing/2014/main" id="{65B96BFD-B36B-A24F-9184-1A1775BA2E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83" y="1991"/>
                      <a:ext cx="127" cy="15"/>
                    </a:xfrm>
                    <a:custGeom>
                      <a:avLst/>
                      <a:gdLst>
                        <a:gd name="T0" fmla="*/ 0 w 127"/>
                        <a:gd name="T1" fmla="*/ 0 h 15"/>
                        <a:gd name="T2" fmla="*/ 32 w 127"/>
                        <a:gd name="T3" fmla="*/ 11 h 15"/>
                        <a:gd name="T4" fmla="*/ 76 w 127"/>
                        <a:gd name="T5" fmla="*/ 15 h 15"/>
                        <a:gd name="T6" fmla="*/ 127 w 127"/>
                        <a:gd name="T7" fmla="*/ 0 h 1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27" h="15">
                          <a:moveTo>
                            <a:pt x="0" y="0"/>
                          </a:moveTo>
                          <a:lnTo>
                            <a:pt x="32" y="11"/>
                          </a:lnTo>
                          <a:lnTo>
                            <a:pt x="76" y="15"/>
                          </a:lnTo>
                          <a:lnTo>
                            <a:pt x="127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6209" name="Freeform 125">
                      <a:extLst>
                        <a:ext uri="{FF2B5EF4-FFF2-40B4-BE49-F238E27FC236}">
                          <a16:creationId xmlns:a16="http://schemas.microsoft.com/office/drawing/2014/main" id="{4F1EF027-B04B-334C-A04B-620B1143D4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73" y="2076"/>
                      <a:ext cx="135" cy="25"/>
                    </a:xfrm>
                    <a:custGeom>
                      <a:avLst/>
                      <a:gdLst>
                        <a:gd name="T0" fmla="*/ 0 w 135"/>
                        <a:gd name="T1" fmla="*/ 0 h 25"/>
                        <a:gd name="T2" fmla="*/ 38 w 135"/>
                        <a:gd name="T3" fmla="*/ 18 h 25"/>
                        <a:gd name="T4" fmla="*/ 68 w 135"/>
                        <a:gd name="T5" fmla="*/ 23 h 25"/>
                        <a:gd name="T6" fmla="*/ 94 w 135"/>
                        <a:gd name="T7" fmla="*/ 25 h 25"/>
                        <a:gd name="T8" fmla="*/ 135 w 135"/>
                        <a:gd name="T9" fmla="*/ 22 h 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35" h="25">
                          <a:moveTo>
                            <a:pt x="0" y="0"/>
                          </a:moveTo>
                          <a:lnTo>
                            <a:pt x="38" y="18"/>
                          </a:lnTo>
                          <a:lnTo>
                            <a:pt x="68" y="23"/>
                          </a:lnTo>
                          <a:lnTo>
                            <a:pt x="94" y="25"/>
                          </a:lnTo>
                          <a:lnTo>
                            <a:pt x="135" y="22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6210" name="Freeform 126">
                      <a:extLst>
                        <a:ext uri="{FF2B5EF4-FFF2-40B4-BE49-F238E27FC236}">
                          <a16:creationId xmlns:a16="http://schemas.microsoft.com/office/drawing/2014/main" id="{4737D8A2-4D65-C144-AAB8-287D74D28C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92" y="2177"/>
                      <a:ext cx="110" cy="16"/>
                    </a:xfrm>
                    <a:custGeom>
                      <a:avLst/>
                      <a:gdLst>
                        <a:gd name="T0" fmla="*/ 0 w 110"/>
                        <a:gd name="T1" fmla="*/ 0 h 16"/>
                        <a:gd name="T2" fmla="*/ 33 w 110"/>
                        <a:gd name="T3" fmla="*/ 11 h 16"/>
                        <a:gd name="T4" fmla="*/ 69 w 110"/>
                        <a:gd name="T5" fmla="*/ 16 h 16"/>
                        <a:gd name="T6" fmla="*/ 110 w 110"/>
                        <a:gd name="T7" fmla="*/ 14 h 1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10" h="16">
                          <a:moveTo>
                            <a:pt x="0" y="0"/>
                          </a:moveTo>
                          <a:lnTo>
                            <a:pt x="33" y="11"/>
                          </a:lnTo>
                          <a:lnTo>
                            <a:pt x="69" y="16"/>
                          </a:lnTo>
                          <a:lnTo>
                            <a:pt x="110" y="1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6211" name="Freeform 127">
                      <a:extLst>
                        <a:ext uri="{FF2B5EF4-FFF2-40B4-BE49-F238E27FC236}">
                          <a16:creationId xmlns:a16="http://schemas.microsoft.com/office/drawing/2014/main" id="{AC8C3D7A-4B57-A941-A87E-2AB34E2CB7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70" y="2234"/>
                      <a:ext cx="89" cy="88"/>
                    </a:xfrm>
                    <a:custGeom>
                      <a:avLst/>
                      <a:gdLst>
                        <a:gd name="T0" fmla="*/ 0 w 89"/>
                        <a:gd name="T1" fmla="*/ 47 h 88"/>
                        <a:gd name="T2" fmla="*/ 20 w 89"/>
                        <a:gd name="T3" fmla="*/ 27 h 88"/>
                        <a:gd name="T4" fmla="*/ 36 w 89"/>
                        <a:gd name="T5" fmla="*/ 2 h 88"/>
                        <a:gd name="T6" fmla="*/ 61 w 89"/>
                        <a:gd name="T7" fmla="*/ 0 h 88"/>
                        <a:gd name="T8" fmla="*/ 81 w 89"/>
                        <a:gd name="T9" fmla="*/ 9 h 88"/>
                        <a:gd name="T10" fmla="*/ 89 w 89"/>
                        <a:gd name="T11" fmla="*/ 31 h 88"/>
                        <a:gd name="T12" fmla="*/ 87 w 89"/>
                        <a:gd name="T13" fmla="*/ 49 h 88"/>
                        <a:gd name="T14" fmla="*/ 79 w 89"/>
                        <a:gd name="T15" fmla="*/ 69 h 88"/>
                        <a:gd name="T16" fmla="*/ 60 w 89"/>
                        <a:gd name="T17" fmla="*/ 88 h 8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89" h="88">
                          <a:moveTo>
                            <a:pt x="0" y="47"/>
                          </a:moveTo>
                          <a:lnTo>
                            <a:pt x="20" y="27"/>
                          </a:lnTo>
                          <a:lnTo>
                            <a:pt x="36" y="2"/>
                          </a:lnTo>
                          <a:lnTo>
                            <a:pt x="61" y="0"/>
                          </a:lnTo>
                          <a:lnTo>
                            <a:pt x="81" y="9"/>
                          </a:lnTo>
                          <a:lnTo>
                            <a:pt x="89" y="31"/>
                          </a:lnTo>
                          <a:lnTo>
                            <a:pt x="87" y="49"/>
                          </a:lnTo>
                          <a:lnTo>
                            <a:pt x="79" y="69"/>
                          </a:lnTo>
                          <a:lnTo>
                            <a:pt x="60" y="88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</p:grpSp>
            </p:grpSp>
          </p:grpSp>
        </p:grpSp>
        <p:grpSp>
          <p:nvGrpSpPr>
            <p:cNvPr id="6175" name="Group 128">
              <a:extLst>
                <a:ext uri="{FF2B5EF4-FFF2-40B4-BE49-F238E27FC236}">
                  <a16:creationId xmlns:a16="http://schemas.microsoft.com/office/drawing/2014/main" id="{27A1CB9B-AF5D-0C46-9809-673930555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" y="2022"/>
              <a:ext cx="1339" cy="991"/>
              <a:chOff x="2127" y="2022"/>
              <a:chExt cx="1339" cy="991"/>
            </a:xfrm>
          </p:grpSpPr>
          <p:sp>
            <p:nvSpPr>
              <p:cNvPr id="6191" name="Freeform 129">
                <a:extLst>
                  <a:ext uri="{FF2B5EF4-FFF2-40B4-BE49-F238E27FC236}">
                    <a16:creationId xmlns:a16="http://schemas.microsoft.com/office/drawing/2014/main" id="{6E3C878C-AA5C-E842-AB18-12D908F64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2022"/>
                <a:ext cx="1339" cy="991"/>
              </a:xfrm>
              <a:custGeom>
                <a:avLst/>
                <a:gdLst>
                  <a:gd name="T0" fmla="*/ 356 w 1339"/>
                  <a:gd name="T1" fmla="*/ 476 h 991"/>
                  <a:gd name="T2" fmla="*/ 431 w 1339"/>
                  <a:gd name="T3" fmla="*/ 509 h 991"/>
                  <a:gd name="T4" fmla="*/ 461 w 1339"/>
                  <a:gd name="T5" fmla="*/ 465 h 991"/>
                  <a:gd name="T6" fmla="*/ 508 w 1339"/>
                  <a:gd name="T7" fmla="*/ 404 h 991"/>
                  <a:gd name="T8" fmla="*/ 565 w 1339"/>
                  <a:gd name="T9" fmla="*/ 342 h 991"/>
                  <a:gd name="T10" fmla="*/ 640 w 1339"/>
                  <a:gd name="T11" fmla="*/ 284 h 991"/>
                  <a:gd name="T12" fmla="*/ 733 w 1339"/>
                  <a:gd name="T13" fmla="*/ 217 h 991"/>
                  <a:gd name="T14" fmla="*/ 844 w 1339"/>
                  <a:gd name="T15" fmla="*/ 153 h 991"/>
                  <a:gd name="T16" fmla="*/ 965 w 1339"/>
                  <a:gd name="T17" fmla="*/ 82 h 991"/>
                  <a:gd name="T18" fmla="*/ 1099 w 1339"/>
                  <a:gd name="T19" fmla="*/ 3 h 991"/>
                  <a:gd name="T20" fmla="*/ 1150 w 1339"/>
                  <a:gd name="T21" fmla="*/ 0 h 991"/>
                  <a:gd name="T22" fmla="*/ 1212 w 1339"/>
                  <a:gd name="T23" fmla="*/ 27 h 991"/>
                  <a:gd name="T24" fmla="*/ 1267 w 1339"/>
                  <a:gd name="T25" fmla="*/ 95 h 991"/>
                  <a:gd name="T26" fmla="*/ 1306 w 1339"/>
                  <a:gd name="T27" fmla="*/ 183 h 991"/>
                  <a:gd name="T28" fmla="*/ 1325 w 1339"/>
                  <a:gd name="T29" fmla="*/ 284 h 991"/>
                  <a:gd name="T30" fmla="*/ 1339 w 1339"/>
                  <a:gd name="T31" fmla="*/ 439 h 991"/>
                  <a:gd name="T32" fmla="*/ 1334 w 1339"/>
                  <a:gd name="T33" fmla="*/ 538 h 991"/>
                  <a:gd name="T34" fmla="*/ 1312 w 1339"/>
                  <a:gd name="T35" fmla="*/ 664 h 991"/>
                  <a:gd name="T36" fmla="*/ 1270 w 1339"/>
                  <a:gd name="T37" fmla="*/ 787 h 991"/>
                  <a:gd name="T38" fmla="*/ 1217 w 1339"/>
                  <a:gd name="T39" fmla="*/ 900 h 991"/>
                  <a:gd name="T40" fmla="*/ 1157 w 1339"/>
                  <a:gd name="T41" fmla="*/ 991 h 991"/>
                  <a:gd name="T42" fmla="*/ 0 w 1339"/>
                  <a:gd name="T43" fmla="*/ 991 h 991"/>
                  <a:gd name="T44" fmla="*/ 103 w 1339"/>
                  <a:gd name="T45" fmla="*/ 764 h 991"/>
                  <a:gd name="T46" fmla="*/ 161 w 1339"/>
                  <a:gd name="T47" fmla="*/ 791 h 991"/>
                  <a:gd name="T48" fmla="*/ 220 w 1339"/>
                  <a:gd name="T49" fmla="*/ 746 h 991"/>
                  <a:gd name="T50" fmla="*/ 278 w 1339"/>
                  <a:gd name="T51" fmla="*/ 693 h 991"/>
                  <a:gd name="T52" fmla="*/ 304 w 1339"/>
                  <a:gd name="T53" fmla="*/ 661 h 991"/>
                  <a:gd name="T54" fmla="*/ 337 w 1339"/>
                  <a:gd name="T55" fmla="*/ 603 h 991"/>
                  <a:gd name="T56" fmla="*/ 356 w 1339"/>
                  <a:gd name="T57" fmla="*/ 476 h 99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339" h="991">
                    <a:moveTo>
                      <a:pt x="356" y="476"/>
                    </a:moveTo>
                    <a:lnTo>
                      <a:pt x="431" y="509"/>
                    </a:lnTo>
                    <a:lnTo>
                      <a:pt x="461" y="465"/>
                    </a:lnTo>
                    <a:lnTo>
                      <a:pt x="508" y="404"/>
                    </a:lnTo>
                    <a:lnTo>
                      <a:pt x="565" y="342"/>
                    </a:lnTo>
                    <a:lnTo>
                      <a:pt x="640" y="284"/>
                    </a:lnTo>
                    <a:lnTo>
                      <a:pt x="733" y="217"/>
                    </a:lnTo>
                    <a:lnTo>
                      <a:pt x="844" y="153"/>
                    </a:lnTo>
                    <a:lnTo>
                      <a:pt x="965" y="82"/>
                    </a:lnTo>
                    <a:lnTo>
                      <a:pt x="1099" y="3"/>
                    </a:lnTo>
                    <a:lnTo>
                      <a:pt x="1150" y="0"/>
                    </a:lnTo>
                    <a:lnTo>
                      <a:pt x="1212" y="27"/>
                    </a:lnTo>
                    <a:lnTo>
                      <a:pt x="1267" y="95"/>
                    </a:lnTo>
                    <a:lnTo>
                      <a:pt x="1306" y="183"/>
                    </a:lnTo>
                    <a:lnTo>
                      <a:pt x="1325" y="284"/>
                    </a:lnTo>
                    <a:lnTo>
                      <a:pt x="1339" y="439"/>
                    </a:lnTo>
                    <a:lnTo>
                      <a:pt x="1334" y="538"/>
                    </a:lnTo>
                    <a:lnTo>
                      <a:pt x="1312" y="664"/>
                    </a:lnTo>
                    <a:lnTo>
                      <a:pt x="1270" y="787"/>
                    </a:lnTo>
                    <a:lnTo>
                      <a:pt x="1217" y="900"/>
                    </a:lnTo>
                    <a:lnTo>
                      <a:pt x="1157" y="991"/>
                    </a:lnTo>
                    <a:lnTo>
                      <a:pt x="0" y="991"/>
                    </a:lnTo>
                    <a:lnTo>
                      <a:pt x="103" y="764"/>
                    </a:lnTo>
                    <a:lnTo>
                      <a:pt x="161" y="791"/>
                    </a:lnTo>
                    <a:lnTo>
                      <a:pt x="220" y="746"/>
                    </a:lnTo>
                    <a:lnTo>
                      <a:pt x="278" y="693"/>
                    </a:lnTo>
                    <a:lnTo>
                      <a:pt x="304" y="661"/>
                    </a:lnTo>
                    <a:lnTo>
                      <a:pt x="337" y="603"/>
                    </a:lnTo>
                    <a:lnTo>
                      <a:pt x="356" y="476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grpSp>
            <p:nvGrpSpPr>
              <p:cNvPr id="6192" name="Group 130">
                <a:extLst>
                  <a:ext uri="{FF2B5EF4-FFF2-40B4-BE49-F238E27FC236}">
                    <a16:creationId xmlns:a16="http://schemas.microsoft.com/office/drawing/2014/main" id="{CF571D03-D18B-D445-96FE-744BE5F5BF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6" y="2337"/>
                <a:ext cx="542" cy="519"/>
                <a:chOff x="2526" y="2337"/>
                <a:chExt cx="542" cy="519"/>
              </a:xfrm>
            </p:grpSpPr>
            <p:sp>
              <p:nvSpPr>
                <p:cNvPr id="6199" name="Freeform 131">
                  <a:extLst>
                    <a:ext uri="{FF2B5EF4-FFF2-40B4-BE49-F238E27FC236}">
                      <a16:creationId xmlns:a16="http://schemas.microsoft.com/office/drawing/2014/main" id="{273820F8-A6EA-3C49-9298-F10A2A189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6" y="2344"/>
                  <a:ext cx="542" cy="512"/>
                </a:xfrm>
                <a:custGeom>
                  <a:avLst/>
                  <a:gdLst>
                    <a:gd name="T0" fmla="*/ 0 w 542"/>
                    <a:gd name="T1" fmla="*/ 174 h 512"/>
                    <a:gd name="T2" fmla="*/ 26 w 542"/>
                    <a:gd name="T3" fmla="*/ 194 h 512"/>
                    <a:gd name="T4" fmla="*/ 51 w 542"/>
                    <a:gd name="T5" fmla="*/ 210 h 512"/>
                    <a:gd name="T6" fmla="*/ 106 w 542"/>
                    <a:gd name="T7" fmla="*/ 249 h 512"/>
                    <a:gd name="T8" fmla="*/ 152 w 542"/>
                    <a:gd name="T9" fmla="*/ 288 h 512"/>
                    <a:gd name="T10" fmla="*/ 181 w 542"/>
                    <a:gd name="T11" fmla="*/ 320 h 512"/>
                    <a:gd name="T12" fmla="*/ 211 w 542"/>
                    <a:gd name="T13" fmla="*/ 359 h 512"/>
                    <a:gd name="T14" fmla="*/ 214 w 542"/>
                    <a:gd name="T15" fmla="*/ 391 h 512"/>
                    <a:gd name="T16" fmla="*/ 240 w 542"/>
                    <a:gd name="T17" fmla="*/ 387 h 512"/>
                    <a:gd name="T18" fmla="*/ 247 w 542"/>
                    <a:gd name="T19" fmla="*/ 401 h 512"/>
                    <a:gd name="T20" fmla="*/ 262 w 542"/>
                    <a:gd name="T21" fmla="*/ 424 h 512"/>
                    <a:gd name="T22" fmla="*/ 269 w 542"/>
                    <a:gd name="T23" fmla="*/ 437 h 512"/>
                    <a:gd name="T24" fmla="*/ 262 w 542"/>
                    <a:gd name="T25" fmla="*/ 447 h 512"/>
                    <a:gd name="T26" fmla="*/ 286 w 542"/>
                    <a:gd name="T27" fmla="*/ 452 h 512"/>
                    <a:gd name="T28" fmla="*/ 325 w 542"/>
                    <a:gd name="T29" fmla="*/ 479 h 512"/>
                    <a:gd name="T30" fmla="*/ 328 w 542"/>
                    <a:gd name="T31" fmla="*/ 512 h 512"/>
                    <a:gd name="T32" fmla="*/ 332 w 542"/>
                    <a:gd name="T33" fmla="*/ 452 h 512"/>
                    <a:gd name="T34" fmla="*/ 309 w 542"/>
                    <a:gd name="T35" fmla="*/ 434 h 512"/>
                    <a:gd name="T36" fmla="*/ 315 w 542"/>
                    <a:gd name="T37" fmla="*/ 381 h 512"/>
                    <a:gd name="T38" fmla="*/ 315 w 542"/>
                    <a:gd name="T39" fmla="*/ 377 h 512"/>
                    <a:gd name="T40" fmla="*/ 322 w 542"/>
                    <a:gd name="T41" fmla="*/ 352 h 512"/>
                    <a:gd name="T42" fmla="*/ 337 w 542"/>
                    <a:gd name="T43" fmla="*/ 288 h 512"/>
                    <a:gd name="T44" fmla="*/ 360 w 542"/>
                    <a:gd name="T45" fmla="*/ 242 h 512"/>
                    <a:gd name="T46" fmla="*/ 397 w 542"/>
                    <a:gd name="T47" fmla="*/ 217 h 512"/>
                    <a:gd name="T48" fmla="*/ 441 w 542"/>
                    <a:gd name="T49" fmla="*/ 177 h 512"/>
                    <a:gd name="T50" fmla="*/ 499 w 542"/>
                    <a:gd name="T51" fmla="*/ 118 h 512"/>
                    <a:gd name="T52" fmla="*/ 522 w 542"/>
                    <a:gd name="T53" fmla="*/ 68 h 512"/>
                    <a:gd name="T54" fmla="*/ 535 w 542"/>
                    <a:gd name="T55" fmla="*/ 33 h 512"/>
                    <a:gd name="T56" fmla="*/ 542 w 542"/>
                    <a:gd name="T57" fmla="*/ 0 h 512"/>
                    <a:gd name="T58" fmla="*/ 502 w 542"/>
                    <a:gd name="T59" fmla="*/ 75 h 512"/>
                    <a:gd name="T60" fmla="*/ 464 w 542"/>
                    <a:gd name="T61" fmla="*/ 131 h 512"/>
                    <a:gd name="T62" fmla="*/ 412 w 542"/>
                    <a:gd name="T63" fmla="*/ 167 h 512"/>
                    <a:gd name="T64" fmla="*/ 374 w 542"/>
                    <a:gd name="T65" fmla="*/ 187 h 512"/>
                    <a:gd name="T66" fmla="*/ 337 w 542"/>
                    <a:gd name="T67" fmla="*/ 219 h 512"/>
                    <a:gd name="T68" fmla="*/ 299 w 542"/>
                    <a:gd name="T69" fmla="*/ 265 h 512"/>
                    <a:gd name="T70" fmla="*/ 279 w 542"/>
                    <a:gd name="T71" fmla="*/ 300 h 512"/>
                    <a:gd name="T72" fmla="*/ 276 w 542"/>
                    <a:gd name="T73" fmla="*/ 346 h 512"/>
                    <a:gd name="T74" fmla="*/ 269 w 542"/>
                    <a:gd name="T75" fmla="*/ 391 h 512"/>
                    <a:gd name="T76" fmla="*/ 279 w 542"/>
                    <a:gd name="T77" fmla="*/ 404 h 512"/>
                    <a:gd name="T78" fmla="*/ 259 w 542"/>
                    <a:gd name="T79" fmla="*/ 391 h 512"/>
                    <a:gd name="T80" fmla="*/ 254 w 542"/>
                    <a:gd name="T81" fmla="*/ 365 h 512"/>
                    <a:gd name="T82" fmla="*/ 234 w 542"/>
                    <a:gd name="T83" fmla="*/ 369 h 512"/>
                    <a:gd name="T84" fmla="*/ 231 w 542"/>
                    <a:gd name="T85" fmla="*/ 342 h 512"/>
                    <a:gd name="T86" fmla="*/ 194 w 542"/>
                    <a:gd name="T87" fmla="*/ 307 h 512"/>
                    <a:gd name="T88" fmla="*/ 143 w 542"/>
                    <a:gd name="T89" fmla="*/ 262 h 512"/>
                    <a:gd name="T90" fmla="*/ 78 w 542"/>
                    <a:gd name="T91" fmla="*/ 207 h 512"/>
                    <a:gd name="T92" fmla="*/ 0 w 542"/>
                    <a:gd name="T93" fmla="*/ 174 h 5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42" h="512">
                      <a:moveTo>
                        <a:pt x="0" y="174"/>
                      </a:moveTo>
                      <a:lnTo>
                        <a:pt x="26" y="194"/>
                      </a:lnTo>
                      <a:lnTo>
                        <a:pt x="51" y="210"/>
                      </a:lnTo>
                      <a:lnTo>
                        <a:pt x="106" y="249"/>
                      </a:lnTo>
                      <a:lnTo>
                        <a:pt x="152" y="288"/>
                      </a:lnTo>
                      <a:lnTo>
                        <a:pt x="181" y="320"/>
                      </a:lnTo>
                      <a:lnTo>
                        <a:pt x="211" y="359"/>
                      </a:lnTo>
                      <a:lnTo>
                        <a:pt x="214" y="391"/>
                      </a:lnTo>
                      <a:lnTo>
                        <a:pt x="240" y="387"/>
                      </a:lnTo>
                      <a:lnTo>
                        <a:pt x="247" y="401"/>
                      </a:lnTo>
                      <a:lnTo>
                        <a:pt x="262" y="424"/>
                      </a:lnTo>
                      <a:lnTo>
                        <a:pt x="269" y="437"/>
                      </a:lnTo>
                      <a:lnTo>
                        <a:pt x="262" y="447"/>
                      </a:lnTo>
                      <a:lnTo>
                        <a:pt x="286" y="452"/>
                      </a:lnTo>
                      <a:lnTo>
                        <a:pt x="325" y="479"/>
                      </a:lnTo>
                      <a:lnTo>
                        <a:pt x="328" y="512"/>
                      </a:lnTo>
                      <a:lnTo>
                        <a:pt x="332" y="452"/>
                      </a:lnTo>
                      <a:lnTo>
                        <a:pt x="309" y="434"/>
                      </a:lnTo>
                      <a:lnTo>
                        <a:pt x="315" y="381"/>
                      </a:lnTo>
                      <a:lnTo>
                        <a:pt x="315" y="377"/>
                      </a:lnTo>
                      <a:lnTo>
                        <a:pt x="322" y="352"/>
                      </a:lnTo>
                      <a:lnTo>
                        <a:pt x="337" y="288"/>
                      </a:lnTo>
                      <a:lnTo>
                        <a:pt x="360" y="242"/>
                      </a:lnTo>
                      <a:lnTo>
                        <a:pt x="397" y="217"/>
                      </a:lnTo>
                      <a:lnTo>
                        <a:pt x="441" y="177"/>
                      </a:lnTo>
                      <a:lnTo>
                        <a:pt x="499" y="118"/>
                      </a:lnTo>
                      <a:lnTo>
                        <a:pt x="522" y="68"/>
                      </a:lnTo>
                      <a:lnTo>
                        <a:pt x="535" y="33"/>
                      </a:lnTo>
                      <a:lnTo>
                        <a:pt x="542" y="0"/>
                      </a:lnTo>
                      <a:lnTo>
                        <a:pt x="502" y="75"/>
                      </a:lnTo>
                      <a:lnTo>
                        <a:pt x="464" y="131"/>
                      </a:lnTo>
                      <a:lnTo>
                        <a:pt x="412" y="167"/>
                      </a:lnTo>
                      <a:lnTo>
                        <a:pt x="374" y="187"/>
                      </a:lnTo>
                      <a:lnTo>
                        <a:pt x="337" y="219"/>
                      </a:lnTo>
                      <a:lnTo>
                        <a:pt x="299" y="265"/>
                      </a:lnTo>
                      <a:lnTo>
                        <a:pt x="279" y="300"/>
                      </a:lnTo>
                      <a:lnTo>
                        <a:pt x="276" y="346"/>
                      </a:lnTo>
                      <a:lnTo>
                        <a:pt x="269" y="391"/>
                      </a:lnTo>
                      <a:lnTo>
                        <a:pt x="279" y="404"/>
                      </a:lnTo>
                      <a:lnTo>
                        <a:pt x="259" y="391"/>
                      </a:lnTo>
                      <a:lnTo>
                        <a:pt x="254" y="365"/>
                      </a:lnTo>
                      <a:lnTo>
                        <a:pt x="234" y="369"/>
                      </a:lnTo>
                      <a:lnTo>
                        <a:pt x="231" y="342"/>
                      </a:lnTo>
                      <a:lnTo>
                        <a:pt x="194" y="307"/>
                      </a:lnTo>
                      <a:lnTo>
                        <a:pt x="143" y="262"/>
                      </a:lnTo>
                      <a:lnTo>
                        <a:pt x="78" y="207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6200" name="Freeform 132">
                  <a:extLst>
                    <a:ext uri="{FF2B5EF4-FFF2-40B4-BE49-F238E27FC236}">
                      <a16:creationId xmlns:a16="http://schemas.microsoft.com/office/drawing/2014/main" id="{65598DBD-38E9-C842-93DA-5ABF54AA7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9" y="2337"/>
                  <a:ext cx="537" cy="460"/>
                </a:xfrm>
                <a:custGeom>
                  <a:avLst/>
                  <a:gdLst>
                    <a:gd name="T0" fmla="*/ 0 w 537"/>
                    <a:gd name="T1" fmla="*/ 184 h 460"/>
                    <a:gd name="T2" fmla="*/ 45 w 537"/>
                    <a:gd name="T3" fmla="*/ 191 h 460"/>
                    <a:gd name="T4" fmla="*/ 84 w 537"/>
                    <a:gd name="T5" fmla="*/ 221 h 460"/>
                    <a:gd name="T6" fmla="*/ 158 w 537"/>
                    <a:gd name="T7" fmla="*/ 275 h 460"/>
                    <a:gd name="T8" fmla="*/ 227 w 537"/>
                    <a:gd name="T9" fmla="*/ 346 h 460"/>
                    <a:gd name="T10" fmla="*/ 230 w 537"/>
                    <a:gd name="T11" fmla="*/ 371 h 460"/>
                    <a:gd name="T12" fmla="*/ 252 w 537"/>
                    <a:gd name="T13" fmla="*/ 365 h 460"/>
                    <a:gd name="T14" fmla="*/ 266 w 537"/>
                    <a:gd name="T15" fmla="*/ 395 h 460"/>
                    <a:gd name="T16" fmla="*/ 269 w 537"/>
                    <a:gd name="T17" fmla="*/ 415 h 460"/>
                    <a:gd name="T18" fmla="*/ 317 w 537"/>
                    <a:gd name="T19" fmla="*/ 460 h 460"/>
                    <a:gd name="T20" fmla="*/ 269 w 537"/>
                    <a:gd name="T21" fmla="*/ 412 h 460"/>
                    <a:gd name="T22" fmla="*/ 263 w 537"/>
                    <a:gd name="T23" fmla="*/ 385 h 460"/>
                    <a:gd name="T24" fmla="*/ 273 w 537"/>
                    <a:gd name="T25" fmla="*/ 305 h 460"/>
                    <a:gd name="T26" fmla="*/ 314 w 537"/>
                    <a:gd name="T27" fmla="*/ 239 h 460"/>
                    <a:gd name="T28" fmla="*/ 377 w 537"/>
                    <a:gd name="T29" fmla="*/ 187 h 460"/>
                    <a:gd name="T30" fmla="*/ 438 w 537"/>
                    <a:gd name="T31" fmla="*/ 150 h 460"/>
                    <a:gd name="T32" fmla="*/ 480 w 537"/>
                    <a:gd name="T33" fmla="*/ 100 h 460"/>
                    <a:gd name="T34" fmla="*/ 510 w 537"/>
                    <a:gd name="T35" fmla="*/ 60 h 460"/>
                    <a:gd name="T36" fmla="*/ 537 w 537"/>
                    <a:gd name="T37" fmla="*/ 0 h 46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37" h="460">
                      <a:moveTo>
                        <a:pt x="0" y="184"/>
                      </a:moveTo>
                      <a:lnTo>
                        <a:pt x="45" y="191"/>
                      </a:lnTo>
                      <a:lnTo>
                        <a:pt x="84" y="221"/>
                      </a:lnTo>
                      <a:lnTo>
                        <a:pt x="158" y="275"/>
                      </a:lnTo>
                      <a:lnTo>
                        <a:pt x="227" y="346"/>
                      </a:lnTo>
                      <a:lnTo>
                        <a:pt x="230" y="371"/>
                      </a:lnTo>
                      <a:lnTo>
                        <a:pt x="252" y="365"/>
                      </a:lnTo>
                      <a:lnTo>
                        <a:pt x="266" y="395"/>
                      </a:lnTo>
                      <a:lnTo>
                        <a:pt x="269" y="415"/>
                      </a:lnTo>
                      <a:lnTo>
                        <a:pt x="317" y="460"/>
                      </a:lnTo>
                      <a:lnTo>
                        <a:pt x="269" y="412"/>
                      </a:lnTo>
                      <a:lnTo>
                        <a:pt x="263" y="385"/>
                      </a:lnTo>
                      <a:lnTo>
                        <a:pt x="273" y="305"/>
                      </a:lnTo>
                      <a:lnTo>
                        <a:pt x="314" y="239"/>
                      </a:lnTo>
                      <a:lnTo>
                        <a:pt x="377" y="187"/>
                      </a:lnTo>
                      <a:lnTo>
                        <a:pt x="438" y="150"/>
                      </a:lnTo>
                      <a:lnTo>
                        <a:pt x="480" y="100"/>
                      </a:lnTo>
                      <a:lnTo>
                        <a:pt x="510" y="60"/>
                      </a:lnTo>
                      <a:lnTo>
                        <a:pt x="537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6193" name="Group 133">
                <a:extLst>
                  <a:ext uri="{FF2B5EF4-FFF2-40B4-BE49-F238E27FC236}">
                    <a16:creationId xmlns:a16="http://schemas.microsoft.com/office/drawing/2014/main" id="{7FF1E14E-9C9C-C94F-9B2A-4671B9FB18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6" y="2810"/>
                <a:ext cx="213" cy="202"/>
                <a:chOff x="2216" y="2810"/>
                <a:chExt cx="213" cy="202"/>
              </a:xfrm>
            </p:grpSpPr>
            <p:sp>
              <p:nvSpPr>
                <p:cNvPr id="6197" name="Freeform 134">
                  <a:extLst>
                    <a:ext uri="{FF2B5EF4-FFF2-40B4-BE49-F238E27FC236}">
                      <a16:creationId xmlns:a16="http://schemas.microsoft.com/office/drawing/2014/main" id="{DA87466D-1FCE-3443-BEC9-F4EE7480D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2810"/>
                  <a:ext cx="213" cy="199"/>
                </a:xfrm>
                <a:custGeom>
                  <a:avLst/>
                  <a:gdLst>
                    <a:gd name="T0" fmla="*/ 0 w 213"/>
                    <a:gd name="T1" fmla="*/ 0 h 199"/>
                    <a:gd name="T2" fmla="*/ 104 w 213"/>
                    <a:gd name="T3" fmla="*/ 27 h 199"/>
                    <a:gd name="T4" fmla="*/ 130 w 213"/>
                    <a:gd name="T5" fmla="*/ 47 h 199"/>
                    <a:gd name="T6" fmla="*/ 153 w 213"/>
                    <a:gd name="T7" fmla="*/ 108 h 199"/>
                    <a:gd name="T8" fmla="*/ 156 w 213"/>
                    <a:gd name="T9" fmla="*/ 112 h 199"/>
                    <a:gd name="T10" fmla="*/ 173 w 213"/>
                    <a:gd name="T11" fmla="*/ 131 h 199"/>
                    <a:gd name="T12" fmla="*/ 186 w 213"/>
                    <a:gd name="T13" fmla="*/ 150 h 199"/>
                    <a:gd name="T14" fmla="*/ 204 w 213"/>
                    <a:gd name="T15" fmla="*/ 161 h 199"/>
                    <a:gd name="T16" fmla="*/ 204 w 213"/>
                    <a:gd name="T17" fmla="*/ 181 h 199"/>
                    <a:gd name="T18" fmla="*/ 213 w 213"/>
                    <a:gd name="T19" fmla="*/ 199 h 199"/>
                    <a:gd name="T20" fmla="*/ 196 w 213"/>
                    <a:gd name="T21" fmla="*/ 199 h 199"/>
                    <a:gd name="T22" fmla="*/ 195 w 213"/>
                    <a:gd name="T23" fmla="*/ 191 h 199"/>
                    <a:gd name="T24" fmla="*/ 195 w 213"/>
                    <a:gd name="T25" fmla="*/ 168 h 199"/>
                    <a:gd name="T26" fmla="*/ 166 w 213"/>
                    <a:gd name="T27" fmla="*/ 153 h 199"/>
                    <a:gd name="T28" fmla="*/ 143 w 213"/>
                    <a:gd name="T29" fmla="*/ 115 h 199"/>
                    <a:gd name="T30" fmla="*/ 130 w 213"/>
                    <a:gd name="T31" fmla="*/ 89 h 199"/>
                    <a:gd name="T32" fmla="*/ 110 w 213"/>
                    <a:gd name="T33" fmla="*/ 47 h 199"/>
                    <a:gd name="T34" fmla="*/ 71 w 213"/>
                    <a:gd name="T35" fmla="*/ 24 h 199"/>
                    <a:gd name="T36" fmla="*/ 0 w 213"/>
                    <a:gd name="T37" fmla="*/ 0 h 19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3" h="199">
                      <a:moveTo>
                        <a:pt x="0" y="0"/>
                      </a:moveTo>
                      <a:lnTo>
                        <a:pt x="104" y="27"/>
                      </a:lnTo>
                      <a:lnTo>
                        <a:pt x="130" y="47"/>
                      </a:lnTo>
                      <a:lnTo>
                        <a:pt x="153" y="108"/>
                      </a:lnTo>
                      <a:lnTo>
                        <a:pt x="156" y="112"/>
                      </a:lnTo>
                      <a:lnTo>
                        <a:pt x="173" y="131"/>
                      </a:lnTo>
                      <a:lnTo>
                        <a:pt x="186" y="150"/>
                      </a:lnTo>
                      <a:lnTo>
                        <a:pt x="204" y="161"/>
                      </a:lnTo>
                      <a:lnTo>
                        <a:pt x="204" y="181"/>
                      </a:lnTo>
                      <a:lnTo>
                        <a:pt x="213" y="199"/>
                      </a:lnTo>
                      <a:lnTo>
                        <a:pt x="196" y="199"/>
                      </a:lnTo>
                      <a:lnTo>
                        <a:pt x="195" y="191"/>
                      </a:lnTo>
                      <a:lnTo>
                        <a:pt x="195" y="168"/>
                      </a:lnTo>
                      <a:lnTo>
                        <a:pt x="166" y="153"/>
                      </a:lnTo>
                      <a:lnTo>
                        <a:pt x="143" y="115"/>
                      </a:lnTo>
                      <a:lnTo>
                        <a:pt x="130" y="89"/>
                      </a:lnTo>
                      <a:lnTo>
                        <a:pt x="110" y="47"/>
                      </a:lnTo>
                      <a:lnTo>
                        <a:pt x="71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6198" name="Freeform 135">
                  <a:extLst>
                    <a:ext uri="{FF2B5EF4-FFF2-40B4-BE49-F238E27FC236}">
                      <a16:creationId xmlns:a16="http://schemas.microsoft.com/office/drawing/2014/main" id="{F1B4C6B3-E7AE-F64E-B618-C979A0721E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8" y="2813"/>
                  <a:ext cx="181" cy="199"/>
                </a:xfrm>
                <a:custGeom>
                  <a:avLst/>
                  <a:gdLst>
                    <a:gd name="T0" fmla="*/ 0 w 181"/>
                    <a:gd name="T1" fmla="*/ 0 h 199"/>
                    <a:gd name="T2" fmla="*/ 69 w 181"/>
                    <a:gd name="T3" fmla="*/ 29 h 199"/>
                    <a:gd name="T4" fmla="*/ 99 w 181"/>
                    <a:gd name="T5" fmla="*/ 47 h 199"/>
                    <a:gd name="T6" fmla="*/ 115 w 181"/>
                    <a:gd name="T7" fmla="*/ 78 h 199"/>
                    <a:gd name="T8" fmla="*/ 130 w 181"/>
                    <a:gd name="T9" fmla="*/ 119 h 199"/>
                    <a:gd name="T10" fmla="*/ 145 w 181"/>
                    <a:gd name="T11" fmla="*/ 143 h 199"/>
                    <a:gd name="T12" fmla="*/ 166 w 181"/>
                    <a:gd name="T13" fmla="*/ 158 h 199"/>
                    <a:gd name="T14" fmla="*/ 178 w 181"/>
                    <a:gd name="T15" fmla="*/ 170 h 199"/>
                    <a:gd name="T16" fmla="*/ 181 w 181"/>
                    <a:gd name="T17" fmla="*/ 199 h 19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81" h="199">
                      <a:moveTo>
                        <a:pt x="0" y="0"/>
                      </a:moveTo>
                      <a:lnTo>
                        <a:pt x="69" y="29"/>
                      </a:lnTo>
                      <a:lnTo>
                        <a:pt x="99" y="47"/>
                      </a:lnTo>
                      <a:lnTo>
                        <a:pt x="115" y="78"/>
                      </a:lnTo>
                      <a:lnTo>
                        <a:pt x="130" y="119"/>
                      </a:lnTo>
                      <a:lnTo>
                        <a:pt x="145" y="143"/>
                      </a:lnTo>
                      <a:lnTo>
                        <a:pt x="166" y="158"/>
                      </a:lnTo>
                      <a:lnTo>
                        <a:pt x="178" y="170"/>
                      </a:lnTo>
                      <a:lnTo>
                        <a:pt x="181" y="199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6194" name="Group 136">
                <a:extLst>
                  <a:ext uri="{FF2B5EF4-FFF2-40B4-BE49-F238E27FC236}">
                    <a16:creationId xmlns:a16="http://schemas.microsoft.com/office/drawing/2014/main" id="{219B5DBF-E6B8-2C45-B23F-CC16FC3715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8" y="2575"/>
                <a:ext cx="314" cy="438"/>
                <a:chOff x="3148" y="2575"/>
                <a:chExt cx="314" cy="438"/>
              </a:xfrm>
            </p:grpSpPr>
            <p:sp>
              <p:nvSpPr>
                <p:cNvPr id="6195" name="Freeform 137">
                  <a:extLst>
                    <a:ext uri="{FF2B5EF4-FFF2-40B4-BE49-F238E27FC236}">
                      <a16:creationId xmlns:a16="http://schemas.microsoft.com/office/drawing/2014/main" id="{C836C5BD-2E67-8747-8960-17F8AEA4C6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4" y="2580"/>
                  <a:ext cx="307" cy="430"/>
                </a:xfrm>
                <a:custGeom>
                  <a:avLst/>
                  <a:gdLst>
                    <a:gd name="T0" fmla="*/ 307 w 307"/>
                    <a:gd name="T1" fmla="*/ 0 h 430"/>
                    <a:gd name="T2" fmla="*/ 297 w 307"/>
                    <a:gd name="T3" fmla="*/ 50 h 430"/>
                    <a:gd name="T4" fmla="*/ 278 w 307"/>
                    <a:gd name="T5" fmla="*/ 85 h 430"/>
                    <a:gd name="T6" fmla="*/ 242 w 307"/>
                    <a:gd name="T7" fmla="*/ 117 h 430"/>
                    <a:gd name="T8" fmla="*/ 199 w 307"/>
                    <a:gd name="T9" fmla="*/ 152 h 430"/>
                    <a:gd name="T10" fmla="*/ 149 w 307"/>
                    <a:gd name="T11" fmla="*/ 189 h 430"/>
                    <a:gd name="T12" fmla="*/ 109 w 307"/>
                    <a:gd name="T13" fmla="*/ 221 h 430"/>
                    <a:gd name="T14" fmla="*/ 77 w 307"/>
                    <a:gd name="T15" fmla="*/ 273 h 430"/>
                    <a:gd name="T16" fmla="*/ 54 w 307"/>
                    <a:gd name="T17" fmla="*/ 319 h 430"/>
                    <a:gd name="T18" fmla="*/ 44 w 307"/>
                    <a:gd name="T19" fmla="*/ 361 h 430"/>
                    <a:gd name="T20" fmla="*/ 31 w 307"/>
                    <a:gd name="T21" fmla="*/ 395 h 430"/>
                    <a:gd name="T22" fmla="*/ 16 w 307"/>
                    <a:gd name="T23" fmla="*/ 424 h 430"/>
                    <a:gd name="T24" fmla="*/ 0 w 307"/>
                    <a:gd name="T25" fmla="*/ 430 h 430"/>
                    <a:gd name="T26" fmla="*/ 22 w 307"/>
                    <a:gd name="T27" fmla="*/ 428 h 430"/>
                    <a:gd name="T28" fmla="*/ 38 w 307"/>
                    <a:gd name="T29" fmla="*/ 428 h 430"/>
                    <a:gd name="T30" fmla="*/ 64 w 307"/>
                    <a:gd name="T31" fmla="*/ 391 h 430"/>
                    <a:gd name="T32" fmla="*/ 74 w 307"/>
                    <a:gd name="T33" fmla="*/ 352 h 430"/>
                    <a:gd name="T34" fmla="*/ 87 w 307"/>
                    <a:gd name="T35" fmla="*/ 319 h 430"/>
                    <a:gd name="T36" fmla="*/ 109 w 307"/>
                    <a:gd name="T37" fmla="*/ 277 h 430"/>
                    <a:gd name="T38" fmla="*/ 139 w 307"/>
                    <a:gd name="T39" fmla="*/ 247 h 430"/>
                    <a:gd name="T40" fmla="*/ 159 w 307"/>
                    <a:gd name="T41" fmla="*/ 217 h 430"/>
                    <a:gd name="T42" fmla="*/ 196 w 307"/>
                    <a:gd name="T43" fmla="*/ 192 h 430"/>
                    <a:gd name="T44" fmla="*/ 232 w 307"/>
                    <a:gd name="T45" fmla="*/ 172 h 430"/>
                    <a:gd name="T46" fmla="*/ 264 w 307"/>
                    <a:gd name="T47" fmla="*/ 127 h 430"/>
                    <a:gd name="T48" fmla="*/ 280 w 307"/>
                    <a:gd name="T49" fmla="*/ 95 h 430"/>
                    <a:gd name="T50" fmla="*/ 295 w 307"/>
                    <a:gd name="T51" fmla="*/ 66 h 430"/>
                    <a:gd name="T52" fmla="*/ 307 w 307"/>
                    <a:gd name="T53" fmla="*/ 0 h 43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7" h="430">
                      <a:moveTo>
                        <a:pt x="307" y="0"/>
                      </a:moveTo>
                      <a:lnTo>
                        <a:pt x="297" y="50"/>
                      </a:lnTo>
                      <a:lnTo>
                        <a:pt x="278" y="85"/>
                      </a:lnTo>
                      <a:lnTo>
                        <a:pt x="242" y="117"/>
                      </a:lnTo>
                      <a:lnTo>
                        <a:pt x="199" y="152"/>
                      </a:lnTo>
                      <a:lnTo>
                        <a:pt x="149" y="189"/>
                      </a:lnTo>
                      <a:lnTo>
                        <a:pt x="109" y="221"/>
                      </a:lnTo>
                      <a:lnTo>
                        <a:pt x="77" y="273"/>
                      </a:lnTo>
                      <a:lnTo>
                        <a:pt x="54" y="319"/>
                      </a:lnTo>
                      <a:lnTo>
                        <a:pt x="44" y="361"/>
                      </a:lnTo>
                      <a:lnTo>
                        <a:pt x="31" y="395"/>
                      </a:lnTo>
                      <a:lnTo>
                        <a:pt x="16" y="424"/>
                      </a:lnTo>
                      <a:lnTo>
                        <a:pt x="0" y="430"/>
                      </a:lnTo>
                      <a:lnTo>
                        <a:pt x="22" y="428"/>
                      </a:lnTo>
                      <a:lnTo>
                        <a:pt x="38" y="428"/>
                      </a:lnTo>
                      <a:lnTo>
                        <a:pt x="64" y="391"/>
                      </a:lnTo>
                      <a:lnTo>
                        <a:pt x="74" y="352"/>
                      </a:lnTo>
                      <a:lnTo>
                        <a:pt x="87" y="319"/>
                      </a:lnTo>
                      <a:lnTo>
                        <a:pt x="109" y="277"/>
                      </a:lnTo>
                      <a:lnTo>
                        <a:pt x="139" y="247"/>
                      </a:lnTo>
                      <a:lnTo>
                        <a:pt x="159" y="217"/>
                      </a:lnTo>
                      <a:lnTo>
                        <a:pt x="196" y="192"/>
                      </a:lnTo>
                      <a:lnTo>
                        <a:pt x="232" y="172"/>
                      </a:lnTo>
                      <a:lnTo>
                        <a:pt x="264" y="127"/>
                      </a:lnTo>
                      <a:lnTo>
                        <a:pt x="280" y="95"/>
                      </a:lnTo>
                      <a:lnTo>
                        <a:pt x="295" y="66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6196" name="Freeform 138">
                  <a:extLst>
                    <a:ext uri="{FF2B5EF4-FFF2-40B4-BE49-F238E27FC236}">
                      <a16:creationId xmlns:a16="http://schemas.microsoft.com/office/drawing/2014/main" id="{E362B9DE-A69D-DA4A-A10D-79532653BF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8" y="2575"/>
                  <a:ext cx="314" cy="438"/>
                </a:xfrm>
                <a:custGeom>
                  <a:avLst/>
                  <a:gdLst>
                    <a:gd name="T0" fmla="*/ 0 w 314"/>
                    <a:gd name="T1" fmla="*/ 438 h 438"/>
                    <a:gd name="T2" fmla="*/ 29 w 314"/>
                    <a:gd name="T3" fmla="*/ 425 h 438"/>
                    <a:gd name="T4" fmla="*/ 47 w 314"/>
                    <a:gd name="T5" fmla="*/ 399 h 438"/>
                    <a:gd name="T6" fmla="*/ 57 w 314"/>
                    <a:gd name="T7" fmla="*/ 354 h 438"/>
                    <a:gd name="T8" fmla="*/ 83 w 314"/>
                    <a:gd name="T9" fmla="*/ 277 h 438"/>
                    <a:gd name="T10" fmla="*/ 125 w 314"/>
                    <a:gd name="T11" fmla="*/ 217 h 438"/>
                    <a:gd name="T12" fmla="*/ 207 w 314"/>
                    <a:gd name="T13" fmla="*/ 159 h 438"/>
                    <a:gd name="T14" fmla="*/ 243 w 314"/>
                    <a:gd name="T15" fmla="*/ 132 h 438"/>
                    <a:gd name="T16" fmla="*/ 296 w 314"/>
                    <a:gd name="T17" fmla="*/ 75 h 438"/>
                    <a:gd name="T18" fmla="*/ 309 w 314"/>
                    <a:gd name="T19" fmla="*/ 28 h 438"/>
                    <a:gd name="T20" fmla="*/ 314 w 314"/>
                    <a:gd name="T21" fmla="*/ 0 h 4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14" h="438">
                      <a:moveTo>
                        <a:pt x="0" y="438"/>
                      </a:moveTo>
                      <a:lnTo>
                        <a:pt x="29" y="425"/>
                      </a:lnTo>
                      <a:lnTo>
                        <a:pt x="47" y="399"/>
                      </a:lnTo>
                      <a:lnTo>
                        <a:pt x="57" y="354"/>
                      </a:lnTo>
                      <a:lnTo>
                        <a:pt x="83" y="277"/>
                      </a:lnTo>
                      <a:lnTo>
                        <a:pt x="125" y="217"/>
                      </a:lnTo>
                      <a:lnTo>
                        <a:pt x="207" y="159"/>
                      </a:lnTo>
                      <a:lnTo>
                        <a:pt x="243" y="132"/>
                      </a:lnTo>
                      <a:lnTo>
                        <a:pt x="296" y="75"/>
                      </a:lnTo>
                      <a:lnTo>
                        <a:pt x="309" y="28"/>
                      </a:lnTo>
                      <a:lnTo>
                        <a:pt x="314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grpSp>
          <p:nvGrpSpPr>
            <p:cNvPr id="6176" name="Group 139">
              <a:extLst>
                <a:ext uri="{FF2B5EF4-FFF2-40B4-BE49-F238E27FC236}">
                  <a16:creationId xmlns:a16="http://schemas.microsoft.com/office/drawing/2014/main" id="{4C034F3F-6AD3-E649-91BC-0C9471D2E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" y="1410"/>
              <a:ext cx="208" cy="281"/>
              <a:chOff x="2655" y="1410"/>
              <a:chExt cx="208" cy="281"/>
            </a:xfrm>
          </p:grpSpPr>
          <p:sp>
            <p:nvSpPr>
              <p:cNvPr id="6189" name="Freeform 140">
                <a:extLst>
                  <a:ext uri="{FF2B5EF4-FFF2-40B4-BE49-F238E27FC236}">
                    <a16:creationId xmlns:a16="http://schemas.microsoft.com/office/drawing/2014/main" id="{7694CFFA-3AEA-7F49-A04D-084F2E01A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5" y="1410"/>
                <a:ext cx="194" cy="281"/>
              </a:xfrm>
              <a:custGeom>
                <a:avLst/>
                <a:gdLst>
                  <a:gd name="T0" fmla="*/ 159 w 194"/>
                  <a:gd name="T1" fmla="*/ 46 h 281"/>
                  <a:gd name="T2" fmla="*/ 135 w 194"/>
                  <a:gd name="T3" fmla="*/ 13 h 281"/>
                  <a:gd name="T4" fmla="*/ 104 w 194"/>
                  <a:gd name="T5" fmla="*/ 1 h 281"/>
                  <a:gd name="T6" fmla="*/ 65 w 194"/>
                  <a:gd name="T7" fmla="*/ 0 h 281"/>
                  <a:gd name="T8" fmla="*/ 31 w 194"/>
                  <a:gd name="T9" fmla="*/ 22 h 281"/>
                  <a:gd name="T10" fmla="*/ 7 w 194"/>
                  <a:gd name="T11" fmla="*/ 60 h 281"/>
                  <a:gd name="T12" fmla="*/ 0 w 194"/>
                  <a:gd name="T13" fmla="*/ 105 h 281"/>
                  <a:gd name="T14" fmla="*/ 4 w 194"/>
                  <a:gd name="T15" fmla="*/ 169 h 281"/>
                  <a:gd name="T16" fmla="*/ 28 w 194"/>
                  <a:gd name="T17" fmla="*/ 203 h 281"/>
                  <a:gd name="T18" fmla="*/ 51 w 194"/>
                  <a:gd name="T19" fmla="*/ 223 h 281"/>
                  <a:gd name="T20" fmla="*/ 84 w 194"/>
                  <a:gd name="T21" fmla="*/ 240 h 281"/>
                  <a:gd name="T22" fmla="*/ 102 w 194"/>
                  <a:gd name="T23" fmla="*/ 269 h 281"/>
                  <a:gd name="T24" fmla="*/ 127 w 194"/>
                  <a:gd name="T25" fmla="*/ 281 h 281"/>
                  <a:gd name="T26" fmla="*/ 158 w 194"/>
                  <a:gd name="T27" fmla="*/ 279 h 281"/>
                  <a:gd name="T28" fmla="*/ 179 w 194"/>
                  <a:gd name="T29" fmla="*/ 260 h 281"/>
                  <a:gd name="T30" fmla="*/ 191 w 194"/>
                  <a:gd name="T31" fmla="*/ 234 h 281"/>
                  <a:gd name="T32" fmla="*/ 194 w 194"/>
                  <a:gd name="T33" fmla="*/ 202 h 281"/>
                  <a:gd name="T34" fmla="*/ 183 w 194"/>
                  <a:gd name="T35" fmla="*/ 171 h 281"/>
                  <a:gd name="T36" fmla="*/ 186 w 194"/>
                  <a:gd name="T37" fmla="*/ 129 h 281"/>
                  <a:gd name="T38" fmla="*/ 177 w 194"/>
                  <a:gd name="T39" fmla="*/ 84 h 281"/>
                  <a:gd name="T40" fmla="*/ 159 w 194"/>
                  <a:gd name="T41" fmla="*/ 46 h 2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94" h="281">
                    <a:moveTo>
                      <a:pt x="159" y="46"/>
                    </a:moveTo>
                    <a:lnTo>
                      <a:pt x="135" y="13"/>
                    </a:lnTo>
                    <a:lnTo>
                      <a:pt x="104" y="1"/>
                    </a:lnTo>
                    <a:lnTo>
                      <a:pt x="65" y="0"/>
                    </a:lnTo>
                    <a:lnTo>
                      <a:pt x="31" y="22"/>
                    </a:lnTo>
                    <a:lnTo>
                      <a:pt x="7" y="60"/>
                    </a:lnTo>
                    <a:lnTo>
                      <a:pt x="0" y="105"/>
                    </a:lnTo>
                    <a:lnTo>
                      <a:pt x="4" y="169"/>
                    </a:lnTo>
                    <a:lnTo>
                      <a:pt x="28" y="203"/>
                    </a:lnTo>
                    <a:lnTo>
                      <a:pt x="51" y="223"/>
                    </a:lnTo>
                    <a:lnTo>
                      <a:pt x="84" y="240"/>
                    </a:lnTo>
                    <a:lnTo>
                      <a:pt x="102" y="269"/>
                    </a:lnTo>
                    <a:lnTo>
                      <a:pt x="127" y="281"/>
                    </a:lnTo>
                    <a:lnTo>
                      <a:pt x="158" y="279"/>
                    </a:lnTo>
                    <a:lnTo>
                      <a:pt x="179" y="260"/>
                    </a:lnTo>
                    <a:lnTo>
                      <a:pt x="191" y="234"/>
                    </a:lnTo>
                    <a:lnTo>
                      <a:pt x="194" y="202"/>
                    </a:lnTo>
                    <a:lnTo>
                      <a:pt x="183" y="171"/>
                    </a:lnTo>
                    <a:lnTo>
                      <a:pt x="186" y="129"/>
                    </a:lnTo>
                    <a:lnTo>
                      <a:pt x="177" y="84"/>
                    </a:lnTo>
                    <a:lnTo>
                      <a:pt x="159" y="46"/>
                    </a:lnTo>
                    <a:close/>
                  </a:path>
                </a:pathLst>
              </a:custGeom>
              <a:solidFill>
                <a:srgbClr val="E0A08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190" name="Freeform 141">
                <a:extLst>
                  <a:ext uri="{FF2B5EF4-FFF2-40B4-BE49-F238E27FC236}">
                    <a16:creationId xmlns:a16="http://schemas.microsoft.com/office/drawing/2014/main" id="{2F0BC8DC-853D-A64E-A5B0-ACD25FB28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3" y="1410"/>
                <a:ext cx="160" cy="265"/>
              </a:xfrm>
              <a:custGeom>
                <a:avLst/>
                <a:gdLst>
                  <a:gd name="T0" fmla="*/ 131 w 160"/>
                  <a:gd name="T1" fmla="*/ 43 h 265"/>
                  <a:gd name="T2" fmla="*/ 111 w 160"/>
                  <a:gd name="T3" fmla="*/ 12 h 265"/>
                  <a:gd name="T4" fmla="*/ 86 w 160"/>
                  <a:gd name="T5" fmla="*/ 1 h 265"/>
                  <a:gd name="T6" fmla="*/ 54 w 160"/>
                  <a:gd name="T7" fmla="*/ 0 h 265"/>
                  <a:gd name="T8" fmla="*/ 26 w 160"/>
                  <a:gd name="T9" fmla="*/ 21 h 265"/>
                  <a:gd name="T10" fmla="*/ 6 w 160"/>
                  <a:gd name="T11" fmla="*/ 57 h 265"/>
                  <a:gd name="T12" fmla="*/ 0 w 160"/>
                  <a:gd name="T13" fmla="*/ 99 h 265"/>
                  <a:gd name="T14" fmla="*/ 3 w 160"/>
                  <a:gd name="T15" fmla="*/ 159 h 265"/>
                  <a:gd name="T16" fmla="*/ 23 w 160"/>
                  <a:gd name="T17" fmla="*/ 191 h 265"/>
                  <a:gd name="T18" fmla="*/ 42 w 160"/>
                  <a:gd name="T19" fmla="*/ 210 h 265"/>
                  <a:gd name="T20" fmla="*/ 69 w 160"/>
                  <a:gd name="T21" fmla="*/ 226 h 265"/>
                  <a:gd name="T22" fmla="*/ 84 w 160"/>
                  <a:gd name="T23" fmla="*/ 254 h 265"/>
                  <a:gd name="T24" fmla="*/ 105 w 160"/>
                  <a:gd name="T25" fmla="*/ 265 h 265"/>
                  <a:gd name="T26" fmla="*/ 130 w 160"/>
                  <a:gd name="T27" fmla="*/ 263 h 265"/>
                  <a:gd name="T28" fmla="*/ 148 w 160"/>
                  <a:gd name="T29" fmla="*/ 245 h 265"/>
                  <a:gd name="T30" fmla="*/ 158 w 160"/>
                  <a:gd name="T31" fmla="*/ 221 h 265"/>
                  <a:gd name="T32" fmla="*/ 160 w 160"/>
                  <a:gd name="T33" fmla="*/ 191 h 265"/>
                  <a:gd name="T34" fmla="*/ 151 w 160"/>
                  <a:gd name="T35" fmla="*/ 161 h 265"/>
                  <a:gd name="T36" fmla="*/ 153 w 160"/>
                  <a:gd name="T37" fmla="*/ 122 h 265"/>
                  <a:gd name="T38" fmla="*/ 146 w 160"/>
                  <a:gd name="T39" fmla="*/ 79 h 265"/>
                  <a:gd name="T40" fmla="*/ 131 w 160"/>
                  <a:gd name="T41" fmla="*/ 43 h 2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265">
                    <a:moveTo>
                      <a:pt x="131" y="43"/>
                    </a:moveTo>
                    <a:lnTo>
                      <a:pt x="111" y="12"/>
                    </a:lnTo>
                    <a:lnTo>
                      <a:pt x="86" y="1"/>
                    </a:lnTo>
                    <a:lnTo>
                      <a:pt x="54" y="0"/>
                    </a:lnTo>
                    <a:lnTo>
                      <a:pt x="26" y="21"/>
                    </a:lnTo>
                    <a:lnTo>
                      <a:pt x="6" y="57"/>
                    </a:lnTo>
                    <a:lnTo>
                      <a:pt x="0" y="99"/>
                    </a:lnTo>
                    <a:lnTo>
                      <a:pt x="3" y="159"/>
                    </a:lnTo>
                    <a:lnTo>
                      <a:pt x="23" y="191"/>
                    </a:lnTo>
                    <a:lnTo>
                      <a:pt x="42" y="210"/>
                    </a:lnTo>
                    <a:lnTo>
                      <a:pt x="69" y="226"/>
                    </a:lnTo>
                    <a:lnTo>
                      <a:pt x="84" y="254"/>
                    </a:lnTo>
                    <a:lnTo>
                      <a:pt x="105" y="265"/>
                    </a:lnTo>
                    <a:lnTo>
                      <a:pt x="130" y="263"/>
                    </a:lnTo>
                    <a:lnTo>
                      <a:pt x="148" y="245"/>
                    </a:lnTo>
                    <a:lnTo>
                      <a:pt x="158" y="221"/>
                    </a:lnTo>
                    <a:lnTo>
                      <a:pt x="160" y="191"/>
                    </a:lnTo>
                    <a:lnTo>
                      <a:pt x="151" y="161"/>
                    </a:lnTo>
                    <a:lnTo>
                      <a:pt x="153" y="122"/>
                    </a:lnTo>
                    <a:lnTo>
                      <a:pt x="146" y="79"/>
                    </a:lnTo>
                    <a:lnTo>
                      <a:pt x="131" y="43"/>
                    </a:lnTo>
                    <a:close/>
                  </a:path>
                </a:pathLst>
              </a:custGeom>
              <a:solidFill>
                <a:srgbClr val="E0A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6177" name="Group 142">
              <a:extLst>
                <a:ext uri="{FF2B5EF4-FFF2-40B4-BE49-F238E27FC236}">
                  <a16:creationId xmlns:a16="http://schemas.microsoft.com/office/drawing/2014/main" id="{DB7B006F-0F84-5544-8185-E711DD41F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5" y="1820"/>
              <a:ext cx="1318" cy="1012"/>
              <a:chOff x="1895" y="1820"/>
              <a:chExt cx="1318" cy="1012"/>
            </a:xfrm>
          </p:grpSpPr>
          <p:sp>
            <p:nvSpPr>
              <p:cNvPr id="6178" name="Freeform 143">
                <a:extLst>
                  <a:ext uri="{FF2B5EF4-FFF2-40B4-BE49-F238E27FC236}">
                    <a16:creationId xmlns:a16="http://schemas.microsoft.com/office/drawing/2014/main" id="{724DF515-0826-E542-805A-3B86DBB21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5" y="1820"/>
                <a:ext cx="808" cy="681"/>
              </a:xfrm>
              <a:custGeom>
                <a:avLst/>
                <a:gdLst>
                  <a:gd name="T0" fmla="*/ 309 w 808"/>
                  <a:gd name="T1" fmla="*/ 0 h 681"/>
                  <a:gd name="T2" fmla="*/ 153 w 808"/>
                  <a:gd name="T3" fmla="*/ 134 h 681"/>
                  <a:gd name="T4" fmla="*/ 58 w 808"/>
                  <a:gd name="T5" fmla="*/ 259 h 681"/>
                  <a:gd name="T6" fmla="*/ 0 w 808"/>
                  <a:gd name="T7" fmla="*/ 473 h 681"/>
                  <a:gd name="T8" fmla="*/ 153 w 808"/>
                  <a:gd name="T9" fmla="*/ 360 h 681"/>
                  <a:gd name="T10" fmla="*/ 238 w 808"/>
                  <a:gd name="T11" fmla="*/ 280 h 681"/>
                  <a:gd name="T12" fmla="*/ 284 w 808"/>
                  <a:gd name="T13" fmla="*/ 229 h 681"/>
                  <a:gd name="T14" fmla="*/ 238 w 808"/>
                  <a:gd name="T15" fmla="*/ 358 h 681"/>
                  <a:gd name="T16" fmla="*/ 226 w 808"/>
                  <a:gd name="T17" fmla="*/ 476 h 681"/>
                  <a:gd name="T18" fmla="*/ 222 w 808"/>
                  <a:gd name="T19" fmla="*/ 681 h 681"/>
                  <a:gd name="T20" fmla="*/ 248 w 808"/>
                  <a:gd name="T21" fmla="*/ 622 h 681"/>
                  <a:gd name="T22" fmla="*/ 300 w 808"/>
                  <a:gd name="T23" fmla="*/ 537 h 681"/>
                  <a:gd name="T24" fmla="*/ 385 w 808"/>
                  <a:gd name="T25" fmla="*/ 473 h 681"/>
                  <a:gd name="T26" fmla="*/ 462 w 808"/>
                  <a:gd name="T27" fmla="*/ 440 h 681"/>
                  <a:gd name="T28" fmla="*/ 650 w 808"/>
                  <a:gd name="T29" fmla="*/ 352 h 681"/>
                  <a:gd name="T30" fmla="*/ 808 w 808"/>
                  <a:gd name="T31" fmla="*/ 205 h 681"/>
                  <a:gd name="T32" fmla="*/ 759 w 808"/>
                  <a:gd name="T33" fmla="*/ 170 h 681"/>
                  <a:gd name="T34" fmla="*/ 715 w 808"/>
                  <a:gd name="T35" fmla="*/ 187 h 681"/>
                  <a:gd name="T36" fmla="*/ 640 w 808"/>
                  <a:gd name="T37" fmla="*/ 190 h 681"/>
                  <a:gd name="T38" fmla="*/ 549 w 808"/>
                  <a:gd name="T39" fmla="*/ 180 h 681"/>
                  <a:gd name="T40" fmla="*/ 469 w 808"/>
                  <a:gd name="T41" fmla="*/ 157 h 681"/>
                  <a:gd name="T42" fmla="*/ 345 w 808"/>
                  <a:gd name="T43" fmla="*/ 167 h 681"/>
                  <a:gd name="T44" fmla="*/ 309 w 808"/>
                  <a:gd name="T45" fmla="*/ 0 h 6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808" h="681">
                    <a:moveTo>
                      <a:pt x="309" y="0"/>
                    </a:moveTo>
                    <a:lnTo>
                      <a:pt x="153" y="134"/>
                    </a:lnTo>
                    <a:lnTo>
                      <a:pt x="58" y="259"/>
                    </a:lnTo>
                    <a:lnTo>
                      <a:pt x="0" y="473"/>
                    </a:lnTo>
                    <a:lnTo>
                      <a:pt x="153" y="360"/>
                    </a:lnTo>
                    <a:lnTo>
                      <a:pt x="238" y="280"/>
                    </a:lnTo>
                    <a:lnTo>
                      <a:pt x="284" y="229"/>
                    </a:lnTo>
                    <a:lnTo>
                      <a:pt x="238" y="358"/>
                    </a:lnTo>
                    <a:lnTo>
                      <a:pt x="226" y="476"/>
                    </a:lnTo>
                    <a:lnTo>
                      <a:pt x="222" y="681"/>
                    </a:lnTo>
                    <a:lnTo>
                      <a:pt x="248" y="622"/>
                    </a:lnTo>
                    <a:lnTo>
                      <a:pt x="300" y="537"/>
                    </a:lnTo>
                    <a:lnTo>
                      <a:pt x="385" y="473"/>
                    </a:lnTo>
                    <a:lnTo>
                      <a:pt x="462" y="440"/>
                    </a:lnTo>
                    <a:lnTo>
                      <a:pt x="650" y="352"/>
                    </a:lnTo>
                    <a:lnTo>
                      <a:pt x="808" y="205"/>
                    </a:lnTo>
                    <a:lnTo>
                      <a:pt x="759" y="170"/>
                    </a:lnTo>
                    <a:lnTo>
                      <a:pt x="715" y="187"/>
                    </a:lnTo>
                    <a:lnTo>
                      <a:pt x="640" y="190"/>
                    </a:lnTo>
                    <a:lnTo>
                      <a:pt x="549" y="180"/>
                    </a:lnTo>
                    <a:lnTo>
                      <a:pt x="469" y="157"/>
                    </a:lnTo>
                    <a:lnTo>
                      <a:pt x="345" y="167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0E0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179" name="Freeform 144">
                <a:extLst>
                  <a:ext uri="{FF2B5EF4-FFF2-40B4-BE49-F238E27FC236}">
                    <a16:creationId xmlns:a16="http://schemas.microsoft.com/office/drawing/2014/main" id="{172C5179-D59D-2348-9B90-1C6893E5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" y="2039"/>
                <a:ext cx="436" cy="751"/>
              </a:xfrm>
              <a:custGeom>
                <a:avLst/>
                <a:gdLst>
                  <a:gd name="T0" fmla="*/ 384 w 436"/>
                  <a:gd name="T1" fmla="*/ 0 h 751"/>
                  <a:gd name="T2" fmla="*/ 436 w 436"/>
                  <a:gd name="T3" fmla="*/ 39 h 751"/>
                  <a:gd name="T4" fmla="*/ 431 w 436"/>
                  <a:gd name="T5" fmla="*/ 146 h 751"/>
                  <a:gd name="T6" fmla="*/ 330 w 436"/>
                  <a:gd name="T7" fmla="*/ 227 h 751"/>
                  <a:gd name="T8" fmla="*/ 257 w 436"/>
                  <a:gd name="T9" fmla="*/ 492 h 751"/>
                  <a:gd name="T10" fmla="*/ 0 w 436"/>
                  <a:gd name="T11" fmla="*/ 751 h 751"/>
                  <a:gd name="T12" fmla="*/ 118 w 436"/>
                  <a:gd name="T13" fmla="*/ 386 h 751"/>
                  <a:gd name="T14" fmla="*/ 248 w 436"/>
                  <a:gd name="T15" fmla="*/ 187 h 751"/>
                  <a:gd name="T16" fmla="*/ 268 w 436"/>
                  <a:gd name="T17" fmla="*/ 65 h 751"/>
                  <a:gd name="T18" fmla="*/ 384 w 436"/>
                  <a:gd name="T19" fmla="*/ 0 h 7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6" h="751">
                    <a:moveTo>
                      <a:pt x="384" y="0"/>
                    </a:moveTo>
                    <a:lnTo>
                      <a:pt x="436" y="39"/>
                    </a:lnTo>
                    <a:lnTo>
                      <a:pt x="431" y="146"/>
                    </a:lnTo>
                    <a:lnTo>
                      <a:pt x="330" y="227"/>
                    </a:lnTo>
                    <a:lnTo>
                      <a:pt x="257" y="492"/>
                    </a:lnTo>
                    <a:lnTo>
                      <a:pt x="0" y="751"/>
                    </a:lnTo>
                    <a:lnTo>
                      <a:pt x="118" y="386"/>
                    </a:lnTo>
                    <a:lnTo>
                      <a:pt x="248" y="187"/>
                    </a:lnTo>
                    <a:lnTo>
                      <a:pt x="268" y="65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00A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grpSp>
            <p:nvGrpSpPr>
              <p:cNvPr id="6180" name="Group 145">
                <a:extLst>
                  <a:ext uri="{FF2B5EF4-FFF2-40B4-BE49-F238E27FC236}">
                    <a16:creationId xmlns:a16="http://schemas.microsoft.com/office/drawing/2014/main" id="{E5841468-5823-D14B-9F2F-6E3B33C4B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5" y="2081"/>
                <a:ext cx="635" cy="751"/>
                <a:chOff x="1895" y="2081"/>
                <a:chExt cx="635" cy="751"/>
              </a:xfrm>
            </p:grpSpPr>
            <p:grpSp>
              <p:nvGrpSpPr>
                <p:cNvPr id="6181" name="Group 146">
                  <a:extLst>
                    <a:ext uri="{FF2B5EF4-FFF2-40B4-BE49-F238E27FC236}">
                      <a16:creationId xmlns:a16="http://schemas.microsoft.com/office/drawing/2014/main" id="{07BE0B38-5F24-EE4E-8AAF-9B16FE7F90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5" y="2081"/>
                  <a:ext cx="544" cy="605"/>
                  <a:chOff x="1895" y="2081"/>
                  <a:chExt cx="544" cy="605"/>
                </a:xfrm>
              </p:grpSpPr>
              <p:sp>
                <p:nvSpPr>
                  <p:cNvPr id="6183" name="Freeform 147">
                    <a:extLst>
                      <a:ext uri="{FF2B5EF4-FFF2-40B4-BE49-F238E27FC236}">
                        <a16:creationId xmlns:a16="http://schemas.microsoft.com/office/drawing/2014/main" id="{B1031428-3E90-374E-9B82-89FFB7D196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5" y="2081"/>
                    <a:ext cx="544" cy="605"/>
                  </a:xfrm>
                  <a:custGeom>
                    <a:avLst/>
                    <a:gdLst>
                      <a:gd name="T0" fmla="*/ 464 w 544"/>
                      <a:gd name="T1" fmla="*/ 58 h 605"/>
                      <a:gd name="T2" fmla="*/ 415 w 544"/>
                      <a:gd name="T3" fmla="*/ 156 h 605"/>
                      <a:gd name="T4" fmla="*/ 332 w 544"/>
                      <a:gd name="T5" fmla="*/ 137 h 605"/>
                      <a:gd name="T6" fmla="*/ 255 w 544"/>
                      <a:gd name="T7" fmla="*/ 114 h 605"/>
                      <a:gd name="T8" fmla="*/ 186 w 544"/>
                      <a:gd name="T9" fmla="*/ 83 h 605"/>
                      <a:gd name="T10" fmla="*/ 136 w 544"/>
                      <a:gd name="T11" fmla="*/ 61 h 605"/>
                      <a:gd name="T12" fmla="*/ 42 w 544"/>
                      <a:gd name="T13" fmla="*/ 0 h 605"/>
                      <a:gd name="T14" fmla="*/ 16 w 544"/>
                      <a:gd name="T15" fmla="*/ 10 h 605"/>
                      <a:gd name="T16" fmla="*/ 13 w 544"/>
                      <a:gd name="T17" fmla="*/ 69 h 605"/>
                      <a:gd name="T18" fmla="*/ 52 w 544"/>
                      <a:gd name="T19" fmla="*/ 124 h 605"/>
                      <a:gd name="T20" fmla="*/ 20 w 544"/>
                      <a:gd name="T21" fmla="*/ 117 h 605"/>
                      <a:gd name="T22" fmla="*/ 0 w 544"/>
                      <a:gd name="T23" fmla="*/ 143 h 605"/>
                      <a:gd name="T24" fmla="*/ 6 w 544"/>
                      <a:gd name="T25" fmla="*/ 169 h 605"/>
                      <a:gd name="T26" fmla="*/ 33 w 544"/>
                      <a:gd name="T27" fmla="*/ 202 h 605"/>
                      <a:gd name="T28" fmla="*/ 20 w 544"/>
                      <a:gd name="T29" fmla="*/ 215 h 605"/>
                      <a:gd name="T30" fmla="*/ 6 w 544"/>
                      <a:gd name="T31" fmla="*/ 235 h 605"/>
                      <a:gd name="T32" fmla="*/ 6 w 544"/>
                      <a:gd name="T33" fmla="*/ 259 h 605"/>
                      <a:gd name="T34" fmla="*/ 20 w 544"/>
                      <a:gd name="T35" fmla="*/ 299 h 605"/>
                      <a:gd name="T36" fmla="*/ 65 w 544"/>
                      <a:gd name="T37" fmla="*/ 337 h 605"/>
                      <a:gd name="T38" fmla="*/ 45 w 544"/>
                      <a:gd name="T39" fmla="*/ 350 h 605"/>
                      <a:gd name="T40" fmla="*/ 36 w 544"/>
                      <a:gd name="T41" fmla="*/ 383 h 605"/>
                      <a:gd name="T42" fmla="*/ 48 w 544"/>
                      <a:gd name="T43" fmla="*/ 416 h 605"/>
                      <a:gd name="T44" fmla="*/ 89 w 544"/>
                      <a:gd name="T45" fmla="*/ 436 h 605"/>
                      <a:gd name="T46" fmla="*/ 141 w 544"/>
                      <a:gd name="T47" fmla="*/ 456 h 605"/>
                      <a:gd name="T48" fmla="*/ 183 w 544"/>
                      <a:gd name="T49" fmla="*/ 491 h 605"/>
                      <a:gd name="T50" fmla="*/ 215 w 544"/>
                      <a:gd name="T51" fmla="*/ 524 h 605"/>
                      <a:gd name="T52" fmla="*/ 245 w 544"/>
                      <a:gd name="T53" fmla="*/ 556 h 605"/>
                      <a:gd name="T54" fmla="*/ 279 w 544"/>
                      <a:gd name="T55" fmla="*/ 593 h 605"/>
                      <a:gd name="T56" fmla="*/ 339 w 544"/>
                      <a:gd name="T57" fmla="*/ 605 h 605"/>
                      <a:gd name="T58" fmla="*/ 455 w 544"/>
                      <a:gd name="T59" fmla="*/ 456 h 605"/>
                      <a:gd name="T60" fmla="*/ 475 w 544"/>
                      <a:gd name="T61" fmla="*/ 344 h 605"/>
                      <a:gd name="T62" fmla="*/ 482 w 544"/>
                      <a:gd name="T63" fmla="*/ 279 h 605"/>
                      <a:gd name="T64" fmla="*/ 511 w 544"/>
                      <a:gd name="T65" fmla="*/ 246 h 605"/>
                      <a:gd name="T66" fmla="*/ 533 w 544"/>
                      <a:gd name="T67" fmla="*/ 212 h 605"/>
                      <a:gd name="T68" fmla="*/ 544 w 544"/>
                      <a:gd name="T69" fmla="*/ 160 h 605"/>
                      <a:gd name="T70" fmla="*/ 541 w 544"/>
                      <a:gd name="T71" fmla="*/ 125 h 605"/>
                      <a:gd name="T72" fmla="*/ 530 w 544"/>
                      <a:gd name="T73" fmla="*/ 96 h 605"/>
                      <a:gd name="T74" fmla="*/ 511 w 544"/>
                      <a:gd name="T75" fmla="*/ 67 h 605"/>
                      <a:gd name="T76" fmla="*/ 489 w 544"/>
                      <a:gd name="T77" fmla="*/ 55 h 605"/>
                      <a:gd name="T78" fmla="*/ 464 w 544"/>
                      <a:gd name="T79" fmla="*/ 58 h 605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544" h="605">
                        <a:moveTo>
                          <a:pt x="464" y="58"/>
                        </a:moveTo>
                        <a:lnTo>
                          <a:pt x="415" y="156"/>
                        </a:lnTo>
                        <a:lnTo>
                          <a:pt x="332" y="137"/>
                        </a:lnTo>
                        <a:lnTo>
                          <a:pt x="255" y="114"/>
                        </a:lnTo>
                        <a:lnTo>
                          <a:pt x="186" y="83"/>
                        </a:lnTo>
                        <a:lnTo>
                          <a:pt x="136" y="61"/>
                        </a:lnTo>
                        <a:lnTo>
                          <a:pt x="42" y="0"/>
                        </a:lnTo>
                        <a:lnTo>
                          <a:pt x="16" y="10"/>
                        </a:lnTo>
                        <a:lnTo>
                          <a:pt x="13" y="69"/>
                        </a:lnTo>
                        <a:lnTo>
                          <a:pt x="52" y="124"/>
                        </a:lnTo>
                        <a:lnTo>
                          <a:pt x="20" y="117"/>
                        </a:lnTo>
                        <a:lnTo>
                          <a:pt x="0" y="143"/>
                        </a:lnTo>
                        <a:lnTo>
                          <a:pt x="6" y="169"/>
                        </a:lnTo>
                        <a:lnTo>
                          <a:pt x="33" y="202"/>
                        </a:lnTo>
                        <a:lnTo>
                          <a:pt x="20" y="215"/>
                        </a:lnTo>
                        <a:lnTo>
                          <a:pt x="6" y="235"/>
                        </a:lnTo>
                        <a:lnTo>
                          <a:pt x="6" y="259"/>
                        </a:lnTo>
                        <a:lnTo>
                          <a:pt x="20" y="299"/>
                        </a:lnTo>
                        <a:lnTo>
                          <a:pt x="65" y="337"/>
                        </a:lnTo>
                        <a:lnTo>
                          <a:pt x="45" y="350"/>
                        </a:lnTo>
                        <a:lnTo>
                          <a:pt x="36" y="383"/>
                        </a:lnTo>
                        <a:lnTo>
                          <a:pt x="48" y="416"/>
                        </a:lnTo>
                        <a:lnTo>
                          <a:pt x="89" y="436"/>
                        </a:lnTo>
                        <a:lnTo>
                          <a:pt x="141" y="456"/>
                        </a:lnTo>
                        <a:lnTo>
                          <a:pt x="183" y="491"/>
                        </a:lnTo>
                        <a:lnTo>
                          <a:pt x="215" y="524"/>
                        </a:lnTo>
                        <a:lnTo>
                          <a:pt x="245" y="556"/>
                        </a:lnTo>
                        <a:lnTo>
                          <a:pt x="279" y="593"/>
                        </a:lnTo>
                        <a:lnTo>
                          <a:pt x="339" y="605"/>
                        </a:lnTo>
                        <a:lnTo>
                          <a:pt x="455" y="456"/>
                        </a:lnTo>
                        <a:lnTo>
                          <a:pt x="475" y="344"/>
                        </a:lnTo>
                        <a:lnTo>
                          <a:pt x="482" y="279"/>
                        </a:lnTo>
                        <a:lnTo>
                          <a:pt x="511" y="246"/>
                        </a:lnTo>
                        <a:lnTo>
                          <a:pt x="533" y="212"/>
                        </a:lnTo>
                        <a:lnTo>
                          <a:pt x="544" y="160"/>
                        </a:lnTo>
                        <a:lnTo>
                          <a:pt x="541" y="125"/>
                        </a:lnTo>
                        <a:lnTo>
                          <a:pt x="530" y="96"/>
                        </a:lnTo>
                        <a:lnTo>
                          <a:pt x="511" y="67"/>
                        </a:lnTo>
                        <a:lnTo>
                          <a:pt x="489" y="55"/>
                        </a:lnTo>
                        <a:lnTo>
                          <a:pt x="464" y="58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grpSp>
                <p:nvGrpSpPr>
                  <p:cNvPr id="6184" name="Group 148">
                    <a:extLst>
                      <a:ext uri="{FF2B5EF4-FFF2-40B4-BE49-F238E27FC236}">
                        <a16:creationId xmlns:a16="http://schemas.microsoft.com/office/drawing/2014/main" id="{D368A1BE-71FF-D74D-95E9-FF59B66576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28" y="2173"/>
                    <a:ext cx="405" cy="295"/>
                    <a:chOff x="1928" y="2173"/>
                    <a:chExt cx="405" cy="295"/>
                  </a:xfrm>
                </p:grpSpPr>
                <p:sp>
                  <p:nvSpPr>
                    <p:cNvPr id="6185" name="Freeform 149">
                      <a:extLst>
                        <a:ext uri="{FF2B5EF4-FFF2-40B4-BE49-F238E27FC236}">
                          <a16:creationId xmlns:a16="http://schemas.microsoft.com/office/drawing/2014/main" id="{D63B6169-B7B6-3B43-BB4A-F155B88BBC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40" y="2198"/>
                      <a:ext cx="287" cy="101"/>
                    </a:xfrm>
                    <a:custGeom>
                      <a:avLst/>
                      <a:gdLst>
                        <a:gd name="T0" fmla="*/ 0 w 287"/>
                        <a:gd name="T1" fmla="*/ 0 h 101"/>
                        <a:gd name="T2" fmla="*/ 64 w 287"/>
                        <a:gd name="T3" fmla="*/ 48 h 101"/>
                        <a:gd name="T4" fmla="*/ 142 w 287"/>
                        <a:gd name="T5" fmla="*/ 85 h 101"/>
                        <a:gd name="T6" fmla="*/ 223 w 287"/>
                        <a:gd name="T7" fmla="*/ 101 h 101"/>
                        <a:gd name="T8" fmla="*/ 287 w 287"/>
                        <a:gd name="T9" fmla="*/ 101 h 10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87" h="101">
                          <a:moveTo>
                            <a:pt x="0" y="0"/>
                          </a:moveTo>
                          <a:lnTo>
                            <a:pt x="64" y="48"/>
                          </a:lnTo>
                          <a:lnTo>
                            <a:pt x="142" y="85"/>
                          </a:lnTo>
                          <a:lnTo>
                            <a:pt x="223" y="101"/>
                          </a:lnTo>
                          <a:lnTo>
                            <a:pt x="287" y="101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6186" name="Freeform 150">
                      <a:extLst>
                        <a:ext uri="{FF2B5EF4-FFF2-40B4-BE49-F238E27FC236}">
                          <a16:creationId xmlns:a16="http://schemas.microsoft.com/office/drawing/2014/main" id="{E9EDB5EA-894F-F342-B6F7-18A51326683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28" y="2289"/>
                      <a:ext cx="209" cy="94"/>
                    </a:xfrm>
                    <a:custGeom>
                      <a:avLst/>
                      <a:gdLst>
                        <a:gd name="T0" fmla="*/ 0 w 209"/>
                        <a:gd name="T1" fmla="*/ 0 h 94"/>
                        <a:gd name="T2" fmla="*/ 48 w 209"/>
                        <a:gd name="T3" fmla="*/ 38 h 94"/>
                        <a:gd name="T4" fmla="*/ 121 w 209"/>
                        <a:gd name="T5" fmla="*/ 74 h 94"/>
                        <a:gd name="T6" fmla="*/ 209 w 209"/>
                        <a:gd name="T7" fmla="*/ 94 h 9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09" h="94">
                          <a:moveTo>
                            <a:pt x="0" y="0"/>
                          </a:moveTo>
                          <a:lnTo>
                            <a:pt x="48" y="38"/>
                          </a:lnTo>
                          <a:lnTo>
                            <a:pt x="121" y="74"/>
                          </a:lnTo>
                          <a:lnTo>
                            <a:pt x="209" y="9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6187" name="Freeform 151">
                      <a:extLst>
                        <a:ext uri="{FF2B5EF4-FFF2-40B4-BE49-F238E27FC236}">
                          <a16:creationId xmlns:a16="http://schemas.microsoft.com/office/drawing/2014/main" id="{5E14E86C-04DA-DB45-A5AA-B8D8C1E1BFE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60" y="2418"/>
                      <a:ext cx="140" cy="50"/>
                    </a:xfrm>
                    <a:custGeom>
                      <a:avLst/>
                      <a:gdLst>
                        <a:gd name="T0" fmla="*/ 0 w 140"/>
                        <a:gd name="T1" fmla="*/ 0 h 50"/>
                        <a:gd name="T2" fmla="*/ 66 w 140"/>
                        <a:gd name="T3" fmla="*/ 33 h 50"/>
                        <a:gd name="T4" fmla="*/ 140 w 140"/>
                        <a:gd name="T5" fmla="*/ 50 h 5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40" h="50">
                          <a:moveTo>
                            <a:pt x="0" y="0"/>
                          </a:moveTo>
                          <a:lnTo>
                            <a:pt x="66" y="33"/>
                          </a:lnTo>
                          <a:lnTo>
                            <a:pt x="140" y="5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6188" name="Freeform 152">
                      <a:extLst>
                        <a:ext uri="{FF2B5EF4-FFF2-40B4-BE49-F238E27FC236}">
                          <a16:creationId xmlns:a16="http://schemas.microsoft.com/office/drawing/2014/main" id="{ACE0AF84-3E04-2E44-B477-4AE7970DB0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23" y="2173"/>
                      <a:ext cx="10" cy="61"/>
                    </a:xfrm>
                    <a:custGeom>
                      <a:avLst/>
                      <a:gdLst>
                        <a:gd name="T0" fmla="*/ 5 w 10"/>
                        <a:gd name="T1" fmla="*/ 61 h 61"/>
                        <a:gd name="T2" fmla="*/ 0 w 10"/>
                        <a:gd name="T3" fmla="*/ 35 h 61"/>
                        <a:gd name="T4" fmla="*/ 1 w 10"/>
                        <a:gd name="T5" fmla="*/ 20 h 61"/>
                        <a:gd name="T6" fmla="*/ 10 w 10"/>
                        <a:gd name="T7" fmla="*/ 0 h 6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0" h="61">
                          <a:moveTo>
                            <a:pt x="5" y="61"/>
                          </a:moveTo>
                          <a:lnTo>
                            <a:pt x="0" y="35"/>
                          </a:lnTo>
                          <a:lnTo>
                            <a:pt x="1" y="20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</p:grpSp>
            </p:grpSp>
            <p:sp>
              <p:nvSpPr>
                <p:cNvPr id="6182" name="Freeform 153">
                  <a:extLst>
                    <a:ext uri="{FF2B5EF4-FFF2-40B4-BE49-F238E27FC236}">
                      <a16:creationId xmlns:a16="http://schemas.microsoft.com/office/drawing/2014/main" id="{133C28D9-1470-7640-BFFA-EDCA0EA34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0" y="2386"/>
                  <a:ext cx="380" cy="446"/>
                </a:xfrm>
                <a:custGeom>
                  <a:avLst/>
                  <a:gdLst>
                    <a:gd name="T0" fmla="*/ 227 w 380"/>
                    <a:gd name="T1" fmla="*/ 0 h 446"/>
                    <a:gd name="T2" fmla="*/ 305 w 380"/>
                    <a:gd name="T3" fmla="*/ 54 h 446"/>
                    <a:gd name="T4" fmla="*/ 380 w 380"/>
                    <a:gd name="T5" fmla="*/ 124 h 446"/>
                    <a:gd name="T6" fmla="*/ 377 w 380"/>
                    <a:gd name="T7" fmla="*/ 165 h 446"/>
                    <a:gd name="T8" fmla="*/ 360 w 380"/>
                    <a:gd name="T9" fmla="*/ 203 h 446"/>
                    <a:gd name="T10" fmla="*/ 321 w 380"/>
                    <a:gd name="T11" fmla="*/ 281 h 446"/>
                    <a:gd name="T12" fmla="*/ 247 w 380"/>
                    <a:gd name="T13" fmla="*/ 378 h 446"/>
                    <a:gd name="T14" fmla="*/ 165 w 380"/>
                    <a:gd name="T15" fmla="*/ 446 h 446"/>
                    <a:gd name="T16" fmla="*/ 77 w 380"/>
                    <a:gd name="T17" fmla="*/ 423 h 446"/>
                    <a:gd name="T18" fmla="*/ 24 w 380"/>
                    <a:gd name="T19" fmla="*/ 385 h 446"/>
                    <a:gd name="T20" fmla="*/ 0 w 380"/>
                    <a:gd name="T21" fmla="*/ 338 h 446"/>
                    <a:gd name="T22" fmla="*/ 0 w 380"/>
                    <a:gd name="T23" fmla="*/ 274 h 446"/>
                    <a:gd name="T24" fmla="*/ 24 w 380"/>
                    <a:gd name="T25" fmla="*/ 281 h 446"/>
                    <a:gd name="T26" fmla="*/ 77 w 380"/>
                    <a:gd name="T27" fmla="*/ 255 h 446"/>
                    <a:gd name="T28" fmla="*/ 116 w 380"/>
                    <a:gd name="T29" fmla="*/ 209 h 446"/>
                    <a:gd name="T30" fmla="*/ 190 w 380"/>
                    <a:gd name="T31" fmla="*/ 121 h 446"/>
                    <a:gd name="T32" fmla="*/ 227 w 380"/>
                    <a:gd name="T33" fmla="*/ 0 h 4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80" h="446">
                      <a:moveTo>
                        <a:pt x="227" y="0"/>
                      </a:moveTo>
                      <a:lnTo>
                        <a:pt x="305" y="54"/>
                      </a:lnTo>
                      <a:lnTo>
                        <a:pt x="380" y="124"/>
                      </a:lnTo>
                      <a:lnTo>
                        <a:pt x="377" y="165"/>
                      </a:lnTo>
                      <a:lnTo>
                        <a:pt x="360" y="203"/>
                      </a:lnTo>
                      <a:lnTo>
                        <a:pt x="321" y="281"/>
                      </a:lnTo>
                      <a:lnTo>
                        <a:pt x="247" y="378"/>
                      </a:lnTo>
                      <a:lnTo>
                        <a:pt x="165" y="446"/>
                      </a:lnTo>
                      <a:lnTo>
                        <a:pt x="77" y="423"/>
                      </a:lnTo>
                      <a:lnTo>
                        <a:pt x="24" y="385"/>
                      </a:lnTo>
                      <a:lnTo>
                        <a:pt x="0" y="338"/>
                      </a:lnTo>
                      <a:lnTo>
                        <a:pt x="0" y="274"/>
                      </a:lnTo>
                      <a:lnTo>
                        <a:pt x="24" y="281"/>
                      </a:lnTo>
                      <a:lnTo>
                        <a:pt x="77" y="255"/>
                      </a:lnTo>
                      <a:lnTo>
                        <a:pt x="116" y="209"/>
                      </a:lnTo>
                      <a:lnTo>
                        <a:pt x="190" y="121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C0E0FF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</p:grpSp>
      <p:sp>
        <p:nvSpPr>
          <p:cNvPr id="31899" name="AutoShape 155">
            <a:extLst>
              <a:ext uri="{FF2B5EF4-FFF2-40B4-BE49-F238E27FC236}">
                <a16:creationId xmlns:a16="http://schemas.microsoft.com/office/drawing/2014/main" id="{10D545A9-FD12-C74E-A9D4-B998E2AA6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3200400" cy="990600"/>
          </a:xfrm>
          <a:prstGeom prst="cloudCallout">
            <a:avLst>
              <a:gd name="adj1" fmla="val 68454"/>
              <a:gd name="adj2" fmla="val 175963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latin typeface="Arial" charset="0"/>
                <a:ea typeface="宋体" charset="0"/>
              </a:rPr>
              <a:t>No unique solution exists.</a:t>
            </a:r>
          </a:p>
        </p:txBody>
      </p:sp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524FE107-9C19-F348-94D2-B02733306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066800"/>
          <a:ext cx="43434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8" name="Equation" r:id="rId13" imgW="55587900" imgH="15506700" progId="Equation.3">
                  <p:embed/>
                </p:oleObj>
              </mc:Choice>
              <mc:Fallback>
                <p:oleObj name="Equation" r:id="rId13" imgW="55587900" imgH="15506700" progId="Equation.3">
                  <p:embed/>
                  <p:pic>
                    <p:nvPicPr>
                      <p:cNvPr id="31751" name="Object 7">
                        <a:extLst>
                          <a:ext uri="{FF2B5EF4-FFF2-40B4-BE49-F238E27FC236}">
                            <a16:creationId xmlns:a16="http://schemas.microsoft.com/office/drawing/2014/main" id="{524FE107-9C19-F348-94D2-B02733306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43434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909" name="Group 165">
            <a:extLst>
              <a:ext uri="{FF2B5EF4-FFF2-40B4-BE49-F238E27FC236}">
                <a16:creationId xmlns:a16="http://schemas.microsoft.com/office/drawing/2014/main" id="{9DF86E66-31F8-B44F-AED6-672AA6C1D16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514600"/>
            <a:ext cx="3276600" cy="914400"/>
            <a:chOff x="1584" y="1584"/>
            <a:chExt cx="2064" cy="576"/>
          </a:xfrm>
        </p:grpSpPr>
        <p:sp>
          <p:nvSpPr>
            <p:cNvPr id="31904" name="AutoShape 160">
              <a:extLst>
                <a:ext uri="{FF2B5EF4-FFF2-40B4-BE49-F238E27FC236}">
                  <a16:creationId xmlns:a16="http://schemas.microsoft.com/office/drawing/2014/main" id="{3EDF7A75-4253-FA4E-9F8E-BA44C630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84"/>
              <a:ext cx="2064" cy="576"/>
            </a:xfrm>
            <a:prstGeom prst="cloudCallout">
              <a:avLst>
                <a:gd name="adj1" fmla="val -55329"/>
                <a:gd name="adj2" fmla="val 186806"/>
              </a:avLst>
            </a:prstGeom>
            <a:gradFill rotWithShape="0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171" name="Group 164">
              <a:extLst>
                <a:ext uri="{FF2B5EF4-FFF2-40B4-BE49-F238E27FC236}">
                  <a16:creationId xmlns:a16="http://schemas.microsoft.com/office/drawing/2014/main" id="{5AA2438D-DDE1-B04E-871B-0715EC2E7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728"/>
              <a:ext cx="1440" cy="263"/>
              <a:chOff x="1920" y="1728"/>
              <a:chExt cx="1440" cy="263"/>
            </a:xfrm>
          </p:grpSpPr>
          <p:graphicFrame>
            <p:nvGraphicFramePr>
              <p:cNvPr id="6172" name="Object 162">
                <a:extLst>
                  <a:ext uri="{FF2B5EF4-FFF2-40B4-BE49-F238E27FC236}">
                    <a16:creationId xmlns:a16="http://schemas.microsoft.com/office/drawing/2014/main" id="{627A9587-81D5-0D47-8E57-68AF67E229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2" y="1728"/>
              <a:ext cx="61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9" name="Equation" r:id="rId15" imgW="11112500" imgH="5562600" progId="Equation.3">
                      <p:embed/>
                    </p:oleObj>
                  </mc:Choice>
                  <mc:Fallback>
                    <p:oleObj name="Equation" r:id="rId15" imgW="11112500" imgH="5562600" progId="Equation.3">
                      <p:embed/>
                      <p:pic>
                        <p:nvPicPr>
                          <p:cNvPr id="6172" name="Object 162">
                            <a:extLst>
                              <a:ext uri="{FF2B5EF4-FFF2-40B4-BE49-F238E27FC236}">
                                <a16:creationId xmlns:a16="http://schemas.microsoft.com/office/drawing/2014/main" id="{627A9587-81D5-0D47-8E57-68AF67E229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2" y="1728"/>
                            <a:ext cx="611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907" name="Text Box 163">
                <a:extLst>
                  <a:ext uri="{FF2B5EF4-FFF2-40B4-BE49-F238E27FC236}">
                    <a16:creationId xmlns:a16="http://schemas.microsoft.com/office/drawing/2014/main" id="{20FD440B-89D8-8F4F-ADA7-F25275A4D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1728"/>
                <a:ext cx="14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Arial" charset="0"/>
                    <a:ea typeface="宋体" charset="0"/>
                  </a:rPr>
                  <a:t>What if               ?</a:t>
                </a:r>
              </a:p>
            </p:txBody>
          </p:sp>
        </p:grpSp>
      </p:grpSp>
      <p:grpSp>
        <p:nvGrpSpPr>
          <p:cNvPr id="31914" name="Group 170">
            <a:extLst>
              <a:ext uri="{FF2B5EF4-FFF2-40B4-BE49-F238E27FC236}">
                <a16:creationId xmlns:a16="http://schemas.microsoft.com/office/drawing/2014/main" id="{DE3DF19F-0516-B143-B8DD-E99BFF5A8F0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133600"/>
            <a:ext cx="3886200" cy="2209800"/>
            <a:chOff x="1632" y="1344"/>
            <a:chExt cx="2448" cy="1392"/>
          </a:xfrm>
        </p:grpSpPr>
        <p:sp>
          <p:nvSpPr>
            <p:cNvPr id="31915" name="AutoShape 171">
              <a:extLst>
                <a:ext uri="{FF2B5EF4-FFF2-40B4-BE49-F238E27FC236}">
                  <a16:creationId xmlns:a16="http://schemas.microsoft.com/office/drawing/2014/main" id="{FB7337F3-AB4A-394F-899B-3F9BF2A85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44"/>
              <a:ext cx="2448" cy="1392"/>
            </a:xfrm>
            <a:prstGeom prst="cloudCallout">
              <a:avLst>
                <a:gd name="adj1" fmla="val 51431"/>
                <a:gd name="adj2" fmla="val 71912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167" name="Group 172">
              <a:extLst>
                <a:ext uri="{FF2B5EF4-FFF2-40B4-BE49-F238E27FC236}">
                  <a16:creationId xmlns:a16="http://schemas.microsoft.com/office/drawing/2014/main" id="{B3D85468-73EA-234B-82FA-033128837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488"/>
              <a:ext cx="2064" cy="1018"/>
              <a:chOff x="2016" y="2736"/>
              <a:chExt cx="2064" cy="1018"/>
            </a:xfrm>
          </p:grpSpPr>
          <p:sp>
            <p:nvSpPr>
              <p:cNvPr id="31917" name="Text Box 173">
                <a:extLst>
                  <a:ext uri="{FF2B5EF4-FFF2-40B4-BE49-F238E27FC236}">
                    <a16:creationId xmlns:a16="http://schemas.microsoft.com/office/drawing/2014/main" id="{A72DD863-B067-EB42-AD53-CDC895A01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736"/>
                <a:ext cx="2064" cy="10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000" b="1">
                    <a:latin typeface="Arial" pitchFamily="34" charset="0"/>
                  </a:rPr>
                  <a:t>Then we must find the smallest integer </a:t>
                </a:r>
                <a:r>
                  <a:rPr lang="en-US" altLang="zh-CN" sz="2000" b="1" i="1"/>
                  <a:t>k </a:t>
                </a:r>
                <a:r>
                  <a:rPr lang="en-US" altLang="zh-CN" sz="2000" b="1">
                    <a:sym typeface="Symbol" pitchFamily="18" charset="2"/>
                  </a:rPr>
                  <a:t> </a:t>
                </a:r>
                <a:r>
                  <a:rPr lang="en-US" altLang="zh-CN" sz="2000" b="1" i="1">
                    <a:sym typeface="Symbol" pitchFamily="18" charset="2"/>
                  </a:rPr>
                  <a:t>i</a:t>
                </a:r>
                <a:r>
                  <a:rPr lang="en-US" altLang="zh-CN" sz="2000" b="1">
                    <a:latin typeface="Arial" pitchFamily="34" charset="0"/>
                    <a:sym typeface="Symbol" pitchFamily="18" charset="2"/>
                  </a:rPr>
                  <a:t> with</a:t>
                </a:r>
              </a:p>
              <a:p>
                <a:pPr eaLnBrk="1" hangingPunct="1">
                  <a:defRPr/>
                </a:pPr>
                <a:r>
                  <a:rPr lang="en-US" altLang="zh-CN" sz="2000" b="1">
                    <a:latin typeface="Arial" pitchFamily="34" charset="0"/>
                    <a:sym typeface="Symbol" pitchFamily="18" charset="2"/>
                  </a:rPr>
                  <a:t>              , and interchange the </a:t>
                </a:r>
                <a:r>
                  <a:rPr lang="en-US" altLang="zh-CN" sz="2000" b="1" i="1">
                    <a:sym typeface="Symbol" pitchFamily="18" charset="2"/>
                  </a:rPr>
                  <a:t>k</a:t>
                </a:r>
                <a:r>
                  <a:rPr lang="en-US" altLang="zh-CN" sz="2000" b="1" i="1">
                    <a:latin typeface="Arial" pitchFamily="34" charset="0"/>
                    <a:sym typeface="Symbol" pitchFamily="18" charset="2"/>
                  </a:rPr>
                  <a:t>-</a:t>
                </a:r>
                <a:r>
                  <a:rPr lang="en-US" altLang="zh-CN" sz="2000" b="1">
                    <a:latin typeface="Arial" pitchFamily="34" charset="0"/>
                    <a:sym typeface="Symbol" pitchFamily="18" charset="2"/>
                  </a:rPr>
                  <a:t>th row with the </a:t>
                </a:r>
                <a:r>
                  <a:rPr lang="en-US" altLang="zh-CN" sz="2000" b="1" i="1">
                    <a:sym typeface="Symbol" pitchFamily="18" charset="2"/>
                  </a:rPr>
                  <a:t>i</a:t>
                </a:r>
                <a:r>
                  <a:rPr lang="en-US" altLang="zh-CN" sz="2000" b="1">
                    <a:latin typeface="Arial" pitchFamily="34" charset="0"/>
                    <a:sym typeface="Symbol" pitchFamily="18" charset="2"/>
                  </a:rPr>
                  <a:t>-th row. </a:t>
                </a:r>
                <a:endParaRPr lang="en-US" altLang="zh-CN" sz="2000" b="1">
                  <a:latin typeface="Arial" pitchFamily="34" charset="0"/>
                </a:endParaRPr>
              </a:p>
            </p:txBody>
          </p:sp>
          <p:graphicFrame>
            <p:nvGraphicFramePr>
              <p:cNvPr id="6169" name="Object 174">
                <a:extLst>
                  <a:ext uri="{FF2B5EF4-FFF2-40B4-BE49-F238E27FC236}">
                    <a16:creationId xmlns:a16="http://schemas.microsoft.com/office/drawing/2014/main" id="{3FBE5351-269A-0D48-9A5A-C5364A2B9C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3120"/>
              <a:ext cx="57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90" name="Equation" r:id="rId17" imgW="11112500" imgH="5562600" progId="Equation.3">
                      <p:embed/>
                    </p:oleObj>
                  </mc:Choice>
                  <mc:Fallback>
                    <p:oleObj name="Equation" r:id="rId17" imgW="11112500" imgH="5562600" progId="Equation.3">
                      <p:embed/>
                      <p:pic>
                        <p:nvPicPr>
                          <p:cNvPr id="6169" name="Object 174">
                            <a:extLst>
                              <a:ext uri="{FF2B5EF4-FFF2-40B4-BE49-F238E27FC236}">
                                <a16:creationId xmlns:a16="http://schemas.microsoft.com/office/drawing/2014/main" id="{3FBE5351-269A-0D48-9A5A-C5364A2B9CE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120"/>
                            <a:ext cx="57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924" name="AutoShape 180">
            <a:extLst>
              <a:ext uri="{FF2B5EF4-FFF2-40B4-BE49-F238E27FC236}">
                <a16:creationId xmlns:a16="http://schemas.microsoft.com/office/drawing/2014/main" id="{64A3148A-10C2-CF4B-BE23-E5816ECB0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86000"/>
            <a:ext cx="3962400" cy="1066800"/>
          </a:xfrm>
          <a:prstGeom prst="cloudCallout">
            <a:avLst>
              <a:gd name="adj1" fmla="val -53968"/>
              <a:gd name="adj2" fmla="val 180208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82800" bIns="0"/>
          <a:lstStyle/>
          <a:p>
            <a:pPr algn="ctr">
              <a:defRPr/>
            </a:pPr>
            <a:r>
              <a:rPr lang="en-US" altLang="zh-CN" sz="2000" b="1">
                <a:latin typeface="Arial" pitchFamily="34" charset="0"/>
              </a:rPr>
              <a:t>What if we can</a:t>
            </a:r>
            <a:r>
              <a:rPr lang="zh-CN" altLang="en-US" sz="2000" b="1">
                <a:latin typeface="Arial" pitchFamily="34" charset="0"/>
              </a:rPr>
              <a:t>’</a:t>
            </a:r>
            <a:r>
              <a:rPr lang="en-US" altLang="zh-CN" sz="2000" b="1">
                <a:latin typeface="Arial" pitchFamily="34" charset="0"/>
              </a:rPr>
              <a:t>t find such </a:t>
            </a:r>
            <a:r>
              <a:rPr lang="en-US" altLang="zh-CN" sz="2000" b="1" i="1"/>
              <a:t>k</a:t>
            </a:r>
            <a:r>
              <a:rPr lang="en-US" altLang="zh-CN" sz="2000" b="1" i="1">
                <a:latin typeface="Arial" pitchFamily="34" charset="0"/>
              </a:rPr>
              <a:t> </a:t>
            </a:r>
            <a:r>
              <a:rPr lang="en-US" altLang="zh-CN" sz="2000" b="1">
                <a:latin typeface="Arial" pitchFamily="34" charset="0"/>
              </a:rPr>
              <a:t>?</a:t>
            </a:r>
          </a:p>
        </p:txBody>
      </p:sp>
      <p:sp>
        <p:nvSpPr>
          <p:cNvPr id="31925" name="AutoShape 181">
            <a:extLst>
              <a:ext uri="{FF2B5EF4-FFF2-40B4-BE49-F238E27FC236}">
                <a16:creationId xmlns:a16="http://schemas.microsoft.com/office/drawing/2014/main" id="{612FCC13-07CA-694C-A2F6-E183DFAC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667000"/>
            <a:ext cx="3581400" cy="990600"/>
          </a:xfrm>
          <a:prstGeom prst="cloudCallout">
            <a:avLst>
              <a:gd name="adj1" fmla="val 63477"/>
              <a:gd name="adj2" fmla="val 173079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latin typeface="Arial" charset="0"/>
                <a:ea typeface="宋体" charset="0"/>
              </a:rPr>
              <a:t>No unique solution exists.</a:t>
            </a:r>
          </a:p>
        </p:txBody>
      </p:sp>
      <p:sp>
        <p:nvSpPr>
          <p:cNvPr id="31926" name="Rectangle 182">
            <a:extLst>
              <a:ext uri="{FF2B5EF4-FFF2-40B4-BE49-F238E27FC236}">
                <a16:creationId xmlns:a16="http://schemas.microsoft.com/office/drawing/2014/main" id="{B37F7835-2844-B447-A4B6-814C94B1B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14800"/>
            <a:ext cx="2667000" cy="1828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927" name="Rectangle 183">
            <a:extLst>
              <a:ext uri="{FF2B5EF4-FFF2-40B4-BE49-F238E27FC236}">
                <a16:creationId xmlns:a16="http://schemas.microsoft.com/office/drawing/2014/main" id="{3DF1A9B5-CF1F-8941-A4A8-4F0789956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91000"/>
            <a:ext cx="1676400" cy="1752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928" name="AutoShape 184" descr="白色大理石">
            <a:extLst>
              <a:ext uri="{FF2B5EF4-FFF2-40B4-BE49-F238E27FC236}">
                <a16:creationId xmlns:a16="http://schemas.microsoft.com/office/drawing/2014/main" id="{9CB4A888-397B-4D49-8600-AEE5A96B1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1066800" cy="609600"/>
          </a:xfrm>
          <a:prstGeom prst="bevel">
            <a:avLst>
              <a:gd name="adj" fmla="val 12500"/>
            </a:avLst>
          </a:prstGeom>
          <a:blipFill dpi="0" rotWithShape="0">
            <a:blip r:embed="rId1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2800" b="1">
                <a:latin typeface="Times New Roman" charset="0"/>
                <a:ea typeface="宋体" charset="0"/>
                <a:cs typeface="楷体_GB2312" charset="0"/>
              </a:rPr>
              <a:t>定理</a:t>
            </a:r>
            <a:endParaRPr kumimoji="0" lang="en-US" altLang="zh-CN" sz="2800" b="1">
              <a:latin typeface="Times New Roman" charset="0"/>
              <a:ea typeface="宋体" charset="0"/>
              <a:cs typeface="楷体_GB2312" charset="0"/>
            </a:endParaRPr>
          </a:p>
        </p:txBody>
      </p:sp>
      <p:sp>
        <p:nvSpPr>
          <p:cNvPr id="31929" name="Text Box 185">
            <a:extLst>
              <a:ext uri="{FF2B5EF4-FFF2-40B4-BE49-F238E27FC236}">
                <a16:creationId xmlns:a16="http://schemas.microsoft.com/office/drawing/2014/main" id="{729D7E07-12C6-3A4E-A9F7-D25AEC17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80010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en-US" altLang="zh-CN" b="1"/>
              <a:t>               </a:t>
            </a:r>
            <a:r>
              <a:rPr lang="zh-CN" altLang="en-US" b="1"/>
              <a:t>若</a:t>
            </a:r>
            <a:r>
              <a:rPr lang="en-US" altLang="zh-CN" b="1" i="1"/>
              <a:t>A</a:t>
            </a:r>
            <a:r>
              <a:rPr lang="zh-CN" altLang="en-US" b="1"/>
              <a:t>的所有</a:t>
            </a:r>
            <a:r>
              <a:rPr lang="zh-CN" altLang="en-US" b="1">
                <a:solidFill>
                  <a:schemeClr val="accent2"/>
                </a:solidFill>
              </a:rPr>
              <a:t>顺序主子式</a:t>
            </a:r>
            <a:r>
              <a:rPr lang="en-US" altLang="zh-CN" b="1"/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determinant of leading principal submatrices */</a:t>
            </a:r>
            <a:r>
              <a:rPr lang="en-US" altLang="zh-CN" b="1"/>
              <a:t> </a:t>
            </a:r>
            <a:r>
              <a:rPr lang="zh-CN" altLang="en-US" b="1"/>
              <a:t>均不为</a:t>
            </a:r>
            <a:r>
              <a:rPr lang="en-US" altLang="zh-CN" b="1"/>
              <a:t>0</a:t>
            </a:r>
            <a:r>
              <a:rPr lang="zh-CN" altLang="en-US" b="1"/>
              <a:t>，则高斯消元无需换行即可进行到底，得到唯一解。</a:t>
            </a:r>
            <a:endParaRPr lang="en-US" altLang="zh-CN" b="1"/>
          </a:p>
        </p:txBody>
      </p:sp>
      <p:grpSp>
        <p:nvGrpSpPr>
          <p:cNvPr id="31932" name="Group 188">
            <a:extLst>
              <a:ext uri="{FF2B5EF4-FFF2-40B4-BE49-F238E27FC236}">
                <a16:creationId xmlns:a16="http://schemas.microsoft.com/office/drawing/2014/main" id="{BC848E66-371A-214D-B49C-EC695449DE8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343400"/>
            <a:ext cx="3505200" cy="1676400"/>
            <a:chOff x="1728" y="3024"/>
            <a:chExt cx="2208" cy="1056"/>
          </a:xfrm>
        </p:grpSpPr>
        <p:sp>
          <p:nvSpPr>
            <p:cNvPr id="31931" name="AutoShape 187">
              <a:extLst>
                <a:ext uri="{FF2B5EF4-FFF2-40B4-BE49-F238E27FC236}">
                  <a16:creationId xmlns:a16="http://schemas.microsoft.com/office/drawing/2014/main" id="{2FC683D4-7239-6246-B1E2-3352B1D45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024"/>
              <a:ext cx="2208" cy="1056"/>
            </a:xfrm>
            <a:prstGeom prst="wedgeEllipseCallout">
              <a:avLst>
                <a:gd name="adj1" fmla="val -19477"/>
                <a:gd name="adj2" fmla="val -124810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6165" name="Object 186">
              <a:extLst>
                <a:ext uri="{FF2B5EF4-FFF2-40B4-BE49-F238E27FC236}">
                  <a16:creationId xmlns:a16="http://schemas.microsoft.com/office/drawing/2014/main" id="{630E418A-E516-AE45-8929-F4C2A88F0C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168"/>
            <a:ext cx="1680" cy="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1" name="Equation" r:id="rId20" imgW="35102800" imgH="16383000" progId="Equation.3">
                    <p:embed/>
                  </p:oleObj>
                </mc:Choice>
                <mc:Fallback>
                  <p:oleObj name="Equation" r:id="rId20" imgW="35102800" imgH="16383000" progId="Equation.3">
                    <p:embed/>
                    <p:pic>
                      <p:nvPicPr>
                        <p:cNvPr id="6165" name="Object 186">
                          <a:extLst>
                            <a:ext uri="{FF2B5EF4-FFF2-40B4-BE49-F238E27FC236}">
                              <a16:creationId xmlns:a16="http://schemas.microsoft.com/office/drawing/2014/main" id="{630E418A-E516-AE45-8929-F4C2A88F0C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68"/>
                          <a:ext cx="1680" cy="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933" name="AutoShape 189" descr="再生纸">
            <a:extLst>
              <a:ext uri="{FF2B5EF4-FFF2-40B4-BE49-F238E27FC236}">
                <a16:creationId xmlns:a16="http://schemas.microsoft.com/office/drawing/2014/main" id="{7ED9F2C2-A645-4A42-BD96-6B7716573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0"/>
            <a:ext cx="7988300" cy="1600200"/>
          </a:xfrm>
          <a:prstGeom prst="roundRect">
            <a:avLst>
              <a:gd name="adj" fmla="val 16667"/>
            </a:avLst>
          </a:prstGeom>
          <a:blipFill dpi="0" rotWithShape="0">
            <a:blip r:embed="rId2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565150" indent="-5651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注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b="1"/>
              <a:t>事实上，只要</a:t>
            </a:r>
            <a:r>
              <a:rPr lang="en-US" altLang="zh-CN" b="1"/>
              <a:t> </a:t>
            </a:r>
            <a:r>
              <a:rPr lang="en-US" altLang="zh-CN" b="1" i="1"/>
              <a:t>A</a:t>
            </a:r>
            <a:r>
              <a:rPr lang="en-US" altLang="zh-CN" b="1"/>
              <a:t> </a:t>
            </a:r>
            <a:r>
              <a:rPr lang="zh-CN" altLang="en-US" b="1">
                <a:solidFill>
                  <a:srgbClr val="0000FF"/>
                </a:solidFill>
              </a:rPr>
              <a:t>非奇异</a:t>
            </a:r>
            <a:r>
              <a:rPr lang="zh-CN" altLang="en-US" b="1"/>
              <a:t>（对应的行列式不等于</a:t>
            </a:r>
            <a:r>
              <a:rPr lang="en-US" altLang="zh-CN" b="1"/>
              <a:t>0</a:t>
            </a:r>
            <a:r>
              <a:rPr lang="zh-CN" altLang="en-US" b="1"/>
              <a:t>），即</a:t>
            </a:r>
            <a:r>
              <a:rPr lang="en-US" altLang="zh-CN" b="1"/>
              <a:t> </a:t>
            </a:r>
            <a:r>
              <a:rPr lang="en-US" altLang="zh-CN" b="1" i="1"/>
              <a:t>A</a:t>
            </a:r>
            <a:r>
              <a:rPr lang="en-US" altLang="zh-CN" b="1" baseline="30000">
                <a:sym typeface="Symbol" pitchFamily="2" charset="2"/>
              </a:rPr>
              <a:t>1</a:t>
            </a:r>
            <a:r>
              <a:rPr lang="en-US" altLang="zh-CN" b="1">
                <a:sym typeface="Symbol" pitchFamily="2" charset="2"/>
              </a:rPr>
              <a:t> </a:t>
            </a:r>
            <a:r>
              <a:rPr lang="zh-CN" altLang="en-US" b="1">
                <a:sym typeface="Symbol" pitchFamily="2" charset="2"/>
              </a:rPr>
              <a:t>存在，则可通过逐次消元及行交换，将方程组化为三角形方程组，求出唯一解。</a:t>
            </a:r>
            <a:endParaRPr lang="en-US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6163" name="Object 45">
            <a:extLst>
              <a:ext uri="{FF2B5EF4-FFF2-40B4-BE49-F238E27FC236}">
                <a16:creationId xmlns:a16="http://schemas.microsoft.com/office/drawing/2014/main" id="{423991B0-9BE6-CD48-9AC8-B94582F4E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-26988"/>
          <a:ext cx="3529012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2" name="Equation" r:id="rId23" imgW="51206400" imgH="22237700" progId="Equation.3">
                  <p:embed/>
                </p:oleObj>
              </mc:Choice>
              <mc:Fallback>
                <p:oleObj name="Equation" r:id="rId23" imgW="51206400" imgH="22237700" progId="Equation.3">
                  <p:embed/>
                  <p:pic>
                    <p:nvPicPr>
                      <p:cNvPr id="6163" name="Object 45">
                        <a:extLst>
                          <a:ext uri="{FF2B5EF4-FFF2-40B4-BE49-F238E27FC236}">
                            <a16:creationId xmlns:a16="http://schemas.microsoft.com/office/drawing/2014/main" id="{423991B0-9BE6-CD48-9AC8-B94582F4EC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-26988"/>
                        <a:ext cx="3529012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4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31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31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1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31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31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1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31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1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1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 autoUpdateAnimBg="0"/>
      <p:bldP spid="31899" grpId="0" animBg="1" autoUpdateAnimBg="0"/>
      <p:bldP spid="31924" grpId="0" animBg="1" autoUpdateAnimBg="0"/>
      <p:bldP spid="31925" grpId="0" animBg="1" autoUpdateAnimBg="0"/>
      <p:bldP spid="31926" grpId="0" animBg="1"/>
      <p:bldP spid="31927" grpId="0" animBg="1"/>
      <p:bldP spid="31928" grpId="0" animBg="1" autoUpdateAnimBg="0"/>
      <p:bldP spid="31929" grpId="0" autoUpdateAnimBg="0"/>
      <p:bldP spid="3193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7" name="Group 329">
            <a:extLst>
              <a:ext uri="{FF2B5EF4-FFF2-40B4-BE49-F238E27FC236}">
                <a16:creationId xmlns:a16="http://schemas.microsoft.com/office/drawing/2014/main" id="{6A78B661-B697-8A48-B9F9-195D0C6F25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5456238" cy="792163"/>
            <a:chOff x="240" y="576"/>
            <a:chExt cx="3437" cy="499"/>
          </a:xfrm>
        </p:grpSpPr>
        <p:sp>
          <p:nvSpPr>
            <p:cNvPr id="33095" name="Text Box 327">
              <a:extLst>
                <a:ext uri="{FF2B5EF4-FFF2-40B4-BE49-F238E27FC236}">
                  <a16:creationId xmlns:a16="http://schemas.microsoft.com/office/drawing/2014/main" id="{F002631D-B9CE-A24F-BC4D-37B109F61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72"/>
              <a:ext cx="196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b="1">
                  <a:solidFill>
                    <a:schemeClr val="accent2"/>
                  </a:solidFill>
                </a:rPr>
                <a:t>例：</a:t>
              </a:r>
              <a:r>
                <a:rPr lang="zh-CN" altLang="en-US" b="1"/>
                <a:t>单精度解方程组</a:t>
              </a:r>
              <a:endParaRPr lang="en-US" altLang="zh-CN" b="1"/>
            </a:p>
          </p:txBody>
        </p:sp>
        <p:graphicFrame>
          <p:nvGraphicFramePr>
            <p:cNvPr id="7195" name="Object 328">
              <a:extLst>
                <a:ext uri="{FF2B5EF4-FFF2-40B4-BE49-F238E27FC236}">
                  <a16:creationId xmlns:a16="http://schemas.microsoft.com/office/drawing/2014/main" id="{3DD932A2-009C-4B47-A9A3-449BB0B945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576"/>
            <a:ext cx="156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5" name="Equation" r:id="rId10" imgW="34810700" imgH="11112500" progId="Equation.3">
                    <p:embed/>
                  </p:oleObj>
                </mc:Choice>
                <mc:Fallback>
                  <p:oleObj name="Equation" r:id="rId10" imgW="34810700" imgH="11112500" progId="Equation.3">
                    <p:embed/>
                    <p:pic>
                      <p:nvPicPr>
                        <p:cNvPr id="7195" name="Object 328">
                          <a:extLst>
                            <a:ext uri="{FF2B5EF4-FFF2-40B4-BE49-F238E27FC236}">
                              <a16:creationId xmlns:a16="http://schemas.microsoft.com/office/drawing/2014/main" id="{3DD932A2-009C-4B47-A9A3-449BB0B945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76"/>
                          <a:ext cx="156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107" name="Group 339">
            <a:extLst>
              <a:ext uri="{FF2B5EF4-FFF2-40B4-BE49-F238E27FC236}">
                <a16:creationId xmlns:a16="http://schemas.microsoft.com/office/drawing/2014/main" id="{3354C646-AD54-E849-A795-FDEDBAD4FA2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752600"/>
            <a:ext cx="8229600" cy="876300"/>
            <a:chOff x="240" y="1104"/>
            <a:chExt cx="5184" cy="552"/>
          </a:xfrm>
        </p:grpSpPr>
        <p:sp>
          <p:nvSpPr>
            <p:cNvPr id="33099" name="Text Box 331">
              <a:extLst>
                <a:ext uri="{FF2B5EF4-FFF2-40B4-BE49-F238E27FC236}">
                  <a16:creationId xmlns:a16="http://schemas.microsoft.com/office/drawing/2014/main" id="{2E4C2E46-0B6E-5B4E-9CC9-AB3DE3A58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296"/>
              <a:ext cx="518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b="1">
                  <a:solidFill>
                    <a:srgbClr val="008000"/>
                  </a:solidFill>
                </a:rPr>
                <a:t> </a:t>
              </a:r>
              <a:r>
                <a:rPr lang="zh-CN" altLang="en-US" b="1">
                  <a:solidFill>
                    <a:srgbClr val="008000"/>
                  </a:solidFill>
                </a:rPr>
                <a:t>精确解为</a:t>
              </a:r>
              <a:r>
                <a:rPr lang="en-US" altLang="zh-CN" b="1">
                  <a:solidFill>
                    <a:srgbClr val="008000"/>
                  </a:solidFill>
                </a:rPr>
                <a:t>                                                                                </a:t>
              </a:r>
            </a:p>
          </p:txBody>
        </p:sp>
        <p:grpSp>
          <p:nvGrpSpPr>
            <p:cNvPr id="7188" name="Group 337">
              <a:extLst>
                <a:ext uri="{FF2B5EF4-FFF2-40B4-BE49-F238E27FC236}">
                  <a16:creationId xmlns:a16="http://schemas.microsoft.com/office/drawing/2014/main" id="{9CCCB780-AB4D-DB46-A8D5-36C595613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104"/>
              <a:ext cx="1886" cy="552"/>
              <a:chOff x="1090" y="2016"/>
              <a:chExt cx="1886" cy="552"/>
            </a:xfrm>
          </p:grpSpPr>
          <p:graphicFrame>
            <p:nvGraphicFramePr>
              <p:cNvPr id="7192" name="Object 332">
                <a:extLst>
                  <a:ext uri="{FF2B5EF4-FFF2-40B4-BE49-F238E27FC236}">
                    <a16:creationId xmlns:a16="http://schemas.microsoft.com/office/drawing/2014/main" id="{8C86F06B-CA24-D141-BAF6-A1DDC17743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90" y="2064"/>
              <a:ext cx="1886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26" name="Equation" r:id="rId12" imgW="41541700" imgH="11112500" progId="Equation.3">
                      <p:embed/>
                    </p:oleObj>
                  </mc:Choice>
                  <mc:Fallback>
                    <p:oleObj name="Equation" r:id="rId12" imgW="41541700" imgH="11112500" progId="Equation.3">
                      <p:embed/>
                      <p:pic>
                        <p:nvPicPr>
                          <p:cNvPr id="7192" name="Object 332">
                            <a:extLst>
                              <a:ext uri="{FF2B5EF4-FFF2-40B4-BE49-F238E27FC236}">
                                <a16:creationId xmlns:a16="http://schemas.microsoft.com/office/drawing/2014/main" id="{8C86F06B-CA24-D141-BAF6-A1DDC17743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0" y="2064"/>
                            <a:ext cx="1886" cy="5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101" name="Text Box 333">
                <a:extLst>
                  <a:ext uri="{FF2B5EF4-FFF2-40B4-BE49-F238E27FC236}">
                    <a16:creationId xmlns:a16="http://schemas.microsoft.com/office/drawing/2014/main" id="{910F1761-0C62-F44D-A6EA-731781102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016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b="1" dirty="0">
                    <a:solidFill>
                      <a:srgbClr val="008000"/>
                    </a:solidFill>
                    <a:latin typeface="Times New Roman" charset="0"/>
                    <a:ea typeface="宋体" charset="0"/>
                    <a:cs typeface="楷体_GB2312" charset="0"/>
                  </a:rPr>
                  <a:t>8</a:t>
                </a:r>
                <a:r>
                  <a:rPr lang="zh-CN" altLang="en-US" sz="1600" b="1" dirty="0">
                    <a:solidFill>
                      <a:srgbClr val="008000"/>
                    </a:solidFill>
                    <a:latin typeface="Times New Roman" charset="0"/>
                    <a:ea typeface="宋体" charset="0"/>
                    <a:cs typeface="楷体_GB2312" charset="0"/>
                  </a:rPr>
                  <a:t>个</a:t>
                </a:r>
                <a:endParaRPr lang="en-US" altLang="zh-CN" sz="1600" b="1" dirty="0">
                  <a:solidFill>
                    <a:srgbClr val="008000"/>
                  </a:solidFill>
                  <a:latin typeface="Times New Roman" charset="0"/>
                  <a:ea typeface="宋体" charset="0"/>
                  <a:cs typeface="楷体_GB2312" charset="0"/>
                </a:endParaRPr>
              </a:p>
            </p:txBody>
          </p:sp>
        </p:grpSp>
        <p:grpSp>
          <p:nvGrpSpPr>
            <p:cNvPr id="7189" name="Group 338">
              <a:extLst>
                <a:ext uri="{FF2B5EF4-FFF2-40B4-BE49-F238E27FC236}">
                  <a16:creationId xmlns:a16="http://schemas.microsoft.com/office/drawing/2014/main" id="{DB5D7169-2DBD-2D49-B87E-878806217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104"/>
              <a:ext cx="1797" cy="467"/>
              <a:chOff x="3216" y="2064"/>
              <a:chExt cx="1797" cy="467"/>
            </a:xfrm>
          </p:grpSpPr>
          <p:graphicFrame>
            <p:nvGraphicFramePr>
              <p:cNvPr id="7190" name="Object 334">
                <a:extLst>
                  <a:ext uri="{FF2B5EF4-FFF2-40B4-BE49-F238E27FC236}">
                    <a16:creationId xmlns:a16="http://schemas.microsoft.com/office/drawing/2014/main" id="{D9F1F18C-BC61-2943-856C-47A8AC4EC2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2112"/>
              <a:ext cx="1797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27" name="Equation" r:id="rId14" imgW="38912800" imgH="9067800" progId="Equation.3">
                      <p:embed/>
                    </p:oleObj>
                  </mc:Choice>
                  <mc:Fallback>
                    <p:oleObj name="Equation" r:id="rId14" imgW="38912800" imgH="9067800" progId="Equation.3">
                      <p:embed/>
                      <p:pic>
                        <p:nvPicPr>
                          <p:cNvPr id="7190" name="Object 334">
                            <a:extLst>
                              <a:ext uri="{FF2B5EF4-FFF2-40B4-BE49-F238E27FC236}">
                                <a16:creationId xmlns:a16="http://schemas.microsoft.com/office/drawing/2014/main" id="{D9F1F18C-BC61-2943-856C-47A8AC4EC23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112"/>
                            <a:ext cx="1797" cy="4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104" name="Text Box 336">
                <a:extLst>
                  <a:ext uri="{FF2B5EF4-FFF2-40B4-BE49-F238E27FC236}">
                    <a16:creationId xmlns:a16="http://schemas.microsoft.com/office/drawing/2014/main" id="{0A6D343F-6CAB-524F-A7BC-0D3F5C344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06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b="1">
                    <a:solidFill>
                      <a:srgbClr val="008000"/>
                    </a:solidFill>
                    <a:latin typeface="Times New Roman" charset="0"/>
                    <a:ea typeface="宋体" charset="0"/>
                    <a:cs typeface="楷体_GB2312" charset="0"/>
                  </a:rPr>
                  <a:t>8</a:t>
                </a:r>
                <a:r>
                  <a:rPr lang="zh-CN" altLang="en-US" sz="1600" b="1">
                    <a:solidFill>
                      <a:srgbClr val="008000"/>
                    </a:solidFill>
                    <a:latin typeface="Times New Roman" charset="0"/>
                    <a:ea typeface="宋体" charset="0"/>
                    <a:cs typeface="楷体_GB2312" charset="0"/>
                  </a:rPr>
                  <a:t>个</a:t>
                </a:r>
                <a:endParaRPr lang="en-US" altLang="zh-CN" sz="1600" b="1">
                  <a:solidFill>
                    <a:srgbClr val="008000"/>
                  </a:solidFill>
                  <a:latin typeface="Times New Roman" charset="0"/>
                  <a:ea typeface="宋体" charset="0"/>
                  <a:cs typeface="楷体_GB2312" charset="0"/>
                </a:endParaRPr>
              </a:p>
            </p:txBody>
          </p:sp>
        </p:grpSp>
      </p:grpSp>
      <p:sp>
        <p:nvSpPr>
          <p:cNvPr id="33109" name="Text Box 341">
            <a:extLst>
              <a:ext uri="{FF2B5EF4-FFF2-40B4-BE49-F238E27FC236}">
                <a16:creationId xmlns:a16="http://schemas.microsoft.com/office/drawing/2014/main" id="{4F6D0D34-F131-0E49-B9E0-7545D9599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4470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/>
              <a:t>用</a:t>
            </a:r>
            <a:r>
              <a:rPr lang="en-US" altLang="zh-CN" b="1"/>
              <a:t>Gaussian Elimination</a:t>
            </a:r>
            <a:r>
              <a:rPr lang="zh-CN" altLang="en-US" b="1"/>
              <a:t>计算：</a:t>
            </a:r>
            <a:endParaRPr lang="en-US" altLang="zh-CN" b="1"/>
          </a:p>
        </p:txBody>
      </p:sp>
      <p:grpSp>
        <p:nvGrpSpPr>
          <p:cNvPr id="33121" name="Group 353">
            <a:extLst>
              <a:ext uri="{FF2B5EF4-FFF2-40B4-BE49-F238E27FC236}">
                <a16:creationId xmlns:a16="http://schemas.microsoft.com/office/drawing/2014/main" id="{F1570FB4-EF99-E64E-9761-4B61F943FF32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3276600"/>
            <a:ext cx="6280150" cy="1316038"/>
            <a:chOff x="563" y="2064"/>
            <a:chExt cx="3956" cy="829"/>
          </a:xfrm>
        </p:grpSpPr>
        <p:graphicFrame>
          <p:nvGraphicFramePr>
            <p:cNvPr id="7182" name="Object 342">
              <a:extLst>
                <a:ext uri="{FF2B5EF4-FFF2-40B4-BE49-F238E27FC236}">
                  <a16:creationId xmlns:a16="http://schemas.microsoft.com/office/drawing/2014/main" id="{645BBDC5-70C6-A54F-99B7-F07FD70D41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7" y="2064"/>
            <a:ext cx="133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8" name="Equation" r:id="rId16" imgW="1168400" imgH="228600" progId="Equation.3">
                    <p:embed/>
                  </p:oleObj>
                </mc:Choice>
                <mc:Fallback>
                  <p:oleObj name="Equation" r:id="rId16" imgW="1168400" imgH="228600" progId="Equation.3">
                    <p:embed/>
                    <p:pic>
                      <p:nvPicPr>
                        <p:cNvPr id="7182" name="Object 342">
                          <a:extLst>
                            <a:ext uri="{FF2B5EF4-FFF2-40B4-BE49-F238E27FC236}">
                              <a16:creationId xmlns:a16="http://schemas.microsoft.com/office/drawing/2014/main" id="{645BBDC5-70C6-A54F-99B7-F07FD70D41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" y="2064"/>
                          <a:ext cx="133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3" name="Group 348">
              <a:extLst>
                <a:ext uri="{FF2B5EF4-FFF2-40B4-BE49-F238E27FC236}">
                  <a16:creationId xmlns:a16="http://schemas.microsoft.com/office/drawing/2014/main" id="{0087BC51-7421-DA46-BA3E-ACA3DACCBA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2160"/>
              <a:ext cx="3919" cy="454"/>
              <a:chOff x="887" y="2736"/>
              <a:chExt cx="3919" cy="454"/>
            </a:xfrm>
          </p:grpSpPr>
          <p:graphicFrame>
            <p:nvGraphicFramePr>
              <p:cNvPr id="7185" name="Object 345">
                <a:extLst>
                  <a:ext uri="{FF2B5EF4-FFF2-40B4-BE49-F238E27FC236}">
                    <a16:creationId xmlns:a16="http://schemas.microsoft.com/office/drawing/2014/main" id="{7C62CC67-F8F5-0A47-A037-D3D8D13A0C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" y="2810"/>
              <a:ext cx="3919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29" name="Equation" r:id="rId18" imgW="3670300" imgH="355600" progId="Equation.3">
                      <p:embed/>
                    </p:oleObj>
                  </mc:Choice>
                  <mc:Fallback>
                    <p:oleObj name="Equation" r:id="rId18" imgW="3670300" imgH="355600" progId="Equation.3">
                      <p:embed/>
                      <p:pic>
                        <p:nvPicPr>
                          <p:cNvPr id="7185" name="Object 345">
                            <a:extLst>
                              <a:ext uri="{FF2B5EF4-FFF2-40B4-BE49-F238E27FC236}">
                                <a16:creationId xmlns:a16="http://schemas.microsoft.com/office/drawing/2014/main" id="{7C62CC67-F8F5-0A47-A037-D3D8D13A0CE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7" y="2810"/>
                            <a:ext cx="3919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114" name="Text Box 346">
                <a:extLst>
                  <a:ext uri="{FF2B5EF4-FFF2-40B4-BE49-F238E27FC236}">
                    <a16:creationId xmlns:a16="http://schemas.microsoft.com/office/drawing/2014/main" id="{D986CC0A-ED03-7240-AEBB-64F8E7DDA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736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b="1" dirty="0">
                    <a:latin typeface="Times New Roman" charset="0"/>
                    <a:ea typeface="宋体" charset="0"/>
                  </a:rPr>
                  <a:t>8</a:t>
                </a:r>
                <a:r>
                  <a:rPr lang="zh-CN" altLang="en-US" sz="1600" b="1" dirty="0">
                    <a:latin typeface="楷体_GB2312" charset="0"/>
                    <a:ea typeface="宋体" charset="0"/>
                    <a:cs typeface="楷体_GB2312" charset="0"/>
                  </a:rPr>
                  <a:t>个</a:t>
                </a:r>
                <a:endParaRPr lang="en-US" altLang="zh-CN" sz="1600" b="1" dirty="0">
                  <a:latin typeface="Times New Roman" charset="0"/>
                  <a:ea typeface="宋体" charset="0"/>
                </a:endParaRPr>
              </a:p>
            </p:txBody>
          </p:sp>
        </p:grpSp>
        <p:graphicFrame>
          <p:nvGraphicFramePr>
            <p:cNvPr id="7184" name="Object 350">
              <a:extLst>
                <a:ext uri="{FF2B5EF4-FFF2-40B4-BE49-F238E27FC236}">
                  <a16:creationId xmlns:a16="http://schemas.microsoft.com/office/drawing/2014/main" id="{0ACE8C2D-B664-EF4F-A9FB-1837DB5224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" y="2640"/>
            <a:ext cx="183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0" name="Equation" r:id="rId20" imgW="1346200" imgH="228600" progId="Equation.3">
                    <p:embed/>
                  </p:oleObj>
                </mc:Choice>
                <mc:Fallback>
                  <p:oleObj name="Equation" r:id="rId20" imgW="1346200" imgH="228600" progId="Equation.3">
                    <p:embed/>
                    <p:pic>
                      <p:nvPicPr>
                        <p:cNvPr id="7184" name="Object 350">
                          <a:extLst>
                            <a:ext uri="{FF2B5EF4-FFF2-40B4-BE49-F238E27FC236}">
                              <a16:creationId xmlns:a16="http://schemas.microsoft.com/office/drawing/2014/main" id="{0ACE8C2D-B664-EF4F-A9FB-1837DB5224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2640"/>
                          <a:ext cx="183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120" name="Object 352">
            <a:extLst>
              <a:ext uri="{FF2B5EF4-FFF2-40B4-BE49-F238E27FC236}">
                <a16:creationId xmlns:a16="http://schemas.microsoft.com/office/drawing/2014/main" id="{06E654B5-FD69-424C-9601-EB7DECD04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00600"/>
          <a:ext cx="27241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1" name="Equation" r:id="rId22" imgW="35699700" imgH="11112500" progId="Equation.3">
                  <p:embed/>
                </p:oleObj>
              </mc:Choice>
              <mc:Fallback>
                <p:oleObj name="Equation" r:id="rId22" imgW="35699700" imgH="11112500" progId="Equation.3">
                  <p:embed/>
                  <p:pic>
                    <p:nvPicPr>
                      <p:cNvPr id="33120" name="Object 352">
                        <a:extLst>
                          <a:ext uri="{FF2B5EF4-FFF2-40B4-BE49-F238E27FC236}">
                            <a16:creationId xmlns:a16="http://schemas.microsoft.com/office/drawing/2014/main" id="{06E654B5-FD69-424C-9601-EB7DECD04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27241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22" name="Object 354">
            <a:extLst>
              <a:ext uri="{FF2B5EF4-FFF2-40B4-BE49-F238E27FC236}">
                <a16:creationId xmlns:a16="http://schemas.microsoft.com/office/drawing/2014/main" id="{91C863FC-D8DF-A545-8959-FBB92675A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943600"/>
          <a:ext cx="2298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2" name="Equation" r:id="rId24" imgW="30137100" imgH="4978400" progId="Equation.3">
                  <p:embed/>
                </p:oleObj>
              </mc:Choice>
              <mc:Fallback>
                <p:oleObj name="Equation" r:id="rId24" imgW="30137100" imgH="4978400" progId="Equation.3">
                  <p:embed/>
                  <p:pic>
                    <p:nvPicPr>
                      <p:cNvPr id="33122" name="Object 354">
                        <a:extLst>
                          <a:ext uri="{FF2B5EF4-FFF2-40B4-BE49-F238E27FC236}">
                            <a16:creationId xmlns:a16="http://schemas.microsoft.com/office/drawing/2014/main" id="{91C863FC-D8DF-A545-8959-FBB92675A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943600"/>
                        <a:ext cx="22987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23" name="Oval 355">
            <a:extLst>
              <a:ext uri="{FF2B5EF4-FFF2-40B4-BE49-F238E27FC236}">
                <a16:creationId xmlns:a16="http://schemas.microsoft.com/office/drawing/2014/main" id="{D61355DA-25E1-1247-AB9C-653A366C2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943600"/>
            <a:ext cx="3810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24" name="Oval 356">
            <a:extLst>
              <a:ext uri="{FF2B5EF4-FFF2-40B4-BE49-F238E27FC236}">
                <a16:creationId xmlns:a16="http://schemas.microsoft.com/office/drawing/2014/main" id="{D866C4E9-75F7-E04A-8F85-657771B97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25" name="Oval 357">
            <a:extLst>
              <a:ext uri="{FF2B5EF4-FFF2-40B4-BE49-F238E27FC236}">
                <a16:creationId xmlns:a16="http://schemas.microsoft.com/office/drawing/2014/main" id="{15791381-2FFE-7A4E-85C9-14087506A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244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126" name="AutoShape 358">
            <a:extLst>
              <a:ext uri="{FF2B5EF4-FFF2-40B4-BE49-F238E27FC236}">
                <a16:creationId xmlns:a16="http://schemas.microsoft.com/office/drawing/2014/main" id="{CCA7F979-3EEA-4846-BA83-720485A3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19600"/>
            <a:ext cx="4191000" cy="1600200"/>
          </a:xfrm>
          <a:prstGeom prst="wedgeEllipseCallout">
            <a:avLst>
              <a:gd name="adj1" fmla="val -109847"/>
              <a:gd name="adj2" fmla="val -1815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/>
              <a:t>小主元</a:t>
            </a:r>
            <a:r>
              <a:rPr lang="en-US" altLang="zh-CN" b="1"/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Small pivot element */</a:t>
            </a:r>
            <a:r>
              <a:rPr lang="en-US" altLang="zh-CN" b="1"/>
              <a:t> </a:t>
            </a:r>
            <a:r>
              <a:rPr lang="zh-CN" altLang="en-US" b="1"/>
              <a:t>可能导致计算失败。</a:t>
            </a:r>
            <a:endParaRPr lang="en-US" altLang="zh-CN" b="1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7D13FA2-3D4F-794C-99CC-A0C34CB3CD5C}"/>
              </a:ext>
            </a:extLst>
          </p:cNvPr>
          <p:cNvSpPr txBox="1">
            <a:spLocks/>
          </p:cNvSpPr>
          <p:nvPr/>
        </p:nvSpPr>
        <p:spPr>
          <a:xfrm>
            <a:off x="330743" y="76200"/>
            <a:ext cx="8584657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选主元消去法</a:t>
            </a:r>
            <a:r>
              <a:rPr lang="en-US" altLang="zh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Pivoting  Strategies)</a:t>
            </a:r>
            <a:endParaRPr lang="en-CN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9C7119DE-9A10-574E-B34E-87A84024F274}"/>
              </a:ext>
            </a:extLst>
          </p:cNvPr>
          <p:cNvSpPr/>
          <p:nvPr/>
        </p:nvSpPr>
        <p:spPr>
          <a:xfrm>
            <a:off x="330743" y="7620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09" grpId="0" autoUpdateAnimBg="0"/>
      <p:bldP spid="33123" grpId="0" animBg="1"/>
      <p:bldP spid="33124" grpId="0" animBg="1"/>
      <p:bldP spid="33125" grpId="0" animBg="1"/>
      <p:bldP spid="3312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9" name="Group 7">
            <a:extLst>
              <a:ext uri="{FF2B5EF4-FFF2-40B4-BE49-F238E27FC236}">
                <a16:creationId xmlns:a16="http://schemas.microsoft.com/office/drawing/2014/main" id="{9B5D5C87-C649-A346-9B3C-FC377B0A0C8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990600"/>
            <a:ext cx="7626350" cy="420688"/>
            <a:chOff x="576" y="624"/>
            <a:chExt cx="4560" cy="265"/>
          </a:xfrm>
        </p:grpSpPr>
        <p:sp>
          <p:nvSpPr>
            <p:cNvPr id="33797" name="Text Box 5">
              <a:extLst>
                <a:ext uri="{FF2B5EF4-FFF2-40B4-BE49-F238E27FC236}">
                  <a16:creationId xmlns:a16="http://schemas.microsoft.com/office/drawing/2014/main" id="{E17B3558-A294-D448-9D99-125F6B7C2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624"/>
              <a:ext cx="456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b="1"/>
                <a:t>每一步选绝对值最大的元素为主元素，保证</a:t>
              </a:r>
              <a:r>
                <a:rPr lang="en-US" altLang="zh-CN" b="1"/>
                <a:t>              </a:t>
              </a:r>
              <a:r>
                <a:rPr lang="zh-CN" altLang="en-US" b="1"/>
                <a:t>。</a:t>
              </a:r>
              <a:endParaRPr lang="en-US" altLang="zh-CN" b="1"/>
            </a:p>
          </p:txBody>
        </p:sp>
        <p:graphicFrame>
          <p:nvGraphicFramePr>
            <p:cNvPr id="8207" name="Object 6">
              <a:extLst>
                <a:ext uri="{FF2B5EF4-FFF2-40B4-BE49-F238E27FC236}">
                  <a16:creationId xmlns:a16="http://schemas.microsoft.com/office/drawing/2014/main" id="{DDE809C7-E3F3-BD49-AE02-49556B0970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69319"/>
                </p:ext>
              </p:extLst>
            </p:nvPr>
          </p:nvGraphicFramePr>
          <p:xfrm>
            <a:off x="4130" y="624"/>
            <a:ext cx="63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4" name="Equation" r:id="rId6" imgW="13462000" imgH="5270500" progId="Equation.3">
                    <p:embed/>
                  </p:oleObj>
                </mc:Choice>
                <mc:Fallback>
                  <p:oleObj name="Equation" r:id="rId6" imgW="13462000" imgH="5270500" progId="Equation.3">
                    <p:embed/>
                    <p:pic>
                      <p:nvPicPr>
                        <p:cNvPr id="8207" name="Object 6">
                          <a:extLst>
                            <a:ext uri="{FF2B5EF4-FFF2-40B4-BE49-F238E27FC236}">
                              <a16:creationId xmlns:a16="http://schemas.microsoft.com/office/drawing/2014/main" id="{DDE809C7-E3F3-BD49-AE02-49556B0970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624"/>
                          <a:ext cx="63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11" name="Group 19">
            <a:extLst>
              <a:ext uri="{FF2B5EF4-FFF2-40B4-BE49-F238E27FC236}">
                <a16:creationId xmlns:a16="http://schemas.microsoft.com/office/drawing/2014/main" id="{ACD07F3B-1EE1-3547-8C46-2425FC122B1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24000"/>
            <a:ext cx="5391150" cy="517525"/>
            <a:chOff x="528" y="960"/>
            <a:chExt cx="3396" cy="326"/>
          </a:xfrm>
        </p:grpSpPr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19761758-E6E5-FE46-ACAB-359C51D09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60"/>
              <a:ext cx="144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Step </a:t>
              </a:r>
              <a:r>
                <a:rPr lang="en-US" altLang="zh-CN" b="1" i="1">
                  <a:solidFill>
                    <a:schemeClr val="accent2"/>
                  </a:solidFill>
                </a:rPr>
                <a:t>k</a:t>
              </a:r>
              <a:r>
                <a:rPr lang="en-US" altLang="zh-CN" b="1">
                  <a:solidFill>
                    <a:schemeClr val="accent2"/>
                  </a:solidFill>
                </a:rPr>
                <a:t>:</a:t>
              </a:r>
              <a:r>
                <a:rPr lang="en-US" altLang="zh-CN" b="1"/>
                <a:t>  ① </a:t>
              </a:r>
              <a:r>
                <a:rPr lang="zh-CN" altLang="en-US" b="1"/>
                <a:t>选取</a:t>
              </a:r>
              <a:endParaRPr lang="en-US" altLang="zh-CN" b="1"/>
            </a:p>
          </p:txBody>
        </p:sp>
        <p:graphicFrame>
          <p:nvGraphicFramePr>
            <p:cNvPr id="8205" name="Object 10">
              <a:extLst>
                <a:ext uri="{FF2B5EF4-FFF2-40B4-BE49-F238E27FC236}">
                  <a16:creationId xmlns:a16="http://schemas.microsoft.com/office/drawing/2014/main" id="{47FAC599-6A6B-9A4A-BE88-228EBA0A75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5" y="960"/>
            <a:ext cx="2039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5" name="Equation" r:id="rId8" imgW="33642300" imgH="6731000" progId="Equation.3">
                    <p:embed/>
                  </p:oleObj>
                </mc:Choice>
                <mc:Fallback>
                  <p:oleObj name="Equation" r:id="rId8" imgW="33642300" imgH="6731000" progId="Equation.3">
                    <p:embed/>
                    <p:pic>
                      <p:nvPicPr>
                        <p:cNvPr id="8205" name="Object 10">
                          <a:extLst>
                            <a:ext uri="{FF2B5EF4-FFF2-40B4-BE49-F238E27FC236}">
                              <a16:creationId xmlns:a16="http://schemas.microsoft.com/office/drawing/2014/main" id="{47FAC599-6A6B-9A4A-BE88-228EBA0A75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960"/>
                          <a:ext cx="2039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5" name="Text Box 13">
            <a:extLst>
              <a:ext uri="{FF2B5EF4-FFF2-40B4-BE49-F238E27FC236}">
                <a16:creationId xmlns:a16="http://schemas.microsoft.com/office/drawing/2014/main" id="{E889A93A-00D1-8A42-9F14-5A6725EC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57400"/>
            <a:ext cx="60515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②  If  </a:t>
            </a:r>
            <a:r>
              <a:rPr lang="en-US" altLang="zh-CN" b="1" i="1"/>
              <a:t>i</a:t>
            </a:r>
            <a:r>
              <a:rPr lang="en-US" altLang="zh-CN" b="1" i="1" baseline="-25000"/>
              <a:t>k</a:t>
            </a:r>
            <a:r>
              <a:rPr lang="en-US" altLang="zh-CN" b="1" i="1"/>
              <a:t> </a:t>
            </a:r>
            <a:r>
              <a:rPr lang="en-US" altLang="zh-CN" b="1">
                <a:sym typeface="Symbol" pitchFamily="2" charset="2"/>
              </a:rPr>
              <a:t> </a:t>
            </a:r>
            <a:r>
              <a:rPr lang="en-US" altLang="zh-CN" b="1" i="1">
                <a:sym typeface="Symbol" pitchFamily="2" charset="2"/>
              </a:rPr>
              <a:t>k</a:t>
            </a:r>
            <a:r>
              <a:rPr lang="en-US" altLang="zh-CN" b="1">
                <a:sym typeface="Symbol" pitchFamily="2" charset="2"/>
              </a:rPr>
              <a:t>  </a:t>
            </a:r>
            <a:r>
              <a:rPr lang="en-US" altLang="zh-CN" b="1"/>
              <a:t>then  </a:t>
            </a:r>
            <a:r>
              <a:rPr lang="zh-CN" altLang="en-US" b="1"/>
              <a:t>交换第</a:t>
            </a:r>
            <a:r>
              <a:rPr lang="en-US" altLang="zh-CN" b="1"/>
              <a:t> </a:t>
            </a:r>
            <a:r>
              <a:rPr lang="en-US" altLang="zh-CN" b="1" i="1"/>
              <a:t>k </a:t>
            </a:r>
            <a:r>
              <a:rPr lang="zh-CN" altLang="en-US" b="1"/>
              <a:t>行与第</a:t>
            </a:r>
            <a:r>
              <a:rPr lang="en-US" altLang="zh-CN" b="1"/>
              <a:t> </a:t>
            </a:r>
            <a:r>
              <a:rPr lang="en-US" altLang="zh-CN" b="1" i="1"/>
              <a:t>i</a:t>
            </a:r>
            <a:r>
              <a:rPr lang="en-US" altLang="zh-CN" b="1" i="1" baseline="-25000"/>
              <a:t>k</a:t>
            </a:r>
            <a:r>
              <a:rPr lang="en-US" altLang="zh-CN" b="1" i="1"/>
              <a:t> </a:t>
            </a:r>
            <a:r>
              <a:rPr lang="zh-CN" altLang="en-US" b="1"/>
              <a:t>行</a:t>
            </a:r>
            <a:r>
              <a:rPr lang="en-US" altLang="zh-CN" b="1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      If  </a:t>
            </a:r>
            <a:r>
              <a:rPr lang="en-US" altLang="zh-CN" b="1" i="1"/>
              <a:t>j</a:t>
            </a:r>
            <a:r>
              <a:rPr lang="en-US" altLang="zh-CN" b="1" i="1" baseline="-25000"/>
              <a:t>k</a:t>
            </a:r>
            <a:r>
              <a:rPr lang="en-US" altLang="zh-CN" b="1" i="1"/>
              <a:t> </a:t>
            </a:r>
            <a:r>
              <a:rPr lang="en-US" altLang="zh-CN" b="1">
                <a:sym typeface="Symbol" pitchFamily="2" charset="2"/>
              </a:rPr>
              <a:t> </a:t>
            </a:r>
            <a:r>
              <a:rPr lang="en-US" altLang="zh-CN" b="1" i="1">
                <a:sym typeface="Symbol" pitchFamily="2" charset="2"/>
              </a:rPr>
              <a:t>k</a:t>
            </a:r>
            <a:r>
              <a:rPr lang="en-US" altLang="zh-CN" b="1">
                <a:sym typeface="Symbol" pitchFamily="2" charset="2"/>
              </a:rPr>
              <a:t>  </a:t>
            </a:r>
            <a:r>
              <a:rPr lang="en-US" altLang="zh-CN" b="1"/>
              <a:t>then  </a:t>
            </a:r>
            <a:r>
              <a:rPr lang="zh-CN" altLang="en-US" b="1"/>
              <a:t>交换第</a:t>
            </a:r>
            <a:r>
              <a:rPr lang="en-US" altLang="zh-CN" b="1"/>
              <a:t> </a:t>
            </a:r>
            <a:r>
              <a:rPr lang="en-US" altLang="zh-CN" b="1" i="1"/>
              <a:t>k </a:t>
            </a:r>
            <a:r>
              <a:rPr lang="zh-CN" altLang="en-US" b="1"/>
              <a:t>列与第</a:t>
            </a:r>
            <a:r>
              <a:rPr lang="en-US" altLang="zh-CN" b="1"/>
              <a:t> </a:t>
            </a:r>
            <a:r>
              <a:rPr lang="en-US" altLang="zh-CN" b="1" i="1"/>
              <a:t>j</a:t>
            </a:r>
            <a:r>
              <a:rPr lang="en-US" altLang="zh-CN" b="1" i="1" baseline="-25000"/>
              <a:t>k</a:t>
            </a:r>
            <a:r>
              <a:rPr lang="en-US" altLang="zh-CN" b="1" i="1"/>
              <a:t> </a:t>
            </a:r>
            <a:r>
              <a:rPr lang="zh-CN" altLang="en-US" b="1"/>
              <a:t>列</a:t>
            </a:r>
            <a:r>
              <a:rPr lang="en-US" altLang="zh-CN" b="1"/>
              <a:t>;</a:t>
            </a:r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CC2DFF94-455E-3845-90FB-FA04F9B8B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95600"/>
            <a:ext cx="1524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dirty="0">
                <a:latin typeface="Times New Roman" charset="0"/>
                <a:ea typeface="宋体" charset="0"/>
                <a:cs typeface="楷体_GB2312" charset="0"/>
              </a:rPr>
              <a:t>③ </a:t>
            </a:r>
            <a:r>
              <a:rPr lang="zh-CN" altLang="en-US" sz="2400" b="1" dirty="0">
                <a:latin typeface="Times New Roman" charset="0"/>
                <a:ea typeface="宋体" charset="0"/>
                <a:cs typeface="楷体_GB2312" charset="0"/>
              </a:rPr>
              <a:t>消元</a:t>
            </a:r>
            <a:endParaRPr lang="en-US" altLang="zh-CN" sz="2400" b="1" dirty="0">
              <a:latin typeface="Times New Roman" charset="0"/>
              <a:ea typeface="宋体" charset="0"/>
              <a:cs typeface="楷体_GB2312" charset="0"/>
            </a:endParaRPr>
          </a:p>
        </p:txBody>
      </p:sp>
      <p:sp>
        <p:nvSpPr>
          <p:cNvPr id="33813" name="AutoShape 21" descr="再生纸">
            <a:extLst>
              <a:ext uri="{FF2B5EF4-FFF2-40B4-BE49-F238E27FC236}">
                <a16:creationId xmlns:a16="http://schemas.microsoft.com/office/drawing/2014/main" id="{83D4BD41-0C2A-7E49-AC0A-04DA31CAB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7988300" cy="10668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565150" indent="-5651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注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b="1"/>
              <a:t>列交换改变了</a:t>
            </a:r>
            <a:r>
              <a:rPr lang="en-US" altLang="zh-CN" b="1"/>
              <a:t> </a:t>
            </a:r>
            <a:r>
              <a:rPr lang="en-US" altLang="zh-CN" b="1" i="1"/>
              <a:t>x</a:t>
            </a:r>
            <a:r>
              <a:rPr lang="en-US" altLang="zh-CN" b="1" i="1" baseline="-25000"/>
              <a:t>i</a:t>
            </a:r>
            <a:r>
              <a:rPr lang="en-US" altLang="zh-CN" b="1"/>
              <a:t> </a:t>
            </a:r>
            <a:r>
              <a:rPr lang="zh-CN" altLang="en-US" b="1"/>
              <a:t>的顺序，须记录</a:t>
            </a:r>
            <a:r>
              <a:rPr lang="zh-CN" altLang="en-US" b="1">
                <a:solidFill>
                  <a:schemeClr val="accent2"/>
                </a:solidFill>
              </a:rPr>
              <a:t>交换次序</a:t>
            </a:r>
            <a:r>
              <a:rPr lang="zh-CN" altLang="en-US" b="1"/>
              <a:t>，解完后再换回来。</a:t>
            </a:r>
            <a:endParaRPr lang="en-US" altLang="zh-CN" b="1"/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09CE7B15-10D2-F945-832B-1D235E1AA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92964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Times New Roman" charset="0"/>
                <a:ea typeface="宋体" charset="0"/>
                <a:cs typeface="楷体_GB2312" charset="0"/>
                <a:sym typeface="Webdings" charset="0"/>
              </a:rPr>
              <a:t>  </a:t>
            </a:r>
            <a:r>
              <a:rPr lang="zh-CN" altLang="en-US" sz="2800" b="1" dirty="0">
                <a:latin typeface="Times New Roman" charset="0"/>
                <a:ea typeface="宋体" charset="0"/>
                <a:cs typeface="楷体_GB2312" charset="0"/>
              </a:rPr>
              <a:t>列主元消去法</a:t>
            </a:r>
            <a:r>
              <a:rPr lang="en-US" altLang="zh-CN" sz="2800" b="1" dirty="0">
                <a:latin typeface="Times New Roman" charset="0"/>
                <a:ea typeface="宋体" charset="0"/>
                <a:cs typeface="楷体_GB2312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Arial" charset="0"/>
                <a:ea typeface="宋体" charset="0"/>
                <a:cs typeface="楷体_GB2312" charset="0"/>
              </a:rPr>
              <a:t>/* Partial Pivoting</a:t>
            </a:r>
            <a:r>
              <a:rPr lang="zh-CN" altLang="en-US" sz="2800" b="1" dirty="0">
                <a:solidFill>
                  <a:srgbClr val="008000"/>
                </a:solidFill>
                <a:latin typeface="Arial" charset="0"/>
                <a:ea typeface="宋体" charset="0"/>
                <a:cs typeface="楷体_GB2312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Arial" charset="0"/>
                <a:ea typeface="宋体" charset="0"/>
                <a:cs typeface="楷体_GB2312" charset="0"/>
              </a:rPr>
              <a:t>*/</a:t>
            </a:r>
          </a:p>
        </p:txBody>
      </p:sp>
      <p:sp>
        <p:nvSpPr>
          <p:cNvPr id="33815" name="Text Box 23">
            <a:extLst>
              <a:ext uri="{FF2B5EF4-FFF2-40B4-BE49-F238E27FC236}">
                <a16:creationId xmlns:a16="http://schemas.microsoft.com/office/drawing/2014/main" id="{461536E0-18C3-C449-A13D-B4B8AEDD3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7315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/>
              <a:t>省去换列的步骤，每次仅选一列中最大的元。</a:t>
            </a:r>
            <a:endParaRPr lang="en-US" altLang="zh-CN" b="1"/>
          </a:p>
        </p:txBody>
      </p:sp>
      <p:graphicFrame>
        <p:nvGraphicFramePr>
          <p:cNvPr id="33816" name="Object 24">
            <a:extLst>
              <a:ext uri="{FF2B5EF4-FFF2-40B4-BE49-F238E27FC236}">
                <a16:creationId xmlns:a16="http://schemas.microsoft.com/office/drawing/2014/main" id="{7BD945E9-2AE7-1A43-AF43-AAB48E987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791200"/>
          <a:ext cx="3417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6" name="Equation" r:id="rId11" imgW="31889700" imgH="6438900" progId="Equation.3">
                  <p:embed/>
                </p:oleObj>
              </mc:Choice>
              <mc:Fallback>
                <p:oleObj name="Equation" r:id="rId11" imgW="31889700" imgH="6438900" progId="Equation.3">
                  <p:embed/>
                  <p:pic>
                    <p:nvPicPr>
                      <p:cNvPr id="33816" name="Object 24">
                        <a:extLst>
                          <a:ext uri="{FF2B5EF4-FFF2-40B4-BE49-F238E27FC236}">
                            <a16:creationId xmlns:a16="http://schemas.microsoft.com/office/drawing/2014/main" id="{7BD945E9-2AE7-1A43-AF43-AAB48E987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91200"/>
                        <a:ext cx="34178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2">
            <a:extLst>
              <a:ext uri="{FF2B5EF4-FFF2-40B4-BE49-F238E27FC236}">
                <a16:creationId xmlns:a16="http://schemas.microsoft.com/office/drawing/2014/main" id="{EAC3F2D0-28D5-064C-B83B-EAB7FF9B8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80775"/>
            <a:ext cx="81534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Times New Roman" charset="0"/>
                <a:ea typeface="宋体" charset="0"/>
                <a:cs typeface="楷体_GB2312" charset="0"/>
                <a:sym typeface="Webdings" charset="0"/>
              </a:rPr>
              <a:t>  </a:t>
            </a:r>
            <a:r>
              <a:rPr lang="zh-CN" altLang="en-US" sz="2800" b="1" dirty="0">
                <a:latin typeface="Times New Roman" charset="0"/>
                <a:ea typeface="宋体" charset="0"/>
                <a:cs typeface="楷体_GB2312" charset="0"/>
                <a:sym typeface="Webdings" charset="0"/>
              </a:rPr>
              <a:t>全</a:t>
            </a:r>
            <a:r>
              <a:rPr lang="zh-CN" altLang="en-US" sz="2800" b="1" dirty="0">
                <a:latin typeface="Times New Roman" charset="0"/>
                <a:ea typeface="宋体" charset="0"/>
                <a:cs typeface="楷体_GB2312" charset="0"/>
              </a:rPr>
              <a:t>主元消去法</a:t>
            </a:r>
            <a:r>
              <a:rPr lang="en-US" altLang="zh-CN" sz="2800" b="1" dirty="0">
                <a:latin typeface="Times New Roman" charset="0"/>
                <a:ea typeface="宋体" charset="0"/>
                <a:cs typeface="楷体_GB2312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Arial" charset="0"/>
                <a:ea typeface="宋体" charset="0"/>
                <a:cs typeface="楷体_GB2312" charset="0"/>
              </a:rPr>
              <a:t>/* Complete Pivoting</a:t>
            </a:r>
            <a:r>
              <a:rPr lang="zh-CN" altLang="en-US" sz="2800" b="1" dirty="0">
                <a:solidFill>
                  <a:srgbClr val="008000"/>
                </a:solidFill>
                <a:latin typeface="Arial" charset="0"/>
                <a:ea typeface="宋体" charset="0"/>
                <a:cs typeface="楷体_GB2312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Arial" charset="0"/>
                <a:ea typeface="宋体" charset="0"/>
                <a:cs typeface="楷体_GB2312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0527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 autoUpdateAnimBg="0"/>
      <p:bldP spid="33812" grpId="0" autoUpdateAnimBg="0"/>
      <p:bldP spid="33813" grpId="0" animBg="1" autoUpdateAnimBg="0"/>
      <p:bldP spid="33814" grpId="0" autoUpdateAnimBg="0"/>
      <p:bldP spid="33815" grpId="0" autoUpdateAnimBg="0"/>
      <p:bldP spid="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>
            <a:extLst>
              <a:ext uri="{FF2B5EF4-FFF2-40B4-BE49-F238E27FC236}">
                <a16:creationId xmlns:a16="http://schemas.microsoft.com/office/drawing/2014/main" id="{19425C03-6B78-3E43-8904-9F4F4718D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accent2"/>
                </a:solidFill>
                <a:latin typeface="Times New Roman" charset="0"/>
                <a:ea typeface="宋体" charset="0"/>
                <a:cs typeface="楷体_GB2312" charset="0"/>
              </a:rPr>
              <a:t>例：</a:t>
            </a:r>
            <a:endParaRPr lang="en-US" altLang="zh-CN" b="1">
              <a:solidFill>
                <a:schemeClr val="accent2"/>
              </a:solidFill>
              <a:latin typeface="Times New Roman" charset="0"/>
              <a:ea typeface="宋体" charset="0"/>
              <a:cs typeface="楷体_GB2312" charset="0"/>
            </a:endParaRPr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E78977FC-2A8F-B64C-A8F9-C36275073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57200"/>
          <a:ext cx="16843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3" name="Equation" r:id="rId9" imgW="19900900" imgH="11112500" progId="Equation.3">
                  <p:embed/>
                </p:oleObj>
              </mc:Choice>
              <mc:Fallback>
                <p:oleObj name="Equation" r:id="rId9" imgW="19900900" imgH="11112500" progId="Equation.3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E78977FC-2A8F-B64C-A8F9-C36275073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"/>
                        <a:ext cx="16843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38B964EA-F131-944A-A41C-3FE286856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524000"/>
          <a:ext cx="26003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4" name="Equation" r:id="rId11" imgW="30721300" imgH="4978400" progId="Equation.3">
                  <p:embed/>
                </p:oleObj>
              </mc:Choice>
              <mc:Fallback>
                <p:oleObj name="Equation" r:id="rId11" imgW="30721300" imgH="4978400" progId="Equation.3">
                  <p:embed/>
                  <p:pic>
                    <p:nvPicPr>
                      <p:cNvPr id="34822" name="Object 6">
                        <a:extLst>
                          <a:ext uri="{FF2B5EF4-FFF2-40B4-BE49-F238E27FC236}">
                            <a16:creationId xmlns:a16="http://schemas.microsoft.com/office/drawing/2014/main" id="{38B964EA-F131-944A-A41C-3FE286856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0"/>
                        <a:ext cx="26003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Oval 7">
            <a:extLst>
              <a:ext uri="{FF2B5EF4-FFF2-40B4-BE49-F238E27FC236}">
                <a16:creationId xmlns:a16="http://schemas.microsoft.com/office/drawing/2014/main" id="{1289209B-7AC2-BC47-A131-B61F0453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914400"/>
            <a:ext cx="3810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34825" name="Object 9">
            <a:extLst>
              <a:ext uri="{FF2B5EF4-FFF2-40B4-BE49-F238E27FC236}">
                <a16:creationId xmlns:a16="http://schemas.microsoft.com/office/drawing/2014/main" id="{2789D3F7-F7BA-8242-A82C-3FB2643D4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57200"/>
          <a:ext cx="19065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5" name="Equation" r:id="rId13" imgW="22529800" imgH="10528300" progId="Equation.3">
                  <p:embed/>
                </p:oleObj>
              </mc:Choice>
              <mc:Fallback>
                <p:oleObj name="Equation" r:id="rId13" imgW="22529800" imgH="10528300" progId="Equation.3">
                  <p:embed/>
                  <p:pic>
                    <p:nvPicPr>
                      <p:cNvPr id="34825" name="Object 9">
                        <a:extLst>
                          <a:ext uri="{FF2B5EF4-FFF2-40B4-BE49-F238E27FC236}">
                            <a16:creationId xmlns:a16="http://schemas.microsoft.com/office/drawing/2014/main" id="{2789D3F7-F7BA-8242-A82C-3FB2643D4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"/>
                        <a:ext cx="19065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7" name="Group 11">
            <a:extLst>
              <a:ext uri="{FF2B5EF4-FFF2-40B4-BE49-F238E27FC236}">
                <a16:creationId xmlns:a16="http://schemas.microsoft.com/office/drawing/2014/main" id="{03D97F51-A98A-1847-B748-9EBF2AEEFAC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57200"/>
            <a:ext cx="2279650" cy="812800"/>
            <a:chOff x="1968" y="288"/>
            <a:chExt cx="1436" cy="512"/>
          </a:xfrm>
        </p:grpSpPr>
        <p:graphicFrame>
          <p:nvGraphicFramePr>
            <p:cNvPr id="9245" name="Object 8">
              <a:extLst>
                <a:ext uri="{FF2B5EF4-FFF2-40B4-BE49-F238E27FC236}">
                  <a16:creationId xmlns:a16="http://schemas.microsoft.com/office/drawing/2014/main" id="{3BCF0A42-640A-3948-AC1E-4A9623731E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88"/>
            <a:ext cx="143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06" name="Equation" r:id="rId15" imgW="26911300" imgH="10528300" progId="Equation.3">
                    <p:embed/>
                  </p:oleObj>
                </mc:Choice>
                <mc:Fallback>
                  <p:oleObj name="Equation" r:id="rId15" imgW="26911300" imgH="10528300" progId="Equation.3">
                    <p:embed/>
                    <p:pic>
                      <p:nvPicPr>
                        <p:cNvPr id="9245" name="Object 8">
                          <a:extLst>
                            <a:ext uri="{FF2B5EF4-FFF2-40B4-BE49-F238E27FC236}">
                              <a16:creationId xmlns:a16="http://schemas.microsoft.com/office/drawing/2014/main" id="{3BCF0A42-640A-3948-AC1E-4A9623731E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88"/>
                          <a:ext cx="1436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6" name="Oval 10">
              <a:extLst>
                <a:ext uri="{FF2B5EF4-FFF2-40B4-BE49-F238E27FC236}">
                  <a16:creationId xmlns:a16="http://schemas.microsoft.com/office/drawing/2014/main" id="{06F3D997-AD8A-764E-A40B-250B95EDD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88"/>
              <a:ext cx="240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4828" name="Text Box 12">
            <a:extLst>
              <a:ext uri="{FF2B5EF4-FFF2-40B4-BE49-F238E27FC236}">
                <a16:creationId xmlns:a16="http://schemas.microsoft.com/office/drawing/2014/main" id="{5E1E7EF1-60FA-F047-8129-41F06742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447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FF0000"/>
                </a:solidFill>
                <a:sym typeface="Wingdings" pitchFamily="2" charset="2"/>
              </a:rPr>
              <a:t>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4829" name="AutoShape 13" descr="再生纸">
            <a:extLst>
              <a:ext uri="{FF2B5EF4-FFF2-40B4-BE49-F238E27FC236}">
                <a16:creationId xmlns:a16="http://schemas.microsoft.com/office/drawing/2014/main" id="{0F93B38B-ABB4-EE41-BC7A-D72255CB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4953000" cy="609600"/>
          </a:xfrm>
          <a:prstGeom prst="roundRect">
            <a:avLst>
              <a:gd name="adj" fmla="val 16667"/>
            </a:avLst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565150" indent="-5651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注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b="1"/>
              <a:t>列主元法没有全主元法稳定。</a:t>
            </a:r>
            <a:endParaRPr lang="en-US" altLang="zh-CN" b="1"/>
          </a:p>
        </p:txBody>
      </p:sp>
      <p:graphicFrame>
        <p:nvGraphicFramePr>
          <p:cNvPr id="34832" name="Object 16">
            <a:extLst>
              <a:ext uri="{FF2B5EF4-FFF2-40B4-BE49-F238E27FC236}">
                <a16:creationId xmlns:a16="http://schemas.microsoft.com/office/drawing/2014/main" id="{E9DF3154-1F89-624A-9549-C6E9E334D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8725" y="3048000"/>
          <a:ext cx="23526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7" name="Equation" r:id="rId18" imgW="27800300" imgH="4978400" progId="Equation.3">
                  <p:embed/>
                </p:oleObj>
              </mc:Choice>
              <mc:Fallback>
                <p:oleObj name="Equation" r:id="rId18" imgW="27800300" imgH="4978400" progId="Equation.3">
                  <p:embed/>
                  <p:pic>
                    <p:nvPicPr>
                      <p:cNvPr id="34832" name="Object 16">
                        <a:extLst>
                          <a:ext uri="{FF2B5EF4-FFF2-40B4-BE49-F238E27FC236}">
                            <a16:creationId xmlns:a16="http://schemas.microsoft.com/office/drawing/2014/main" id="{E9DF3154-1F89-624A-9549-C6E9E334D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3048000"/>
                        <a:ext cx="23526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5" name="Group 19">
            <a:extLst>
              <a:ext uri="{FF2B5EF4-FFF2-40B4-BE49-F238E27FC236}">
                <a16:creationId xmlns:a16="http://schemas.microsoft.com/office/drawing/2014/main" id="{2FDD0525-D678-4E4C-9144-587C7623114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19400"/>
            <a:ext cx="2466975" cy="857250"/>
            <a:chOff x="384" y="1776"/>
            <a:chExt cx="1554" cy="540"/>
          </a:xfrm>
        </p:grpSpPr>
        <p:sp>
          <p:nvSpPr>
            <p:cNvPr id="34830" name="Text Box 14">
              <a:extLst>
                <a:ext uri="{FF2B5EF4-FFF2-40B4-BE49-F238E27FC236}">
                  <a16:creationId xmlns:a16="http://schemas.microsoft.com/office/drawing/2014/main" id="{7C0E7385-7E8C-6C44-B7D3-963D02484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82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accent2"/>
                  </a:solidFill>
                  <a:latin typeface="Times New Roman" charset="0"/>
                  <a:ea typeface="宋体" charset="0"/>
                  <a:cs typeface="楷体_GB2312" charset="0"/>
                </a:rPr>
                <a:t>例：</a:t>
              </a:r>
              <a:endParaRPr lang="en-US" altLang="zh-CN" b="1">
                <a:solidFill>
                  <a:schemeClr val="accent2"/>
                </a:solidFill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graphicFrame>
          <p:nvGraphicFramePr>
            <p:cNvPr id="9244" name="Object 18">
              <a:extLst>
                <a:ext uri="{FF2B5EF4-FFF2-40B4-BE49-F238E27FC236}">
                  <a16:creationId xmlns:a16="http://schemas.microsoft.com/office/drawing/2014/main" id="{A79CC6F9-A205-104E-986F-303723AAB1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776"/>
            <a:ext cx="117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08" name="Equation" r:id="rId20" imgW="21945600" imgH="11112500" progId="Equation.3">
                    <p:embed/>
                  </p:oleObj>
                </mc:Choice>
                <mc:Fallback>
                  <p:oleObj name="Equation" r:id="rId20" imgW="21945600" imgH="11112500" progId="Equation.3">
                    <p:embed/>
                    <p:pic>
                      <p:nvPicPr>
                        <p:cNvPr id="9244" name="Object 18">
                          <a:extLst>
                            <a:ext uri="{FF2B5EF4-FFF2-40B4-BE49-F238E27FC236}">
                              <a16:creationId xmlns:a16="http://schemas.microsoft.com/office/drawing/2014/main" id="{A79CC6F9-A205-104E-986F-303723AAB1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76"/>
                          <a:ext cx="1170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6" name="Object 20">
            <a:extLst>
              <a:ext uri="{FF2B5EF4-FFF2-40B4-BE49-F238E27FC236}">
                <a16:creationId xmlns:a16="http://schemas.microsoft.com/office/drawing/2014/main" id="{81B8CC53-C271-FF4F-B8B0-8279C8660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819400"/>
          <a:ext cx="28733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9" name="Equation" r:id="rId22" imgW="33934400" imgH="11112500" progId="Equation.3">
                  <p:embed/>
                </p:oleObj>
              </mc:Choice>
              <mc:Fallback>
                <p:oleObj name="Equation" r:id="rId22" imgW="33934400" imgH="11112500" progId="Equation.3">
                  <p:embed/>
                  <p:pic>
                    <p:nvPicPr>
                      <p:cNvPr id="34836" name="Object 20">
                        <a:extLst>
                          <a:ext uri="{FF2B5EF4-FFF2-40B4-BE49-F238E27FC236}">
                            <a16:creationId xmlns:a16="http://schemas.microsoft.com/office/drawing/2014/main" id="{81B8CC53-C271-FF4F-B8B0-8279C8660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19400"/>
                        <a:ext cx="28733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" name="Oval 21">
            <a:extLst>
              <a:ext uri="{FF2B5EF4-FFF2-40B4-BE49-F238E27FC236}">
                <a16:creationId xmlns:a16="http://schemas.microsoft.com/office/drawing/2014/main" id="{34D20A2B-4800-1D43-A6B2-9E57538E4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2852738"/>
            <a:ext cx="3810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4840" name="Group 24">
            <a:extLst>
              <a:ext uri="{FF2B5EF4-FFF2-40B4-BE49-F238E27FC236}">
                <a16:creationId xmlns:a16="http://schemas.microsoft.com/office/drawing/2014/main" id="{059A0EF7-0453-194B-A8DB-83D0E28E6FA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969963"/>
            <a:ext cx="4572000" cy="4211637"/>
            <a:chOff x="1152" y="611"/>
            <a:chExt cx="2880" cy="2653"/>
          </a:xfrm>
        </p:grpSpPr>
        <p:sp>
          <p:nvSpPr>
            <p:cNvPr id="34841" name="AutoShape 25">
              <a:extLst>
                <a:ext uri="{FF2B5EF4-FFF2-40B4-BE49-F238E27FC236}">
                  <a16:creationId xmlns:a16="http://schemas.microsoft.com/office/drawing/2014/main" id="{C6E3F81F-D4E6-D244-9F4D-BCD19151E0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79357">
              <a:off x="1992" y="611"/>
              <a:ext cx="720" cy="2256"/>
            </a:xfrm>
            <a:prstGeom prst="rtTriangl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42" name="AutoShape 26">
              <a:extLst>
                <a:ext uri="{FF2B5EF4-FFF2-40B4-BE49-F238E27FC236}">
                  <a16:creationId xmlns:a16="http://schemas.microsoft.com/office/drawing/2014/main" id="{491583E0-2983-924B-BC17-715D85EE2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92"/>
              <a:ext cx="2880" cy="672"/>
            </a:xfrm>
            <a:prstGeom prst="wedgeEllipseCallout">
              <a:avLst>
                <a:gd name="adj1" fmla="val -41806"/>
                <a:gd name="adj2" fmla="val -112648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注意：这两个方程组在数学上</a:t>
              </a:r>
              <a:r>
                <a:rPr lang="zh-CN" altLang="en-US" b="1">
                  <a:solidFill>
                    <a:schemeClr val="accent2"/>
                  </a:solidFill>
                </a:rPr>
                <a:t>严格等价</a:t>
              </a:r>
              <a:r>
                <a:rPr lang="zh-CN" altLang="en-US" b="1"/>
                <a:t>。</a:t>
              </a:r>
              <a:endParaRPr lang="en-US" altLang="zh-CN" b="1"/>
            </a:p>
          </p:txBody>
        </p:sp>
      </p:grpSp>
      <p:sp>
        <p:nvSpPr>
          <p:cNvPr id="34843" name="Text Box 27">
            <a:extLst>
              <a:ext uri="{FF2B5EF4-FFF2-40B4-BE49-F238E27FC236}">
                <a16:creationId xmlns:a16="http://schemas.microsoft.com/office/drawing/2014/main" id="{789AE9E4-26DD-3C4D-B72A-B87C6F535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200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FF0000"/>
                </a:solidFill>
                <a:sym typeface="Wingdings" pitchFamily="2" charset="2"/>
              </a:rPr>
              <a:t>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1592BEC4-BB0E-B14F-B95E-1582EDDE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85344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chemeClr val="accent2"/>
                </a:solidFill>
                <a:sym typeface="Webdings" pitchFamily="2" charset="2"/>
              </a:rPr>
              <a:t>  </a:t>
            </a:r>
            <a:r>
              <a:rPr lang="zh-CN" altLang="en-US" sz="2800" b="1" dirty="0"/>
              <a:t>标度化列主元消去法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Arial" panose="020B0604020202020204" pitchFamily="34" charset="0"/>
              </a:rPr>
              <a:t>/* Scaled Partial Pivoting */</a:t>
            </a:r>
          </a:p>
        </p:txBody>
      </p:sp>
      <p:grpSp>
        <p:nvGrpSpPr>
          <p:cNvPr id="34855" name="Group 39">
            <a:extLst>
              <a:ext uri="{FF2B5EF4-FFF2-40B4-BE49-F238E27FC236}">
                <a16:creationId xmlns:a16="http://schemas.microsoft.com/office/drawing/2014/main" id="{4AE7BCCB-50AF-1345-941A-BF6895521F4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91000"/>
            <a:ext cx="8153400" cy="1752600"/>
            <a:chOff x="336" y="3120"/>
            <a:chExt cx="5136" cy="1104"/>
          </a:xfrm>
        </p:grpSpPr>
        <p:sp>
          <p:nvSpPr>
            <p:cNvPr id="34856" name="Text Box 40">
              <a:extLst>
                <a:ext uri="{FF2B5EF4-FFF2-40B4-BE49-F238E27FC236}">
                  <a16:creationId xmlns:a16="http://schemas.microsoft.com/office/drawing/2014/main" id="{532FECB6-7AE9-8144-9354-5CBC59281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120"/>
              <a:ext cx="5136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60000"/>
                </a:lnSpc>
              </a:pPr>
              <a:r>
                <a:rPr lang="zh-CN" altLang="en-US" b="1"/>
                <a:t>对每一行计算　　　　　</a:t>
              </a:r>
              <a:r>
                <a:rPr lang="en-US" altLang="zh-CN" b="1"/>
                <a:t>       </a:t>
              </a:r>
              <a:r>
                <a:rPr lang="zh-CN" altLang="en-US" b="1"/>
                <a:t>。为省时间，</a:t>
              </a:r>
              <a:r>
                <a:rPr lang="en-US" altLang="zh-CN" b="1" i="1"/>
                <a:t>s</a:t>
              </a:r>
              <a:r>
                <a:rPr lang="en-US" altLang="zh-CN" b="1" i="1" baseline="-25000"/>
                <a:t>i</a:t>
              </a:r>
              <a:r>
                <a:rPr lang="en-US" altLang="zh-CN" b="1"/>
                <a:t> </a:t>
              </a:r>
              <a:r>
                <a:rPr lang="zh-CN" altLang="en-US" b="1"/>
                <a:t>只在初始时计算一次。以后每一步考虑子列</a:t>
              </a:r>
              <a:r>
                <a:rPr lang="en-US" altLang="zh-CN" b="1"/>
                <a:t>        </a:t>
              </a:r>
              <a:r>
                <a:rPr lang="zh-CN" altLang="en-US" b="1"/>
                <a:t>中　</a:t>
              </a:r>
              <a:r>
                <a:rPr lang="en-US" altLang="zh-CN" b="1"/>
                <a:t>   </a:t>
              </a:r>
              <a:r>
                <a:rPr lang="zh-CN" altLang="en-US" b="1"/>
                <a:t>最大的</a:t>
              </a:r>
              <a:r>
                <a:rPr lang="en-US" altLang="zh-CN" b="1"/>
                <a:t> </a:t>
              </a:r>
              <a:r>
                <a:rPr lang="en-US" altLang="zh-CN" b="1" i="1"/>
                <a:t>a</a:t>
              </a:r>
              <a:r>
                <a:rPr lang="en-US" altLang="zh-CN" b="1" i="1" baseline="-25000"/>
                <a:t>ik</a:t>
              </a:r>
              <a:r>
                <a:rPr lang="en-US" altLang="zh-CN" b="1"/>
                <a:t> </a:t>
              </a:r>
              <a:r>
                <a:rPr lang="zh-CN" altLang="en-US" b="1"/>
                <a:t>为主元。</a:t>
              </a:r>
              <a:endParaRPr lang="en-US" altLang="zh-CN" b="1"/>
            </a:p>
          </p:txBody>
        </p:sp>
        <p:graphicFrame>
          <p:nvGraphicFramePr>
            <p:cNvPr id="9238" name="Object 41">
              <a:extLst>
                <a:ext uri="{FF2B5EF4-FFF2-40B4-BE49-F238E27FC236}">
                  <a16:creationId xmlns:a16="http://schemas.microsoft.com/office/drawing/2014/main" id="{6B595034-BFDF-6148-8717-040618AE2E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216"/>
            <a:ext cx="128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10" name="Equation" r:id="rId24" imgW="20485100" imgH="6731000" progId="Equation.3">
                    <p:embed/>
                  </p:oleObj>
                </mc:Choice>
                <mc:Fallback>
                  <p:oleObj name="Equation" r:id="rId24" imgW="20485100" imgH="6731000" progId="Equation.3">
                    <p:embed/>
                    <p:pic>
                      <p:nvPicPr>
                        <p:cNvPr id="9238" name="Object 41">
                          <a:extLst>
                            <a:ext uri="{FF2B5EF4-FFF2-40B4-BE49-F238E27FC236}">
                              <a16:creationId xmlns:a16="http://schemas.microsoft.com/office/drawing/2014/main" id="{6B595034-BFDF-6148-8717-040618AE2E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216"/>
                          <a:ext cx="128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42">
              <a:extLst>
                <a:ext uri="{FF2B5EF4-FFF2-40B4-BE49-F238E27FC236}">
                  <a16:creationId xmlns:a16="http://schemas.microsoft.com/office/drawing/2014/main" id="{82EA17DC-1804-554F-8DCC-0CA641D679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308885"/>
                </p:ext>
              </p:extLst>
            </p:nvPr>
          </p:nvGraphicFramePr>
          <p:xfrm>
            <a:off x="2877" y="3477"/>
            <a:ext cx="379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11" name="Equation" r:id="rId26" imgW="8775700" imgH="16383000" progId="Equation.3">
                    <p:embed/>
                  </p:oleObj>
                </mc:Choice>
                <mc:Fallback>
                  <p:oleObj name="Equation" r:id="rId26" imgW="8775700" imgH="16383000" progId="Equation.3">
                    <p:embed/>
                    <p:pic>
                      <p:nvPicPr>
                        <p:cNvPr id="9239" name="Object 42">
                          <a:extLst>
                            <a:ext uri="{FF2B5EF4-FFF2-40B4-BE49-F238E27FC236}">
                              <a16:creationId xmlns:a16="http://schemas.microsoft.com/office/drawing/2014/main" id="{82EA17DC-1804-554F-8DCC-0CA641D679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7" y="3477"/>
                          <a:ext cx="379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43">
              <a:extLst>
                <a:ext uri="{FF2B5EF4-FFF2-40B4-BE49-F238E27FC236}">
                  <a16:creationId xmlns:a16="http://schemas.microsoft.com/office/drawing/2014/main" id="{56D8B757-0AA7-7941-8B5A-577170E239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0673265"/>
                </p:ext>
              </p:extLst>
            </p:nvPr>
          </p:nvGraphicFramePr>
          <p:xfrm>
            <a:off x="3521" y="3504"/>
            <a:ext cx="29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12" name="Equation" r:id="rId28" imgW="6731000" imgH="11112500" progId="Equation.3">
                    <p:embed/>
                  </p:oleObj>
                </mc:Choice>
                <mc:Fallback>
                  <p:oleObj name="Equation" r:id="rId28" imgW="6731000" imgH="11112500" progId="Equation.3">
                    <p:embed/>
                    <p:pic>
                      <p:nvPicPr>
                        <p:cNvPr id="9240" name="Object 43">
                          <a:extLst>
                            <a:ext uri="{FF2B5EF4-FFF2-40B4-BE49-F238E27FC236}">
                              <a16:creationId xmlns:a16="http://schemas.microsoft.com/office/drawing/2014/main" id="{56D8B757-0AA7-7941-8B5A-577170E239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3504"/>
                          <a:ext cx="293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60" name="Oval 44">
            <a:extLst>
              <a:ext uri="{FF2B5EF4-FFF2-40B4-BE49-F238E27FC236}">
                <a16:creationId xmlns:a16="http://schemas.microsoft.com/office/drawing/2014/main" id="{1F73EE0D-3758-6442-97CE-A12AFA4DC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3270250"/>
            <a:ext cx="381000" cy="3810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61" name="AutoShape 45" descr="再生纸">
            <a:extLst>
              <a:ext uri="{FF2B5EF4-FFF2-40B4-BE49-F238E27FC236}">
                <a16:creationId xmlns:a16="http://schemas.microsoft.com/office/drawing/2014/main" id="{E118525F-79AC-DC40-B5A8-D811C8C6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019800"/>
            <a:ext cx="6096000" cy="609600"/>
          </a:xfrm>
          <a:prstGeom prst="roundRect">
            <a:avLst>
              <a:gd name="adj" fmla="val 16667"/>
            </a:avLst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565150" indent="-5651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注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b="1"/>
              <a:t>稳定性介于列主元法和全主元法之间。</a:t>
            </a:r>
            <a:endParaRPr lang="en-US" altLang="zh-CN" b="1"/>
          </a:p>
        </p:txBody>
      </p:sp>
      <p:sp>
        <p:nvSpPr>
          <p:cNvPr id="34862" name="Rectangle 46">
            <a:extLst>
              <a:ext uri="{FF2B5EF4-FFF2-40B4-BE49-F238E27FC236}">
                <a16:creationId xmlns:a16="http://schemas.microsoft.com/office/drawing/2014/main" id="{A212AF8A-5B3C-7B4B-9D16-B43465616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502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sz="1800" b="1"/>
              <a:t>§1 Gaussian Elimination – Pivoting  Strategies</a:t>
            </a:r>
          </a:p>
        </p:txBody>
      </p:sp>
    </p:spTree>
    <p:extLst>
      <p:ext uri="{BB962C8B-B14F-4D97-AF65-F5344CB8AC3E}">
        <p14:creationId xmlns:p14="http://schemas.microsoft.com/office/powerpoint/2010/main" val="293523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3" grpId="0" animBg="1"/>
      <p:bldP spid="34828" grpId="0" autoUpdateAnimBg="0"/>
      <p:bldP spid="34829" grpId="0" animBg="1" autoUpdateAnimBg="0"/>
      <p:bldP spid="34837" grpId="0" animBg="1"/>
      <p:bldP spid="34843" grpId="0" autoUpdateAnimBg="0"/>
      <p:bldP spid="34844" grpId="0" autoUpdateAnimBg="0"/>
      <p:bldP spid="34860" grpId="0" animBg="1"/>
      <p:bldP spid="34861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14812</TotalTime>
  <Words>1005</Words>
  <Application>Microsoft Macintosh PowerPoint</Application>
  <PresentationFormat>On-screen Show (4:3)</PresentationFormat>
  <Paragraphs>106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宋体</vt:lpstr>
      <vt:lpstr>Arial</vt:lpstr>
      <vt:lpstr>Calibri</vt:lpstr>
      <vt:lpstr>楷体_GB2312</vt:lpstr>
      <vt:lpstr>Times New Roman</vt:lpstr>
      <vt:lpstr>Wingdings</vt:lpstr>
      <vt:lpstr>Office Theme</vt:lpstr>
      <vt:lpstr>Microsoft Equation</vt:lpstr>
      <vt:lpstr>Microsoft 公式 3.0</vt:lpstr>
      <vt:lpstr>第五章  线性方程组的解法  高斯消元法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name of your demo] Preparation Plan for 3rd-year Review</dc:title>
  <dc:creator>Frank</dc:creator>
  <cp:lastModifiedBy>Liu Xueming</cp:lastModifiedBy>
  <cp:revision>2112</cp:revision>
  <dcterms:created xsi:type="dcterms:W3CDTF">2006-08-16T00:00:00Z</dcterms:created>
  <dcterms:modified xsi:type="dcterms:W3CDTF">2020-12-23T11:02:48Z</dcterms:modified>
</cp:coreProperties>
</file>