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4" r:id="rId2"/>
    <p:sldId id="300" r:id="rId3"/>
    <p:sldId id="301" r:id="rId4"/>
    <p:sldId id="302" r:id="rId5"/>
    <p:sldId id="304" r:id="rId6"/>
    <p:sldId id="306" r:id="rId7"/>
    <p:sldId id="30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84028"/>
    <a:srgbClr val="EFFB00"/>
    <a:srgbClr val="90840D"/>
    <a:srgbClr val="EAFBAD"/>
    <a:srgbClr val="8E8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84"/>
    <p:restoredTop sz="91355"/>
  </p:normalViewPr>
  <p:slideViewPr>
    <p:cSldViewPr>
      <p:cViewPr varScale="1">
        <p:scale>
          <a:sx n="101" d="100"/>
          <a:sy n="101" d="100"/>
        </p:scale>
        <p:origin x="1248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emf"/><Relationship Id="rId3" Type="http://schemas.openxmlformats.org/officeDocument/2006/relationships/image" Target="../media/image7.emf"/><Relationship Id="rId7" Type="http://schemas.openxmlformats.org/officeDocument/2006/relationships/image" Target="../media/image20.emf"/><Relationship Id="rId12" Type="http://schemas.openxmlformats.org/officeDocument/2006/relationships/image" Target="../media/image25.emf"/><Relationship Id="rId2" Type="http://schemas.openxmlformats.org/officeDocument/2006/relationships/image" Target="../media/image16.emf"/><Relationship Id="rId1" Type="http://schemas.openxmlformats.org/officeDocument/2006/relationships/image" Target="../media/image5.emf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5" Type="http://schemas.openxmlformats.org/officeDocument/2006/relationships/image" Target="../media/image2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Relationship Id="rId14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17.emf"/><Relationship Id="rId4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51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50.emf"/><Relationship Id="rId2" Type="http://schemas.openxmlformats.org/officeDocument/2006/relationships/image" Target="../media/image40.emf"/><Relationship Id="rId1" Type="http://schemas.openxmlformats.org/officeDocument/2006/relationships/image" Target="../media/image17.emf"/><Relationship Id="rId6" Type="http://schemas.openxmlformats.org/officeDocument/2006/relationships/image" Target="../media/image44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0" Type="http://schemas.openxmlformats.org/officeDocument/2006/relationships/image" Target="../media/image48.emf"/><Relationship Id="rId4" Type="http://schemas.openxmlformats.org/officeDocument/2006/relationships/image" Target="../media/image42.emf"/><Relationship Id="rId9" Type="http://schemas.openxmlformats.org/officeDocument/2006/relationships/image" Target="../media/image4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0EE2C-B419-45DE-BFFD-ED88C3BCD1A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9922F-842D-4D55-B456-071B03B21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8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9922F-842D-4D55-B456-071B03B210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3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.bin"/><Relationship Id="rId18" Type="http://schemas.openxmlformats.org/officeDocument/2006/relationships/image" Target="../media/image6.emf"/><Relationship Id="rId26" Type="http://schemas.openxmlformats.org/officeDocument/2006/relationships/oleObject" Target="../embeddings/oleObject9.bin"/><Relationship Id="rId3" Type="http://schemas.openxmlformats.org/officeDocument/2006/relationships/audio" Target="../media/audio1.bin"/><Relationship Id="rId21" Type="http://schemas.openxmlformats.org/officeDocument/2006/relationships/image" Target="../media/image15.jpeg"/><Relationship Id="rId7" Type="http://schemas.openxmlformats.org/officeDocument/2006/relationships/audio" Target="../media/audio5.bin"/><Relationship Id="rId12" Type="http://schemas.openxmlformats.org/officeDocument/2006/relationships/image" Target="../media/image3.emf"/><Relationship Id="rId17" Type="http://schemas.openxmlformats.org/officeDocument/2006/relationships/oleObject" Target="../embeddings/oleObject5.bin"/><Relationship Id="rId25" Type="http://schemas.openxmlformats.org/officeDocument/2006/relationships/image" Target="../media/image9.emf"/><Relationship Id="rId33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emf"/><Relationship Id="rId20" Type="http://schemas.openxmlformats.org/officeDocument/2006/relationships/image" Target="../media/image7.emf"/><Relationship Id="rId29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6" Type="http://schemas.openxmlformats.org/officeDocument/2006/relationships/audio" Target="../media/audio4.bin"/><Relationship Id="rId11" Type="http://schemas.openxmlformats.org/officeDocument/2006/relationships/oleObject" Target="../embeddings/oleObject2.bin"/><Relationship Id="rId24" Type="http://schemas.openxmlformats.org/officeDocument/2006/relationships/oleObject" Target="../embeddings/oleObject8.bin"/><Relationship Id="rId32" Type="http://schemas.openxmlformats.org/officeDocument/2006/relationships/oleObject" Target="../embeddings/oleObject12.bin"/><Relationship Id="rId5" Type="http://schemas.openxmlformats.org/officeDocument/2006/relationships/audio" Target="../media/audio3.bin"/><Relationship Id="rId15" Type="http://schemas.openxmlformats.org/officeDocument/2006/relationships/oleObject" Target="../embeddings/oleObject4.bin"/><Relationship Id="rId23" Type="http://schemas.openxmlformats.org/officeDocument/2006/relationships/image" Target="../media/image8.emf"/><Relationship Id="rId28" Type="http://schemas.openxmlformats.org/officeDocument/2006/relationships/oleObject" Target="../embeddings/oleObject10.bin"/><Relationship Id="rId10" Type="http://schemas.openxmlformats.org/officeDocument/2006/relationships/image" Target="../media/image2.emf"/><Relationship Id="rId19" Type="http://schemas.openxmlformats.org/officeDocument/2006/relationships/oleObject" Target="../embeddings/oleObject6.bin"/><Relationship Id="rId31" Type="http://schemas.openxmlformats.org/officeDocument/2006/relationships/image" Target="../media/image12.emf"/><Relationship Id="rId4" Type="http://schemas.openxmlformats.org/officeDocument/2006/relationships/audio" Target="../media/audio2.bin"/><Relationship Id="rId9" Type="http://schemas.openxmlformats.org/officeDocument/2006/relationships/oleObject" Target="../embeddings/oleObject1.bin"/><Relationship Id="rId14" Type="http://schemas.openxmlformats.org/officeDocument/2006/relationships/image" Target="../media/image4.emf"/><Relationship Id="rId22" Type="http://schemas.openxmlformats.org/officeDocument/2006/relationships/oleObject" Target="../embeddings/oleObject7.bin"/><Relationship Id="rId27" Type="http://schemas.openxmlformats.org/officeDocument/2006/relationships/image" Target="../media/image10.emf"/><Relationship Id="rId30" Type="http://schemas.openxmlformats.org/officeDocument/2006/relationships/oleObject" Target="../embeddings/oleObject11.bin"/><Relationship Id="rId8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9" Type="http://schemas.openxmlformats.org/officeDocument/2006/relationships/image" Target="../media/image28.emf"/><Relationship Id="rId21" Type="http://schemas.openxmlformats.org/officeDocument/2006/relationships/image" Target="../media/image19.emf"/><Relationship Id="rId34" Type="http://schemas.openxmlformats.org/officeDocument/2006/relationships/oleObject" Target="../embeddings/oleObject25.bin"/><Relationship Id="rId7" Type="http://schemas.openxmlformats.org/officeDocument/2006/relationships/audio" Target="../media/audio7.bin"/><Relationship Id="rId12" Type="http://schemas.openxmlformats.org/officeDocument/2006/relationships/image" Target="../media/image16.emf"/><Relationship Id="rId17" Type="http://schemas.openxmlformats.org/officeDocument/2006/relationships/image" Target="../media/image15.jpeg"/><Relationship Id="rId25" Type="http://schemas.openxmlformats.org/officeDocument/2006/relationships/image" Target="../media/image21.emf"/><Relationship Id="rId33" Type="http://schemas.openxmlformats.org/officeDocument/2006/relationships/image" Target="../media/image25.emf"/><Relationship Id="rId38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20" Type="http://schemas.openxmlformats.org/officeDocument/2006/relationships/oleObject" Target="../embeddings/oleObject18.bin"/><Relationship Id="rId29" Type="http://schemas.openxmlformats.org/officeDocument/2006/relationships/image" Target="../media/image23.emf"/><Relationship Id="rId1" Type="http://schemas.openxmlformats.org/officeDocument/2006/relationships/vmlDrawing" Target="../drawings/vmlDrawing2.vml"/><Relationship Id="rId6" Type="http://schemas.openxmlformats.org/officeDocument/2006/relationships/audio" Target="../media/audio4.bin"/><Relationship Id="rId11" Type="http://schemas.openxmlformats.org/officeDocument/2006/relationships/oleObject" Target="../embeddings/oleObject14.bin"/><Relationship Id="rId24" Type="http://schemas.openxmlformats.org/officeDocument/2006/relationships/oleObject" Target="../embeddings/oleObject20.bin"/><Relationship Id="rId32" Type="http://schemas.openxmlformats.org/officeDocument/2006/relationships/oleObject" Target="../embeddings/oleObject24.bin"/><Relationship Id="rId37" Type="http://schemas.openxmlformats.org/officeDocument/2006/relationships/image" Target="../media/image27.emf"/><Relationship Id="rId5" Type="http://schemas.openxmlformats.org/officeDocument/2006/relationships/audio" Target="../media/audio6.bin"/><Relationship Id="rId15" Type="http://schemas.openxmlformats.org/officeDocument/2006/relationships/oleObject" Target="../embeddings/oleObject16.bin"/><Relationship Id="rId23" Type="http://schemas.openxmlformats.org/officeDocument/2006/relationships/image" Target="../media/image20.emf"/><Relationship Id="rId28" Type="http://schemas.openxmlformats.org/officeDocument/2006/relationships/oleObject" Target="../embeddings/oleObject22.bin"/><Relationship Id="rId36" Type="http://schemas.openxmlformats.org/officeDocument/2006/relationships/oleObject" Target="../embeddings/oleObject26.bin"/><Relationship Id="rId10" Type="http://schemas.openxmlformats.org/officeDocument/2006/relationships/image" Target="../media/image5.emf"/><Relationship Id="rId19" Type="http://schemas.openxmlformats.org/officeDocument/2006/relationships/image" Target="../media/image18.emf"/><Relationship Id="rId31" Type="http://schemas.openxmlformats.org/officeDocument/2006/relationships/image" Target="../media/image24.emf"/><Relationship Id="rId4" Type="http://schemas.openxmlformats.org/officeDocument/2006/relationships/audio" Target="../media/audio3.bin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7.emf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2.emf"/><Relationship Id="rId30" Type="http://schemas.openxmlformats.org/officeDocument/2006/relationships/oleObject" Target="../embeddings/oleObject23.bin"/><Relationship Id="rId35" Type="http://schemas.openxmlformats.org/officeDocument/2006/relationships/image" Target="../media/image26.emf"/><Relationship Id="rId8" Type="http://schemas.openxmlformats.org/officeDocument/2006/relationships/audio" Target="../media/audio5.bin"/><Relationship Id="rId3" Type="http://schemas.openxmlformats.org/officeDocument/2006/relationships/audio" Target="../media/audio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oleObject" Target="../embeddings/oleObject30.bin"/><Relationship Id="rId3" Type="http://schemas.openxmlformats.org/officeDocument/2006/relationships/audio" Target="../media/audio5.bin"/><Relationship Id="rId7" Type="http://schemas.openxmlformats.org/officeDocument/2006/relationships/image" Target="../media/image17.emf"/><Relationship Id="rId12" Type="http://schemas.openxmlformats.org/officeDocument/2006/relationships/image" Target="../media/image34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3.png"/><Relationship Id="rId5" Type="http://schemas.openxmlformats.org/officeDocument/2006/relationships/audio" Target="../media/audio3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9.emf"/><Relationship Id="rId4" Type="http://schemas.openxmlformats.org/officeDocument/2006/relationships/audio" Target="../media/audio2.bin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audio" Target="../media/audio5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audio" Target="../media/audio1.bin"/><Relationship Id="rId11" Type="http://schemas.openxmlformats.org/officeDocument/2006/relationships/image" Target="../media/image32.jpeg"/><Relationship Id="rId5" Type="http://schemas.openxmlformats.org/officeDocument/2006/relationships/audio" Target="../media/audio8.bin"/><Relationship Id="rId10" Type="http://schemas.openxmlformats.org/officeDocument/2006/relationships/image" Target="../media/image35.emf"/><Relationship Id="rId4" Type="http://schemas.openxmlformats.org/officeDocument/2006/relationships/audio" Target="../media/audio2.bin"/><Relationship Id="rId9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4.emf"/><Relationship Id="rId26" Type="http://schemas.openxmlformats.org/officeDocument/2006/relationships/image" Target="../media/image48.emf"/><Relationship Id="rId3" Type="http://schemas.openxmlformats.org/officeDocument/2006/relationships/audio" Target="../media/audio2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29" Type="http://schemas.openxmlformats.org/officeDocument/2006/relationships/oleObject" Target="../embeddings/oleObject49.bin"/><Relationship Id="rId1" Type="http://schemas.openxmlformats.org/officeDocument/2006/relationships/vmlDrawing" Target="../drawings/vmlDrawing6.vml"/><Relationship Id="rId6" Type="http://schemas.openxmlformats.org/officeDocument/2006/relationships/audio" Target="../media/audio9.bin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47.emf"/><Relationship Id="rId32" Type="http://schemas.openxmlformats.org/officeDocument/2006/relationships/image" Target="../media/image51.emf"/><Relationship Id="rId5" Type="http://schemas.openxmlformats.org/officeDocument/2006/relationships/audio" Target="../media/audio8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49.emf"/><Relationship Id="rId10" Type="http://schemas.openxmlformats.org/officeDocument/2006/relationships/image" Target="../media/image40.emf"/><Relationship Id="rId19" Type="http://schemas.openxmlformats.org/officeDocument/2006/relationships/oleObject" Target="../embeddings/oleObject44.bin"/><Relationship Id="rId31" Type="http://schemas.openxmlformats.org/officeDocument/2006/relationships/oleObject" Target="../embeddings/oleObject50.bin"/><Relationship Id="rId4" Type="http://schemas.openxmlformats.org/officeDocument/2006/relationships/audio" Target="../media/audio5.bin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2.emf"/><Relationship Id="rId22" Type="http://schemas.openxmlformats.org/officeDocument/2006/relationships/image" Target="../media/image46.emf"/><Relationship Id="rId27" Type="http://schemas.openxmlformats.org/officeDocument/2006/relationships/oleObject" Target="../embeddings/oleObject48.bin"/><Relationship Id="rId30" Type="http://schemas.openxmlformats.org/officeDocument/2006/relationships/image" Target="../media/image5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142331"/>
            <a:ext cx="8991600" cy="276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latin typeface="SimSun" panose="02010600030101010101" pitchFamily="2" charset="-122"/>
                <a:ea typeface="SimSun" panose="02010600030101010101" pitchFamily="2" charset="-122"/>
              </a:rPr>
              <a:t>线性方程组直接法求解的误差分析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031" y="3651231"/>
            <a:ext cx="6477000" cy="2148102"/>
          </a:xfrm>
        </p:spPr>
        <p:txBody>
          <a:bodyPr>
            <a:normAutofit/>
          </a:bodyPr>
          <a:lstStyle/>
          <a:p>
            <a:endParaRPr lang="en-US" altLang="zh-CN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人工智能与</a:t>
            </a:r>
            <a:r>
              <a:rPr lang="zh-CN" altLang="en-CN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自动化学院</a:t>
            </a:r>
            <a:endParaRPr lang="en-US" altLang="zh-CN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CN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刘</a:t>
            </a:r>
            <a:r>
              <a:rPr lang="zh-CN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CN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雪</a:t>
            </a:r>
            <a:r>
              <a:rPr lang="zh-CN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CN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明</a:t>
            </a:r>
            <a:endParaRPr lang="en-US" altLang="zh-CN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i="1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xm_liu@hust.edu.cn</a:t>
            </a:r>
            <a:endParaRPr lang="en-US" sz="2800" b="1" i="1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27" name="Picture 3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13597" cy="12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2899" y="0"/>
            <a:ext cx="2857501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Huazhong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University of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Science and Technology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2C9CC3-A950-934A-B9E2-43A3708EEC93}"/>
              </a:ext>
            </a:extLst>
          </p:cNvPr>
          <p:cNvSpPr/>
          <p:nvPr/>
        </p:nvSpPr>
        <p:spPr>
          <a:xfrm>
            <a:off x="6533876" y="6274713"/>
            <a:ext cx="24577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en-CN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&lt;&lt;</a:t>
            </a:r>
            <a:r>
              <a:rPr lang="zh-CN" altLang="en-US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计算方法</a:t>
            </a:r>
            <a:r>
              <a:rPr lang="en-US" altLang="en-CN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&gt;&gt;</a:t>
            </a:r>
            <a:r>
              <a:rPr lang="en-US" altLang="en-CN" sz="2200" b="1" dirty="0" err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课程</a:t>
            </a:r>
            <a:endParaRPr lang="en-US" altLang="en-CN" sz="22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95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A300A196-5527-6F48-8111-AAC398274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73152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1" dirty="0"/>
              <a:t> </a:t>
            </a:r>
            <a:r>
              <a:rPr lang="zh-CN" altLang="en-US" b="1" dirty="0"/>
              <a:t>线性方程组直接法求解的误差分析</a:t>
            </a:r>
            <a:r>
              <a:rPr lang="en-US" altLang="zh-CN" b="1" dirty="0"/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b="1" dirty="0"/>
              <a:t>         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/* Error Analysis for Linear system of Equations */</a:t>
            </a:r>
            <a:endParaRPr lang="en-US" altLang="zh-CN" sz="2000" b="1" dirty="0"/>
          </a:p>
        </p:txBody>
      </p:sp>
      <p:grpSp>
        <p:nvGrpSpPr>
          <p:cNvPr id="48137" name="Group 9">
            <a:extLst>
              <a:ext uri="{FF2B5EF4-FFF2-40B4-BE49-F238E27FC236}">
                <a16:creationId xmlns:a16="http://schemas.microsoft.com/office/drawing/2014/main" id="{4A6A3231-82EE-C141-BE8C-A6036ABB33A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371600"/>
            <a:ext cx="7202488" cy="538163"/>
            <a:chOff x="384" y="864"/>
            <a:chExt cx="4512" cy="339"/>
          </a:xfrm>
        </p:grpSpPr>
        <p:pic>
          <p:nvPicPr>
            <p:cNvPr id="3096" name="Picture 4" descr="DARTS">
              <a:extLst>
                <a:ext uri="{FF2B5EF4-FFF2-40B4-BE49-F238E27FC236}">
                  <a16:creationId xmlns:a16="http://schemas.microsoft.com/office/drawing/2014/main" id="{13721B28-9C5F-0F4B-9FDF-358D4D6531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8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3" name="Text Box 5">
              <a:extLst>
                <a:ext uri="{FF2B5EF4-FFF2-40B4-BE49-F238E27FC236}">
                  <a16:creationId xmlns:a16="http://schemas.microsoft.com/office/drawing/2014/main" id="{0585BE07-3942-2544-8DEE-7C0406808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912"/>
              <a:ext cx="41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求解</a:t>
              </a:r>
              <a:r>
                <a:rPr lang="en-US" altLang="zh-CN" sz="2400" b="1"/>
                <a:t>             </a:t>
              </a:r>
              <a:r>
                <a:rPr lang="zh-CN" altLang="en-US" sz="2400" b="1"/>
                <a:t>时，</a:t>
              </a:r>
              <a:r>
                <a:rPr lang="en-US" altLang="zh-CN" sz="2400" b="1" i="1"/>
                <a:t>A</a:t>
              </a:r>
              <a:r>
                <a:rPr lang="en-US" altLang="zh-CN" sz="2400" b="1"/>
                <a:t> </a:t>
              </a:r>
              <a:r>
                <a:rPr lang="zh-CN" altLang="en-US" sz="2400" b="1"/>
                <a:t>和</a:t>
              </a:r>
              <a:r>
                <a:rPr lang="en-US" altLang="zh-CN" sz="2400" b="1"/>
                <a:t>    </a:t>
              </a:r>
              <a:r>
                <a:rPr lang="zh-CN" altLang="en-US" sz="2400" b="1"/>
                <a:t>的误差对解</a:t>
              </a:r>
              <a:r>
                <a:rPr lang="en-US" altLang="zh-CN" sz="2400" b="1"/>
                <a:t>    </a:t>
              </a:r>
              <a:r>
                <a:rPr lang="zh-CN" altLang="en-US" sz="2400" b="1"/>
                <a:t>有何影响？</a:t>
              </a:r>
              <a:endParaRPr lang="en-US" altLang="zh-CN" sz="2400" b="1"/>
            </a:p>
          </p:txBody>
        </p:sp>
        <p:graphicFrame>
          <p:nvGraphicFramePr>
            <p:cNvPr id="3098" name="Object 6">
              <a:extLst>
                <a:ext uri="{FF2B5EF4-FFF2-40B4-BE49-F238E27FC236}">
                  <a16:creationId xmlns:a16="http://schemas.microsoft.com/office/drawing/2014/main" id="{F34C5155-134A-214A-BF75-E752AA5A56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912"/>
            <a:ext cx="62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13" name="Equation" r:id="rId9" imgW="11696700" imgH="5270500" progId="Equation.3">
                    <p:embed/>
                  </p:oleObj>
                </mc:Choice>
                <mc:Fallback>
                  <p:oleObj name="Equation" r:id="rId9" imgW="11696700" imgH="5270500" progId="Equation.3">
                    <p:embed/>
                    <p:pic>
                      <p:nvPicPr>
                        <p:cNvPr id="3098" name="Object 6">
                          <a:extLst>
                            <a:ext uri="{FF2B5EF4-FFF2-40B4-BE49-F238E27FC236}">
                              <a16:creationId xmlns:a16="http://schemas.microsoft.com/office/drawing/2014/main" id="{F34C5155-134A-214A-BF75-E752AA5A56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912"/>
                          <a:ext cx="624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9" name="Object 7">
              <a:extLst>
                <a:ext uri="{FF2B5EF4-FFF2-40B4-BE49-F238E27FC236}">
                  <a16:creationId xmlns:a16="http://schemas.microsoft.com/office/drawing/2014/main" id="{1CD9B307-C0E0-684F-929A-7207E36909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8" y="891"/>
            <a:ext cx="1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14" name="Equation" r:id="rId11" imgW="2921000" imgH="4686300" progId="Equation.3">
                    <p:embed/>
                  </p:oleObj>
                </mc:Choice>
                <mc:Fallback>
                  <p:oleObj name="Equation" r:id="rId11" imgW="2921000" imgH="4686300" progId="Equation.3">
                    <p:embed/>
                    <p:pic>
                      <p:nvPicPr>
                        <p:cNvPr id="3099" name="Object 7">
                          <a:extLst>
                            <a:ext uri="{FF2B5EF4-FFF2-40B4-BE49-F238E27FC236}">
                              <a16:creationId xmlns:a16="http://schemas.microsoft.com/office/drawing/2014/main" id="{1CD9B307-C0E0-684F-929A-7207E36909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8" y="891"/>
                          <a:ext cx="1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0" name="Object 8">
              <a:extLst>
                <a:ext uri="{FF2B5EF4-FFF2-40B4-BE49-F238E27FC236}">
                  <a16:creationId xmlns:a16="http://schemas.microsoft.com/office/drawing/2014/main" id="{6CA24CB0-7CC3-FC4B-8ECC-6F712A3DEC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78" y="927"/>
            <a:ext cx="19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15" name="Equation" r:id="rId13" imgW="3213100" imgH="4102100" progId="Equation.3">
                    <p:embed/>
                  </p:oleObj>
                </mc:Choice>
                <mc:Fallback>
                  <p:oleObj name="Equation" r:id="rId13" imgW="3213100" imgH="4102100" progId="Equation.3">
                    <p:embed/>
                    <p:pic>
                      <p:nvPicPr>
                        <p:cNvPr id="3100" name="Object 8">
                          <a:extLst>
                            <a:ext uri="{FF2B5EF4-FFF2-40B4-BE49-F238E27FC236}">
                              <a16:creationId xmlns:a16="http://schemas.microsoft.com/office/drawing/2014/main" id="{6CA24CB0-7CC3-FC4B-8ECC-6F712A3DEC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8" y="927"/>
                          <a:ext cx="19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45" name="Group 17">
            <a:extLst>
              <a:ext uri="{FF2B5EF4-FFF2-40B4-BE49-F238E27FC236}">
                <a16:creationId xmlns:a16="http://schemas.microsoft.com/office/drawing/2014/main" id="{B9EC34AF-AF6C-F44C-8B7D-851BF18F026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133600"/>
            <a:ext cx="7239000" cy="461963"/>
            <a:chOff x="336" y="1344"/>
            <a:chExt cx="4560" cy="291"/>
          </a:xfrm>
        </p:grpSpPr>
        <p:sp>
          <p:nvSpPr>
            <p:cNvPr id="48138" name="Text Box 10">
              <a:extLst>
                <a:ext uri="{FF2B5EF4-FFF2-40B4-BE49-F238E27FC236}">
                  <a16:creationId xmlns:a16="http://schemas.microsoft.com/office/drawing/2014/main" id="{E2E5967F-8346-8948-9B7E-F55F8F925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344"/>
              <a:ext cx="45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accent2"/>
                  </a:solidFill>
                  <a:latin typeface="楷体_GB2312" charset="0"/>
                  <a:sym typeface="Wingdings" pitchFamily="2" charset="2"/>
                </a:rPr>
                <a:t> </a:t>
              </a:r>
              <a:r>
                <a:rPr lang="zh-CN" altLang="en-US" sz="2400" b="1"/>
                <a:t>设</a:t>
              </a:r>
              <a:r>
                <a:rPr lang="en-US" altLang="zh-CN" sz="2400" b="1"/>
                <a:t> </a:t>
              </a:r>
              <a:r>
                <a:rPr lang="en-US" altLang="zh-CN" sz="2400" b="1" i="1"/>
                <a:t>A</a:t>
              </a:r>
              <a:r>
                <a:rPr lang="en-US" altLang="zh-CN" sz="2400" b="1"/>
                <a:t> </a:t>
              </a:r>
              <a:r>
                <a:rPr lang="zh-CN" altLang="en-US" sz="2400" b="1"/>
                <a:t>精确，</a:t>
              </a:r>
              <a:r>
                <a:rPr lang="en-US" altLang="zh-CN" sz="2400" b="1"/>
                <a:t>  </a:t>
              </a:r>
              <a:r>
                <a:rPr lang="zh-CN" altLang="en-US" sz="2400" b="1"/>
                <a:t>有误差　</a:t>
              </a:r>
              <a:r>
                <a:rPr lang="en-US" altLang="zh-CN" sz="2400" b="1"/>
                <a:t>  </a:t>
              </a:r>
              <a:r>
                <a:rPr lang="zh-CN" altLang="en-US" sz="2400" b="1"/>
                <a:t>，得到的解为</a:t>
              </a:r>
              <a:r>
                <a:rPr lang="en-US" altLang="zh-CN" sz="2400" b="1"/>
                <a:t>              </a:t>
              </a:r>
              <a:r>
                <a:rPr lang="zh-CN" altLang="en-US" sz="2400" b="1"/>
                <a:t>，即</a:t>
              </a:r>
              <a:endParaRPr lang="en-US" altLang="zh-CN" sz="2400" b="1"/>
            </a:p>
          </p:txBody>
        </p:sp>
        <p:graphicFrame>
          <p:nvGraphicFramePr>
            <p:cNvPr id="3093" name="Object 11">
              <a:extLst>
                <a:ext uri="{FF2B5EF4-FFF2-40B4-BE49-F238E27FC236}">
                  <a16:creationId xmlns:a16="http://schemas.microsoft.com/office/drawing/2014/main" id="{CF65F02C-8BAC-034C-BF73-2B01F5E358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344"/>
            <a:ext cx="1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16" name="Equation" r:id="rId15" imgW="2921000" imgH="4686300" progId="Equation.3">
                    <p:embed/>
                  </p:oleObj>
                </mc:Choice>
                <mc:Fallback>
                  <p:oleObj name="Equation" r:id="rId15" imgW="2921000" imgH="4686300" progId="Equation.3">
                    <p:embed/>
                    <p:pic>
                      <p:nvPicPr>
                        <p:cNvPr id="3093" name="Object 11">
                          <a:extLst>
                            <a:ext uri="{FF2B5EF4-FFF2-40B4-BE49-F238E27FC236}">
                              <a16:creationId xmlns:a16="http://schemas.microsoft.com/office/drawing/2014/main" id="{CF65F02C-8BAC-034C-BF73-2B01F5E358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344"/>
                          <a:ext cx="1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4" name="Object 12">
              <a:extLst>
                <a:ext uri="{FF2B5EF4-FFF2-40B4-BE49-F238E27FC236}">
                  <a16:creationId xmlns:a16="http://schemas.microsoft.com/office/drawing/2014/main" id="{4FEA83B7-0E2A-3944-9691-1FE13B94CF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0" y="1344"/>
            <a:ext cx="3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17" name="Equation" r:id="rId17" imgW="5562600" imgH="5270500" progId="Equation.3">
                    <p:embed/>
                  </p:oleObj>
                </mc:Choice>
                <mc:Fallback>
                  <p:oleObj name="Equation" r:id="rId17" imgW="5562600" imgH="5270500" progId="Equation.3">
                    <p:embed/>
                    <p:pic>
                      <p:nvPicPr>
                        <p:cNvPr id="3094" name="Object 12">
                          <a:extLst>
                            <a:ext uri="{FF2B5EF4-FFF2-40B4-BE49-F238E27FC236}">
                              <a16:creationId xmlns:a16="http://schemas.microsoft.com/office/drawing/2014/main" id="{4FEA83B7-0E2A-3944-9691-1FE13B94CF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" y="1344"/>
                          <a:ext cx="30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5" name="Object 13">
              <a:extLst>
                <a:ext uri="{FF2B5EF4-FFF2-40B4-BE49-F238E27FC236}">
                  <a16:creationId xmlns:a16="http://schemas.microsoft.com/office/drawing/2014/main" id="{406BF62F-6639-0044-A09A-3C9DB12C38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349"/>
            <a:ext cx="6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18" name="Equation" r:id="rId19" imgW="11404600" imgH="4686300" progId="Equation.3">
                    <p:embed/>
                  </p:oleObj>
                </mc:Choice>
                <mc:Fallback>
                  <p:oleObj name="Equation" r:id="rId19" imgW="11404600" imgH="4686300" progId="Equation.3">
                    <p:embed/>
                    <p:pic>
                      <p:nvPicPr>
                        <p:cNvPr id="3095" name="Object 13">
                          <a:extLst>
                            <a:ext uri="{FF2B5EF4-FFF2-40B4-BE49-F238E27FC236}">
                              <a16:creationId xmlns:a16="http://schemas.microsoft.com/office/drawing/2014/main" id="{406BF62F-6639-0044-A09A-3C9DB12C38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349"/>
                          <a:ext cx="6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44" name="Group 16">
            <a:extLst>
              <a:ext uri="{FF2B5EF4-FFF2-40B4-BE49-F238E27FC236}">
                <a16:creationId xmlns:a16="http://schemas.microsoft.com/office/drawing/2014/main" id="{2990325C-E8A7-3840-973D-0B2F7F3F78F0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743200"/>
            <a:ext cx="3008313" cy="685800"/>
            <a:chOff x="912" y="1895"/>
            <a:chExt cx="1895" cy="432"/>
          </a:xfrm>
        </p:grpSpPr>
        <p:sp>
          <p:nvSpPr>
            <p:cNvPr id="48143" name="AutoShape 15" descr="新闻纸">
              <a:extLst>
                <a:ext uri="{FF2B5EF4-FFF2-40B4-BE49-F238E27FC236}">
                  <a16:creationId xmlns:a16="http://schemas.microsoft.com/office/drawing/2014/main" id="{98ADD297-BE67-2A4B-B24F-A6297815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895"/>
              <a:ext cx="1895" cy="432"/>
            </a:xfrm>
            <a:prstGeom prst="bevel">
              <a:avLst>
                <a:gd name="adj" fmla="val 7199"/>
              </a:avLst>
            </a:prstGeom>
            <a:blipFill dpi="0" rotWithShape="0">
              <a:blip r:embed="rId2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altLang="zh-CN"/>
            </a:p>
          </p:txBody>
        </p:sp>
        <p:graphicFrame>
          <p:nvGraphicFramePr>
            <p:cNvPr id="3091" name="Object 14">
              <a:extLst>
                <a:ext uri="{FF2B5EF4-FFF2-40B4-BE49-F238E27FC236}">
                  <a16:creationId xmlns:a16="http://schemas.microsoft.com/office/drawing/2014/main" id="{C0A6CBC5-B656-9947-B23E-990FD48A53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968"/>
            <a:ext cx="1725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19" name="Equation" r:id="rId22" imgW="29552900" imgH="5270500" progId="Equation.3">
                    <p:embed/>
                  </p:oleObj>
                </mc:Choice>
                <mc:Fallback>
                  <p:oleObj name="Equation" r:id="rId22" imgW="29552900" imgH="5270500" progId="Equation.3">
                    <p:embed/>
                    <p:pic>
                      <p:nvPicPr>
                        <p:cNvPr id="3091" name="Object 14">
                          <a:extLst>
                            <a:ext uri="{FF2B5EF4-FFF2-40B4-BE49-F238E27FC236}">
                              <a16:creationId xmlns:a16="http://schemas.microsoft.com/office/drawing/2014/main" id="{C0A6CBC5-B656-9947-B23E-990FD48A53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968"/>
                          <a:ext cx="1725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46" name="Object 18">
            <a:extLst>
              <a:ext uri="{FF2B5EF4-FFF2-40B4-BE49-F238E27FC236}">
                <a16:creationId xmlns:a16="http://schemas.microsoft.com/office/drawing/2014/main" id="{B3807DE4-F779-8148-AC7C-62FFEC4262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581400"/>
          <a:ext cx="21161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0" name="Equation" r:id="rId24" imgW="26619200" imgH="5270500" progId="Equation.3">
                  <p:embed/>
                </p:oleObj>
              </mc:Choice>
              <mc:Fallback>
                <p:oleObj name="Equation" r:id="rId24" imgW="26619200" imgH="5270500" progId="Equation.3">
                  <p:embed/>
                  <p:pic>
                    <p:nvPicPr>
                      <p:cNvPr id="48146" name="Object 18">
                        <a:extLst>
                          <a:ext uri="{FF2B5EF4-FFF2-40B4-BE49-F238E27FC236}">
                            <a16:creationId xmlns:a16="http://schemas.microsoft.com/office/drawing/2014/main" id="{B3807DE4-F779-8148-AC7C-62FFEC4262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21161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Object 19">
            <a:extLst>
              <a:ext uri="{FF2B5EF4-FFF2-40B4-BE49-F238E27FC236}">
                <a16:creationId xmlns:a16="http://schemas.microsoft.com/office/drawing/2014/main" id="{C18C1327-1538-0241-8869-A73B751D0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581400"/>
          <a:ext cx="3124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1" name="Equation" r:id="rId26" imgW="39497000" imgH="5270500" progId="Equation.3">
                  <p:embed/>
                </p:oleObj>
              </mc:Choice>
              <mc:Fallback>
                <p:oleObj name="Equation" r:id="rId26" imgW="39497000" imgH="5270500" progId="Equation.3">
                  <p:embed/>
                  <p:pic>
                    <p:nvPicPr>
                      <p:cNvPr id="48147" name="Object 19">
                        <a:extLst>
                          <a:ext uri="{FF2B5EF4-FFF2-40B4-BE49-F238E27FC236}">
                            <a16:creationId xmlns:a16="http://schemas.microsoft.com/office/drawing/2014/main" id="{C18C1327-1538-0241-8869-A73B751D01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81400"/>
                        <a:ext cx="31242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8" name="AutoShape 20">
            <a:extLst>
              <a:ext uri="{FF2B5EF4-FFF2-40B4-BE49-F238E27FC236}">
                <a16:creationId xmlns:a16="http://schemas.microsoft.com/office/drawing/2014/main" id="{F86389B3-E0A3-7C40-AA0B-9F561923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200400" cy="685800"/>
          </a:xfrm>
          <a:prstGeom prst="wedgeEllipseCallout">
            <a:avLst>
              <a:gd name="adj1" fmla="val -42111"/>
              <a:gd name="adj2" fmla="val 129630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72000" rIns="0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绝对误差放大因子</a:t>
            </a:r>
            <a:endParaRPr lang="en-US" altLang="zh-CN" sz="2000" b="1"/>
          </a:p>
        </p:txBody>
      </p:sp>
      <p:grpSp>
        <p:nvGrpSpPr>
          <p:cNvPr id="48153" name="Group 25">
            <a:extLst>
              <a:ext uri="{FF2B5EF4-FFF2-40B4-BE49-F238E27FC236}">
                <a16:creationId xmlns:a16="http://schemas.microsoft.com/office/drawing/2014/main" id="{AC53D4B5-368E-F04C-B737-A4493AA6D7D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267200"/>
            <a:ext cx="3576638" cy="457200"/>
            <a:chOff x="672" y="2688"/>
            <a:chExt cx="2253" cy="288"/>
          </a:xfrm>
        </p:grpSpPr>
        <p:graphicFrame>
          <p:nvGraphicFramePr>
            <p:cNvPr id="3088" name="Object 22">
              <a:extLst>
                <a:ext uri="{FF2B5EF4-FFF2-40B4-BE49-F238E27FC236}">
                  <a16:creationId xmlns:a16="http://schemas.microsoft.com/office/drawing/2014/main" id="{87188129-7551-A544-A435-800F01520B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688"/>
            <a:ext cx="191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22" name="Equation" r:id="rId28" imgW="38328600" imgH="5270500" progId="Equation.3">
                    <p:embed/>
                  </p:oleObj>
                </mc:Choice>
                <mc:Fallback>
                  <p:oleObj name="Equation" r:id="rId28" imgW="38328600" imgH="5270500" progId="Equation.3">
                    <p:embed/>
                    <p:pic>
                      <p:nvPicPr>
                        <p:cNvPr id="3088" name="Object 22">
                          <a:extLst>
                            <a:ext uri="{FF2B5EF4-FFF2-40B4-BE49-F238E27FC236}">
                              <a16:creationId xmlns:a16="http://schemas.microsoft.com/office/drawing/2014/main" id="{87188129-7551-A544-A435-800F01520B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688"/>
                          <a:ext cx="191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1" name="Text Box 23">
              <a:extLst>
                <a:ext uri="{FF2B5EF4-FFF2-40B4-BE49-F238E27FC236}">
                  <a16:creationId xmlns:a16="http://schemas.microsoft.com/office/drawing/2014/main" id="{6D86BDF3-91DA-4E47-AA51-87E8015B9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6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>
                  <a:cs typeface="楷体_GB2312" charset="0"/>
                </a:rPr>
                <a:t>又</a:t>
              </a:r>
              <a:endParaRPr lang="en-US" altLang="zh-CN" sz="2400" b="1">
                <a:cs typeface="楷体_GB2312" charset="0"/>
              </a:endParaRPr>
            </a:p>
          </p:txBody>
        </p:sp>
      </p:grpSp>
      <p:graphicFrame>
        <p:nvGraphicFramePr>
          <p:cNvPr id="48152" name="Object 24">
            <a:extLst>
              <a:ext uri="{FF2B5EF4-FFF2-40B4-BE49-F238E27FC236}">
                <a16:creationId xmlns:a16="http://schemas.microsoft.com/office/drawing/2014/main" id="{0D39BD58-E4A7-7645-A00B-BE769A517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114800"/>
          <a:ext cx="19637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3" name="Equation" r:id="rId30" imgW="25158700" imgH="9652000" progId="Equation.3">
                  <p:embed/>
                </p:oleObj>
              </mc:Choice>
              <mc:Fallback>
                <p:oleObj name="Equation" r:id="rId30" imgW="25158700" imgH="9652000" progId="Equation.3">
                  <p:embed/>
                  <p:pic>
                    <p:nvPicPr>
                      <p:cNvPr id="48152" name="Object 24">
                        <a:extLst>
                          <a:ext uri="{FF2B5EF4-FFF2-40B4-BE49-F238E27FC236}">
                            <a16:creationId xmlns:a16="http://schemas.microsoft.com/office/drawing/2014/main" id="{0D39BD58-E4A7-7645-A00B-BE769A5173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14800"/>
                        <a:ext cx="196373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56" name="Group 28">
            <a:extLst>
              <a:ext uri="{FF2B5EF4-FFF2-40B4-BE49-F238E27FC236}">
                <a16:creationId xmlns:a16="http://schemas.microsoft.com/office/drawing/2014/main" id="{3AECF4F4-222A-6D47-A574-074C44BF5D8B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5105400"/>
            <a:ext cx="5029200" cy="1143000"/>
            <a:chOff x="1008" y="3120"/>
            <a:chExt cx="3168" cy="720"/>
          </a:xfrm>
        </p:grpSpPr>
        <p:sp>
          <p:nvSpPr>
            <p:cNvPr id="48155" name="AutoShape 27" descr="新闻纸">
              <a:extLst>
                <a:ext uri="{FF2B5EF4-FFF2-40B4-BE49-F238E27FC236}">
                  <a16:creationId xmlns:a16="http://schemas.microsoft.com/office/drawing/2014/main" id="{40326CF5-CC87-244E-B3C3-722C4D963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20"/>
              <a:ext cx="3168" cy="720"/>
            </a:xfrm>
            <a:prstGeom prst="bevel">
              <a:avLst>
                <a:gd name="adj" fmla="val 6509"/>
              </a:avLst>
            </a:prstGeom>
            <a:blipFill dpi="0" rotWithShape="0">
              <a:blip r:embed="rId2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altLang="zh-CN"/>
            </a:p>
          </p:txBody>
        </p:sp>
        <p:graphicFrame>
          <p:nvGraphicFramePr>
            <p:cNvPr id="3087" name="Object 26">
              <a:extLst>
                <a:ext uri="{FF2B5EF4-FFF2-40B4-BE49-F238E27FC236}">
                  <a16:creationId xmlns:a16="http://schemas.microsoft.com/office/drawing/2014/main" id="{F08BA812-F0A6-5545-A4A5-2AD73EB382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3168"/>
            <a:ext cx="2988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24" name="Equation" r:id="rId32" imgW="43002200" imgH="10236200" progId="Equation.3">
                    <p:embed/>
                  </p:oleObj>
                </mc:Choice>
                <mc:Fallback>
                  <p:oleObj name="Equation" r:id="rId32" imgW="43002200" imgH="10236200" progId="Equation.3">
                    <p:embed/>
                    <p:pic>
                      <p:nvPicPr>
                        <p:cNvPr id="3087" name="Object 26">
                          <a:extLst>
                            <a:ext uri="{FF2B5EF4-FFF2-40B4-BE49-F238E27FC236}">
                              <a16:creationId xmlns:a16="http://schemas.microsoft.com/office/drawing/2014/main" id="{F08BA812-F0A6-5545-A4A5-2AD73EB382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168"/>
                          <a:ext cx="2988" cy="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57" name="Oval 29">
            <a:extLst>
              <a:ext uri="{FF2B5EF4-FFF2-40B4-BE49-F238E27FC236}">
                <a16:creationId xmlns:a16="http://schemas.microsoft.com/office/drawing/2014/main" id="{249AE4F1-332B-8E48-B8AE-8E86704EB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181600"/>
            <a:ext cx="2133600" cy="914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48158" name="AutoShape 30">
            <a:extLst>
              <a:ext uri="{FF2B5EF4-FFF2-40B4-BE49-F238E27FC236}">
                <a16:creationId xmlns:a16="http://schemas.microsoft.com/office/drawing/2014/main" id="{0042407D-AD94-A040-B623-7E7372380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33800"/>
            <a:ext cx="3581400" cy="609600"/>
          </a:xfrm>
          <a:prstGeom prst="wedgeEllipseCallout">
            <a:avLst>
              <a:gd name="adj1" fmla="val -61569"/>
              <a:gd name="adj2" fmla="val 220051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Ins="0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相对误差放大因子</a:t>
            </a:r>
            <a:endParaRPr lang="en-US" altLang="zh-CN" sz="2000" b="1"/>
          </a:p>
        </p:txBody>
      </p:sp>
    </p:spTree>
    <p:extLst>
      <p:ext uri="{BB962C8B-B14F-4D97-AF65-F5344CB8AC3E}">
        <p14:creationId xmlns:p14="http://schemas.microsoft.com/office/powerpoint/2010/main" val="188921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48" grpId="0" animBg="1" autoUpdateAnimBg="0"/>
      <p:bldP spid="48157" grpId="0" animBg="1"/>
      <p:bldP spid="4815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62" name="Group 10">
            <a:extLst>
              <a:ext uri="{FF2B5EF4-FFF2-40B4-BE49-F238E27FC236}">
                <a16:creationId xmlns:a16="http://schemas.microsoft.com/office/drawing/2014/main" id="{4F94C258-F1F7-234B-88E2-FDA404FABB1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33400"/>
            <a:ext cx="7239000" cy="482600"/>
            <a:chOff x="288" y="336"/>
            <a:chExt cx="4560" cy="304"/>
          </a:xfrm>
        </p:grpSpPr>
        <p:sp>
          <p:nvSpPr>
            <p:cNvPr id="49158" name="Text Box 6">
              <a:extLst>
                <a:ext uri="{FF2B5EF4-FFF2-40B4-BE49-F238E27FC236}">
                  <a16:creationId xmlns:a16="http://schemas.microsoft.com/office/drawing/2014/main" id="{A0D3FC28-A70B-4D4F-B7A6-F62E396B8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36"/>
              <a:ext cx="45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accent2"/>
                  </a:solidFill>
                  <a:latin typeface="楷体_GB2312" charset="0"/>
                  <a:sym typeface="Wingdings" pitchFamily="2" charset="2"/>
                </a:rPr>
                <a:t> </a:t>
              </a:r>
              <a:r>
                <a:rPr lang="zh-CN" altLang="en-US" sz="2400" b="1"/>
                <a:t>设</a:t>
              </a:r>
              <a:r>
                <a:rPr lang="en-US" altLang="zh-CN" sz="2400" b="1"/>
                <a:t>    </a:t>
              </a:r>
              <a:r>
                <a:rPr lang="zh-CN" altLang="en-US" sz="2400" b="1"/>
                <a:t>精确，</a:t>
              </a:r>
              <a:r>
                <a:rPr lang="en-US" altLang="zh-CN" sz="2400" b="1" i="1"/>
                <a:t>A</a:t>
              </a:r>
              <a:r>
                <a:rPr lang="zh-CN" altLang="en-US" sz="2400" b="1"/>
                <a:t>有误差</a:t>
              </a:r>
              <a:r>
                <a:rPr lang="en-US" altLang="zh-CN" sz="2400" b="1"/>
                <a:t> </a:t>
              </a:r>
              <a:r>
                <a:rPr lang="zh-CN" altLang="en-US" sz="2400" b="1"/>
                <a:t>　</a:t>
              </a:r>
              <a:r>
                <a:rPr lang="en-US" altLang="zh-CN" sz="2400" b="1"/>
                <a:t>  </a:t>
              </a:r>
              <a:r>
                <a:rPr lang="zh-CN" altLang="en-US" sz="2400" b="1"/>
                <a:t>，得到的解为</a:t>
              </a:r>
              <a:r>
                <a:rPr lang="en-US" altLang="zh-CN" sz="2400" b="1"/>
                <a:t>            </a:t>
              </a:r>
              <a:r>
                <a:rPr lang="zh-CN" altLang="en-US" sz="2400" b="1"/>
                <a:t>，即</a:t>
              </a:r>
              <a:endParaRPr lang="en-US" altLang="zh-CN" sz="2400" b="1"/>
            </a:p>
          </p:txBody>
        </p:sp>
        <p:graphicFrame>
          <p:nvGraphicFramePr>
            <p:cNvPr id="4232" name="Object 7">
              <a:extLst>
                <a:ext uri="{FF2B5EF4-FFF2-40B4-BE49-F238E27FC236}">
                  <a16:creationId xmlns:a16="http://schemas.microsoft.com/office/drawing/2014/main" id="{8BC35EE0-F5B9-A14F-A1D3-E98319CACF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336"/>
            <a:ext cx="1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46" name="Equation" r:id="rId9" imgW="2921000" imgH="4686300" progId="Equation.3">
                    <p:embed/>
                  </p:oleObj>
                </mc:Choice>
                <mc:Fallback>
                  <p:oleObj name="Equation" r:id="rId9" imgW="2921000" imgH="4686300" progId="Equation.3">
                    <p:embed/>
                    <p:pic>
                      <p:nvPicPr>
                        <p:cNvPr id="4232" name="Object 7">
                          <a:extLst>
                            <a:ext uri="{FF2B5EF4-FFF2-40B4-BE49-F238E27FC236}">
                              <a16:creationId xmlns:a16="http://schemas.microsoft.com/office/drawing/2014/main" id="{8BC35EE0-F5B9-A14F-A1D3-E98319CACF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36"/>
                          <a:ext cx="1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33" name="Object 8">
              <a:extLst>
                <a:ext uri="{FF2B5EF4-FFF2-40B4-BE49-F238E27FC236}">
                  <a16:creationId xmlns:a16="http://schemas.microsoft.com/office/drawing/2014/main" id="{7760FC70-74B0-6945-888D-1A59D00F41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0" y="384"/>
            <a:ext cx="35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47" name="Equation" r:id="rId11" imgW="6438900" imgH="4686300" progId="Equation.3">
                    <p:embed/>
                  </p:oleObj>
                </mc:Choice>
                <mc:Fallback>
                  <p:oleObj name="Equation" r:id="rId11" imgW="6438900" imgH="4686300" progId="Equation.3">
                    <p:embed/>
                    <p:pic>
                      <p:nvPicPr>
                        <p:cNvPr id="4233" name="Object 8">
                          <a:extLst>
                            <a:ext uri="{FF2B5EF4-FFF2-40B4-BE49-F238E27FC236}">
                              <a16:creationId xmlns:a16="http://schemas.microsoft.com/office/drawing/2014/main" id="{7760FC70-74B0-6945-888D-1A59D00F41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0" y="384"/>
                          <a:ext cx="35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34" name="Object 9">
              <a:extLst>
                <a:ext uri="{FF2B5EF4-FFF2-40B4-BE49-F238E27FC236}">
                  <a16:creationId xmlns:a16="http://schemas.microsoft.com/office/drawing/2014/main" id="{830EE834-1BA9-FB4C-A43F-F60EE8BE63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384"/>
            <a:ext cx="6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48" name="公式" r:id="rId13" imgW="11404600" imgH="4686300" progId="Equation.3">
                    <p:embed/>
                  </p:oleObj>
                </mc:Choice>
                <mc:Fallback>
                  <p:oleObj name="公式" r:id="rId13" imgW="11404600" imgH="4686300" progId="Equation.3">
                    <p:embed/>
                    <p:pic>
                      <p:nvPicPr>
                        <p:cNvPr id="4234" name="Object 9">
                          <a:extLst>
                            <a:ext uri="{FF2B5EF4-FFF2-40B4-BE49-F238E27FC236}">
                              <a16:creationId xmlns:a16="http://schemas.microsoft.com/office/drawing/2014/main" id="{830EE834-1BA9-FB4C-A43F-F60EE8BE63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84"/>
                          <a:ext cx="6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9" name="Group 4">
            <a:extLst>
              <a:ext uri="{FF2B5EF4-FFF2-40B4-BE49-F238E27FC236}">
                <a16:creationId xmlns:a16="http://schemas.microsoft.com/office/drawing/2014/main" id="{FFDCA4B0-998B-494F-B077-BF50AAEA88AB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0"/>
            <a:ext cx="3733800" cy="384175"/>
            <a:chOff x="3408" y="0"/>
            <a:chExt cx="2352" cy="242"/>
          </a:xfrm>
        </p:grpSpPr>
        <p:sp>
          <p:nvSpPr>
            <p:cNvPr id="49154" name="Rectangle 2">
              <a:extLst>
                <a:ext uri="{FF2B5EF4-FFF2-40B4-BE49-F238E27FC236}">
                  <a16:creationId xmlns:a16="http://schemas.microsoft.com/office/drawing/2014/main" id="{FC953D86-713C-4B4E-A74D-17A01D4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0"/>
              <a:ext cx="235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defRPr/>
              </a:pPr>
              <a:r>
                <a:rPr lang="en-US" altLang="zh-CN" sz="1800" b="1"/>
                <a:t>§2  Error Analysis for                </a:t>
              </a:r>
              <a:r>
                <a:rPr lang="en-US" altLang="zh-CN" sz="1800"/>
                <a:t>.    </a:t>
              </a:r>
              <a:r>
                <a:rPr lang="en-US" altLang="zh-CN" sz="1800" b="1"/>
                <a:t>          </a:t>
              </a:r>
            </a:p>
          </p:txBody>
        </p:sp>
        <p:graphicFrame>
          <p:nvGraphicFramePr>
            <p:cNvPr id="4230" name="Object 3">
              <a:extLst>
                <a:ext uri="{FF2B5EF4-FFF2-40B4-BE49-F238E27FC236}">
                  <a16:creationId xmlns:a16="http://schemas.microsoft.com/office/drawing/2014/main" id="{B226B0F0-A779-5048-897F-8D47482F5A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0"/>
            <a:ext cx="57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49" name="Equation" r:id="rId15" imgW="11112500" imgH="4686300" progId="Equation.3">
                    <p:embed/>
                  </p:oleObj>
                </mc:Choice>
                <mc:Fallback>
                  <p:oleObj name="Equation" r:id="rId15" imgW="11112500" imgH="4686300" progId="Equation.3">
                    <p:embed/>
                    <p:pic>
                      <p:nvPicPr>
                        <p:cNvPr id="4230" name="Object 3">
                          <a:extLst>
                            <a:ext uri="{FF2B5EF4-FFF2-40B4-BE49-F238E27FC236}">
                              <a16:creationId xmlns:a16="http://schemas.microsoft.com/office/drawing/2014/main" id="{B226B0F0-A779-5048-897F-8D47482F5A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0"/>
                          <a:ext cx="57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67" name="Group 15">
            <a:extLst>
              <a:ext uri="{FF2B5EF4-FFF2-40B4-BE49-F238E27FC236}">
                <a16:creationId xmlns:a16="http://schemas.microsoft.com/office/drawing/2014/main" id="{AEDD7F18-4409-CA43-819B-A747E48369F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143000"/>
            <a:ext cx="3505200" cy="762000"/>
            <a:chOff x="1056" y="693"/>
            <a:chExt cx="2208" cy="480"/>
          </a:xfrm>
        </p:grpSpPr>
        <p:sp>
          <p:nvSpPr>
            <p:cNvPr id="49164" name="AutoShape 12" descr="新闻纸">
              <a:extLst>
                <a:ext uri="{FF2B5EF4-FFF2-40B4-BE49-F238E27FC236}">
                  <a16:creationId xmlns:a16="http://schemas.microsoft.com/office/drawing/2014/main" id="{FDAB4E96-56AB-B942-8F3A-B76722321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693"/>
              <a:ext cx="2208" cy="480"/>
            </a:xfrm>
            <a:prstGeom prst="bevel">
              <a:avLst>
                <a:gd name="adj" fmla="val 7199"/>
              </a:avLst>
            </a:prstGeom>
            <a:blipFill dpi="0" rotWithShape="0">
              <a:blip r:embed="rId1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altLang="zh-CN"/>
            </a:p>
          </p:txBody>
        </p:sp>
        <p:graphicFrame>
          <p:nvGraphicFramePr>
            <p:cNvPr id="4228" name="Object 14">
              <a:extLst>
                <a:ext uri="{FF2B5EF4-FFF2-40B4-BE49-F238E27FC236}">
                  <a16:creationId xmlns:a16="http://schemas.microsoft.com/office/drawing/2014/main" id="{34DFD991-D381-D543-B477-794CADFA48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1" y="777"/>
            <a:ext cx="202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50" name="Equation" r:id="rId18" imgW="30137100" imgH="5270500" progId="Equation.3">
                    <p:embed/>
                  </p:oleObj>
                </mc:Choice>
                <mc:Fallback>
                  <p:oleObj name="Equation" r:id="rId18" imgW="30137100" imgH="5270500" progId="Equation.3">
                    <p:embed/>
                    <p:pic>
                      <p:nvPicPr>
                        <p:cNvPr id="4228" name="Object 14">
                          <a:extLst>
                            <a:ext uri="{FF2B5EF4-FFF2-40B4-BE49-F238E27FC236}">
                              <a16:creationId xmlns:a16="http://schemas.microsoft.com/office/drawing/2014/main" id="{34DFD991-D381-D543-B477-794CADFA48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777"/>
                          <a:ext cx="202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72" name="Object 20">
            <a:extLst>
              <a:ext uri="{FF2B5EF4-FFF2-40B4-BE49-F238E27FC236}">
                <a16:creationId xmlns:a16="http://schemas.microsoft.com/office/drawing/2014/main" id="{47817333-C8D3-0C4D-847C-999276A1E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286000"/>
          <a:ext cx="36576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1" name="Equation" r:id="rId20" imgW="38912800" imgH="5270500" progId="Equation.3">
                  <p:embed/>
                </p:oleObj>
              </mc:Choice>
              <mc:Fallback>
                <p:oleObj name="Equation" r:id="rId20" imgW="38912800" imgH="5270500" progId="Equation.3">
                  <p:embed/>
                  <p:pic>
                    <p:nvPicPr>
                      <p:cNvPr id="49172" name="Object 20">
                        <a:extLst>
                          <a:ext uri="{FF2B5EF4-FFF2-40B4-BE49-F238E27FC236}">
                            <a16:creationId xmlns:a16="http://schemas.microsoft.com/office/drawing/2014/main" id="{47817333-C8D3-0C4D-847C-999276A1E4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36576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4" name="Object 22">
            <a:extLst>
              <a:ext uri="{FF2B5EF4-FFF2-40B4-BE49-F238E27FC236}">
                <a16:creationId xmlns:a16="http://schemas.microsoft.com/office/drawing/2014/main" id="{73D3811F-180B-BE45-91AF-A25E1327A3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819400"/>
          <a:ext cx="3733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2" name="Equation" r:id="rId22" imgW="37160200" imgH="5270500" progId="Equation.3">
                  <p:embed/>
                </p:oleObj>
              </mc:Choice>
              <mc:Fallback>
                <p:oleObj name="Equation" r:id="rId22" imgW="37160200" imgH="5270500" progId="Equation.3">
                  <p:embed/>
                  <p:pic>
                    <p:nvPicPr>
                      <p:cNvPr id="49174" name="Object 22">
                        <a:extLst>
                          <a:ext uri="{FF2B5EF4-FFF2-40B4-BE49-F238E27FC236}">
                            <a16:creationId xmlns:a16="http://schemas.microsoft.com/office/drawing/2014/main" id="{73D3811F-180B-BE45-91AF-A25E1327A3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37338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5" name="Object 23">
            <a:extLst>
              <a:ext uri="{FF2B5EF4-FFF2-40B4-BE49-F238E27FC236}">
                <a16:creationId xmlns:a16="http://schemas.microsoft.com/office/drawing/2014/main" id="{87B5A7D8-5583-B54A-9456-402EF7370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352800"/>
          <a:ext cx="4157663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3" name="Equation" r:id="rId24" imgW="51498500" imgH="18135600" progId="Equation.3">
                  <p:embed/>
                </p:oleObj>
              </mc:Choice>
              <mc:Fallback>
                <p:oleObj name="Equation" r:id="rId24" imgW="51498500" imgH="18135600" progId="Equation.3">
                  <p:embed/>
                  <p:pic>
                    <p:nvPicPr>
                      <p:cNvPr id="49175" name="Object 23">
                        <a:extLst>
                          <a:ext uri="{FF2B5EF4-FFF2-40B4-BE49-F238E27FC236}">
                            <a16:creationId xmlns:a16="http://schemas.microsoft.com/office/drawing/2014/main" id="{87B5A7D8-5583-B54A-9456-402EF73708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352800"/>
                        <a:ext cx="4157663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7" name="Oval 25">
            <a:extLst>
              <a:ext uri="{FF2B5EF4-FFF2-40B4-BE49-F238E27FC236}">
                <a16:creationId xmlns:a16="http://schemas.microsoft.com/office/drawing/2014/main" id="{6CAC1585-8C08-FD44-A6BC-A55BC35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962400"/>
            <a:ext cx="16002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zh-CN"/>
          </a:p>
        </p:txBody>
      </p:sp>
      <p:grpSp>
        <p:nvGrpSpPr>
          <p:cNvPr id="49194" name="Group 42">
            <a:extLst>
              <a:ext uri="{FF2B5EF4-FFF2-40B4-BE49-F238E27FC236}">
                <a16:creationId xmlns:a16="http://schemas.microsoft.com/office/drawing/2014/main" id="{B5DA8D5C-FB7A-FB4E-A104-FDA8C0AABD91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1524000" y="1219200"/>
            <a:ext cx="511175" cy="968375"/>
            <a:chOff x="3992" y="1258"/>
            <a:chExt cx="1071" cy="2031"/>
          </a:xfrm>
        </p:grpSpPr>
        <p:sp>
          <p:nvSpPr>
            <p:cNvPr id="4212" name="Freeform 27">
              <a:extLst>
                <a:ext uri="{FF2B5EF4-FFF2-40B4-BE49-F238E27FC236}">
                  <a16:creationId xmlns:a16="http://schemas.microsoft.com/office/drawing/2014/main" id="{A8BFFEE5-F4FB-2543-BBDF-869E6E71F2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94" y="2014"/>
              <a:ext cx="1069" cy="1275"/>
            </a:xfrm>
            <a:custGeom>
              <a:avLst/>
              <a:gdLst>
                <a:gd name="T0" fmla="*/ 832 w 1069"/>
                <a:gd name="T1" fmla="*/ 1275 h 1275"/>
                <a:gd name="T2" fmla="*/ 853 w 1069"/>
                <a:gd name="T3" fmla="*/ 1103 h 1275"/>
                <a:gd name="T4" fmla="*/ 912 w 1069"/>
                <a:gd name="T5" fmla="*/ 1011 h 1275"/>
                <a:gd name="T6" fmla="*/ 972 w 1069"/>
                <a:gd name="T7" fmla="*/ 930 h 1275"/>
                <a:gd name="T8" fmla="*/ 1028 w 1069"/>
                <a:gd name="T9" fmla="*/ 828 h 1275"/>
                <a:gd name="T10" fmla="*/ 1057 w 1069"/>
                <a:gd name="T11" fmla="*/ 742 h 1275"/>
                <a:gd name="T12" fmla="*/ 1069 w 1069"/>
                <a:gd name="T13" fmla="*/ 638 h 1275"/>
                <a:gd name="T14" fmla="*/ 1045 w 1069"/>
                <a:gd name="T15" fmla="*/ 525 h 1275"/>
                <a:gd name="T16" fmla="*/ 1008 w 1069"/>
                <a:gd name="T17" fmla="*/ 434 h 1275"/>
                <a:gd name="T18" fmla="*/ 1014 w 1069"/>
                <a:gd name="T19" fmla="*/ 352 h 1275"/>
                <a:gd name="T20" fmla="*/ 999 w 1069"/>
                <a:gd name="T21" fmla="*/ 278 h 1275"/>
                <a:gd name="T22" fmla="*/ 978 w 1069"/>
                <a:gd name="T23" fmla="*/ 236 h 1275"/>
                <a:gd name="T24" fmla="*/ 949 w 1069"/>
                <a:gd name="T25" fmla="*/ 201 h 1275"/>
                <a:gd name="T26" fmla="*/ 938 w 1069"/>
                <a:gd name="T27" fmla="*/ 177 h 1275"/>
                <a:gd name="T28" fmla="*/ 897 w 1069"/>
                <a:gd name="T29" fmla="*/ 153 h 1275"/>
                <a:gd name="T30" fmla="*/ 863 w 1069"/>
                <a:gd name="T31" fmla="*/ 148 h 1275"/>
                <a:gd name="T32" fmla="*/ 837 w 1069"/>
                <a:gd name="T33" fmla="*/ 161 h 1275"/>
                <a:gd name="T34" fmla="*/ 806 w 1069"/>
                <a:gd name="T35" fmla="*/ 242 h 1275"/>
                <a:gd name="T36" fmla="*/ 749 w 1069"/>
                <a:gd name="T37" fmla="*/ 360 h 1275"/>
                <a:gd name="T38" fmla="*/ 833 w 1069"/>
                <a:gd name="T39" fmla="*/ 157 h 1275"/>
                <a:gd name="T40" fmla="*/ 848 w 1069"/>
                <a:gd name="T41" fmla="*/ 132 h 1275"/>
                <a:gd name="T42" fmla="*/ 829 w 1069"/>
                <a:gd name="T43" fmla="*/ 87 h 1275"/>
                <a:gd name="T44" fmla="*/ 798 w 1069"/>
                <a:gd name="T45" fmla="*/ 71 h 1275"/>
                <a:gd name="T46" fmla="*/ 757 w 1069"/>
                <a:gd name="T47" fmla="*/ 54 h 1275"/>
                <a:gd name="T48" fmla="*/ 701 w 1069"/>
                <a:gd name="T49" fmla="*/ 34 h 1275"/>
                <a:gd name="T50" fmla="*/ 687 w 1069"/>
                <a:gd name="T51" fmla="*/ 22 h 1275"/>
                <a:gd name="T52" fmla="*/ 661 w 1069"/>
                <a:gd name="T53" fmla="*/ 0 h 1275"/>
                <a:gd name="T54" fmla="*/ 506 w 1069"/>
                <a:gd name="T55" fmla="*/ 34 h 1275"/>
                <a:gd name="T56" fmla="*/ 301 w 1069"/>
                <a:gd name="T57" fmla="*/ 147 h 1275"/>
                <a:gd name="T58" fmla="*/ 286 w 1069"/>
                <a:gd name="T59" fmla="*/ 177 h 1275"/>
                <a:gd name="T60" fmla="*/ 239 w 1069"/>
                <a:gd name="T61" fmla="*/ 225 h 1275"/>
                <a:gd name="T62" fmla="*/ 183 w 1069"/>
                <a:gd name="T63" fmla="*/ 263 h 1275"/>
                <a:gd name="T64" fmla="*/ 134 w 1069"/>
                <a:gd name="T65" fmla="*/ 283 h 1275"/>
                <a:gd name="T66" fmla="*/ 89 w 1069"/>
                <a:gd name="T67" fmla="*/ 328 h 1275"/>
                <a:gd name="T68" fmla="*/ 59 w 1069"/>
                <a:gd name="T69" fmla="*/ 405 h 1275"/>
                <a:gd name="T70" fmla="*/ 18 w 1069"/>
                <a:gd name="T71" fmla="*/ 507 h 1275"/>
                <a:gd name="T72" fmla="*/ 0 w 1069"/>
                <a:gd name="T73" fmla="*/ 564 h 1275"/>
                <a:gd name="T74" fmla="*/ 18 w 1069"/>
                <a:gd name="T75" fmla="*/ 654 h 1275"/>
                <a:gd name="T76" fmla="*/ 48 w 1069"/>
                <a:gd name="T77" fmla="*/ 748 h 1275"/>
                <a:gd name="T78" fmla="*/ 96 w 1069"/>
                <a:gd name="T79" fmla="*/ 867 h 1275"/>
                <a:gd name="T80" fmla="*/ 123 w 1069"/>
                <a:gd name="T81" fmla="*/ 965 h 1275"/>
                <a:gd name="T82" fmla="*/ 190 w 1069"/>
                <a:gd name="T83" fmla="*/ 1055 h 1275"/>
                <a:gd name="T84" fmla="*/ 224 w 1069"/>
                <a:gd name="T85" fmla="*/ 1071 h 1275"/>
                <a:gd name="T86" fmla="*/ 243 w 1069"/>
                <a:gd name="T87" fmla="*/ 1121 h 1275"/>
                <a:gd name="T88" fmla="*/ 246 w 1069"/>
                <a:gd name="T89" fmla="*/ 1273 h 1275"/>
                <a:gd name="T90" fmla="*/ 832 w 1069"/>
                <a:gd name="T91" fmla="*/ 1275 h 127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069" h="1275">
                  <a:moveTo>
                    <a:pt x="832" y="1275"/>
                  </a:moveTo>
                  <a:lnTo>
                    <a:pt x="853" y="1103"/>
                  </a:lnTo>
                  <a:lnTo>
                    <a:pt x="912" y="1011"/>
                  </a:lnTo>
                  <a:lnTo>
                    <a:pt x="972" y="930"/>
                  </a:lnTo>
                  <a:lnTo>
                    <a:pt x="1028" y="828"/>
                  </a:lnTo>
                  <a:lnTo>
                    <a:pt x="1057" y="742"/>
                  </a:lnTo>
                  <a:lnTo>
                    <a:pt x="1069" y="638"/>
                  </a:lnTo>
                  <a:lnTo>
                    <a:pt x="1045" y="525"/>
                  </a:lnTo>
                  <a:lnTo>
                    <a:pt x="1008" y="434"/>
                  </a:lnTo>
                  <a:lnTo>
                    <a:pt x="1014" y="352"/>
                  </a:lnTo>
                  <a:lnTo>
                    <a:pt x="999" y="278"/>
                  </a:lnTo>
                  <a:lnTo>
                    <a:pt x="978" y="236"/>
                  </a:lnTo>
                  <a:lnTo>
                    <a:pt x="949" y="201"/>
                  </a:lnTo>
                  <a:lnTo>
                    <a:pt x="938" y="177"/>
                  </a:lnTo>
                  <a:lnTo>
                    <a:pt x="897" y="153"/>
                  </a:lnTo>
                  <a:lnTo>
                    <a:pt x="863" y="148"/>
                  </a:lnTo>
                  <a:lnTo>
                    <a:pt x="837" y="161"/>
                  </a:lnTo>
                  <a:lnTo>
                    <a:pt x="806" y="242"/>
                  </a:lnTo>
                  <a:lnTo>
                    <a:pt x="749" y="360"/>
                  </a:lnTo>
                  <a:lnTo>
                    <a:pt x="833" y="157"/>
                  </a:lnTo>
                  <a:lnTo>
                    <a:pt x="848" y="132"/>
                  </a:lnTo>
                  <a:lnTo>
                    <a:pt x="829" y="87"/>
                  </a:lnTo>
                  <a:lnTo>
                    <a:pt x="798" y="71"/>
                  </a:lnTo>
                  <a:lnTo>
                    <a:pt x="757" y="54"/>
                  </a:lnTo>
                  <a:lnTo>
                    <a:pt x="701" y="34"/>
                  </a:lnTo>
                  <a:lnTo>
                    <a:pt x="687" y="22"/>
                  </a:lnTo>
                  <a:lnTo>
                    <a:pt x="661" y="0"/>
                  </a:lnTo>
                  <a:lnTo>
                    <a:pt x="506" y="34"/>
                  </a:lnTo>
                  <a:lnTo>
                    <a:pt x="301" y="147"/>
                  </a:lnTo>
                  <a:lnTo>
                    <a:pt x="286" y="177"/>
                  </a:lnTo>
                  <a:lnTo>
                    <a:pt x="239" y="225"/>
                  </a:lnTo>
                  <a:lnTo>
                    <a:pt x="183" y="263"/>
                  </a:lnTo>
                  <a:lnTo>
                    <a:pt x="134" y="283"/>
                  </a:lnTo>
                  <a:lnTo>
                    <a:pt x="89" y="328"/>
                  </a:lnTo>
                  <a:lnTo>
                    <a:pt x="59" y="405"/>
                  </a:lnTo>
                  <a:lnTo>
                    <a:pt x="18" y="507"/>
                  </a:lnTo>
                  <a:lnTo>
                    <a:pt x="0" y="564"/>
                  </a:lnTo>
                  <a:lnTo>
                    <a:pt x="18" y="654"/>
                  </a:lnTo>
                  <a:lnTo>
                    <a:pt x="48" y="748"/>
                  </a:lnTo>
                  <a:lnTo>
                    <a:pt x="96" y="867"/>
                  </a:lnTo>
                  <a:lnTo>
                    <a:pt x="123" y="965"/>
                  </a:lnTo>
                  <a:lnTo>
                    <a:pt x="190" y="1055"/>
                  </a:lnTo>
                  <a:lnTo>
                    <a:pt x="224" y="1071"/>
                  </a:lnTo>
                  <a:lnTo>
                    <a:pt x="243" y="1121"/>
                  </a:lnTo>
                  <a:lnTo>
                    <a:pt x="246" y="1273"/>
                  </a:lnTo>
                  <a:lnTo>
                    <a:pt x="832" y="1275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4213" name="Freeform 28">
              <a:extLst>
                <a:ext uri="{FF2B5EF4-FFF2-40B4-BE49-F238E27FC236}">
                  <a16:creationId xmlns:a16="http://schemas.microsoft.com/office/drawing/2014/main" id="{307A0E67-E1A8-7842-BF14-E77850F277C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93" y="2412"/>
              <a:ext cx="468" cy="239"/>
            </a:xfrm>
            <a:custGeom>
              <a:avLst/>
              <a:gdLst>
                <a:gd name="T0" fmla="*/ 0 w 468"/>
                <a:gd name="T1" fmla="*/ 0 h 239"/>
                <a:gd name="T2" fmla="*/ 204 w 468"/>
                <a:gd name="T3" fmla="*/ 142 h 239"/>
                <a:gd name="T4" fmla="*/ 387 w 468"/>
                <a:gd name="T5" fmla="*/ 214 h 239"/>
                <a:gd name="T6" fmla="*/ 468 w 468"/>
                <a:gd name="T7" fmla="*/ 239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8" h="239">
                  <a:moveTo>
                    <a:pt x="0" y="0"/>
                  </a:moveTo>
                  <a:lnTo>
                    <a:pt x="204" y="142"/>
                  </a:lnTo>
                  <a:lnTo>
                    <a:pt x="387" y="214"/>
                  </a:lnTo>
                  <a:lnTo>
                    <a:pt x="468" y="23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214" name="Freeform 29">
              <a:extLst>
                <a:ext uri="{FF2B5EF4-FFF2-40B4-BE49-F238E27FC236}">
                  <a16:creationId xmlns:a16="http://schemas.microsoft.com/office/drawing/2014/main" id="{5A513D84-A8D5-E443-A37E-CE1E622D2E5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05" y="2346"/>
              <a:ext cx="522" cy="558"/>
            </a:xfrm>
            <a:custGeom>
              <a:avLst/>
              <a:gdLst>
                <a:gd name="T0" fmla="*/ 0 w 522"/>
                <a:gd name="T1" fmla="*/ 0 h 558"/>
                <a:gd name="T2" fmla="*/ 293 w 522"/>
                <a:gd name="T3" fmla="*/ 156 h 558"/>
                <a:gd name="T4" fmla="*/ 359 w 522"/>
                <a:gd name="T5" fmla="*/ 213 h 558"/>
                <a:gd name="T6" fmla="*/ 443 w 522"/>
                <a:gd name="T7" fmla="*/ 313 h 558"/>
                <a:gd name="T8" fmla="*/ 479 w 522"/>
                <a:gd name="T9" fmla="*/ 394 h 558"/>
                <a:gd name="T10" fmla="*/ 498 w 522"/>
                <a:gd name="T11" fmla="*/ 464 h 558"/>
                <a:gd name="T12" fmla="*/ 522 w 522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2" h="558">
                  <a:moveTo>
                    <a:pt x="0" y="0"/>
                  </a:moveTo>
                  <a:lnTo>
                    <a:pt x="293" y="156"/>
                  </a:lnTo>
                  <a:lnTo>
                    <a:pt x="359" y="213"/>
                  </a:lnTo>
                  <a:lnTo>
                    <a:pt x="443" y="313"/>
                  </a:lnTo>
                  <a:lnTo>
                    <a:pt x="479" y="394"/>
                  </a:lnTo>
                  <a:lnTo>
                    <a:pt x="498" y="464"/>
                  </a:lnTo>
                  <a:lnTo>
                    <a:pt x="522" y="55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215" name="Freeform 30">
              <a:extLst>
                <a:ext uri="{FF2B5EF4-FFF2-40B4-BE49-F238E27FC236}">
                  <a16:creationId xmlns:a16="http://schemas.microsoft.com/office/drawing/2014/main" id="{B9B59F35-2B2F-DC4D-9A83-7AD4575BB27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15" y="2039"/>
              <a:ext cx="343" cy="541"/>
            </a:xfrm>
            <a:custGeom>
              <a:avLst/>
              <a:gdLst>
                <a:gd name="T0" fmla="*/ 340 w 343"/>
                <a:gd name="T1" fmla="*/ 121 h 541"/>
                <a:gd name="T2" fmla="*/ 343 w 343"/>
                <a:gd name="T3" fmla="*/ 85 h 541"/>
                <a:gd name="T4" fmla="*/ 320 w 343"/>
                <a:gd name="T5" fmla="*/ 37 h 541"/>
                <a:gd name="T6" fmla="*/ 285 w 343"/>
                <a:gd name="T7" fmla="*/ 13 h 541"/>
                <a:gd name="T8" fmla="*/ 252 w 343"/>
                <a:gd name="T9" fmla="*/ 0 h 541"/>
                <a:gd name="T10" fmla="*/ 216 w 343"/>
                <a:gd name="T11" fmla="*/ 1 h 541"/>
                <a:gd name="T12" fmla="*/ 183 w 343"/>
                <a:gd name="T13" fmla="*/ 9 h 541"/>
                <a:gd name="T14" fmla="*/ 157 w 343"/>
                <a:gd name="T15" fmla="*/ 25 h 541"/>
                <a:gd name="T16" fmla="*/ 107 w 343"/>
                <a:gd name="T17" fmla="*/ 145 h 541"/>
                <a:gd name="T18" fmla="*/ 72 w 343"/>
                <a:gd name="T19" fmla="*/ 259 h 541"/>
                <a:gd name="T20" fmla="*/ 39 w 343"/>
                <a:gd name="T21" fmla="*/ 349 h 541"/>
                <a:gd name="T22" fmla="*/ 0 w 343"/>
                <a:gd name="T23" fmla="*/ 445 h 541"/>
                <a:gd name="T24" fmla="*/ 14 w 343"/>
                <a:gd name="T25" fmla="*/ 505 h 541"/>
                <a:gd name="T26" fmla="*/ 33 w 343"/>
                <a:gd name="T27" fmla="*/ 525 h 541"/>
                <a:gd name="T28" fmla="*/ 63 w 343"/>
                <a:gd name="T29" fmla="*/ 541 h 541"/>
                <a:gd name="T30" fmla="*/ 96 w 343"/>
                <a:gd name="T31" fmla="*/ 537 h 541"/>
                <a:gd name="T32" fmla="*/ 129 w 343"/>
                <a:gd name="T33" fmla="*/ 523 h 541"/>
                <a:gd name="T34" fmla="*/ 162 w 343"/>
                <a:gd name="T35" fmla="*/ 469 h 541"/>
                <a:gd name="T36" fmla="*/ 175 w 343"/>
                <a:gd name="T37" fmla="*/ 394 h 541"/>
                <a:gd name="T38" fmla="*/ 204 w 343"/>
                <a:gd name="T39" fmla="*/ 346 h 541"/>
                <a:gd name="T40" fmla="*/ 230 w 343"/>
                <a:gd name="T41" fmla="*/ 289 h 541"/>
                <a:gd name="T42" fmla="*/ 274 w 343"/>
                <a:gd name="T43" fmla="*/ 232 h 541"/>
                <a:gd name="T44" fmla="*/ 316 w 343"/>
                <a:gd name="T45" fmla="*/ 159 h 541"/>
                <a:gd name="T46" fmla="*/ 340 w 343"/>
                <a:gd name="T47" fmla="*/ 121 h 54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43" h="541">
                  <a:moveTo>
                    <a:pt x="340" y="121"/>
                  </a:moveTo>
                  <a:lnTo>
                    <a:pt x="343" y="85"/>
                  </a:lnTo>
                  <a:lnTo>
                    <a:pt x="320" y="37"/>
                  </a:lnTo>
                  <a:lnTo>
                    <a:pt x="285" y="13"/>
                  </a:lnTo>
                  <a:lnTo>
                    <a:pt x="252" y="0"/>
                  </a:lnTo>
                  <a:lnTo>
                    <a:pt x="216" y="1"/>
                  </a:lnTo>
                  <a:lnTo>
                    <a:pt x="183" y="9"/>
                  </a:lnTo>
                  <a:lnTo>
                    <a:pt x="157" y="25"/>
                  </a:lnTo>
                  <a:lnTo>
                    <a:pt x="107" y="145"/>
                  </a:lnTo>
                  <a:lnTo>
                    <a:pt x="72" y="259"/>
                  </a:lnTo>
                  <a:lnTo>
                    <a:pt x="39" y="349"/>
                  </a:lnTo>
                  <a:lnTo>
                    <a:pt x="0" y="445"/>
                  </a:lnTo>
                  <a:lnTo>
                    <a:pt x="14" y="505"/>
                  </a:lnTo>
                  <a:lnTo>
                    <a:pt x="33" y="525"/>
                  </a:lnTo>
                  <a:lnTo>
                    <a:pt x="63" y="541"/>
                  </a:lnTo>
                  <a:lnTo>
                    <a:pt x="96" y="537"/>
                  </a:lnTo>
                  <a:lnTo>
                    <a:pt x="129" y="523"/>
                  </a:lnTo>
                  <a:lnTo>
                    <a:pt x="162" y="469"/>
                  </a:lnTo>
                  <a:lnTo>
                    <a:pt x="175" y="394"/>
                  </a:lnTo>
                  <a:lnTo>
                    <a:pt x="204" y="346"/>
                  </a:lnTo>
                  <a:lnTo>
                    <a:pt x="230" y="289"/>
                  </a:lnTo>
                  <a:lnTo>
                    <a:pt x="274" y="232"/>
                  </a:lnTo>
                  <a:lnTo>
                    <a:pt x="316" y="159"/>
                  </a:lnTo>
                  <a:lnTo>
                    <a:pt x="340" y="121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4216" name="Freeform 31">
              <a:extLst>
                <a:ext uri="{FF2B5EF4-FFF2-40B4-BE49-F238E27FC236}">
                  <a16:creationId xmlns:a16="http://schemas.microsoft.com/office/drawing/2014/main" id="{CFCDD5CC-0F0F-5C4B-B237-BC11A62C1B8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49" y="2429"/>
              <a:ext cx="99" cy="129"/>
            </a:xfrm>
            <a:custGeom>
              <a:avLst/>
              <a:gdLst>
                <a:gd name="T0" fmla="*/ 14 w 99"/>
                <a:gd name="T1" fmla="*/ 16 h 129"/>
                <a:gd name="T2" fmla="*/ 33 w 99"/>
                <a:gd name="T3" fmla="*/ 0 h 129"/>
                <a:gd name="T4" fmla="*/ 67 w 99"/>
                <a:gd name="T5" fmla="*/ 4 h 129"/>
                <a:gd name="T6" fmla="*/ 99 w 99"/>
                <a:gd name="T7" fmla="*/ 19 h 129"/>
                <a:gd name="T8" fmla="*/ 99 w 99"/>
                <a:gd name="T9" fmla="*/ 67 h 129"/>
                <a:gd name="T10" fmla="*/ 94 w 99"/>
                <a:gd name="T11" fmla="*/ 93 h 129"/>
                <a:gd name="T12" fmla="*/ 80 w 99"/>
                <a:gd name="T13" fmla="*/ 121 h 129"/>
                <a:gd name="T14" fmla="*/ 47 w 99"/>
                <a:gd name="T15" fmla="*/ 129 h 129"/>
                <a:gd name="T16" fmla="*/ 30 w 99"/>
                <a:gd name="T17" fmla="*/ 127 h 129"/>
                <a:gd name="T18" fmla="*/ 11 w 99"/>
                <a:gd name="T19" fmla="*/ 108 h 129"/>
                <a:gd name="T20" fmla="*/ 0 w 99"/>
                <a:gd name="T21" fmla="*/ 85 h 129"/>
                <a:gd name="T22" fmla="*/ 14 w 99"/>
                <a:gd name="T23" fmla="*/ 16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9" h="129">
                  <a:moveTo>
                    <a:pt x="14" y="16"/>
                  </a:moveTo>
                  <a:lnTo>
                    <a:pt x="33" y="0"/>
                  </a:lnTo>
                  <a:lnTo>
                    <a:pt x="67" y="4"/>
                  </a:lnTo>
                  <a:lnTo>
                    <a:pt x="99" y="19"/>
                  </a:lnTo>
                  <a:lnTo>
                    <a:pt x="99" y="67"/>
                  </a:lnTo>
                  <a:lnTo>
                    <a:pt x="94" y="93"/>
                  </a:lnTo>
                  <a:lnTo>
                    <a:pt x="80" y="121"/>
                  </a:lnTo>
                  <a:lnTo>
                    <a:pt x="47" y="129"/>
                  </a:lnTo>
                  <a:lnTo>
                    <a:pt x="30" y="127"/>
                  </a:lnTo>
                  <a:lnTo>
                    <a:pt x="11" y="108"/>
                  </a:lnTo>
                  <a:lnTo>
                    <a:pt x="0" y="85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4217" name="Freeform 32">
              <a:extLst>
                <a:ext uri="{FF2B5EF4-FFF2-40B4-BE49-F238E27FC236}">
                  <a16:creationId xmlns:a16="http://schemas.microsoft.com/office/drawing/2014/main" id="{4F58B068-3775-4F4E-AAB8-EC93DF9480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16" y="1258"/>
              <a:ext cx="252" cy="947"/>
            </a:xfrm>
            <a:custGeom>
              <a:avLst/>
              <a:gdLst>
                <a:gd name="T0" fmla="*/ 247 w 252"/>
                <a:gd name="T1" fmla="*/ 873 h 947"/>
                <a:gd name="T2" fmla="*/ 251 w 252"/>
                <a:gd name="T3" fmla="*/ 823 h 947"/>
                <a:gd name="T4" fmla="*/ 252 w 252"/>
                <a:gd name="T5" fmla="*/ 711 h 947"/>
                <a:gd name="T6" fmla="*/ 244 w 252"/>
                <a:gd name="T7" fmla="*/ 601 h 947"/>
                <a:gd name="T8" fmla="*/ 239 w 252"/>
                <a:gd name="T9" fmla="*/ 552 h 947"/>
                <a:gd name="T10" fmla="*/ 236 w 252"/>
                <a:gd name="T11" fmla="*/ 516 h 947"/>
                <a:gd name="T12" fmla="*/ 236 w 252"/>
                <a:gd name="T13" fmla="*/ 439 h 947"/>
                <a:gd name="T14" fmla="*/ 240 w 252"/>
                <a:gd name="T15" fmla="*/ 353 h 947"/>
                <a:gd name="T16" fmla="*/ 239 w 252"/>
                <a:gd name="T17" fmla="*/ 289 h 947"/>
                <a:gd name="T18" fmla="*/ 237 w 252"/>
                <a:gd name="T19" fmla="*/ 240 h 947"/>
                <a:gd name="T20" fmla="*/ 228 w 252"/>
                <a:gd name="T21" fmla="*/ 145 h 947"/>
                <a:gd name="T22" fmla="*/ 220 w 252"/>
                <a:gd name="T23" fmla="*/ 77 h 947"/>
                <a:gd name="T24" fmla="*/ 205 w 252"/>
                <a:gd name="T25" fmla="*/ 21 h 947"/>
                <a:gd name="T26" fmla="*/ 186 w 252"/>
                <a:gd name="T27" fmla="*/ 3 h 947"/>
                <a:gd name="T28" fmla="*/ 162 w 252"/>
                <a:gd name="T29" fmla="*/ 1 h 947"/>
                <a:gd name="T30" fmla="*/ 136 w 252"/>
                <a:gd name="T31" fmla="*/ 0 h 947"/>
                <a:gd name="T32" fmla="*/ 105 w 252"/>
                <a:gd name="T33" fmla="*/ 13 h 947"/>
                <a:gd name="T34" fmla="*/ 80 w 252"/>
                <a:gd name="T35" fmla="*/ 61 h 947"/>
                <a:gd name="T36" fmla="*/ 74 w 252"/>
                <a:gd name="T37" fmla="*/ 139 h 947"/>
                <a:gd name="T38" fmla="*/ 71 w 252"/>
                <a:gd name="T39" fmla="*/ 230 h 947"/>
                <a:gd name="T40" fmla="*/ 66 w 252"/>
                <a:gd name="T41" fmla="*/ 289 h 947"/>
                <a:gd name="T42" fmla="*/ 58 w 252"/>
                <a:gd name="T43" fmla="*/ 350 h 947"/>
                <a:gd name="T44" fmla="*/ 59 w 252"/>
                <a:gd name="T45" fmla="*/ 422 h 947"/>
                <a:gd name="T46" fmla="*/ 56 w 252"/>
                <a:gd name="T47" fmla="*/ 504 h 947"/>
                <a:gd name="T48" fmla="*/ 44 w 252"/>
                <a:gd name="T49" fmla="*/ 566 h 947"/>
                <a:gd name="T50" fmla="*/ 32 w 252"/>
                <a:gd name="T51" fmla="*/ 665 h 947"/>
                <a:gd name="T52" fmla="*/ 17 w 252"/>
                <a:gd name="T53" fmla="*/ 769 h 947"/>
                <a:gd name="T54" fmla="*/ 3 w 252"/>
                <a:gd name="T55" fmla="*/ 857 h 947"/>
                <a:gd name="T56" fmla="*/ 0 w 252"/>
                <a:gd name="T57" fmla="*/ 947 h 947"/>
                <a:gd name="T58" fmla="*/ 231 w 252"/>
                <a:gd name="T59" fmla="*/ 943 h 947"/>
                <a:gd name="T60" fmla="*/ 247 w 252"/>
                <a:gd name="T61" fmla="*/ 873 h 94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2" h="947">
                  <a:moveTo>
                    <a:pt x="247" y="873"/>
                  </a:moveTo>
                  <a:lnTo>
                    <a:pt x="251" y="823"/>
                  </a:lnTo>
                  <a:lnTo>
                    <a:pt x="252" y="711"/>
                  </a:lnTo>
                  <a:lnTo>
                    <a:pt x="244" y="601"/>
                  </a:lnTo>
                  <a:lnTo>
                    <a:pt x="239" y="552"/>
                  </a:lnTo>
                  <a:lnTo>
                    <a:pt x="236" y="516"/>
                  </a:lnTo>
                  <a:lnTo>
                    <a:pt x="236" y="439"/>
                  </a:lnTo>
                  <a:lnTo>
                    <a:pt x="240" y="353"/>
                  </a:lnTo>
                  <a:lnTo>
                    <a:pt x="239" y="289"/>
                  </a:lnTo>
                  <a:lnTo>
                    <a:pt x="237" y="240"/>
                  </a:lnTo>
                  <a:lnTo>
                    <a:pt x="228" y="145"/>
                  </a:lnTo>
                  <a:lnTo>
                    <a:pt x="220" y="77"/>
                  </a:lnTo>
                  <a:lnTo>
                    <a:pt x="205" y="21"/>
                  </a:lnTo>
                  <a:lnTo>
                    <a:pt x="186" y="3"/>
                  </a:lnTo>
                  <a:lnTo>
                    <a:pt x="162" y="1"/>
                  </a:lnTo>
                  <a:lnTo>
                    <a:pt x="136" y="0"/>
                  </a:lnTo>
                  <a:lnTo>
                    <a:pt x="105" y="13"/>
                  </a:lnTo>
                  <a:lnTo>
                    <a:pt x="80" y="61"/>
                  </a:lnTo>
                  <a:lnTo>
                    <a:pt x="74" y="139"/>
                  </a:lnTo>
                  <a:lnTo>
                    <a:pt x="71" y="230"/>
                  </a:lnTo>
                  <a:lnTo>
                    <a:pt x="66" y="289"/>
                  </a:lnTo>
                  <a:lnTo>
                    <a:pt x="58" y="350"/>
                  </a:lnTo>
                  <a:lnTo>
                    <a:pt x="59" y="422"/>
                  </a:lnTo>
                  <a:lnTo>
                    <a:pt x="56" y="504"/>
                  </a:lnTo>
                  <a:lnTo>
                    <a:pt x="44" y="566"/>
                  </a:lnTo>
                  <a:lnTo>
                    <a:pt x="32" y="665"/>
                  </a:lnTo>
                  <a:lnTo>
                    <a:pt x="17" y="769"/>
                  </a:lnTo>
                  <a:lnTo>
                    <a:pt x="3" y="857"/>
                  </a:lnTo>
                  <a:lnTo>
                    <a:pt x="0" y="947"/>
                  </a:lnTo>
                  <a:lnTo>
                    <a:pt x="231" y="943"/>
                  </a:lnTo>
                  <a:lnTo>
                    <a:pt x="247" y="873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4218" name="Freeform 33">
              <a:extLst>
                <a:ext uri="{FF2B5EF4-FFF2-40B4-BE49-F238E27FC236}">
                  <a16:creationId xmlns:a16="http://schemas.microsoft.com/office/drawing/2014/main" id="{EF5BD30E-6300-4C44-8754-8BB508E9CE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10" y="2439"/>
              <a:ext cx="192" cy="24"/>
            </a:xfrm>
            <a:custGeom>
              <a:avLst/>
              <a:gdLst>
                <a:gd name="T0" fmla="*/ 192 w 192"/>
                <a:gd name="T1" fmla="*/ 12 h 24"/>
                <a:gd name="T2" fmla="*/ 135 w 192"/>
                <a:gd name="T3" fmla="*/ 21 h 24"/>
                <a:gd name="T4" fmla="*/ 90 w 192"/>
                <a:gd name="T5" fmla="*/ 24 h 24"/>
                <a:gd name="T6" fmla="*/ 30 w 192"/>
                <a:gd name="T7" fmla="*/ 12 h 24"/>
                <a:gd name="T8" fmla="*/ 0 w 192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24">
                  <a:moveTo>
                    <a:pt x="192" y="12"/>
                  </a:moveTo>
                  <a:lnTo>
                    <a:pt x="135" y="21"/>
                  </a:lnTo>
                  <a:lnTo>
                    <a:pt x="90" y="24"/>
                  </a:lnTo>
                  <a:lnTo>
                    <a:pt x="30" y="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219" name="Freeform 34">
              <a:extLst>
                <a:ext uri="{FF2B5EF4-FFF2-40B4-BE49-F238E27FC236}">
                  <a16:creationId xmlns:a16="http://schemas.microsoft.com/office/drawing/2014/main" id="{C06556C5-AD40-9340-BBB3-876E25D7AA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30" y="3097"/>
              <a:ext cx="157" cy="12"/>
            </a:xfrm>
            <a:custGeom>
              <a:avLst/>
              <a:gdLst>
                <a:gd name="T0" fmla="*/ 0 w 157"/>
                <a:gd name="T1" fmla="*/ 0 h 12"/>
                <a:gd name="T2" fmla="*/ 61 w 157"/>
                <a:gd name="T3" fmla="*/ 12 h 12"/>
                <a:gd name="T4" fmla="*/ 127 w 157"/>
                <a:gd name="T5" fmla="*/ 12 h 12"/>
                <a:gd name="T6" fmla="*/ 157 w 157"/>
                <a:gd name="T7" fmla="*/ 6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7" h="12">
                  <a:moveTo>
                    <a:pt x="0" y="0"/>
                  </a:moveTo>
                  <a:lnTo>
                    <a:pt x="61" y="12"/>
                  </a:lnTo>
                  <a:lnTo>
                    <a:pt x="127" y="12"/>
                  </a:lnTo>
                  <a:lnTo>
                    <a:pt x="157" y="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220" name="Freeform 35">
              <a:extLst>
                <a:ext uri="{FF2B5EF4-FFF2-40B4-BE49-F238E27FC236}">
                  <a16:creationId xmlns:a16="http://schemas.microsoft.com/office/drawing/2014/main" id="{9A01F2D4-16F7-6A46-9AD5-5A4ACDF7099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74" y="2160"/>
              <a:ext cx="322" cy="435"/>
            </a:xfrm>
            <a:custGeom>
              <a:avLst/>
              <a:gdLst>
                <a:gd name="T0" fmla="*/ 322 w 322"/>
                <a:gd name="T1" fmla="*/ 84 h 435"/>
                <a:gd name="T2" fmla="*/ 315 w 322"/>
                <a:gd name="T3" fmla="*/ 138 h 435"/>
                <a:gd name="T4" fmla="*/ 288 w 322"/>
                <a:gd name="T5" fmla="*/ 186 h 435"/>
                <a:gd name="T6" fmla="*/ 240 w 322"/>
                <a:gd name="T7" fmla="*/ 231 h 435"/>
                <a:gd name="T8" fmla="*/ 208 w 322"/>
                <a:gd name="T9" fmla="*/ 242 h 435"/>
                <a:gd name="T10" fmla="*/ 182 w 322"/>
                <a:gd name="T11" fmla="*/ 255 h 435"/>
                <a:gd name="T12" fmla="*/ 166 w 322"/>
                <a:gd name="T13" fmla="*/ 299 h 435"/>
                <a:gd name="T14" fmla="*/ 142 w 322"/>
                <a:gd name="T15" fmla="*/ 360 h 435"/>
                <a:gd name="T16" fmla="*/ 115 w 322"/>
                <a:gd name="T17" fmla="*/ 417 h 435"/>
                <a:gd name="T18" fmla="*/ 84 w 322"/>
                <a:gd name="T19" fmla="*/ 435 h 435"/>
                <a:gd name="T20" fmla="*/ 40 w 322"/>
                <a:gd name="T21" fmla="*/ 435 h 435"/>
                <a:gd name="T22" fmla="*/ 12 w 322"/>
                <a:gd name="T23" fmla="*/ 422 h 435"/>
                <a:gd name="T24" fmla="*/ 0 w 322"/>
                <a:gd name="T25" fmla="*/ 387 h 435"/>
                <a:gd name="T26" fmla="*/ 3 w 322"/>
                <a:gd name="T27" fmla="*/ 348 h 435"/>
                <a:gd name="T28" fmla="*/ 17 w 322"/>
                <a:gd name="T29" fmla="*/ 276 h 435"/>
                <a:gd name="T30" fmla="*/ 45 w 322"/>
                <a:gd name="T31" fmla="*/ 218 h 435"/>
                <a:gd name="T32" fmla="*/ 78 w 322"/>
                <a:gd name="T33" fmla="*/ 168 h 435"/>
                <a:gd name="T34" fmla="*/ 139 w 322"/>
                <a:gd name="T35" fmla="*/ 60 h 435"/>
                <a:gd name="T36" fmla="*/ 180 w 322"/>
                <a:gd name="T37" fmla="*/ 12 h 435"/>
                <a:gd name="T38" fmla="*/ 234 w 322"/>
                <a:gd name="T39" fmla="*/ 0 h 435"/>
                <a:gd name="T40" fmla="*/ 265 w 322"/>
                <a:gd name="T41" fmla="*/ 8 h 435"/>
                <a:gd name="T42" fmla="*/ 288 w 322"/>
                <a:gd name="T43" fmla="*/ 24 h 435"/>
                <a:gd name="T44" fmla="*/ 310 w 322"/>
                <a:gd name="T45" fmla="*/ 53 h 435"/>
                <a:gd name="T46" fmla="*/ 322 w 322"/>
                <a:gd name="T47" fmla="*/ 84 h 4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22" h="435">
                  <a:moveTo>
                    <a:pt x="322" y="84"/>
                  </a:moveTo>
                  <a:lnTo>
                    <a:pt x="315" y="138"/>
                  </a:lnTo>
                  <a:lnTo>
                    <a:pt x="288" y="186"/>
                  </a:lnTo>
                  <a:lnTo>
                    <a:pt x="240" y="231"/>
                  </a:lnTo>
                  <a:lnTo>
                    <a:pt x="208" y="242"/>
                  </a:lnTo>
                  <a:lnTo>
                    <a:pt x="182" y="255"/>
                  </a:lnTo>
                  <a:lnTo>
                    <a:pt x="166" y="299"/>
                  </a:lnTo>
                  <a:lnTo>
                    <a:pt x="142" y="360"/>
                  </a:lnTo>
                  <a:lnTo>
                    <a:pt x="115" y="417"/>
                  </a:lnTo>
                  <a:lnTo>
                    <a:pt x="84" y="435"/>
                  </a:lnTo>
                  <a:lnTo>
                    <a:pt x="40" y="435"/>
                  </a:lnTo>
                  <a:lnTo>
                    <a:pt x="12" y="422"/>
                  </a:lnTo>
                  <a:lnTo>
                    <a:pt x="0" y="387"/>
                  </a:lnTo>
                  <a:lnTo>
                    <a:pt x="3" y="348"/>
                  </a:lnTo>
                  <a:lnTo>
                    <a:pt x="17" y="276"/>
                  </a:lnTo>
                  <a:lnTo>
                    <a:pt x="45" y="218"/>
                  </a:lnTo>
                  <a:lnTo>
                    <a:pt x="78" y="168"/>
                  </a:lnTo>
                  <a:lnTo>
                    <a:pt x="139" y="60"/>
                  </a:lnTo>
                  <a:lnTo>
                    <a:pt x="180" y="12"/>
                  </a:lnTo>
                  <a:lnTo>
                    <a:pt x="234" y="0"/>
                  </a:lnTo>
                  <a:lnTo>
                    <a:pt x="265" y="8"/>
                  </a:lnTo>
                  <a:lnTo>
                    <a:pt x="288" y="24"/>
                  </a:lnTo>
                  <a:lnTo>
                    <a:pt x="310" y="53"/>
                  </a:lnTo>
                  <a:lnTo>
                    <a:pt x="322" y="84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4221" name="Freeform 36">
              <a:extLst>
                <a:ext uri="{FF2B5EF4-FFF2-40B4-BE49-F238E27FC236}">
                  <a16:creationId xmlns:a16="http://schemas.microsoft.com/office/drawing/2014/main" id="{295F6E2D-989E-034D-AF6D-C7A92EBB680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89" y="2484"/>
              <a:ext cx="85" cy="99"/>
            </a:xfrm>
            <a:custGeom>
              <a:avLst/>
              <a:gdLst>
                <a:gd name="T0" fmla="*/ 15 w 85"/>
                <a:gd name="T1" fmla="*/ 0 h 99"/>
                <a:gd name="T2" fmla="*/ 49 w 85"/>
                <a:gd name="T3" fmla="*/ 0 h 99"/>
                <a:gd name="T4" fmla="*/ 83 w 85"/>
                <a:gd name="T5" fmla="*/ 12 h 99"/>
                <a:gd name="T6" fmla="*/ 85 w 85"/>
                <a:gd name="T7" fmla="*/ 51 h 99"/>
                <a:gd name="T8" fmla="*/ 75 w 85"/>
                <a:gd name="T9" fmla="*/ 80 h 99"/>
                <a:gd name="T10" fmla="*/ 42 w 85"/>
                <a:gd name="T11" fmla="*/ 99 h 99"/>
                <a:gd name="T12" fmla="*/ 18 w 85"/>
                <a:gd name="T13" fmla="*/ 89 h 99"/>
                <a:gd name="T14" fmla="*/ 9 w 85"/>
                <a:gd name="T15" fmla="*/ 72 h 99"/>
                <a:gd name="T16" fmla="*/ 0 w 85"/>
                <a:gd name="T17" fmla="*/ 47 h 99"/>
                <a:gd name="T18" fmla="*/ 3 w 85"/>
                <a:gd name="T19" fmla="*/ 14 h 99"/>
                <a:gd name="T20" fmla="*/ 15 w 85"/>
                <a:gd name="T21" fmla="*/ 0 h 9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5" h="99">
                  <a:moveTo>
                    <a:pt x="15" y="0"/>
                  </a:moveTo>
                  <a:lnTo>
                    <a:pt x="49" y="0"/>
                  </a:lnTo>
                  <a:lnTo>
                    <a:pt x="83" y="12"/>
                  </a:lnTo>
                  <a:lnTo>
                    <a:pt x="85" y="51"/>
                  </a:lnTo>
                  <a:lnTo>
                    <a:pt x="75" y="80"/>
                  </a:lnTo>
                  <a:lnTo>
                    <a:pt x="42" y="99"/>
                  </a:lnTo>
                  <a:lnTo>
                    <a:pt x="18" y="89"/>
                  </a:lnTo>
                  <a:lnTo>
                    <a:pt x="9" y="72"/>
                  </a:lnTo>
                  <a:lnTo>
                    <a:pt x="0" y="47"/>
                  </a:lnTo>
                  <a:lnTo>
                    <a:pt x="3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4222" name="Freeform 37">
              <a:extLst>
                <a:ext uri="{FF2B5EF4-FFF2-40B4-BE49-F238E27FC236}">
                  <a16:creationId xmlns:a16="http://schemas.microsoft.com/office/drawing/2014/main" id="{1F099EC4-BA78-2143-A24D-FDE668ED23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07" y="1998"/>
              <a:ext cx="276" cy="543"/>
            </a:xfrm>
            <a:custGeom>
              <a:avLst/>
              <a:gdLst>
                <a:gd name="T0" fmla="*/ 276 w 276"/>
                <a:gd name="T1" fmla="*/ 78 h 543"/>
                <a:gd name="T2" fmla="*/ 264 w 276"/>
                <a:gd name="T3" fmla="*/ 41 h 543"/>
                <a:gd name="T4" fmla="*/ 244 w 276"/>
                <a:gd name="T5" fmla="*/ 15 h 543"/>
                <a:gd name="T6" fmla="*/ 213 w 276"/>
                <a:gd name="T7" fmla="*/ 6 h 543"/>
                <a:gd name="T8" fmla="*/ 174 w 276"/>
                <a:gd name="T9" fmla="*/ 0 h 543"/>
                <a:gd name="T10" fmla="*/ 120 w 276"/>
                <a:gd name="T11" fmla="*/ 18 h 543"/>
                <a:gd name="T12" fmla="*/ 80 w 276"/>
                <a:gd name="T13" fmla="*/ 42 h 543"/>
                <a:gd name="T14" fmla="*/ 46 w 276"/>
                <a:gd name="T15" fmla="*/ 102 h 543"/>
                <a:gd name="T16" fmla="*/ 26 w 276"/>
                <a:gd name="T17" fmla="*/ 240 h 543"/>
                <a:gd name="T18" fmla="*/ 3 w 276"/>
                <a:gd name="T19" fmla="*/ 342 h 543"/>
                <a:gd name="T20" fmla="*/ 0 w 276"/>
                <a:gd name="T21" fmla="*/ 444 h 543"/>
                <a:gd name="T22" fmla="*/ 7 w 276"/>
                <a:gd name="T23" fmla="*/ 492 h 543"/>
                <a:gd name="T24" fmla="*/ 29 w 276"/>
                <a:gd name="T25" fmla="*/ 528 h 543"/>
                <a:gd name="T26" fmla="*/ 79 w 276"/>
                <a:gd name="T27" fmla="*/ 543 h 543"/>
                <a:gd name="T28" fmla="*/ 126 w 276"/>
                <a:gd name="T29" fmla="*/ 522 h 543"/>
                <a:gd name="T30" fmla="*/ 151 w 276"/>
                <a:gd name="T31" fmla="*/ 468 h 543"/>
                <a:gd name="T32" fmla="*/ 168 w 276"/>
                <a:gd name="T33" fmla="*/ 378 h 543"/>
                <a:gd name="T34" fmla="*/ 192 w 276"/>
                <a:gd name="T35" fmla="*/ 296 h 543"/>
                <a:gd name="T36" fmla="*/ 232 w 276"/>
                <a:gd name="T37" fmla="*/ 219 h 543"/>
                <a:gd name="T38" fmla="*/ 261 w 276"/>
                <a:gd name="T39" fmla="*/ 134 h 543"/>
                <a:gd name="T40" fmla="*/ 276 w 276"/>
                <a:gd name="T41" fmla="*/ 78 h 5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76" h="543">
                  <a:moveTo>
                    <a:pt x="276" y="78"/>
                  </a:moveTo>
                  <a:lnTo>
                    <a:pt x="264" y="41"/>
                  </a:lnTo>
                  <a:lnTo>
                    <a:pt x="244" y="15"/>
                  </a:lnTo>
                  <a:lnTo>
                    <a:pt x="213" y="6"/>
                  </a:lnTo>
                  <a:lnTo>
                    <a:pt x="174" y="0"/>
                  </a:lnTo>
                  <a:lnTo>
                    <a:pt x="120" y="18"/>
                  </a:lnTo>
                  <a:lnTo>
                    <a:pt x="80" y="42"/>
                  </a:lnTo>
                  <a:lnTo>
                    <a:pt x="46" y="102"/>
                  </a:lnTo>
                  <a:lnTo>
                    <a:pt x="26" y="240"/>
                  </a:lnTo>
                  <a:lnTo>
                    <a:pt x="3" y="342"/>
                  </a:lnTo>
                  <a:lnTo>
                    <a:pt x="0" y="444"/>
                  </a:lnTo>
                  <a:lnTo>
                    <a:pt x="7" y="492"/>
                  </a:lnTo>
                  <a:lnTo>
                    <a:pt x="29" y="528"/>
                  </a:lnTo>
                  <a:lnTo>
                    <a:pt x="79" y="543"/>
                  </a:lnTo>
                  <a:lnTo>
                    <a:pt x="126" y="522"/>
                  </a:lnTo>
                  <a:lnTo>
                    <a:pt x="151" y="468"/>
                  </a:lnTo>
                  <a:lnTo>
                    <a:pt x="168" y="378"/>
                  </a:lnTo>
                  <a:lnTo>
                    <a:pt x="192" y="296"/>
                  </a:lnTo>
                  <a:lnTo>
                    <a:pt x="232" y="219"/>
                  </a:lnTo>
                  <a:lnTo>
                    <a:pt x="261" y="134"/>
                  </a:lnTo>
                  <a:lnTo>
                    <a:pt x="276" y="78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4223" name="Freeform 38">
              <a:extLst>
                <a:ext uri="{FF2B5EF4-FFF2-40B4-BE49-F238E27FC236}">
                  <a16:creationId xmlns:a16="http://schemas.microsoft.com/office/drawing/2014/main" id="{743343D0-33B3-B847-B668-5B6ACE58172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22" y="2382"/>
              <a:ext cx="115" cy="132"/>
            </a:xfrm>
            <a:custGeom>
              <a:avLst/>
              <a:gdLst>
                <a:gd name="T0" fmla="*/ 114 w 115"/>
                <a:gd name="T1" fmla="*/ 21 h 132"/>
                <a:gd name="T2" fmla="*/ 115 w 115"/>
                <a:gd name="T3" fmla="*/ 70 h 132"/>
                <a:gd name="T4" fmla="*/ 98 w 115"/>
                <a:gd name="T5" fmla="*/ 119 h 132"/>
                <a:gd name="T6" fmla="*/ 68 w 115"/>
                <a:gd name="T7" fmla="*/ 132 h 132"/>
                <a:gd name="T8" fmla="*/ 23 w 115"/>
                <a:gd name="T9" fmla="*/ 119 h 132"/>
                <a:gd name="T10" fmla="*/ 9 w 115"/>
                <a:gd name="T11" fmla="*/ 97 h 132"/>
                <a:gd name="T12" fmla="*/ 2 w 115"/>
                <a:gd name="T13" fmla="*/ 71 h 132"/>
                <a:gd name="T14" fmla="*/ 0 w 115"/>
                <a:gd name="T15" fmla="*/ 34 h 132"/>
                <a:gd name="T16" fmla="*/ 19 w 115"/>
                <a:gd name="T17" fmla="*/ 9 h 132"/>
                <a:gd name="T18" fmla="*/ 80 w 115"/>
                <a:gd name="T19" fmla="*/ 0 h 132"/>
                <a:gd name="T20" fmla="*/ 114 w 115"/>
                <a:gd name="T21" fmla="*/ 21 h 1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132">
                  <a:moveTo>
                    <a:pt x="114" y="21"/>
                  </a:moveTo>
                  <a:lnTo>
                    <a:pt x="115" y="70"/>
                  </a:lnTo>
                  <a:lnTo>
                    <a:pt x="98" y="119"/>
                  </a:lnTo>
                  <a:lnTo>
                    <a:pt x="68" y="132"/>
                  </a:lnTo>
                  <a:lnTo>
                    <a:pt x="23" y="119"/>
                  </a:lnTo>
                  <a:lnTo>
                    <a:pt x="9" y="97"/>
                  </a:lnTo>
                  <a:lnTo>
                    <a:pt x="2" y="71"/>
                  </a:lnTo>
                  <a:lnTo>
                    <a:pt x="0" y="34"/>
                  </a:lnTo>
                  <a:lnTo>
                    <a:pt x="19" y="9"/>
                  </a:lnTo>
                  <a:lnTo>
                    <a:pt x="80" y="0"/>
                  </a:lnTo>
                  <a:lnTo>
                    <a:pt x="114" y="21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4224" name="Freeform 39">
              <a:extLst>
                <a:ext uri="{FF2B5EF4-FFF2-40B4-BE49-F238E27FC236}">
                  <a16:creationId xmlns:a16="http://schemas.microsoft.com/office/drawing/2014/main" id="{87C765C2-B11A-3B4B-902D-6C14C02E4C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92" y="2034"/>
              <a:ext cx="502" cy="817"/>
            </a:xfrm>
            <a:custGeom>
              <a:avLst/>
              <a:gdLst>
                <a:gd name="T0" fmla="*/ 210 w 502"/>
                <a:gd name="T1" fmla="*/ 102 h 817"/>
                <a:gd name="T2" fmla="*/ 283 w 502"/>
                <a:gd name="T3" fmla="*/ 84 h 817"/>
                <a:gd name="T4" fmla="*/ 331 w 502"/>
                <a:gd name="T5" fmla="*/ 54 h 817"/>
                <a:gd name="T6" fmla="*/ 391 w 502"/>
                <a:gd name="T7" fmla="*/ 18 h 817"/>
                <a:gd name="T8" fmla="*/ 457 w 502"/>
                <a:gd name="T9" fmla="*/ 0 h 817"/>
                <a:gd name="T10" fmla="*/ 481 w 502"/>
                <a:gd name="T11" fmla="*/ 9 h 817"/>
                <a:gd name="T12" fmla="*/ 499 w 502"/>
                <a:gd name="T13" fmla="*/ 29 h 817"/>
                <a:gd name="T14" fmla="*/ 502 w 502"/>
                <a:gd name="T15" fmla="*/ 62 h 817"/>
                <a:gd name="T16" fmla="*/ 493 w 502"/>
                <a:gd name="T17" fmla="*/ 102 h 817"/>
                <a:gd name="T18" fmla="*/ 484 w 502"/>
                <a:gd name="T19" fmla="*/ 137 h 817"/>
                <a:gd name="T20" fmla="*/ 457 w 502"/>
                <a:gd name="T21" fmla="*/ 180 h 817"/>
                <a:gd name="T22" fmla="*/ 394 w 502"/>
                <a:gd name="T23" fmla="*/ 240 h 817"/>
                <a:gd name="T24" fmla="*/ 349 w 502"/>
                <a:gd name="T25" fmla="*/ 270 h 817"/>
                <a:gd name="T26" fmla="*/ 313 w 502"/>
                <a:gd name="T27" fmla="*/ 288 h 817"/>
                <a:gd name="T28" fmla="*/ 319 w 502"/>
                <a:gd name="T29" fmla="*/ 354 h 817"/>
                <a:gd name="T30" fmla="*/ 325 w 502"/>
                <a:gd name="T31" fmla="*/ 414 h 817"/>
                <a:gd name="T32" fmla="*/ 319 w 502"/>
                <a:gd name="T33" fmla="*/ 504 h 817"/>
                <a:gd name="T34" fmla="*/ 307 w 502"/>
                <a:gd name="T35" fmla="*/ 558 h 817"/>
                <a:gd name="T36" fmla="*/ 301 w 502"/>
                <a:gd name="T37" fmla="*/ 612 h 817"/>
                <a:gd name="T38" fmla="*/ 274 w 502"/>
                <a:gd name="T39" fmla="*/ 668 h 817"/>
                <a:gd name="T40" fmla="*/ 249 w 502"/>
                <a:gd name="T41" fmla="*/ 708 h 817"/>
                <a:gd name="T42" fmla="*/ 204 w 502"/>
                <a:gd name="T43" fmla="*/ 746 h 817"/>
                <a:gd name="T44" fmla="*/ 162 w 502"/>
                <a:gd name="T45" fmla="*/ 781 h 817"/>
                <a:gd name="T46" fmla="*/ 117 w 502"/>
                <a:gd name="T47" fmla="*/ 804 h 817"/>
                <a:gd name="T48" fmla="*/ 84 w 502"/>
                <a:gd name="T49" fmla="*/ 817 h 817"/>
                <a:gd name="T50" fmla="*/ 54 w 502"/>
                <a:gd name="T51" fmla="*/ 751 h 817"/>
                <a:gd name="T52" fmla="*/ 36 w 502"/>
                <a:gd name="T53" fmla="*/ 684 h 817"/>
                <a:gd name="T54" fmla="*/ 6 w 502"/>
                <a:gd name="T55" fmla="*/ 582 h 817"/>
                <a:gd name="T56" fmla="*/ 0 w 502"/>
                <a:gd name="T57" fmla="*/ 534 h 817"/>
                <a:gd name="T58" fmla="*/ 24 w 502"/>
                <a:gd name="T59" fmla="*/ 456 h 817"/>
                <a:gd name="T60" fmla="*/ 48 w 502"/>
                <a:gd name="T61" fmla="*/ 348 h 817"/>
                <a:gd name="T62" fmla="*/ 78 w 502"/>
                <a:gd name="T63" fmla="*/ 210 h 817"/>
                <a:gd name="T64" fmla="*/ 108 w 502"/>
                <a:gd name="T65" fmla="*/ 144 h 817"/>
                <a:gd name="T66" fmla="*/ 162 w 502"/>
                <a:gd name="T67" fmla="*/ 114 h 817"/>
                <a:gd name="T68" fmla="*/ 210 w 502"/>
                <a:gd name="T69" fmla="*/ 10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2" h="817">
                  <a:moveTo>
                    <a:pt x="210" y="102"/>
                  </a:moveTo>
                  <a:lnTo>
                    <a:pt x="283" y="84"/>
                  </a:lnTo>
                  <a:lnTo>
                    <a:pt x="331" y="54"/>
                  </a:lnTo>
                  <a:lnTo>
                    <a:pt x="391" y="18"/>
                  </a:lnTo>
                  <a:lnTo>
                    <a:pt x="457" y="0"/>
                  </a:lnTo>
                  <a:lnTo>
                    <a:pt x="481" y="9"/>
                  </a:lnTo>
                  <a:lnTo>
                    <a:pt x="499" y="29"/>
                  </a:lnTo>
                  <a:lnTo>
                    <a:pt x="502" y="62"/>
                  </a:lnTo>
                  <a:lnTo>
                    <a:pt x="493" y="102"/>
                  </a:lnTo>
                  <a:lnTo>
                    <a:pt x="484" y="137"/>
                  </a:lnTo>
                  <a:lnTo>
                    <a:pt x="457" y="180"/>
                  </a:lnTo>
                  <a:lnTo>
                    <a:pt x="394" y="240"/>
                  </a:lnTo>
                  <a:lnTo>
                    <a:pt x="349" y="270"/>
                  </a:lnTo>
                  <a:lnTo>
                    <a:pt x="313" y="288"/>
                  </a:lnTo>
                  <a:lnTo>
                    <a:pt x="319" y="354"/>
                  </a:lnTo>
                  <a:lnTo>
                    <a:pt x="325" y="414"/>
                  </a:lnTo>
                  <a:lnTo>
                    <a:pt x="319" y="504"/>
                  </a:lnTo>
                  <a:lnTo>
                    <a:pt x="307" y="558"/>
                  </a:lnTo>
                  <a:lnTo>
                    <a:pt x="301" y="612"/>
                  </a:lnTo>
                  <a:lnTo>
                    <a:pt x="274" y="668"/>
                  </a:lnTo>
                  <a:lnTo>
                    <a:pt x="249" y="708"/>
                  </a:lnTo>
                  <a:lnTo>
                    <a:pt x="204" y="746"/>
                  </a:lnTo>
                  <a:lnTo>
                    <a:pt x="162" y="781"/>
                  </a:lnTo>
                  <a:lnTo>
                    <a:pt x="117" y="804"/>
                  </a:lnTo>
                  <a:lnTo>
                    <a:pt x="84" y="817"/>
                  </a:lnTo>
                  <a:lnTo>
                    <a:pt x="54" y="751"/>
                  </a:lnTo>
                  <a:lnTo>
                    <a:pt x="36" y="684"/>
                  </a:lnTo>
                  <a:lnTo>
                    <a:pt x="6" y="582"/>
                  </a:lnTo>
                  <a:lnTo>
                    <a:pt x="0" y="534"/>
                  </a:lnTo>
                  <a:lnTo>
                    <a:pt x="24" y="456"/>
                  </a:lnTo>
                  <a:lnTo>
                    <a:pt x="48" y="348"/>
                  </a:lnTo>
                  <a:lnTo>
                    <a:pt x="78" y="210"/>
                  </a:lnTo>
                  <a:lnTo>
                    <a:pt x="108" y="144"/>
                  </a:lnTo>
                  <a:lnTo>
                    <a:pt x="162" y="114"/>
                  </a:lnTo>
                  <a:lnTo>
                    <a:pt x="210" y="102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4225" name="Freeform 40">
              <a:extLst>
                <a:ext uri="{FF2B5EF4-FFF2-40B4-BE49-F238E27FC236}">
                  <a16:creationId xmlns:a16="http://schemas.microsoft.com/office/drawing/2014/main" id="{AE23D9EE-6D92-1144-A8DB-D53EBDCE7C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93" y="2037"/>
              <a:ext cx="183" cy="129"/>
            </a:xfrm>
            <a:custGeom>
              <a:avLst/>
              <a:gdLst>
                <a:gd name="T0" fmla="*/ 0 w 183"/>
                <a:gd name="T1" fmla="*/ 72 h 129"/>
                <a:gd name="T2" fmla="*/ 24 w 183"/>
                <a:gd name="T3" fmla="*/ 117 h 129"/>
                <a:gd name="T4" fmla="*/ 48 w 183"/>
                <a:gd name="T5" fmla="*/ 129 h 129"/>
                <a:gd name="T6" fmla="*/ 105 w 183"/>
                <a:gd name="T7" fmla="*/ 114 h 129"/>
                <a:gd name="T8" fmla="*/ 159 w 183"/>
                <a:gd name="T9" fmla="*/ 90 h 129"/>
                <a:gd name="T10" fmla="*/ 180 w 183"/>
                <a:gd name="T11" fmla="*/ 72 h 129"/>
                <a:gd name="T12" fmla="*/ 183 w 183"/>
                <a:gd name="T13" fmla="*/ 27 h 129"/>
                <a:gd name="T14" fmla="*/ 165 w 183"/>
                <a:gd name="T15" fmla="*/ 0 h 129"/>
                <a:gd name="T16" fmla="*/ 123 w 183"/>
                <a:gd name="T17" fmla="*/ 3 h 129"/>
                <a:gd name="T18" fmla="*/ 90 w 183"/>
                <a:gd name="T19" fmla="*/ 17 h 129"/>
                <a:gd name="T20" fmla="*/ 54 w 183"/>
                <a:gd name="T21" fmla="*/ 35 h 129"/>
                <a:gd name="T22" fmla="*/ 0 w 183"/>
                <a:gd name="T23" fmla="*/ 72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3" h="129">
                  <a:moveTo>
                    <a:pt x="0" y="72"/>
                  </a:moveTo>
                  <a:lnTo>
                    <a:pt x="24" y="117"/>
                  </a:lnTo>
                  <a:lnTo>
                    <a:pt x="48" y="129"/>
                  </a:lnTo>
                  <a:lnTo>
                    <a:pt x="105" y="114"/>
                  </a:lnTo>
                  <a:lnTo>
                    <a:pt x="159" y="90"/>
                  </a:lnTo>
                  <a:lnTo>
                    <a:pt x="180" y="72"/>
                  </a:lnTo>
                  <a:lnTo>
                    <a:pt x="183" y="27"/>
                  </a:lnTo>
                  <a:lnTo>
                    <a:pt x="165" y="0"/>
                  </a:lnTo>
                  <a:lnTo>
                    <a:pt x="123" y="3"/>
                  </a:lnTo>
                  <a:lnTo>
                    <a:pt x="90" y="17"/>
                  </a:lnTo>
                  <a:lnTo>
                    <a:pt x="54" y="3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4226" name="Freeform 41">
              <a:extLst>
                <a:ext uri="{FF2B5EF4-FFF2-40B4-BE49-F238E27FC236}">
                  <a16:creationId xmlns:a16="http://schemas.microsoft.com/office/drawing/2014/main" id="{BD62A4F5-E133-414E-968C-B850C3023B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46" y="2381"/>
              <a:ext cx="6" cy="36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15 h 36"/>
                <a:gd name="T4" fmla="*/ 0 w 6"/>
                <a:gd name="T5" fmla="*/ 0 h 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36">
                  <a:moveTo>
                    <a:pt x="6" y="36"/>
                  </a:moveTo>
                  <a:lnTo>
                    <a:pt x="6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</p:grpSp>
      <p:grpSp>
        <p:nvGrpSpPr>
          <p:cNvPr id="49195" name="Group 43">
            <a:extLst>
              <a:ext uri="{FF2B5EF4-FFF2-40B4-BE49-F238E27FC236}">
                <a16:creationId xmlns:a16="http://schemas.microsoft.com/office/drawing/2014/main" id="{B972EA6F-D47A-9540-BD77-0B1E49553D1D}"/>
              </a:ext>
            </a:extLst>
          </p:cNvPr>
          <p:cNvGrpSpPr>
            <a:grpSpLocks noChangeAspect="1"/>
          </p:cNvGrpSpPr>
          <p:nvPr/>
        </p:nvGrpSpPr>
        <p:grpSpPr bwMode="auto">
          <a:xfrm flipH="1" flipV="1">
            <a:off x="6172200" y="1219200"/>
            <a:ext cx="511175" cy="968375"/>
            <a:chOff x="3992" y="1258"/>
            <a:chExt cx="1071" cy="2031"/>
          </a:xfrm>
        </p:grpSpPr>
        <p:sp>
          <p:nvSpPr>
            <p:cNvPr id="4197" name="Freeform 44">
              <a:extLst>
                <a:ext uri="{FF2B5EF4-FFF2-40B4-BE49-F238E27FC236}">
                  <a16:creationId xmlns:a16="http://schemas.microsoft.com/office/drawing/2014/main" id="{1B402197-0AC2-E048-960A-C9A9524779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94" y="2014"/>
              <a:ext cx="1069" cy="1275"/>
            </a:xfrm>
            <a:custGeom>
              <a:avLst/>
              <a:gdLst>
                <a:gd name="T0" fmla="*/ 832 w 1069"/>
                <a:gd name="T1" fmla="*/ 1275 h 1275"/>
                <a:gd name="T2" fmla="*/ 853 w 1069"/>
                <a:gd name="T3" fmla="*/ 1103 h 1275"/>
                <a:gd name="T4" fmla="*/ 912 w 1069"/>
                <a:gd name="T5" fmla="*/ 1011 h 1275"/>
                <a:gd name="T6" fmla="*/ 972 w 1069"/>
                <a:gd name="T7" fmla="*/ 930 h 1275"/>
                <a:gd name="T8" fmla="*/ 1028 w 1069"/>
                <a:gd name="T9" fmla="*/ 828 h 1275"/>
                <a:gd name="T10" fmla="*/ 1057 w 1069"/>
                <a:gd name="T11" fmla="*/ 742 h 1275"/>
                <a:gd name="T12" fmla="*/ 1069 w 1069"/>
                <a:gd name="T13" fmla="*/ 638 h 1275"/>
                <a:gd name="T14" fmla="*/ 1045 w 1069"/>
                <a:gd name="T15" fmla="*/ 525 h 1275"/>
                <a:gd name="T16" fmla="*/ 1008 w 1069"/>
                <a:gd name="T17" fmla="*/ 434 h 1275"/>
                <a:gd name="T18" fmla="*/ 1014 w 1069"/>
                <a:gd name="T19" fmla="*/ 352 h 1275"/>
                <a:gd name="T20" fmla="*/ 999 w 1069"/>
                <a:gd name="T21" fmla="*/ 278 h 1275"/>
                <a:gd name="T22" fmla="*/ 978 w 1069"/>
                <a:gd name="T23" fmla="*/ 236 h 1275"/>
                <a:gd name="T24" fmla="*/ 949 w 1069"/>
                <a:gd name="T25" fmla="*/ 201 h 1275"/>
                <a:gd name="T26" fmla="*/ 938 w 1069"/>
                <a:gd name="T27" fmla="*/ 177 h 1275"/>
                <a:gd name="T28" fmla="*/ 897 w 1069"/>
                <a:gd name="T29" fmla="*/ 153 h 1275"/>
                <a:gd name="T30" fmla="*/ 863 w 1069"/>
                <a:gd name="T31" fmla="*/ 148 h 1275"/>
                <a:gd name="T32" fmla="*/ 837 w 1069"/>
                <a:gd name="T33" fmla="*/ 161 h 1275"/>
                <a:gd name="T34" fmla="*/ 806 w 1069"/>
                <a:gd name="T35" fmla="*/ 242 h 1275"/>
                <a:gd name="T36" fmla="*/ 749 w 1069"/>
                <a:gd name="T37" fmla="*/ 360 h 1275"/>
                <a:gd name="T38" fmla="*/ 833 w 1069"/>
                <a:gd name="T39" fmla="*/ 157 h 1275"/>
                <a:gd name="T40" fmla="*/ 848 w 1069"/>
                <a:gd name="T41" fmla="*/ 132 h 1275"/>
                <a:gd name="T42" fmla="*/ 829 w 1069"/>
                <a:gd name="T43" fmla="*/ 87 h 1275"/>
                <a:gd name="T44" fmla="*/ 798 w 1069"/>
                <a:gd name="T45" fmla="*/ 71 h 1275"/>
                <a:gd name="T46" fmla="*/ 757 w 1069"/>
                <a:gd name="T47" fmla="*/ 54 h 1275"/>
                <a:gd name="T48" fmla="*/ 701 w 1069"/>
                <a:gd name="T49" fmla="*/ 34 h 1275"/>
                <a:gd name="T50" fmla="*/ 687 w 1069"/>
                <a:gd name="T51" fmla="*/ 22 h 1275"/>
                <a:gd name="T52" fmla="*/ 661 w 1069"/>
                <a:gd name="T53" fmla="*/ 0 h 1275"/>
                <a:gd name="T54" fmla="*/ 506 w 1069"/>
                <a:gd name="T55" fmla="*/ 34 h 1275"/>
                <a:gd name="T56" fmla="*/ 301 w 1069"/>
                <a:gd name="T57" fmla="*/ 147 h 1275"/>
                <a:gd name="T58" fmla="*/ 286 w 1069"/>
                <a:gd name="T59" fmla="*/ 177 h 1275"/>
                <a:gd name="T60" fmla="*/ 239 w 1069"/>
                <a:gd name="T61" fmla="*/ 225 h 1275"/>
                <a:gd name="T62" fmla="*/ 183 w 1069"/>
                <a:gd name="T63" fmla="*/ 263 h 1275"/>
                <a:gd name="T64" fmla="*/ 134 w 1069"/>
                <a:gd name="T65" fmla="*/ 283 h 1275"/>
                <a:gd name="T66" fmla="*/ 89 w 1069"/>
                <a:gd name="T67" fmla="*/ 328 h 1275"/>
                <a:gd name="T68" fmla="*/ 59 w 1069"/>
                <a:gd name="T69" fmla="*/ 405 h 1275"/>
                <a:gd name="T70" fmla="*/ 18 w 1069"/>
                <a:gd name="T71" fmla="*/ 507 h 1275"/>
                <a:gd name="T72" fmla="*/ 0 w 1069"/>
                <a:gd name="T73" fmla="*/ 564 h 1275"/>
                <a:gd name="T74" fmla="*/ 18 w 1069"/>
                <a:gd name="T75" fmla="*/ 654 h 1275"/>
                <a:gd name="T76" fmla="*/ 48 w 1069"/>
                <a:gd name="T77" fmla="*/ 748 h 1275"/>
                <a:gd name="T78" fmla="*/ 96 w 1069"/>
                <a:gd name="T79" fmla="*/ 867 h 1275"/>
                <a:gd name="T80" fmla="*/ 123 w 1069"/>
                <a:gd name="T81" fmla="*/ 965 h 1275"/>
                <a:gd name="T82" fmla="*/ 190 w 1069"/>
                <a:gd name="T83" fmla="*/ 1055 h 1275"/>
                <a:gd name="T84" fmla="*/ 224 w 1069"/>
                <a:gd name="T85" fmla="*/ 1071 h 1275"/>
                <a:gd name="T86" fmla="*/ 243 w 1069"/>
                <a:gd name="T87" fmla="*/ 1121 h 1275"/>
                <a:gd name="T88" fmla="*/ 246 w 1069"/>
                <a:gd name="T89" fmla="*/ 1273 h 1275"/>
                <a:gd name="T90" fmla="*/ 832 w 1069"/>
                <a:gd name="T91" fmla="*/ 1275 h 127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069" h="1275">
                  <a:moveTo>
                    <a:pt x="832" y="1275"/>
                  </a:moveTo>
                  <a:lnTo>
                    <a:pt x="853" y="1103"/>
                  </a:lnTo>
                  <a:lnTo>
                    <a:pt x="912" y="1011"/>
                  </a:lnTo>
                  <a:lnTo>
                    <a:pt x="972" y="930"/>
                  </a:lnTo>
                  <a:lnTo>
                    <a:pt x="1028" y="828"/>
                  </a:lnTo>
                  <a:lnTo>
                    <a:pt x="1057" y="742"/>
                  </a:lnTo>
                  <a:lnTo>
                    <a:pt x="1069" y="638"/>
                  </a:lnTo>
                  <a:lnTo>
                    <a:pt x="1045" y="525"/>
                  </a:lnTo>
                  <a:lnTo>
                    <a:pt x="1008" y="434"/>
                  </a:lnTo>
                  <a:lnTo>
                    <a:pt x="1014" y="352"/>
                  </a:lnTo>
                  <a:lnTo>
                    <a:pt x="999" y="278"/>
                  </a:lnTo>
                  <a:lnTo>
                    <a:pt x="978" y="236"/>
                  </a:lnTo>
                  <a:lnTo>
                    <a:pt x="949" y="201"/>
                  </a:lnTo>
                  <a:lnTo>
                    <a:pt x="938" y="177"/>
                  </a:lnTo>
                  <a:lnTo>
                    <a:pt x="897" y="153"/>
                  </a:lnTo>
                  <a:lnTo>
                    <a:pt x="863" y="148"/>
                  </a:lnTo>
                  <a:lnTo>
                    <a:pt x="837" y="161"/>
                  </a:lnTo>
                  <a:lnTo>
                    <a:pt x="806" y="242"/>
                  </a:lnTo>
                  <a:lnTo>
                    <a:pt x="749" y="360"/>
                  </a:lnTo>
                  <a:lnTo>
                    <a:pt x="833" y="157"/>
                  </a:lnTo>
                  <a:lnTo>
                    <a:pt x="848" y="132"/>
                  </a:lnTo>
                  <a:lnTo>
                    <a:pt x="829" y="87"/>
                  </a:lnTo>
                  <a:lnTo>
                    <a:pt x="798" y="71"/>
                  </a:lnTo>
                  <a:lnTo>
                    <a:pt x="757" y="54"/>
                  </a:lnTo>
                  <a:lnTo>
                    <a:pt x="701" y="34"/>
                  </a:lnTo>
                  <a:lnTo>
                    <a:pt x="687" y="22"/>
                  </a:lnTo>
                  <a:lnTo>
                    <a:pt x="661" y="0"/>
                  </a:lnTo>
                  <a:lnTo>
                    <a:pt x="506" y="34"/>
                  </a:lnTo>
                  <a:lnTo>
                    <a:pt x="301" y="147"/>
                  </a:lnTo>
                  <a:lnTo>
                    <a:pt x="286" y="177"/>
                  </a:lnTo>
                  <a:lnTo>
                    <a:pt x="239" y="225"/>
                  </a:lnTo>
                  <a:lnTo>
                    <a:pt x="183" y="263"/>
                  </a:lnTo>
                  <a:lnTo>
                    <a:pt x="134" y="283"/>
                  </a:lnTo>
                  <a:lnTo>
                    <a:pt x="89" y="328"/>
                  </a:lnTo>
                  <a:lnTo>
                    <a:pt x="59" y="405"/>
                  </a:lnTo>
                  <a:lnTo>
                    <a:pt x="18" y="507"/>
                  </a:lnTo>
                  <a:lnTo>
                    <a:pt x="0" y="564"/>
                  </a:lnTo>
                  <a:lnTo>
                    <a:pt x="18" y="654"/>
                  </a:lnTo>
                  <a:lnTo>
                    <a:pt x="48" y="748"/>
                  </a:lnTo>
                  <a:lnTo>
                    <a:pt x="96" y="867"/>
                  </a:lnTo>
                  <a:lnTo>
                    <a:pt x="123" y="965"/>
                  </a:lnTo>
                  <a:lnTo>
                    <a:pt x="190" y="1055"/>
                  </a:lnTo>
                  <a:lnTo>
                    <a:pt x="224" y="1071"/>
                  </a:lnTo>
                  <a:lnTo>
                    <a:pt x="243" y="1121"/>
                  </a:lnTo>
                  <a:lnTo>
                    <a:pt x="246" y="1273"/>
                  </a:lnTo>
                  <a:lnTo>
                    <a:pt x="832" y="1275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4198" name="Freeform 45">
              <a:extLst>
                <a:ext uri="{FF2B5EF4-FFF2-40B4-BE49-F238E27FC236}">
                  <a16:creationId xmlns:a16="http://schemas.microsoft.com/office/drawing/2014/main" id="{0693B852-0876-B343-A0B8-6B539B5D1D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93" y="2412"/>
              <a:ext cx="468" cy="239"/>
            </a:xfrm>
            <a:custGeom>
              <a:avLst/>
              <a:gdLst>
                <a:gd name="T0" fmla="*/ 0 w 468"/>
                <a:gd name="T1" fmla="*/ 0 h 239"/>
                <a:gd name="T2" fmla="*/ 204 w 468"/>
                <a:gd name="T3" fmla="*/ 142 h 239"/>
                <a:gd name="T4" fmla="*/ 387 w 468"/>
                <a:gd name="T5" fmla="*/ 214 h 239"/>
                <a:gd name="T6" fmla="*/ 468 w 468"/>
                <a:gd name="T7" fmla="*/ 239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8" h="239">
                  <a:moveTo>
                    <a:pt x="0" y="0"/>
                  </a:moveTo>
                  <a:lnTo>
                    <a:pt x="204" y="142"/>
                  </a:lnTo>
                  <a:lnTo>
                    <a:pt x="387" y="214"/>
                  </a:lnTo>
                  <a:lnTo>
                    <a:pt x="468" y="23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199" name="Freeform 46">
              <a:extLst>
                <a:ext uri="{FF2B5EF4-FFF2-40B4-BE49-F238E27FC236}">
                  <a16:creationId xmlns:a16="http://schemas.microsoft.com/office/drawing/2014/main" id="{28F3C21E-7B1F-D24C-83F3-52F0813233E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05" y="2346"/>
              <a:ext cx="522" cy="558"/>
            </a:xfrm>
            <a:custGeom>
              <a:avLst/>
              <a:gdLst>
                <a:gd name="T0" fmla="*/ 0 w 522"/>
                <a:gd name="T1" fmla="*/ 0 h 558"/>
                <a:gd name="T2" fmla="*/ 293 w 522"/>
                <a:gd name="T3" fmla="*/ 156 h 558"/>
                <a:gd name="T4" fmla="*/ 359 w 522"/>
                <a:gd name="T5" fmla="*/ 213 h 558"/>
                <a:gd name="T6" fmla="*/ 443 w 522"/>
                <a:gd name="T7" fmla="*/ 313 h 558"/>
                <a:gd name="T8" fmla="*/ 479 w 522"/>
                <a:gd name="T9" fmla="*/ 394 h 558"/>
                <a:gd name="T10" fmla="*/ 498 w 522"/>
                <a:gd name="T11" fmla="*/ 464 h 558"/>
                <a:gd name="T12" fmla="*/ 522 w 522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2" h="558">
                  <a:moveTo>
                    <a:pt x="0" y="0"/>
                  </a:moveTo>
                  <a:lnTo>
                    <a:pt x="293" y="156"/>
                  </a:lnTo>
                  <a:lnTo>
                    <a:pt x="359" y="213"/>
                  </a:lnTo>
                  <a:lnTo>
                    <a:pt x="443" y="313"/>
                  </a:lnTo>
                  <a:lnTo>
                    <a:pt x="479" y="394"/>
                  </a:lnTo>
                  <a:lnTo>
                    <a:pt x="498" y="464"/>
                  </a:lnTo>
                  <a:lnTo>
                    <a:pt x="522" y="55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200" name="Freeform 47">
              <a:extLst>
                <a:ext uri="{FF2B5EF4-FFF2-40B4-BE49-F238E27FC236}">
                  <a16:creationId xmlns:a16="http://schemas.microsoft.com/office/drawing/2014/main" id="{1671F186-0EB9-414E-AE89-C3557C2A2A1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15" y="2039"/>
              <a:ext cx="343" cy="541"/>
            </a:xfrm>
            <a:custGeom>
              <a:avLst/>
              <a:gdLst>
                <a:gd name="T0" fmla="*/ 340 w 343"/>
                <a:gd name="T1" fmla="*/ 121 h 541"/>
                <a:gd name="T2" fmla="*/ 343 w 343"/>
                <a:gd name="T3" fmla="*/ 85 h 541"/>
                <a:gd name="T4" fmla="*/ 320 w 343"/>
                <a:gd name="T5" fmla="*/ 37 h 541"/>
                <a:gd name="T6" fmla="*/ 285 w 343"/>
                <a:gd name="T7" fmla="*/ 13 h 541"/>
                <a:gd name="T8" fmla="*/ 252 w 343"/>
                <a:gd name="T9" fmla="*/ 0 h 541"/>
                <a:gd name="T10" fmla="*/ 216 w 343"/>
                <a:gd name="T11" fmla="*/ 1 h 541"/>
                <a:gd name="T12" fmla="*/ 183 w 343"/>
                <a:gd name="T13" fmla="*/ 9 h 541"/>
                <a:gd name="T14" fmla="*/ 157 w 343"/>
                <a:gd name="T15" fmla="*/ 25 h 541"/>
                <a:gd name="T16" fmla="*/ 107 w 343"/>
                <a:gd name="T17" fmla="*/ 145 h 541"/>
                <a:gd name="T18" fmla="*/ 72 w 343"/>
                <a:gd name="T19" fmla="*/ 259 h 541"/>
                <a:gd name="T20" fmla="*/ 39 w 343"/>
                <a:gd name="T21" fmla="*/ 349 h 541"/>
                <a:gd name="T22" fmla="*/ 0 w 343"/>
                <a:gd name="T23" fmla="*/ 445 h 541"/>
                <a:gd name="T24" fmla="*/ 14 w 343"/>
                <a:gd name="T25" fmla="*/ 505 h 541"/>
                <a:gd name="T26" fmla="*/ 33 w 343"/>
                <a:gd name="T27" fmla="*/ 525 h 541"/>
                <a:gd name="T28" fmla="*/ 63 w 343"/>
                <a:gd name="T29" fmla="*/ 541 h 541"/>
                <a:gd name="T30" fmla="*/ 96 w 343"/>
                <a:gd name="T31" fmla="*/ 537 h 541"/>
                <a:gd name="T32" fmla="*/ 129 w 343"/>
                <a:gd name="T33" fmla="*/ 523 h 541"/>
                <a:gd name="T34" fmla="*/ 162 w 343"/>
                <a:gd name="T35" fmla="*/ 469 h 541"/>
                <a:gd name="T36" fmla="*/ 175 w 343"/>
                <a:gd name="T37" fmla="*/ 394 h 541"/>
                <a:gd name="T38" fmla="*/ 204 w 343"/>
                <a:gd name="T39" fmla="*/ 346 h 541"/>
                <a:gd name="T40" fmla="*/ 230 w 343"/>
                <a:gd name="T41" fmla="*/ 289 h 541"/>
                <a:gd name="T42" fmla="*/ 274 w 343"/>
                <a:gd name="T43" fmla="*/ 232 h 541"/>
                <a:gd name="T44" fmla="*/ 316 w 343"/>
                <a:gd name="T45" fmla="*/ 159 h 541"/>
                <a:gd name="T46" fmla="*/ 340 w 343"/>
                <a:gd name="T47" fmla="*/ 121 h 54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43" h="541">
                  <a:moveTo>
                    <a:pt x="340" y="121"/>
                  </a:moveTo>
                  <a:lnTo>
                    <a:pt x="343" y="85"/>
                  </a:lnTo>
                  <a:lnTo>
                    <a:pt x="320" y="37"/>
                  </a:lnTo>
                  <a:lnTo>
                    <a:pt x="285" y="13"/>
                  </a:lnTo>
                  <a:lnTo>
                    <a:pt x="252" y="0"/>
                  </a:lnTo>
                  <a:lnTo>
                    <a:pt x="216" y="1"/>
                  </a:lnTo>
                  <a:lnTo>
                    <a:pt x="183" y="9"/>
                  </a:lnTo>
                  <a:lnTo>
                    <a:pt x="157" y="25"/>
                  </a:lnTo>
                  <a:lnTo>
                    <a:pt x="107" y="145"/>
                  </a:lnTo>
                  <a:lnTo>
                    <a:pt x="72" y="259"/>
                  </a:lnTo>
                  <a:lnTo>
                    <a:pt x="39" y="349"/>
                  </a:lnTo>
                  <a:lnTo>
                    <a:pt x="0" y="445"/>
                  </a:lnTo>
                  <a:lnTo>
                    <a:pt x="14" y="505"/>
                  </a:lnTo>
                  <a:lnTo>
                    <a:pt x="33" y="525"/>
                  </a:lnTo>
                  <a:lnTo>
                    <a:pt x="63" y="541"/>
                  </a:lnTo>
                  <a:lnTo>
                    <a:pt x="96" y="537"/>
                  </a:lnTo>
                  <a:lnTo>
                    <a:pt x="129" y="523"/>
                  </a:lnTo>
                  <a:lnTo>
                    <a:pt x="162" y="469"/>
                  </a:lnTo>
                  <a:lnTo>
                    <a:pt x="175" y="394"/>
                  </a:lnTo>
                  <a:lnTo>
                    <a:pt x="204" y="346"/>
                  </a:lnTo>
                  <a:lnTo>
                    <a:pt x="230" y="289"/>
                  </a:lnTo>
                  <a:lnTo>
                    <a:pt x="274" y="232"/>
                  </a:lnTo>
                  <a:lnTo>
                    <a:pt x="316" y="159"/>
                  </a:lnTo>
                  <a:lnTo>
                    <a:pt x="340" y="121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4201" name="Freeform 48">
              <a:extLst>
                <a:ext uri="{FF2B5EF4-FFF2-40B4-BE49-F238E27FC236}">
                  <a16:creationId xmlns:a16="http://schemas.microsoft.com/office/drawing/2014/main" id="{36E3A7ED-6BDC-8342-88D5-E83A49D1F99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49" y="2429"/>
              <a:ext cx="99" cy="129"/>
            </a:xfrm>
            <a:custGeom>
              <a:avLst/>
              <a:gdLst>
                <a:gd name="T0" fmla="*/ 14 w 99"/>
                <a:gd name="T1" fmla="*/ 16 h 129"/>
                <a:gd name="T2" fmla="*/ 33 w 99"/>
                <a:gd name="T3" fmla="*/ 0 h 129"/>
                <a:gd name="T4" fmla="*/ 67 w 99"/>
                <a:gd name="T5" fmla="*/ 4 h 129"/>
                <a:gd name="T6" fmla="*/ 99 w 99"/>
                <a:gd name="T7" fmla="*/ 19 h 129"/>
                <a:gd name="T8" fmla="*/ 99 w 99"/>
                <a:gd name="T9" fmla="*/ 67 h 129"/>
                <a:gd name="T10" fmla="*/ 94 w 99"/>
                <a:gd name="T11" fmla="*/ 93 h 129"/>
                <a:gd name="T12" fmla="*/ 80 w 99"/>
                <a:gd name="T13" fmla="*/ 121 h 129"/>
                <a:gd name="T14" fmla="*/ 47 w 99"/>
                <a:gd name="T15" fmla="*/ 129 h 129"/>
                <a:gd name="T16" fmla="*/ 30 w 99"/>
                <a:gd name="T17" fmla="*/ 127 h 129"/>
                <a:gd name="T18" fmla="*/ 11 w 99"/>
                <a:gd name="T19" fmla="*/ 108 h 129"/>
                <a:gd name="T20" fmla="*/ 0 w 99"/>
                <a:gd name="T21" fmla="*/ 85 h 129"/>
                <a:gd name="T22" fmla="*/ 14 w 99"/>
                <a:gd name="T23" fmla="*/ 16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9" h="129">
                  <a:moveTo>
                    <a:pt x="14" y="16"/>
                  </a:moveTo>
                  <a:lnTo>
                    <a:pt x="33" y="0"/>
                  </a:lnTo>
                  <a:lnTo>
                    <a:pt x="67" y="4"/>
                  </a:lnTo>
                  <a:lnTo>
                    <a:pt x="99" y="19"/>
                  </a:lnTo>
                  <a:lnTo>
                    <a:pt x="99" y="67"/>
                  </a:lnTo>
                  <a:lnTo>
                    <a:pt x="94" y="93"/>
                  </a:lnTo>
                  <a:lnTo>
                    <a:pt x="80" y="121"/>
                  </a:lnTo>
                  <a:lnTo>
                    <a:pt x="47" y="129"/>
                  </a:lnTo>
                  <a:lnTo>
                    <a:pt x="30" y="127"/>
                  </a:lnTo>
                  <a:lnTo>
                    <a:pt x="11" y="108"/>
                  </a:lnTo>
                  <a:lnTo>
                    <a:pt x="0" y="85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4202" name="Freeform 49">
              <a:extLst>
                <a:ext uri="{FF2B5EF4-FFF2-40B4-BE49-F238E27FC236}">
                  <a16:creationId xmlns:a16="http://schemas.microsoft.com/office/drawing/2014/main" id="{BC8E904C-3F50-9145-A06D-94435D384D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16" y="1258"/>
              <a:ext cx="252" cy="947"/>
            </a:xfrm>
            <a:custGeom>
              <a:avLst/>
              <a:gdLst>
                <a:gd name="T0" fmla="*/ 247 w 252"/>
                <a:gd name="T1" fmla="*/ 873 h 947"/>
                <a:gd name="T2" fmla="*/ 251 w 252"/>
                <a:gd name="T3" fmla="*/ 823 h 947"/>
                <a:gd name="T4" fmla="*/ 252 w 252"/>
                <a:gd name="T5" fmla="*/ 711 h 947"/>
                <a:gd name="T6" fmla="*/ 244 w 252"/>
                <a:gd name="T7" fmla="*/ 601 h 947"/>
                <a:gd name="T8" fmla="*/ 239 w 252"/>
                <a:gd name="T9" fmla="*/ 552 h 947"/>
                <a:gd name="T10" fmla="*/ 236 w 252"/>
                <a:gd name="T11" fmla="*/ 516 h 947"/>
                <a:gd name="T12" fmla="*/ 236 w 252"/>
                <a:gd name="T13" fmla="*/ 439 h 947"/>
                <a:gd name="T14" fmla="*/ 240 w 252"/>
                <a:gd name="T15" fmla="*/ 353 h 947"/>
                <a:gd name="T16" fmla="*/ 239 w 252"/>
                <a:gd name="T17" fmla="*/ 289 h 947"/>
                <a:gd name="T18" fmla="*/ 237 w 252"/>
                <a:gd name="T19" fmla="*/ 240 h 947"/>
                <a:gd name="T20" fmla="*/ 228 w 252"/>
                <a:gd name="T21" fmla="*/ 145 h 947"/>
                <a:gd name="T22" fmla="*/ 220 w 252"/>
                <a:gd name="T23" fmla="*/ 77 h 947"/>
                <a:gd name="T24" fmla="*/ 205 w 252"/>
                <a:gd name="T25" fmla="*/ 21 h 947"/>
                <a:gd name="T26" fmla="*/ 186 w 252"/>
                <a:gd name="T27" fmla="*/ 3 h 947"/>
                <a:gd name="T28" fmla="*/ 162 w 252"/>
                <a:gd name="T29" fmla="*/ 1 h 947"/>
                <a:gd name="T30" fmla="*/ 136 w 252"/>
                <a:gd name="T31" fmla="*/ 0 h 947"/>
                <a:gd name="T32" fmla="*/ 105 w 252"/>
                <a:gd name="T33" fmla="*/ 13 h 947"/>
                <a:gd name="T34" fmla="*/ 80 w 252"/>
                <a:gd name="T35" fmla="*/ 61 h 947"/>
                <a:gd name="T36" fmla="*/ 74 w 252"/>
                <a:gd name="T37" fmla="*/ 139 h 947"/>
                <a:gd name="T38" fmla="*/ 71 w 252"/>
                <a:gd name="T39" fmla="*/ 230 h 947"/>
                <a:gd name="T40" fmla="*/ 66 w 252"/>
                <a:gd name="T41" fmla="*/ 289 h 947"/>
                <a:gd name="T42" fmla="*/ 58 w 252"/>
                <a:gd name="T43" fmla="*/ 350 h 947"/>
                <a:gd name="T44" fmla="*/ 59 w 252"/>
                <a:gd name="T45" fmla="*/ 422 h 947"/>
                <a:gd name="T46" fmla="*/ 56 w 252"/>
                <a:gd name="T47" fmla="*/ 504 h 947"/>
                <a:gd name="T48" fmla="*/ 44 w 252"/>
                <a:gd name="T49" fmla="*/ 566 h 947"/>
                <a:gd name="T50" fmla="*/ 32 w 252"/>
                <a:gd name="T51" fmla="*/ 665 h 947"/>
                <a:gd name="T52" fmla="*/ 17 w 252"/>
                <a:gd name="T53" fmla="*/ 769 h 947"/>
                <a:gd name="T54" fmla="*/ 3 w 252"/>
                <a:gd name="T55" fmla="*/ 857 h 947"/>
                <a:gd name="T56" fmla="*/ 0 w 252"/>
                <a:gd name="T57" fmla="*/ 947 h 947"/>
                <a:gd name="T58" fmla="*/ 231 w 252"/>
                <a:gd name="T59" fmla="*/ 943 h 947"/>
                <a:gd name="T60" fmla="*/ 247 w 252"/>
                <a:gd name="T61" fmla="*/ 873 h 94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2" h="947">
                  <a:moveTo>
                    <a:pt x="247" y="873"/>
                  </a:moveTo>
                  <a:lnTo>
                    <a:pt x="251" y="823"/>
                  </a:lnTo>
                  <a:lnTo>
                    <a:pt x="252" y="711"/>
                  </a:lnTo>
                  <a:lnTo>
                    <a:pt x="244" y="601"/>
                  </a:lnTo>
                  <a:lnTo>
                    <a:pt x="239" y="552"/>
                  </a:lnTo>
                  <a:lnTo>
                    <a:pt x="236" y="516"/>
                  </a:lnTo>
                  <a:lnTo>
                    <a:pt x="236" y="439"/>
                  </a:lnTo>
                  <a:lnTo>
                    <a:pt x="240" y="353"/>
                  </a:lnTo>
                  <a:lnTo>
                    <a:pt x="239" y="289"/>
                  </a:lnTo>
                  <a:lnTo>
                    <a:pt x="237" y="240"/>
                  </a:lnTo>
                  <a:lnTo>
                    <a:pt x="228" y="145"/>
                  </a:lnTo>
                  <a:lnTo>
                    <a:pt x="220" y="77"/>
                  </a:lnTo>
                  <a:lnTo>
                    <a:pt x="205" y="21"/>
                  </a:lnTo>
                  <a:lnTo>
                    <a:pt x="186" y="3"/>
                  </a:lnTo>
                  <a:lnTo>
                    <a:pt x="162" y="1"/>
                  </a:lnTo>
                  <a:lnTo>
                    <a:pt x="136" y="0"/>
                  </a:lnTo>
                  <a:lnTo>
                    <a:pt x="105" y="13"/>
                  </a:lnTo>
                  <a:lnTo>
                    <a:pt x="80" y="61"/>
                  </a:lnTo>
                  <a:lnTo>
                    <a:pt x="74" y="139"/>
                  </a:lnTo>
                  <a:lnTo>
                    <a:pt x="71" y="230"/>
                  </a:lnTo>
                  <a:lnTo>
                    <a:pt x="66" y="289"/>
                  </a:lnTo>
                  <a:lnTo>
                    <a:pt x="58" y="350"/>
                  </a:lnTo>
                  <a:lnTo>
                    <a:pt x="59" y="422"/>
                  </a:lnTo>
                  <a:lnTo>
                    <a:pt x="56" y="504"/>
                  </a:lnTo>
                  <a:lnTo>
                    <a:pt x="44" y="566"/>
                  </a:lnTo>
                  <a:lnTo>
                    <a:pt x="32" y="665"/>
                  </a:lnTo>
                  <a:lnTo>
                    <a:pt x="17" y="769"/>
                  </a:lnTo>
                  <a:lnTo>
                    <a:pt x="3" y="857"/>
                  </a:lnTo>
                  <a:lnTo>
                    <a:pt x="0" y="947"/>
                  </a:lnTo>
                  <a:lnTo>
                    <a:pt x="231" y="943"/>
                  </a:lnTo>
                  <a:lnTo>
                    <a:pt x="247" y="873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4203" name="Freeform 50">
              <a:extLst>
                <a:ext uri="{FF2B5EF4-FFF2-40B4-BE49-F238E27FC236}">
                  <a16:creationId xmlns:a16="http://schemas.microsoft.com/office/drawing/2014/main" id="{D88B472F-5345-6243-8984-B630752F11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10" y="2439"/>
              <a:ext cx="192" cy="24"/>
            </a:xfrm>
            <a:custGeom>
              <a:avLst/>
              <a:gdLst>
                <a:gd name="T0" fmla="*/ 192 w 192"/>
                <a:gd name="T1" fmla="*/ 12 h 24"/>
                <a:gd name="T2" fmla="*/ 135 w 192"/>
                <a:gd name="T3" fmla="*/ 21 h 24"/>
                <a:gd name="T4" fmla="*/ 90 w 192"/>
                <a:gd name="T5" fmla="*/ 24 h 24"/>
                <a:gd name="T6" fmla="*/ 30 w 192"/>
                <a:gd name="T7" fmla="*/ 12 h 24"/>
                <a:gd name="T8" fmla="*/ 0 w 192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24">
                  <a:moveTo>
                    <a:pt x="192" y="12"/>
                  </a:moveTo>
                  <a:lnTo>
                    <a:pt x="135" y="21"/>
                  </a:lnTo>
                  <a:lnTo>
                    <a:pt x="90" y="24"/>
                  </a:lnTo>
                  <a:lnTo>
                    <a:pt x="30" y="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204" name="Freeform 51">
              <a:extLst>
                <a:ext uri="{FF2B5EF4-FFF2-40B4-BE49-F238E27FC236}">
                  <a16:creationId xmlns:a16="http://schemas.microsoft.com/office/drawing/2014/main" id="{B08E5CFB-99D2-4A42-8A45-C8E9B288C0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30" y="3097"/>
              <a:ext cx="157" cy="12"/>
            </a:xfrm>
            <a:custGeom>
              <a:avLst/>
              <a:gdLst>
                <a:gd name="T0" fmla="*/ 0 w 157"/>
                <a:gd name="T1" fmla="*/ 0 h 12"/>
                <a:gd name="T2" fmla="*/ 61 w 157"/>
                <a:gd name="T3" fmla="*/ 12 h 12"/>
                <a:gd name="T4" fmla="*/ 127 w 157"/>
                <a:gd name="T5" fmla="*/ 12 h 12"/>
                <a:gd name="T6" fmla="*/ 157 w 157"/>
                <a:gd name="T7" fmla="*/ 6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7" h="12">
                  <a:moveTo>
                    <a:pt x="0" y="0"/>
                  </a:moveTo>
                  <a:lnTo>
                    <a:pt x="61" y="12"/>
                  </a:lnTo>
                  <a:lnTo>
                    <a:pt x="127" y="12"/>
                  </a:lnTo>
                  <a:lnTo>
                    <a:pt x="157" y="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205" name="Freeform 52">
              <a:extLst>
                <a:ext uri="{FF2B5EF4-FFF2-40B4-BE49-F238E27FC236}">
                  <a16:creationId xmlns:a16="http://schemas.microsoft.com/office/drawing/2014/main" id="{681D8345-8F85-2A42-A701-EE9D20AF22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74" y="2160"/>
              <a:ext cx="322" cy="435"/>
            </a:xfrm>
            <a:custGeom>
              <a:avLst/>
              <a:gdLst>
                <a:gd name="T0" fmla="*/ 322 w 322"/>
                <a:gd name="T1" fmla="*/ 84 h 435"/>
                <a:gd name="T2" fmla="*/ 315 w 322"/>
                <a:gd name="T3" fmla="*/ 138 h 435"/>
                <a:gd name="T4" fmla="*/ 288 w 322"/>
                <a:gd name="T5" fmla="*/ 186 h 435"/>
                <a:gd name="T6" fmla="*/ 240 w 322"/>
                <a:gd name="T7" fmla="*/ 231 h 435"/>
                <a:gd name="T8" fmla="*/ 208 w 322"/>
                <a:gd name="T9" fmla="*/ 242 h 435"/>
                <a:gd name="T10" fmla="*/ 182 w 322"/>
                <a:gd name="T11" fmla="*/ 255 h 435"/>
                <a:gd name="T12" fmla="*/ 166 w 322"/>
                <a:gd name="T13" fmla="*/ 299 h 435"/>
                <a:gd name="T14" fmla="*/ 142 w 322"/>
                <a:gd name="T15" fmla="*/ 360 h 435"/>
                <a:gd name="T16" fmla="*/ 115 w 322"/>
                <a:gd name="T17" fmla="*/ 417 h 435"/>
                <a:gd name="T18" fmla="*/ 84 w 322"/>
                <a:gd name="T19" fmla="*/ 435 h 435"/>
                <a:gd name="T20" fmla="*/ 40 w 322"/>
                <a:gd name="T21" fmla="*/ 435 h 435"/>
                <a:gd name="T22" fmla="*/ 12 w 322"/>
                <a:gd name="T23" fmla="*/ 422 h 435"/>
                <a:gd name="T24" fmla="*/ 0 w 322"/>
                <a:gd name="T25" fmla="*/ 387 h 435"/>
                <a:gd name="T26" fmla="*/ 3 w 322"/>
                <a:gd name="T27" fmla="*/ 348 h 435"/>
                <a:gd name="T28" fmla="*/ 17 w 322"/>
                <a:gd name="T29" fmla="*/ 276 h 435"/>
                <a:gd name="T30" fmla="*/ 45 w 322"/>
                <a:gd name="T31" fmla="*/ 218 h 435"/>
                <a:gd name="T32" fmla="*/ 78 w 322"/>
                <a:gd name="T33" fmla="*/ 168 h 435"/>
                <a:gd name="T34" fmla="*/ 139 w 322"/>
                <a:gd name="T35" fmla="*/ 60 h 435"/>
                <a:gd name="T36" fmla="*/ 180 w 322"/>
                <a:gd name="T37" fmla="*/ 12 h 435"/>
                <a:gd name="T38" fmla="*/ 234 w 322"/>
                <a:gd name="T39" fmla="*/ 0 h 435"/>
                <a:gd name="T40" fmla="*/ 265 w 322"/>
                <a:gd name="T41" fmla="*/ 8 h 435"/>
                <a:gd name="T42" fmla="*/ 288 w 322"/>
                <a:gd name="T43" fmla="*/ 24 h 435"/>
                <a:gd name="T44" fmla="*/ 310 w 322"/>
                <a:gd name="T45" fmla="*/ 53 h 435"/>
                <a:gd name="T46" fmla="*/ 322 w 322"/>
                <a:gd name="T47" fmla="*/ 84 h 4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22" h="435">
                  <a:moveTo>
                    <a:pt x="322" y="84"/>
                  </a:moveTo>
                  <a:lnTo>
                    <a:pt x="315" y="138"/>
                  </a:lnTo>
                  <a:lnTo>
                    <a:pt x="288" y="186"/>
                  </a:lnTo>
                  <a:lnTo>
                    <a:pt x="240" y="231"/>
                  </a:lnTo>
                  <a:lnTo>
                    <a:pt x="208" y="242"/>
                  </a:lnTo>
                  <a:lnTo>
                    <a:pt x="182" y="255"/>
                  </a:lnTo>
                  <a:lnTo>
                    <a:pt x="166" y="299"/>
                  </a:lnTo>
                  <a:lnTo>
                    <a:pt x="142" y="360"/>
                  </a:lnTo>
                  <a:lnTo>
                    <a:pt x="115" y="417"/>
                  </a:lnTo>
                  <a:lnTo>
                    <a:pt x="84" y="435"/>
                  </a:lnTo>
                  <a:lnTo>
                    <a:pt x="40" y="435"/>
                  </a:lnTo>
                  <a:lnTo>
                    <a:pt x="12" y="422"/>
                  </a:lnTo>
                  <a:lnTo>
                    <a:pt x="0" y="387"/>
                  </a:lnTo>
                  <a:lnTo>
                    <a:pt x="3" y="348"/>
                  </a:lnTo>
                  <a:lnTo>
                    <a:pt x="17" y="276"/>
                  </a:lnTo>
                  <a:lnTo>
                    <a:pt x="45" y="218"/>
                  </a:lnTo>
                  <a:lnTo>
                    <a:pt x="78" y="168"/>
                  </a:lnTo>
                  <a:lnTo>
                    <a:pt x="139" y="60"/>
                  </a:lnTo>
                  <a:lnTo>
                    <a:pt x="180" y="12"/>
                  </a:lnTo>
                  <a:lnTo>
                    <a:pt x="234" y="0"/>
                  </a:lnTo>
                  <a:lnTo>
                    <a:pt x="265" y="8"/>
                  </a:lnTo>
                  <a:lnTo>
                    <a:pt x="288" y="24"/>
                  </a:lnTo>
                  <a:lnTo>
                    <a:pt x="310" y="53"/>
                  </a:lnTo>
                  <a:lnTo>
                    <a:pt x="322" y="84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4206" name="Freeform 53">
              <a:extLst>
                <a:ext uri="{FF2B5EF4-FFF2-40B4-BE49-F238E27FC236}">
                  <a16:creationId xmlns:a16="http://schemas.microsoft.com/office/drawing/2014/main" id="{501AF32F-E6DE-7D42-BBDC-BA503398DD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89" y="2484"/>
              <a:ext cx="85" cy="99"/>
            </a:xfrm>
            <a:custGeom>
              <a:avLst/>
              <a:gdLst>
                <a:gd name="T0" fmla="*/ 15 w 85"/>
                <a:gd name="T1" fmla="*/ 0 h 99"/>
                <a:gd name="T2" fmla="*/ 49 w 85"/>
                <a:gd name="T3" fmla="*/ 0 h 99"/>
                <a:gd name="T4" fmla="*/ 83 w 85"/>
                <a:gd name="T5" fmla="*/ 12 h 99"/>
                <a:gd name="T6" fmla="*/ 85 w 85"/>
                <a:gd name="T7" fmla="*/ 51 h 99"/>
                <a:gd name="T8" fmla="*/ 75 w 85"/>
                <a:gd name="T9" fmla="*/ 80 h 99"/>
                <a:gd name="T10" fmla="*/ 42 w 85"/>
                <a:gd name="T11" fmla="*/ 99 h 99"/>
                <a:gd name="T12" fmla="*/ 18 w 85"/>
                <a:gd name="T13" fmla="*/ 89 h 99"/>
                <a:gd name="T14" fmla="*/ 9 w 85"/>
                <a:gd name="T15" fmla="*/ 72 h 99"/>
                <a:gd name="T16" fmla="*/ 0 w 85"/>
                <a:gd name="T17" fmla="*/ 47 h 99"/>
                <a:gd name="T18" fmla="*/ 3 w 85"/>
                <a:gd name="T19" fmla="*/ 14 h 99"/>
                <a:gd name="T20" fmla="*/ 15 w 85"/>
                <a:gd name="T21" fmla="*/ 0 h 9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5" h="99">
                  <a:moveTo>
                    <a:pt x="15" y="0"/>
                  </a:moveTo>
                  <a:lnTo>
                    <a:pt x="49" y="0"/>
                  </a:lnTo>
                  <a:lnTo>
                    <a:pt x="83" y="12"/>
                  </a:lnTo>
                  <a:lnTo>
                    <a:pt x="85" y="51"/>
                  </a:lnTo>
                  <a:lnTo>
                    <a:pt x="75" y="80"/>
                  </a:lnTo>
                  <a:lnTo>
                    <a:pt x="42" y="99"/>
                  </a:lnTo>
                  <a:lnTo>
                    <a:pt x="18" y="89"/>
                  </a:lnTo>
                  <a:lnTo>
                    <a:pt x="9" y="72"/>
                  </a:lnTo>
                  <a:lnTo>
                    <a:pt x="0" y="47"/>
                  </a:lnTo>
                  <a:lnTo>
                    <a:pt x="3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4207" name="Freeform 54">
              <a:extLst>
                <a:ext uri="{FF2B5EF4-FFF2-40B4-BE49-F238E27FC236}">
                  <a16:creationId xmlns:a16="http://schemas.microsoft.com/office/drawing/2014/main" id="{A9E04714-C80E-B944-8591-9D7D810B724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07" y="1998"/>
              <a:ext cx="276" cy="543"/>
            </a:xfrm>
            <a:custGeom>
              <a:avLst/>
              <a:gdLst>
                <a:gd name="T0" fmla="*/ 276 w 276"/>
                <a:gd name="T1" fmla="*/ 78 h 543"/>
                <a:gd name="T2" fmla="*/ 264 w 276"/>
                <a:gd name="T3" fmla="*/ 41 h 543"/>
                <a:gd name="T4" fmla="*/ 244 w 276"/>
                <a:gd name="T5" fmla="*/ 15 h 543"/>
                <a:gd name="T6" fmla="*/ 213 w 276"/>
                <a:gd name="T7" fmla="*/ 6 h 543"/>
                <a:gd name="T8" fmla="*/ 174 w 276"/>
                <a:gd name="T9" fmla="*/ 0 h 543"/>
                <a:gd name="T10" fmla="*/ 120 w 276"/>
                <a:gd name="T11" fmla="*/ 18 h 543"/>
                <a:gd name="T12" fmla="*/ 80 w 276"/>
                <a:gd name="T13" fmla="*/ 42 h 543"/>
                <a:gd name="T14" fmla="*/ 46 w 276"/>
                <a:gd name="T15" fmla="*/ 102 h 543"/>
                <a:gd name="T16" fmla="*/ 26 w 276"/>
                <a:gd name="T17" fmla="*/ 240 h 543"/>
                <a:gd name="T18" fmla="*/ 3 w 276"/>
                <a:gd name="T19" fmla="*/ 342 h 543"/>
                <a:gd name="T20" fmla="*/ 0 w 276"/>
                <a:gd name="T21" fmla="*/ 444 h 543"/>
                <a:gd name="T22" fmla="*/ 7 w 276"/>
                <a:gd name="T23" fmla="*/ 492 h 543"/>
                <a:gd name="T24" fmla="*/ 29 w 276"/>
                <a:gd name="T25" fmla="*/ 528 h 543"/>
                <a:gd name="T26" fmla="*/ 79 w 276"/>
                <a:gd name="T27" fmla="*/ 543 h 543"/>
                <a:gd name="T28" fmla="*/ 126 w 276"/>
                <a:gd name="T29" fmla="*/ 522 h 543"/>
                <a:gd name="T30" fmla="*/ 151 w 276"/>
                <a:gd name="T31" fmla="*/ 468 h 543"/>
                <a:gd name="T32" fmla="*/ 168 w 276"/>
                <a:gd name="T33" fmla="*/ 378 h 543"/>
                <a:gd name="T34" fmla="*/ 192 w 276"/>
                <a:gd name="T35" fmla="*/ 296 h 543"/>
                <a:gd name="T36" fmla="*/ 232 w 276"/>
                <a:gd name="T37" fmla="*/ 219 h 543"/>
                <a:gd name="T38" fmla="*/ 261 w 276"/>
                <a:gd name="T39" fmla="*/ 134 h 543"/>
                <a:gd name="T40" fmla="*/ 276 w 276"/>
                <a:gd name="T41" fmla="*/ 78 h 5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76" h="543">
                  <a:moveTo>
                    <a:pt x="276" y="78"/>
                  </a:moveTo>
                  <a:lnTo>
                    <a:pt x="264" y="41"/>
                  </a:lnTo>
                  <a:lnTo>
                    <a:pt x="244" y="15"/>
                  </a:lnTo>
                  <a:lnTo>
                    <a:pt x="213" y="6"/>
                  </a:lnTo>
                  <a:lnTo>
                    <a:pt x="174" y="0"/>
                  </a:lnTo>
                  <a:lnTo>
                    <a:pt x="120" y="18"/>
                  </a:lnTo>
                  <a:lnTo>
                    <a:pt x="80" y="42"/>
                  </a:lnTo>
                  <a:lnTo>
                    <a:pt x="46" y="102"/>
                  </a:lnTo>
                  <a:lnTo>
                    <a:pt x="26" y="240"/>
                  </a:lnTo>
                  <a:lnTo>
                    <a:pt x="3" y="342"/>
                  </a:lnTo>
                  <a:lnTo>
                    <a:pt x="0" y="444"/>
                  </a:lnTo>
                  <a:lnTo>
                    <a:pt x="7" y="492"/>
                  </a:lnTo>
                  <a:lnTo>
                    <a:pt x="29" y="528"/>
                  </a:lnTo>
                  <a:lnTo>
                    <a:pt x="79" y="543"/>
                  </a:lnTo>
                  <a:lnTo>
                    <a:pt x="126" y="522"/>
                  </a:lnTo>
                  <a:lnTo>
                    <a:pt x="151" y="468"/>
                  </a:lnTo>
                  <a:lnTo>
                    <a:pt x="168" y="378"/>
                  </a:lnTo>
                  <a:lnTo>
                    <a:pt x="192" y="296"/>
                  </a:lnTo>
                  <a:lnTo>
                    <a:pt x="232" y="219"/>
                  </a:lnTo>
                  <a:lnTo>
                    <a:pt x="261" y="134"/>
                  </a:lnTo>
                  <a:lnTo>
                    <a:pt x="276" y="78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4208" name="Freeform 55">
              <a:extLst>
                <a:ext uri="{FF2B5EF4-FFF2-40B4-BE49-F238E27FC236}">
                  <a16:creationId xmlns:a16="http://schemas.microsoft.com/office/drawing/2014/main" id="{9D52A1E3-45F6-F04F-AC56-B86756BCBD5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22" y="2382"/>
              <a:ext cx="115" cy="132"/>
            </a:xfrm>
            <a:custGeom>
              <a:avLst/>
              <a:gdLst>
                <a:gd name="T0" fmla="*/ 114 w 115"/>
                <a:gd name="T1" fmla="*/ 21 h 132"/>
                <a:gd name="T2" fmla="*/ 115 w 115"/>
                <a:gd name="T3" fmla="*/ 70 h 132"/>
                <a:gd name="T4" fmla="*/ 98 w 115"/>
                <a:gd name="T5" fmla="*/ 119 h 132"/>
                <a:gd name="T6" fmla="*/ 68 w 115"/>
                <a:gd name="T7" fmla="*/ 132 h 132"/>
                <a:gd name="T8" fmla="*/ 23 w 115"/>
                <a:gd name="T9" fmla="*/ 119 h 132"/>
                <a:gd name="T10" fmla="*/ 9 w 115"/>
                <a:gd name="T11" fmla="*/ 97 h 132"/>
                <a:gd name="T12" fmla="*/ 2 w 115"/>
                <a:gd name="T13" fmla="*/ 71 h 132"/>
                <a:gd name="T14" fmla="*/ 0 w 115"/>
                <a:gd name="T15" fmla="*/ 34 h 132"/>
                <a:gd name="T16" fmla="*/ 19 w 115"/>
                <a:gd name="T17" fmla="*/ 9 h 132"/>
                <a:gd name="T18" fmla="*/ 80 w 115"/>
                <a:gd name="T19" fmla="*/ 0 h 132"/>
                <a:gd name="T20" fmla="*/ 114 w 115"/>
                <a:gd name="T21" fmla="*/ 21 h 1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132">
                  <a:moveTo>
                    <a:pt x="114" y="21"/>
                  </a:moveTo>
                  <a:lnTo>
                    <a:pt x="115" y="70"/>
                  </a:lnTo>
                  <a:lnTo>
                    <a:pt x="98" y="119"/>
                  </a:lnTo>
                  <a:lnTo>
                    <a:pt x="68" y="132"/>
                  </a:lnTo>
                  <a:lnTo>
                    <a:pt x="23" y="119"/>
                  </a:lnTo>
                  <a:lnTo>
                    <a:pt x="9" y="97"/>
                  </a:lnTo>
                  <a:lnTo>
                    <a:pt x="2" y="71"/>
                  </a:lnTo>
                  <a:lnTo>
                    <a:pt x="0" y="34"/>
                  </a:lnTo>
                  <a:lnTo>
                    <a:pt x="19" y="9"/>
                  </a:lnTo>
                  <a:lnTo>
                    <a:pt x="80" y="0"/>
                  </a:lnTo>
                  <a:lnTo>
                    <a:pt x="114" y="21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4209" name="Freeform 56">
              <a:extLst>
                <a:ext uri="{FF2B5EF4-FFF2-40B4-BE49-F238E27FC236}">
                  <a16:creationId xmlns:a16="http://schemas.microsoft.com/office/drawing/2014/main" id="{B6437AFD-A369-4A43-87E5-DADBA0709F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92" y="2034"/>
              <a:ext cx="502" cy="817"/>
            </a:xfrm>
            <a:custGeom>
              <a:avLst/>
              <a:gdLst>
                <a:gd name="T0" fmla="*/ 210 w 502"/>
                <a:gd name="T1" fmla="*/ 102 h 817"/>
                <a:gd name="T2" fmla="*/ 283 w 502"/>
                <a:gd name="T3" fmla="*/ 84 h 817"/>
                <a:gd name="T4" fmla="*/ 331 w 502"/>
                <a:gd name="T5" fmla="*/ 54 h 817"/>
                <a:gd name="T6" fmla="*/ 391 w 502"/>
                <a:gd name="T7" fmla="*/ 18 h 817"/>
                <a:gd name="T8" fmla="*/ 457 w 502"/>
                <a:gd name="T9" fmla="*/ 0 h 817"/>
                <a:gd name="T10" fmla="*/ 481 w 502"/>
                <a:gd name="T11" fmla="*/ 9 h 817"/>
                <a:gd name="T12" fmla="*/ 499 w 502"/>
                <a:gd name="T13" fmla="*/ 29 h 817"/>
                <a:gd name="T14" fmla="*/ 502 w 502"/>
                <a:gd name="T15" fmla="*/ 62 h 817"/>
                <a:gd name="T16" fmla="*/ 493 w 502"/>
                <a:gd name="T17" fmla="*/ 102 h 817"/>
                <a:gd name="T18" fmla="*/ 484 w 502"/>
                <a:gd name="T19" fmla="*/ 137 h 817"/>
                <a:gd name="T20" fmla="*/ 457 w 502"/>
                <a:gd name="T21" fmla="*/ 180 h 817"/>
                <a:gd name="T22" fmla="*/ 394 w 502"/>
                <a:gd name="T23" fmla="*/ 240 h 817"/>
                <a:gd name="T24" fmla="*/ 349 w 502"/>
                <a:gd name="T25" fmla="*/ 270 h 817"/>
                <a:gd name="T26" fmla="*/ 313 w 502"/>
                <a:gd name="T27" fmla="*/ 288 h 817"/>
                <a:gd name="T28" fmla="*/ 319 w 502"/>
                <a:gd name="T29" fmla="*/ 354 h 817"/>
                <a:gd name="T30" fmla="*/ 325 w 502"/>
                <a:gd name="T31" fmla="*/ 414 h 817"/>
                <a:gd name="T32" fmla="*/ 319 w 502"/>
                <a:gd name="T33" fmla="*/ 504 h 817"/>
                <a:gd name="T34" fmla="*/ 307 w 502"/>
                <a:gd name="T35" fmla="*/ 558 h 817"/>
                <a:gd name="T36" fmla="*/ 301 w 502"/>
                <a:gd name="T37" fmla="*/ 612 h 817"/>
                <a:gd name="T38" fmla="*/ 274 w 502"/>
                <a:gd name="T39" fmla="*/ 668 h 817"/>
                <a:gd name="T40" fmla="*/ 249 w 502"/>
                <a:gd name="T41" fmla="*/ 708 h 817"/>
                <a:gd name="T42" fmla="*/ 204 w 502"/>
                <a:gd name="T43" fmla="*/ 746 h 817"/>
                <a:gd name="T44" fmla="*/ 162 w 502"/>
                <a:gd name="T45" fmla="*/ 781 h 817"/>
                <a:gd name="T46" fmla="*/ 117 w 502"/>
                <a:gd name="T47" fmla="*/ 804 h 817"/>
                <a:gd name="T48" fmla="*/ 84 w 502"/>
                <a:gd name="T49" fmla="*/ 817 h 817"/>
                <a:gd name="T50" fmla="*/ 54 w 502"/>
                <a:gd name="T51" fmla="*/ 751 h 817"/>
                <a:gd name="T52" fmla="*/ 36 w 502"/>
                <a:gd name="T53" fmla="*/ 684 h 817"/>
                <a:gd name="T54" fmla="*/ 6 w 502"/>
                <a:gd name="T55" fmla="*/ 582 h 817"/>
                <a:gd name="T56" fmla="*/ 0 w 502"/>
                <a:gd name="T57" fmla="*/ 534 h 817"/>
                <a:gd name="T58" fmla="*/ 24 w 502"/>
                <a:gd name="T59" fmla="*/ 456 h 817"/>
                <a:gd name="T60" fmla="*/ 48 w 502"/>
                <a:gd name="T61" fmla="*/ 348 h 817"/>
                <a:gd name="T62" fmla="*/ 78 w 502"/>
                <a:gd name="T63" fmla="*/ 210 h 817"/>
                <a:gd name="T64" fmla="*/ 108 w 502"/>
                <a:gd name="T65" fmla="*/ 144 h 817"/>
                <a:gd name="T66" fmla="*/ 162 w 502"/>
                <a:gd name="T67" fmla="*/ 114 h 817"/>
                <a:gd name="T68" fmla="*/ 210 w 502"/>
                <a:gd name="T69" fmla="*/ 10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2" h="817">
                  <a:moveTo>
                    <a:pt x="210" y="102"/>
                  </a:moveTo>
                  <a:lnTo>
                    <a:pt x="283" y="84"/>
                  </a:lnTo>
                  <a:lnTo>
                    <a:pt x="331" y="54"/>
                  </a:lnTo>
                  <a:lnTo>
                    <a:pt x="391" y="18"/>
                  </a:lnTo>
                  <a:lnTo>
                    <a:pt x="457" y="0"/>
                  </a:lnTo>
                  <a:lnTo>
                    <a:pt x="481" y="9"/>
                  </a:lnTo>
                  <a:lnTo>
                    <a:pt x="499" y="29"/>
                  </a:lnTo>
                  <a:lnTo>
                    <a:pt x="502" y="62"/>
                  </a:lnTo>
                  <a:lnTo>
                    <a:pt x="493" y="102"/>
                  </a:lnTo>
                  <a:lnTo>
                    <a:pt x="484" y="137"/>
                  </a:lnTo>
                  <a:lnTo>
                    <a:pt x="457" y="180"/>
                  </a:lnTo>
                  <a:lnTo>
                    <a:pt x="394" y="240"/>
                  </a:lnTo>
                  <a:lnTo>
                    <a:pt x="349" y="270"/>
                  </a:lnTo>
                  <a:lnTo>
                    <a:pt x="313" y="288"/>
                  </a:lnTo>
                  <a:lnTo>
                    <a:pt x="319" y="354"/>
                  </a:lnTo>
                  <a:lnTo>
                    <a:pt x="325" y="414"/>
                  </a:lnTo>
                  <a:lnTo>
                    <a:pt x="319" y="504"/>
                  </a:lnTo>
                  <a:lnTo>
                    <a:pt x="307" y="558"/>
                  </a:lnTo>
                  <a:lnTo>
                    <a:pt x="301" y="612"/>
                  </a:lnTo>
                  <a:lnTo>
                    <a:pt x="274" y="668"/>
                  </a:lnTo>
                  <a:lnTo>
                    <a:pt x="249" y="708"/>
                  </a:lnTo>
                  <a:lnTo>
                    <a:pt x="204" y="746"/>
                  </a:lnTo>
                  <a:lnTo>
                    <a:pt x="162" y="781"/>
                  </a:lnTo>
                  <a:lnTo>
                    <a:pt x="117" y="804"/>
                  </a:lnTo>
                  <a:lnTo>
                    <a:pt x="84" y="817"/>
                  </a:lnTo>
                  <a:lnTo>
                    <a:pt x="54" y="751"/>
                  </a:lnTo>
                  <a:lnTo>
                    <a:pt x="36" y="684"/>
                  </a:lnTo>
                  <a:lnTo>
                    <a:pt x="6" y="582"/>
                  </a:lnTo>
                  <a:lnTo>
                    <a:pt x="0" y="534"/>
                  </a:lnTo>
                  <a:lnTo>
                    <a:pt x="24" y="456"/>
                  </a:lnTo>
                  <a:lnTo>
                    <a:pt x="48" y="348"/>
                  </a:lnTo>
                  <a:lnTo>
                    <a:pt x="78" y="210"/>
                  </a:lnTo>
                  <a:lnTo>
                    <a:pt x="108" y="144"/>
                  </a:lnTo>
                  <a:lnTo>
                    <a:pt x="162" y="114"/>
                  </a:lnTo>
                  <a:lnTo>
                    <a:pt x="210" y="102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4210" name="Freeform 57">
              <a:extLst>
                <a:ext uri="{FF2B5EF4-FFF2-40B4-BE49-F238E27FC236}">
                  <a16:creationId xmlns:a16="http://schemas.microsoft.com/office/drawing/2014/main" id="{D55921A2-D39E-3847-94C1-29696F4707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93" y="2037"/>
              <a:ext cx="183" cy="129"/>
            </a:xfrm>
            <a:custGeom>
              <a:avLst/>
              <a:gdLst>
                <a:gd name="T0" fmla="*/ 0 w 183"/>
                <a:gd name="T1" fmla="*/ 72 h 129"/>
                <a:gd name="T2" fmla="*/ 24 w 183"/>
                <a:gd name="T3" fmla="*/ 117 h 129"/>
                <a:gd name="T4" fmla="*/ 48 w 183"/>
                <a:gd name="T5" fmla="*/ 129 h 129"/>
                <a:gd name="T6" fmla="*/ 105 w 183"/>
                <a:gd name="T7" fmla="*/ 114 h 129"/>
                <a:gd name="T8" fmla="*/ 159 w 183"/>
                <a:gd name="T9" fmla="*/ 90 h 129"/>
                <a:gd name="T10" fmla="*/ 180 w 183"/>
                <a:gd name="T11" fmla="*/ 72 h 129"/>
                <a:gd name="T12" fmla="*/ 183 w 183"/>
                <a:gd name="T13" fmla="*/ 27 h 129"/>
                <a:gd name="T14" fmla="*/ 165 w 183"/>
                <a:gd name="T15" fmla="*/ 0 h 129"/>
                <a:gd name="T16" fmla="*/ 123 w 183"/>
                <a:gd name="T17" fmla="*/ 3 h 129"/>
                <a:gd name="T18" fmla="*/ 90 w 183"/>
                <a:gd name="T19" fmla="*/ 17 h 129"/>
                <a:gd name="T20" fmla="*/ 54 w 183"/>
                <a:gd name="T21" fmla="*/ 35 h 129"/>
                <a:gd name="T22" fmla="*/ 0 w 183"/>
                <a:gd name="T23" fmla="*/ 72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3" h="129">
                  <a:moveTo>
                    <a:pt x="0" y="72"/>
                  </a:moveTo>
                  <a:lnTo>
                    <a:pt x="24" y="117"/>
                  </a:lnTo>
                  <a:lnTo>
                    <a:pt x="48" y="129"/>
                  </a:lnTo>
                  <a:lnTo>
                    <a:pt x="105" y="114"/>
                  </a:lnTo>
                  <a:lnTo>
                    <a:pt x="159" y="90"/>
                  </a:lnTo>
                  <a:lnTo>
                    <a:pt x="180" y="72"/>
                  </a:lnTo>
                  <a:lnTo>
                    <a:pt x="183" y="27"/>
                  </a:lnTo>
                  <a:lnTo>
                    <a:pt x="165" y="0"/>
                  </a:lnTo>
                  <a:lnTo>
                    <a:pt x="123" y="3"/>
                  </a:lnTo>
                  <a:lnTo>
                    <a:pt x="90" y="17"/>
                  </a:lnTo>
                  <a:lnTo>
                    <a:pt x="54" y="3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4211" name="Freeform 58">
              <a:extLst>
                <a:ext uri="{FF2B5EF4-FFF2-40B4-BE49-F238E27FC236}">
                  <a16:creationId xmlns:a16="http://schemas.microsoft.com/office/drawing/2014/main" id="{E94EDF0F-D13F-9042-90C4-8D5D94B679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46" y="2381"/>
              <a:ext cx="6" cy="36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15 h 36"/>
                <a:gd name="T4" fmla="*/ 0 w 6"/>
                <a:gd name="T5" fmla="*/ 0 h 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36">
                  <a:moveTo>
                    <a:pt x="6" y="36"/>
                  </a:moveTo>
                  <a:lnTo>
                    <a:pt x="6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</p:grpSp>
      <p:graphicFrame>
        <p:nvGraphicFramePr>
          <p:cNvPr id="49211" name="Object 59">
            <a:extLst>
              <a:ext uri="{FF2B5EF4-FFF2-40B4-BE49-F238E27FC236}">
                <a16:creationId xmlns:a16="http://schemas.microsoft.com/office/drawing/2014/main" id="{BA15278E-98BC-A64B-9D57-19C7F2D2B3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286000"/>
          <a:ext cx="365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4" name="Equation" r:id="rId26" imgW="39789100" imgH="5270500" progId="Equation.3">
                  <p:embed/>
                </p:oleObj>
              </mc:Choice>
              <mc:Fallback>
                <p:oleObj name="Equation" r:id="rId26" imgW="39789100" imgH="5270500" progId="Equation.3">
                  <p:embed/>
                  <p:pic>
                    <p:nvPicPr>
                      <p:cNvPr id="49211" name="Object 59">
                        <a:extLst>
                          <a:ext uri="{FF2B5EF4-FFF2-40B4-BE49-F238E27FC236}">
                            <a16:creationId xmlns:a16="http://schemas.microsoft.com/office/drawing/2014/main" id="{BA15278E-98BC-A64B-9D57-19C7F2D2B3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86000"/>
                        <a:ext cx="365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12" name="Object 60">
            <a:extLst>
              <a:ext uri="{FF2B5EF4-FFF2-40B4-BE49-F238E27FC236}">
                <a16:creationId xmlns:a16="http://schemas.microsoft.com/office/drawing/2014/main" id="{5D9DAA6B-791B-AB4B-AE81-10A081C3C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743200"/>
          <a:ext cx="31257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5" name="Equation" r:id="rId28" imgW="35102800" imgH="4686300" progId="Equation.3">
                  <p:embed/>
                </p:oleObj>
              </mc:Choice>
              <mc:Fallback>
                <p:oleObj name="Equation" r:id="rId28" imgW="35102800" imgH="4686300" progId="Equation.3">
                  <p:embed/>
                  <p:pic>
                    <p:nvPicPr>
                      <p:cNvPr id="49212" name="Object 60">
                        <a:extLst>
                          <a:ext uri="{FF2B5EF4-FFF2-40B4-BE49-F238E27FC236}">
                            <a16:creationId xmlns:a16="http://schemas.microsoft.com/office/drawing/2014/main" id="{5D9DAA6B-791B-AB4B-AE81-10A081C3CC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31257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13" name="Object 61">
            <a:extLst>
              <a:ext uri="{FF2B5EF4-FFF2-40B4-BE49-F238E27FC236}">
                <a16:creationId xmlns:a16="http://schemas.microsoft.com/office/drawing/2014/main" id="{942A9988-ABEF-6841-949F-B1A3DD7A0A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200400"/>
          <a:ext cx="365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6" name="Equation" r:id="rId30" imgW="40373300" imgH="5270500" progId="Equation.3">
                  <p:embed/>
                </p:oleObj>
              </mc:Choice>
              <mc:Fallback>
                <p:oleObj name="Equation" r:id="rId30" imgW="40373300" imgH="5270500" progId="Equation.3">
                  <p:embed/>
                  <p:pic>
                    <p:nvPicPr>
                      <p:cNvPr id="49213" name="Object 61">
                        <a:extLst>
                          <a:ext uri="{FF2B5EF4-FFF2-40B4-BE49-F238E27FC236}">
                            <a16:creationId xmlns:a16="http://schemas.microsoft.com/office/drawing/2014/main" id="{942A9988-ABEF-6841-949F-B1A3DD7A0A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00400"/>
                        <a:ext cx="365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15" name="Object 63">
            <a:extLst>
              <a:ext uri="{FF2B5EF4-FFF2-40B4-BE49-F238E27FC236}">
                <a16:creationId xmlns:a16="http://schemas.microsoft.com/office/drawing/2014/main" id="{E84DF472-6275-284D-8AE1-301FF2C369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733800"/>
          <a:ext cx="3733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7" name="Equation" r:id="rId32" imgW="45351700" imgH="5270500" progId="Equation.3">
                  <p:embed/>
                </p:oleObj>
              </mc:Choice>
              <mc:Fallback>
                <p:oleObj name="Equation" r:id="rId32" imgW="45351700" imgH="5270500" progId="Equation.3">
                  <p:embed/>
                  <p:pic>
                    <p:nvPicPr>
                      <p:cNvPr id="49215" name="Object 63">
                        <a:extLst>
                          <a:ext uri="{FF2B5EF4-FFF2-40B4-BE49-F238E27FC236}">
                            <a16:creationId xmlns:a16="http://schemas.microsoft.com/office/drawing/2014/main" id="{E84DF472-6275-284D-8AE1-301FF2C369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733800"/>
                        <a:ext cx="37338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286" name="Group 134">
            <a:extLst>
              <a:ext uri="{FF2B5EF4-FFF2-40B4-BE49-F238E27FC236}">
                <a16:creationId xmlns:a16="http://schemas.microsoft.com/office/drawing/2014/main" id="{3E8B68B6-FC79-374E-8A98-78C6CA8B858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34200" y="5410200"/>
            <a:ext cx="1908175" cy="1235075"/>
            <a:chOff x="1303" y="1686"/>
            <a:chExt cx="2573" cy="1669"/>
          </a:xfrm>
        </p:grpSpPr>
        <p:grpSp>
          <p:nvGrpSpPr>
            <p:cNvPr id="4128" name="Group 135">
              <a:extLst>
                <a:ext uri="{FF2B5EF4-FFF2-40B4-BE49-F238E27FC236}">
                  <a16:creationId xmlns:a16="http://schemas.microsoft.com/office/drawing/2014/main" id="{4E0DA223-795A-D448-B312-6EAF22A804D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4194" name="Freeform 136">
                <a:extLst>
                  <a:ext uri="{FF2B5EF4-FFF2-40B4-BE49-F238E27FC236}">
                    <a16:creationId xmlns:a16="http://schemas.microsoft.com/office/drawing/2014/main" id="{88855D3A-1CC7-1948-97AD-EB98E129295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 w 5145"/>
                  <a:gd name="T1" fmla="*/ 0 h 963"/>
                  <a:gd name="T2" fmla="*/ 2 w 5145"/>
                  <a:gd name="T3" fmla="*/ 0 h 963"/>
                  <a:gd name="T4" fmla="*/ 2 w 5145"/>
                  <a:gd name="T5" fmla="*/ 0 h 963"/>
                  <a:gd name="T6" fmla="*/ 0 w 5145"/>
                  <a:gd name="T7" fmla="*/ 0 h 963"/>
                  <a:gd name="T8" fmla="*/ 1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95" name="Rectangle 137">
                <a:extLst>
                  <a:ext uri="{FF2B5EF4-FFF2-40B4-BE49-F238E27FC236}">
                    <a16:creationId xmlns:a16="http://schemas.microsoft.com/office/drawing/2014/main" id="{FA6F5F4E-903C-3748-A457-DEA44A0334B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196" name="Freeform 138">
                <a:extLst>
                  <a:ext uri="{FF2B5EF4-FFF2-40B4-BE49-F238E27FC236}">
                    <a16:creationId xmlns:a16="http://schemas.microsoft.com/office/drawing/2014/main" id="{E4FB6456-5D59-0F4B-9341-415AD7817AE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1 w 963"/>
                  <a:gd name="T1" fmla="*/ 0 h 1192"/>
                  <a:gd name="T2" fmla="*/ 0 w 963"/>
                  <a:gd name="T3" fmla="*/ 0 h 1192"/>
                  <a:gd name="T4" fmla="*/ 0 w 963"/>
                  <a:gd name="T5" fmla="*/ 0 h 1192"/>
                  <a:gd name="T6" fmla="*/ 1 w 963"/>
                  <a:gd name="T7" fmla="*/ 0 h 1192"/>
                  <a:gd name="T8" fmla="*/ 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4129" name="Freeform 139">
              <a:extLst>
                <a:ext uri="{FF2B5EF4-FFF2-40B4-BE49-F238E27FC236}">
                  <a16:creationId xmlns:a16="http://schemas.microsoft.com/office/drawing/2014/main" id="{FA2C2CD7-AB3B-C74C-B14F-0EE2816B3D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1 h 95"/>
                <a:gd name="T2" fmla="*/ 1 w 39"/>
                <a:gd name="T3" fmla="*/ 1 h 95"/>
                <a:gd name="T4" fmla="*/ 1 w 39"/>
                <a:gd name="T5" fmla="*/ 0 h 95"/>
                <a:gd name="T6" fmla="*/ 1 w 39"/>
                <a:gd name="T7" fmla="*/ 1 h 95"/>
                <a:gd name="T8" fmla="*/ 1 w 39"/>
                <a:gd name="T9" fmla="*/ 1 h 95"/>
                <a:gd name="T10" fmla="*/ 1 w 39"/>
                <a:gd name="T11" fmla="*/ 1 h 95"/>
                <a:gd name="T12" fmla="*/ 1 w 39"/>
                <a:gd name="T13" fmla="*/ 1 h 95"/>
                <a:gd name="T14" fmla="*/ 0 w 39"/>
                <a:gd name="T15" fmla="*/ 1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grpSp>
          <p:nvGrpSpPr>
            <p:cNvPr id="4130" name="Group 140">
              <a:extLst>
                <a:ext uri="{FF2B5EF4-FFF2-40B4-BE49-F238E27FC236}">
                  <a16:creationId xmlns:a16="http://schemas.microsoft.com/office/drawing/2014/main" id="{A2B79B48-10F8-6142-B2A2-95FDC0B2175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4192" name="Oval 141">
                <a:extLst>
                  <a:ext uri="{FF2B5EF4-FFF2-40B4-BE49-F238E27FC236}">
                    <a16:creationId xmlns:a16="http://schemas.microsoft.com/office/drawing/2014/main" id="{9EEC5BB9-8535-364F-801E-0AC44FEF7D8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193" name="Oval 142">
                <a:extLst>
                  <a:ext uri="{FF2B5EF4-FFF2-40B4-BE49-F238E27FC236}">
                    <a16:creationId xmlns:a16="http://schemas.microsoft.com/office/drawing/2014/main" id="{B26B2FA9-A49E-5B4D-B100-24A376501EF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</p:grpSp>
        <p:grpSp>
          <p:nvGrpSpPr>
            <p:cNvPr id="4131" name="Group 143">
              <a:extLst>
                <a:ext uri="{FF2B5EF4-FFF2-40B4-BE49-F238E27FC236}">
                  <a16:creationId xmlns:a16="http://schemas.microsoft.com/office/drawing/2014/main" id="{64EF43DB-09B2-8241-BEEE-71BEC15CA64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4190" name="Oval 144">
                <a:extLst>
                  <a:ext uri="{FF2B5EF4-FFF2-40B4-BE49-F238E27FC236}">
                    <a16:creationId xmlns:a16="http://schemas.microsoft.com/office/drawing/2014/main" id="{4DA855EB-DD5D-8549-AA47-0173830D90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191" name="Oval 145">
                <a:extLst>
                  <a:ext uri="{FF2B5EF4-FFF2-40B4-BE49-F238E27FC236}">
                    <a16:creationId xmlns:a16="http://schemas.microsoft.com/office/drawing/2014/main" id="{84CDED0E-DD9D-554D-B953-5CAC032F21E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</p:grpSp>
        <p:grpSp>
          <p:nvGrpSpPr>
            <p:cNvPr id="4132" name="Group 146">
              <a:extLst>
                <a:ext uri="{FF2B5EF4-FFF2-40B4-BE49-F238E27FC236}">
                  <a16:creationId xmlns:a16="http://schemas.microsoft.com/office/drawing/2014/main" id="{1C41B792-1CE8-4343-B7AB-2E0CC2181F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4170" name="Group 147">
                <a:extLst>
                  <a:ext uri="{FF2B5EF4-FFF2-40B4-BE49-F238E27FC236}">
                    <a16:creationId xmlns:a16="http://schemas.microsoft.com/office/drawing/2014/main" id="{FED94E99-2E4D-FA48-9981-3C1F1B0FCC8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4173" name="Freeform 148">
                  <a:extLst>
                    <a:ext uri="{FF2B5EF4-FFF2-40B4-BE49-F238E27FC236}">
                      <a16:creationId xmlns:a16="http://schemas.microsoft.com/office/drawing/2014/main" id="{AA567938-8016-8F42-9D1E-4555C7EC85D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1 w 128"/>
                    <a:gd name="T1" fmla="*/ 0 h 311"/>
                    <a:gd name="T2" fmla="*/ 1 w 128"/>
                    <a:gd name="T3" fmla="*/ 0 h 311"/>
                    <a:gd name="T4" fmla="*/ 1 w 128"/>
                    <a:gd name="T5" fmla="*/ 0 h 311"/>
                    <a:gd name="T6" fmla="*/ 1 w 128"/>
                    <a:gd name="T7" fmla="*/ 0 h 311"/>
                    <a:gd name="T8" fmla="*/ 1 w 128"/>
                    <a:gd name="T9" fmla="*/ 0 h 311"/>
                    <a:gd name="T10" fmla="*/ 1 w 128"/>
                    <a:gd name="T11" fmla="*/ 0 h 311"/>
                    <a:gd name="T12" fmla="*/ 1 w 128"/>
                    <a:gd name="T13" fmla="*/ 0 h 311"/>
                    <a:gd name="T14" fmla="*/ 1 w 128"/>
                    <a:gd name="T15" fmla="*/ 0 h 311"/>
                    <a:gd name="T16" fmla="*/ 1 w 128"/>
                    <a:gd name="T17" fmla="*/ 0 h 311"/>
                    <a:gd name="T18" fmla="*/ 0 w 128"/>
                    <a:gd name="T19" fmla="*/ 0 h 311"/>
                    <a:gd name="T20" fmla="*/ 1 w 128"/>
                    <a:gd name="T21" fmla="*/ 0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4174" name="Freeform 149">
                  <a:extLst>
                    <a:ext uri="{FF2B5EF4-FFF2-40B4-BE49-F238E27FC236}">
                      <a16:creationId xmlns:a16="http://schemas.microsoft.com/office/drawing/2014/main" id="{D8BECB00-EF98-DC4B-9D2A-32FC20D71FC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1 w 126"/>
                    <a:gd name="T1" fmla="*/ 0 h 311"/>
                    <a:gd name="T2" fmla="*/ 1 w 126"/>
                    <a:gd name="T3" fmla="*/ 0 h 311"/>
                    <a:gd name="T4" fmla="*/ 1 w 126"/>
                    <a:gd name="T5" fmla="*/ 0 h 311"/>
                    <a:gd name="T6" fmla="*/ 1 w 126"/>
                    <a:gd name="T7" fmla="*/ 0 h 311"/>
                    <a:gd name="T8" fmla="*/ 0 w 126"/>
                    <a:gd name="T9" fmla="*/ 0 h 311"/>
                    <a:gd name="T10" fmla="*/ 1 w 126"/>
                    <a:gd name="T11" fmla="*/ 0 h 311"/>
                    <a:gd name="T12" fmla="*/ 1 w 126"/>
                    <a:gd name="T13" fmla="*/ 0 h 311"/>
                    <a:gd name="T14" fmla="*/ 1 w 126"/>
                    <a:gd name="T15" fmla="*/ 0 h 311"/>
                    <a:gd name="T16" fmla="*/ 1 w 126"/>
                    <a:gd name="T17" fmla="*/ 0 h 311"/>
                    <a:gd name="T18" fmla="*/ 1 w 126"/>
                    <a:gd name="T19" fmla="*/ 0 h 311"/>
                    <a:gd name="T20" fmla="*/ 1 w 126"/>
                    <a:gd name="T21" fmla="*/ 0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grpSp>
              <p:nvGrpSpPr>
                <p:cNvPr id="4175" name="Group 150">
                  <a:extLst>
                    <a:ext uri="{FF2B5EF4-FFF2-40B4-BE49-F238E27FC236}">
                      <a16:creationId xmlns:a16="http://schemas.microsoft.com/office/drawing/2014/main" id="{536143A8-D8B2-924F-B9BF-F59D9723B78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4186" name="Freeform 151">
                    <a:extLst>
                      <a:ext uri="{FF2B5EF4-FFF2-40B4-BE49-F238E27FC236}">
                        <a16:creationId xmlns:a16="http://schemas.microsoft.com/office/drawing/2014/main" id="{E5A523EF-56D2-EC40-90AA-6FFC42907A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1 w 2472"/>
                      <a:gd name="T1" fmla="*/ 1 h 1310"/>
                      <a:gd name="T2" fmla="*/ 1 w 2472"/>
                      <a:gd name="T3" fmla="*/ 1 h 1310"/>
                      <a:gd name="T4" fmla="*/ 1 w 2472"/>
                      <a:gd name="T5" fmla="*/ 1 h 1310"/>
                      <a:gd name="T6" fmla="*/ 1 w 2472"/>
                      <a:gd name="T7" fmla="*/ 1 h 1310"/>
                      <a:gd name="T8" fmla="*/ 1 w 2472"/>
                      <a:gd name="T9" fmla="*/ 1 h 1310"/>
                      <a:gd name="T10" fmla="*/ 1 w 2472"/>
                      <a:gd name="T11" fmla="*/ 1 h 1310"/>
                      <a:gd name="T12" fmla="*/ 1 w 2472"/>
                      <a:gd name="T13" fmla="*/ 1 h 1310"/>
                      <a:gd name="T14" fmla="*/ 1 w 2472"/>
                      <a:gd name="T15" fmla="*/ 1 h 1310"/>
                      <a:gd name="T16" fmla="*/ 1 w 2472"/>
                      <a:gd name="T17" fmla="*/ 1 h 1310"/>
                      <a:gd name="T18" fmla="*/ 1 w 2472"/>
                      <a:gd name="T19" fmla="*/ 1 h 1310"/>
                      <a:gd name="T20" fmla="*/ 1 w 2472"/>
                      <a:gd name="T21" fmla="*/ 1 h 1310"/>
                      <a:gd name="T22" fmla="*/ 1 w 2472"/>
                      <a:gd name="T23" fmla="*/ 1 h 1310"/>
                      <a:gd name="T24" fmla="*/ 1 w 2472"/>
                      <a:gd name="T25" fmla="*/ 1 h 1310"/>
                      <a:gd name="T26" fmla="*/ 1 w 2472"/>
                      <a:gd name="T27" fmla="*/ 1 h 1310"/>
                      <a:gd name="T28" fmla="*/ 1 w 2472"/>
                      <a:gd name="T29" fmla="*/ 1 h 1310"/>
                      <a:gd name="T30" fmla="*/ 1 w 2472"/>
                      <a:gd name="T31" fmla="*/ 1 h 1310"/>
                      <a:gd name="T32" fmla="*/ 0 w 2472"/>
                      <a:gd name="T33" fmla="*/ 1 h 1310"/>
                      <a:gd name="T34" fmla="*/ 0 w 2472"/>
                      <a:gd name="T35" fmla="*/ 1 h 1310"/>
                      <a:gd name="T36" fmla="*/ 1 w 2472"/>
                      <a:gd name="T37" fmla="*/ 1 h 1310"/>
                      <a:gd name="T38" fmla="*/ 1 w 2472"/>
                      <a:gd name="T39" fmla="*/ 1 h 1310"/>
                      <a:gd name="T40" fmla="*/ 1 w 2472"/>
                      <a:gd name="T41" fmla="*/ 1 h 1310"/>
                      <a:gd name="T42" fmla="*/ 1 w 2472"/>
                      <a:gd name="T43" fmla="*/ 1 h 1310"/>
                      <a:gd name="T44" fmla="*/ 1 w 2472"/>
                      <a:gd name="T45" fmla="*/ 1 h 1310"/>
                      <a:gd name="T46" fmla="*/ 1 w 2472"/>
                      <a:gd name="T47" fmla="*/ 1 h 1310"/>
                      <a:gd name="T48" fmla="*/ 1 w 2472"/>
                      <a:gd name="T49" fmla="*/ 1 h 1310"/>
                      <a:gd name="T50" fmla="*/ 1 w 2472"/>
                      <a:gd name="T51" fmla="*/ 1 h 1310"/>
                      <a:gd name="T52" fmla="*/ 1 w 2472"/>
                      <a:gd name="T53" fmla="*/ 1 h 1310"/>
                      <a:gd name="T54" fmla="*/ 1 w 2472"/>
                      <a:gd name="T55" fmla="*/ 1 h 1310"/>
                      <a:gd name="T56" fmla="*/ 1 w 2472"/>
                      <a:gd name="T57" fmla="*/ 1 h 1310"/>
                      <a:gd name="T58" fmla="*/ 1 w 2472"/>
                      <a:gd name="T59" fmla="*/ 1 h 1310"/>
                      <a:gd name="T60" fmla="*/ 1 w 2472"/>
                      <a:gd name="T61" fmla="*/ 1 h 1310"/>
                      <a:gd name="T62" fmla="*/ 1 w 2472"/>
                      <a:gd name="T63" fmla="*/ 1 h 1310"/>
                      <a:gd name="T64" fmla="*/ 1 w 2472"/>
                      <a:gd name="T65" fmla="*/ 1 h 1310"/>
                      <a:gd name="T66" fmla="*/ 1 w 2472"/>
                      <a:gd name="T67" fmla="*/ 1 h 1310"/>
                      <a:gd name="T68" fmla="*/ 1 w 2472"/>
                      <a:gd name="T69" fmla="*/ 1 h 1310"/>
                      <a:gd name="T70" fmla="*/ 1 w 2472"/>
                      <a:gd name="T71" fmla="*/ 1 h 1310"/>
                      <a:gd name="T72" fmla="*/ 1 w 2472"/>
                      <a:gd name="T73" fmla="*/ 1 h 1310"/>
                      <a:gd name="T74" fmla="*/ 1 w 2472"/>
                      <a:gd name="T75" fmla="*/ 1 h 1310"/>
                      <a:gd name="T76" fmla="*/ 1 w 2472"/>
                      <a:gd name="T77" fmla="*/ 1 h 1310"/>
                      <a:gd name="T78" fmla="*/ 1 w 2472"/>
                      <a:gd name="T79" fmla="*/ 1 h 1310"/>
                      <a:gd name="T80" fmla="*/ 1 w 2472"/>
                      <a:gd name="T81" fmla="*/ 1 h 1310"/>
                      <a:gd name="T82" fmla="*/ 1 w 2472"/>
                      <a:gd name="T83" fmla="*/ 1 h 1310"/>
                      <a:gd name="T84" fmla="*/ 1 w 2472"/>
                      <a:gd name="T85" fmla="*/ 0 h 1310"/>
                      <a:gd name="T86" fmla="*/ 1 w 2472"/>
                      <a:gd name="T87" fmla="*/ 0 h 1310"/>
                      <a:gd name="T88" fmla="*/ 1 w 2472"/>
                      <a:gd name="T89" fmla="*/ 1 h 1310"/>
                      <a:gd name="T90" fmla="*/ 1 w 2472"/>
                      <a:gd name="T91" fmla="*/ 1 h 1310"/>
                      <a:gd name="T92" fmla="*/ 1 w 2472"/>
                      <a:gd name="T93" fmla="*/ 1 h 1310"/>
                      <a:gd name="T94" fmla="*/ 1 w 2472"/>
                      <a:gd name="T95" fmla="*/ 1 h 1310"/>
                      <a:gd name="T96" fmla="*/ 1 w 2472"/>
                      <a:gd name="T97" fmla="*/ 1 h 1310"/>
                      <a:gd name="T98" fmla="*/ 1 w 2472"/>
                      <a:gd name="T99" fmla="*/ 1 h 1310"/>
                      <a:gd name="T100" fmla="*/ 1 w 2472"/>
                      <a:gd name="T101" fmla="*/ 1 h 1310"/>
                      <a:gd name="T102" fmla="*/ 1 w 2472"/>
                      <a:gd name="T103" fmla="*/ 1 h 1310"/>
                      <a:gd name="T104" fmla="*/ 1 w 2472"/>
                      <a:gd name="T105" fmla="*/ 1 h 131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grpSp>
                <p:nvGrpSpPr>
                  <p:cNvPr id="4187" name="Group 152">
                    <a:extLst>
                      <a:ext uri="{FF2B5EF4-FFF2-40B4-BE49-F238E27FC236}">
                        <a16:creationId xmlns:a16="http://schemas.microsoft.com/office/drawing/2014/main" id="{DDA81239-E936-8C4E-9AFE-6D7D40CF2C0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4188" name="Freeform 153">
                      <a:extLst>
                        <a:ext uri="{FF2B5EF4-FFF2-40B4-BE49-F238E27FC236}">
                          <a16:creationId xmlns:a16="http://schemas.microsoft.com/office/drawing/2014/main" id="{EFB7CFCB-F887-814E-840D-CD5521C86A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1 w 896"/>
                        <a:gd name="T1" fmla="*/ 1 h 808"/>
                        <a:gd name="T2" fmla="*/ 0 w 896"/>
                        <a:gd name="T3" fmla="*/ 1 h 808"/>
                        <a:gd name="T4" fmla="*/ 1 w 896"/>
                        <a:gd name="T5" fmla="*/ 1 h 808"/>
                        <a:gd name="T6" fmla="*/ 1 w 896"/>
                        <a:gd name="T7" fmla="*/ 1 h 808"/>
                        <a:gd name="T8" fmla="*/ 1 w 896"/>
                        <a:gd name="T9" fmla="*/ 1 h 808"/>
                        <a:gd name="T10" fmla="*/ 1 w 896"/>
                        <a:gd name="T11" fmla="*/ 1 h 808"/>
                        <a:gd name="T12" fmla="*/ 1 w 896"/>
                        <a:gd name="T13" fmla="*/ 1 h 808"/>
                        <a:gd name="T14" fmla="*/ 1 w 896"/>
                        <a:gd name="T15" fmla="*/ 1 h 808"/>
                        <a:gd name="T16" fmla="*/ 1 w 896"/>
                        <a:gd name="T17" fmla="*/ 1 h 808"/>
                        <a:gd name="T18" fmla="*/ 1 w 896"/>
                        <a:gd name="T19" fmla="*/ 1 h 808"/>
                        <a:gd name="T20" fmla="*/ 1 w 896"/>
                        <a:gd name="T21" fmla="*/ 1 h 808"/>
                        <a:gd name="T22" fmla="*/ 1 w 896"/>
                        <a:gd name="T23" fmla="*/ 1 h 808"/>
                        <a:gd name="T24" fmla="*/ 1 w 896"/>
                        <a:gd name="T25" fmla="*/ 1 h 808"/>
                        <a:gd name="T26" fmla="*/ 1 w 896"/>
                        <a:gd name="T27" fmla="*/ 1 h 808"/>
                        <a:gd name="T28" fmla="*/ 1 w 896"/>
                        <a:gd name="T29" fmla="*/ 1 h 808"/>
                        <a:gd name="T30" fmla="*/ 1 w 896"/>
                        <a:gd name="T31" fmla="*/ 1 h 808"/>
                        <a:gd name="T32" fmla="*/ 1 w 896"/>
                        <a:gd name="T33" fmla="*/ 1 h 808"/>
                        <a:gd name="T34" fmla="*/ 1 w 896"/>
                        <a:gd name="T35" fmla="*/ 1 h 808"/>
                        <a:gd name="T36" fmla="*/ 1 w 896"/>
                        <a:gd name="T37" fmla="*/ 1 h 808"/>
                        <a:gd name="T38" fmla="*/ 1 w 896"/>
                        <a:gd name="T39" fmla="*/ 1 h 808"/>
                        <a:gd name="T40" fmla="*/ 1 w 896"/>
                        <a:gd name="T41" fmla="*/ 0 h 808"/>
                        <a:gd name="T42" fmla="*/ 1 w 896"/>
                        <a:gd name="T43" fmla="*/ 1 h 808"/>
                        <a:gd name="T44" fmla="*/ 1 w 896"/>
                        <a:gd name="T45" fmla="*/ 1 h 808"/>
                        <a:gd name="T46" fmla="*/ 1 w 896"/>
                        <a:gd name="T47" fmla="*/ 1 h 808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0" t="0" r="r" b="b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CN"/>
                    </a:p>
                  </p:txBody>
                </p:sp>
                <p:sp>
                  <p:nvSpPr>
                    <p:cNvPr id="4189" name="Freeform 154">
                      <a:extLst>
                        <a:ext uri="{FF2B5EF4-FFF2-40B4-BE49-F238E27FC236}">
                          <a16:creationId xmlns:a16="http://schemas.microsoft.com/office/drawing/2014/main" id="{F451D7AE-CE79-DB46-AAE1-A759CDDE80B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0 w 553"/>
                        <a:gd name="T1" fmla="*/ 0 h 1424"/>
                        <a:gd name="T2" fmla="*/ 0 w 553"/>
                        <a:gd name="T3" fmla="*/ 1 h 1424"/>
                        <a:gd name="T4" fmla="*/ 0 w 553"/>
                        <a:gd name="T5" fmla="*/ 1 h 1424"/>
                        <a:gd name="T6" fmla="*/ 0 w 553"/>
                        <a:gd name="T7" fmla="*/ 1 h 1424"/>
                        <a:gd name="T8" fmla="*/ 0 w 553"/>
                        <a:gd name="T9" fmla="*/ 1 h 1424"/>
                        <a:gd name="T10" fmla="*/ 0 w 553"/>
                        <a:gd name="T11" fmla="*/ 1 h 1424"/>
                        <a:gd name="T12" fmla="*/ 0 w 553"/>
                        <a:gd name="T13" fmla="*/ 1 h 1424"/>
                        <a:gd name="T14" fmla="*/ 0 w 553"/>
                        <a:gd name="T15" fmla="*/ 1 h 1424"/>
                        <a:gd name="T16" fmla="*/ 0 w 553"/>
                        <a:gd name="T17" fmla="*/ 1 h 1424"/>
                        <a:gd name="T18" fmla="*/ 0 w 553"/>
                        <a:gd name="T19" fmla="*/ 1 h 1424"/>
                        <a:gd name="T20" fmla="*/ 0 w 553"/>
                        <a:gd name="T21" fmla="*/ 1 h 1424"/>
                        <a:gd name="T22" fmla="*/ 0 w 553"/>
                        <a:gd name="T23" fmla="*/ 1 h 1424"/>
                        <a:gd name="T24" fmla="*/ 0 w 553"/>
                        <a:gd name="T25" fmla="*/ 1 h 1424"/>
                        <a:gd name="T26" fmla="*/ 0 w 553"/>
                        <a:gd name="T27" fmla="*/ 1 h 1424"/>
                        <a:gd name="T28" fmla="*/ 0 w 553"/>
                        <a:gd name="T29" fmla="*/ 1 h 1424"/>
                        <a:gd name="T30" fmla="*/ 0 w 553"/>
                        <a:gd name="T31" fmla="*/ 0 h 142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0" t="0" r="r" b="b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CN"/>
                    </a:p>
                  </p:txBody>
                </p:sp>
              </p:grpSp>
            </p:grpSp>
            <p:sp>
              <p:nvSpPr>
                <p:cNvPr id="4176" name="Freeform 155">
                  <a:extLst>
                    <a:ext uri="{FF2B5EF4-FFF2-40B4-BE49-F238E27FC236}">
                      <a16:creationId xmlns:a16="http://schemas.microsoft.com/office/drawing/2014/main" id="{6FB6FD00-4C9B-6242-A2EA-637F987DF27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1 w 693"/>
                    <a:gd name="T1" fmla="*/ 0 h 873"/>
                    <a:gd name="T2" fmla="*/ 1 w 693"/>
                    <a:gd name="T3" fmla="*/ 0 h 873"/>
                    <a:gd name="T4" fmla="*/ 1 w 693"/>
                    <a:gd name="T5" fmla="*/ 0 h 873"/>
                    <a:gd name="T6" fmla="*/ 1 w 693"/>
                    <a:gd name="T7" fmla="*/ 0 h 873"/>
                    <a:gd name="T8" fmla="*/ 1 w 693"/>
                    <a:gd name="T9" fmla="*/ 0 h 873"/>
                    <a:gd name="T10" fmla="*/ 1 w 693"/>
                    <a:gd name="T11" fmla="*/ 0 h 873"/>
                    <a:gd name="T12" fmla="*/ 1 w 693"/>
                    <a:gd name="T13" fmla="*/ 0 h 873"/>
                    <a:gd name="T14" fmla="*/ 1 w 693"/>
                    <a:gd name="T15" fmla="*/ 0 h 873"/>
                    <a:gd name="T16" fmla="*/ 1 w 693"/>
                    <a:gd name="T17" fmla="*/ 0 h 873"/>
                    <a:gd name="T18" fmla="*/ 1 w 693"/>
                    <a:gd name="T19" fmla="*/ 0 h 873"/>
                    <a:gd name="T20" fmla="*/ 1 w 693"/>
                    <a:gd name="T21" fmla="*/ 0 h 873"/>
                    <a:gd name="T22" fmla="*/ 1 w 693"/>
                    <a:gd name="T23" fmla="*/ 0 h 873"/>
                    <a:gd name="T24" fmla="*/ 1 w 693"/>
                    <a:gd name="T25" fmla="*/ 0 h 873"/>
                    <a:gd name="T26" fmla="*/ 1 w 693"/>
                    <a:gd name="T27" fmla="*/ 0 h 873"/>
                    <a:gd name="T28" fmla="*/ 1 w 693"/>
                    <a:gd name="T29" fmla="*/ 0 h 873"/>
                    <a:gd name="T30" fmla="*/ 1 w 693"/>
                    <a:gd name="T31" fmla="*/ 0 h 873"/>
                    <a:gd name="T32" fmla="*/ 1 w 693"/>
                    <a:gd name="T33" fmla="*/ 0 h 873"/>
                    <a:gd name="T34" fmla="*/ 1 w 693"/>
                    <a:gd name="T35" fmla="*/ 0 h 873"/>
                    <a:gd name="T36" fmla="*/ 1 w 693"/>
                    <a:gd name="T37" fmla="*/ 0 h 873"/>
                    <a:gd name="T38" fmla="*/ 1 w 693"/>
                    <a:gd name="T39" fmla="*/ 0 h 873"/>
                    <a:gd name="T40" fmla="*/ 1 w 693"/>
                    <a:gd name="T41" fmla="*/ 0 h 873"/>
                    <a:gd name="T42" fmla="*/ 1 w 693"/>
                    <a:gd name="T43" fmla="*/ 0 h 873"/>
                    <a:gd name="T44" fmla="*/ 0 w 693"/>
                    <a:gd name="T45" fmla="*/ 0 h 873"/>
                    <a:gd name="T46" fmla="*/ 0 w 693"/>
                    <a:gd name="T47" fmla="*/ 0 h 873"/>
                    <a:gd name="T48" fmla="*/ 1 w 693"/>
                    <a:gd name="T49" fmla="*/ 0 h 873"/>
                    <a:gd name="T50" fmla="*/ 1 w 693"/>
                    <a:gd name="T51" fmla="*/ 0 h 873"/>
                    <a:gd name="T52" fmla="*/ 1 w 693"/>
                    <a:gd name="T53" fmla="*/ 0 h 873"/>
                    <a:gd name="T54" fmla="*/ 1 w 693"/>
                    <a:gd name="T55" fmla="*/ 0 h 873"/>
                    <a:gd name="T56" fmla="*/ 1 w 693"/>
                    <a:gd name="T57" fmla="*/ 0 h 873"/>
                    <a:gd name="T58" fmla="*/ 1 w 693"/>
                    <a:gd name="T59" fmla="*/ 0 h 873"/>
                    <a:gd name="T60" fmla="*/ 1 w 693"/>
                    <a:gd name="T61" fmla="*/ 0 h 873"/>
                    <a:gd name="T62" fmla="*/ 1 w 693"/>
                    <a:gd name="T63" fmla="*/ 0 h 873"/>
                    <a:gd name="T64" fmla="*/ 1 w 693"/>
                    <a:gd name="T65" fmla="*/ 0 h 873"/>
                    <a:gd name="T66" fmla="*/ 1 w 693"/>
                    <a:gd name="T67" fmla="*/ 0 h 873"/>
                    <a:gd name="T68" fmla="*/ 1 w 693"/>
                    <a:gd name="T69" fmla="*/ 0 h 873"/>
                    <a:gd name="T70" fmla="*/ 1 w 693"/>
                    <a:gd name="T71" fmla="*/ 0 h 873"/>
                    <a:gd name="T72" fmla="*/ 1 w 693"/>
                    <a:gd name="T73" fmla="*/ 0 h 8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4177" name="Freeform 156">
                  <a:extLst>
                    <a:ext uri="{FF2B5EF4-FFF2-40B4-BE49-F238E27FC236}">
                      <a16:creationId xmlns:a16="http://schemas.microsoft.com/office/drawing/2014/main" id="{44B0AC84-E574-AF48-B79D-560B0ED8E1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1 w 874"/>
                    <a:gd name="T1" fmla="*/ 0 h 1244"/>
                    <a:gd name="T2" fmla="*/ 1 w 874"/>
                    <a:gd name="T3" fmla="*/ 0 h 1244"/>
                    <a:gd name="T4" fmla="*/ 1 w 874"/>
                    <a:gd name="T5" fmla="*/ 0 h 1244"/>
                    <a:gd name="T6" fmla="*/ 1 w 874"/>
                    <a:gd name="T7" fmla="*/ 0 h 1244"/>
                    <a:gd name="T8" fmla="*/ 1 w 874"/>
                    <a:gd name="T9" fmla="*/ 0 h 1244"/>
                    <a:gd name="T10" fmla="*/ 1 w 874"/>
                    <a:gd name="T11" fmla="*/ 0 h 1244"/>
                    <a:gd name="T12" fmla="*/ 1 w 874"/>
                    <a:gd name="T13" fmla="*/ 0 h 1244"/>
                    <a:gd name="T14" fmla="*/ 1 w 874"/>
                    <a:gd name="T15" fmla="*/ 0 h 1244"/>
                    <a:gd name="T16" fmla="*/ 1 w 874"/>
                    <a:gd name="T17" fmla="*/ 0 h 1244"/>
                    <a:gd name="T18" fmla="*/ 1 w 874"/>
                    <a:gd name="T19" fmla="*/ 0 h 1244"/>
                    <a:gd name="T20" fmla="*/ 1 w 874"/>
                    <a:gd name="T21" fmla="*/ 0 h 1244"/>
                    <a:gd name="T22" fmla="*/ 1 w 874"/>
                    <a:gd name="T23" fmla="*/ 0 h 1244"/>
                    <a:gd name="T24" fmla="*/ 0 w 874"/>
                    <a:gd name="T25" fmla="*/ 0 h 1244"/>
                    <a:gd name="T26" fmla="*/ 0 w 874"/>
                    <a:gd name="T27" fmla="*/ 0 h 1244"/>
                    <a:gd name="T28" fmla="*/ 1 w 874"/>
                    <a:gd name="T29" fmla="*/ 0 h 1244"/>
                    <a:gd name="T30" fmla="*/ 1 w 874"/>
                    <a:gd name="T31" fmla="*/ 0 h 1244"/>
                    <a:gd name="T32" fmla="*/ 1 w 874"/>
                    <a:gd name="T33" fmla="*/ 0 h 1244"/>
                    <a:gd name="T34" fmla="*/ 1 w 874"/>
                    <a:gd name="T35" fmla="*/ 0 h 1244"/>
                    <a:gd name="T36" fmla="*/ 1 w 874"/>
                    <a:gd name="T37" fmla="*/ 0 h 1244"/>
                    <a:gd name="T38" fmla="*/ 1 w 874"/>
                    <a:gd name="T39" fmla="*/ 0 h 1244"/>
                    <a:gd name="T40" fmla="*/ 1 w 874"/>
                    <a:gd name="T41" fmla="*/ 0 h 1244"/>
                    <a:gd name="T42" fmla="*/ 1 w 874"/>
                    <a:gd name="T43" fmla="*/ 0 h 1244"/>
                    <a:gd name="T44" fmla="*/ 1 w 874"/>
                    <a:gd name="T45" fmla="*/ 0 h 1244"/>
                    <a:gd name="T46" fmla="*/ 1 w 874"/>
                    <a:gd name="T47" fmla="*/ 0 h 1244"/>
                    <a:gd name="T48" fmla="*/ 1 w 874"/>
                    <a:gd name="T49" fmla="*/ 0 h 1244"/>
                    <a:gd name="T50" fmla="*/ 1 w 874"/>
                    <a:gd name="T51" fmla="*/ 0 h 1244"/>
                    <a:gd name="T52" fmla="*/ 1 w 874"/>
                    <a:gd name="T53" fmla="*/ 0 h 1244"/>
                    <a:gd name="T54" fmla="*/ 1 w 874"/>
                    <a:gd name="T55" fmla="*/ 0 h 1244"/>
                    <a:gd name="T56" fmla="*/ 1 w 874"/>
                    <a:gd name="T57" fmla="*/ 0 h 1244"/>
                    <a:gd name="T58" fmla="*/ 1 w 874"/>
                    <a:gd name="T59" fmla="*/ 0 h 1244"/>
                    <a:gd name="T60" fmla="*/ 1 w 874"/>
                    <a:gd name="T61" fmla="*/ 0 h 1244"/>
                    <a:gd name="T62" fmla="*/ 1 w 874"/>
                    <a:gd name="T63" fmla="*/ 0 h 1244"/>
                    <a:gd name="T64" fmla="*/ 1 w 874"/>
                    <a:gd name="T65" fmla="*/ 0 h 1244"/>
                    <a:gd name="T66" fmla="*/ 1 w 874"/>
                    <a:gd name="T67" fmla="*/ 0 h 1244"/>
                    <a:gd name="T68" fmla="*/ 1 w 874"/>
                    <a:gd name="T69" fmla="*/ 0 h 1244"/>
                    <a:gd name="T70" fmla="*/ 1 w 874"/>
                    <a:gd name="T71" fmla="*/ 0 h 1244"/>
                    <a:gd name="T72" fmla="*/ 1 w 874"/>
                    <a:gd name="T73" fmla="*/ 0 h 1244"/>
                    <a:gd name="T74" fmla="*/ 1 w 874"/>
                    <a:gd name="T75" fmla="*/ 0 h 1244"/>
                    <a:gd name="T76" fmla="*/ 1 w 874"/>
                    <a:gd name="T77" fmla="*/ 0 h 1244"/>
                    <a:gd name="T78" fmla="*/ 1 w 874"/>
                    <a:gd name="T79" fmla="*/ 0 h 1244"/>
                    <a:gd name="T80" fmla="*/ 1 w 874"/>
                    <a:gd name="T81" fmla="*/ 0 h 1244"/>
                    <a:gd name="T82" fmla="*/ 1 w 874"/>
                    <a:gd name="T83" fmla="*/ 0 h 1244"/>
                    <a:gd name="T84" fmla="*/ 1 w 874"/>
                    <a:gd name="T85" fmla="*/ 0 h 1244"/>
                    <a:gd name="T86" fmla="*/ 1 w 874"/>
                    <a:gd name="T87" fmla="*/ 0 h 1244"/>
                    <a:gd name="T88" fmla="*/ 1 w 874"/>
                    <a:gd name="T89" fmla="*/ 0 h 12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grpSp>
              <p:nvGrpSpPr>
                <p:cNvPr id="4178" name="Group 157">
                  <a:extLst>
                    <a:ext uri="{FF2B5EF4-FFF2-40B4-BE49-F238E27FC236}">
                      <a16:creationId xmlns:a16="http://schemas.microsoft.com/office/drawing/2014/main" id="{3D59F514-9821-8540-A1BA-002D9E84105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4183" name="Freeform 158">
                    <a:extLst>
                      <a:ext uri="{FF2B5EF4-FFF2-40B4-BE49-F238E27FC236}">
                        <a16:creationId xmlns:a16="http://schemas.microsoft.com/office/drawing/2014/main" id="{67430BDF-7A05-6140-8939-A21AA25B70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0 h 19"/>
                      <a:gd name="T2" fmla="*/ 1 w 431"/>
                      <a:gd name="T3" fmla="*/ 0 h 19"/>
                      <a:gd name="T4" fmla="*/ 1 w 431"/>
                      <a:gd name="T5" fmla="*/ 0 h 19"/>
                      <a:gd name="T6" fmla="*/ 1 w 431"/>
                      <a:gd name="T7" fmla="*/ 0 h 19"/>
                      <a:gd name="T8" fmla="*/ 1 w 431"/>
                      <a:gd name="T9" fmla="*/ 0 h 19"/>
                      <a:gd name="T10" fmla="*/ 1 w 431"/>
                      <a:gd name="T11" fmla="*/ 0 h 19"/>
                      <a:gd name="T12" fmla="*/ 1 w 431"/>
                      <a:gd name="T13" fmla="*/ 0 h 19"/>
                      <a:gd name="T14" fmla="*/ 1 w 431"/>
                      <a:gd name="T15" fmla="*/ 0 h 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4184" name="Freeform 159">
                    <a:extLst>
                      <a:ext uri="{FF2B5EF4-FFF2-40B4-BE49-F238E27FC236}">
                        <a16:creationId xmlns:a16="http://schemas.microsoft.com/office/drawing/2014/main" id="{9BB26ACE-4F18-0442-8D17-D5044F7E1F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1 h 5"/>
                      <a:gd name="T2" fmla="*/ 1 w 92"/>
                      <a:gd name="T3" fmla="*/ 0 h 5"/>
                      <a:gd name="T4" fmla="*/ 1 w 92"/>
                      <a:gd name="T5" fmla="*/ 1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4185" name="Freeform 160">
                    <a:extLst>
                      <a:ext uri="{FF2B5EF4-FFF2-40B4-BE49-F238E27FC236}">
                        <a16:creationId xmlns:a16="http://schemas.microsoft.com/office/drawing/2014/main" id="{B613F15F-D11C-444F-AEB7-3D39E59E43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1 w 202"/>
                      <a:gd name="T1" fmla="*/ 0 h 309"/>
                      <a:gd name="T2" fmla="*/ 1 w 202"/>
                      <a:gd name="T3" fmla="*/ 1 h 309"/>
                      <a:gd name="T4" fmla="*/ 1 w 202"/>
                      <a:gd name="T5" fmla="*/ 1 h 309"/>
                      <a:gd name="T6" fmla="*/ 1 w 202"/>
                      <a:gd name="T7" fmla="*/ 1 h 309"/>
                      <a:gd name="T8" fmla="*/ 1 w 202"/>
                      <a:gd name="T9" fmla="*/ 1 h 309"/>
                      <a:gd name="T10" fmla="*/ 1 w 202"/>
                      <a:gd name="T11" fmla="*/ 1 h 309"/>
                      <a:gd name="T12" fmla="*/ 1 w 202"/>
                      <a:gd name="T13" fmla="*/ 1 h 309"/>
                      <a:gd name="T14" fmla="*/ 1 w 202"/>
                      <a:gd name="T15" fmla="*/ 1 h 309"/>
                      <a:gd name="T16" fmla="*/ 1 w 202"/>
                      <a:gd name="T17" fmla="*/ 1 h 309"/>
                      <a:gd name="T18" fmla="*/ 1 w 202"/>
                      <a:gd name="T19" fmla="*/ 1 h 309"/>
                      <a:gd name="T20" fmla="*/ 1 w 202"/>
                      <a:gd name="T21" fmla="*/ 1 h 309"/>
                      <a:gd name="T22" fmla="*/ 1 w 202"/>
                      <a:gd name="T23" fmla="*/ 1 h 309"/>
                      <a:gd name="T24" fmla="*/ 0 w 202"/>
                      <a:gd name="T25" fmla="*/ 1 h 30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CN"/>
                  </a:p>
                </p:txBody>
              </p:sp>
            </p:grpSp>
            <p:grpSp>
              <p:nvGrpSpPr>
                <p:cNvPr id="4179" name="Group 161">
                  <a:extLst>
                    <a:ext uri="{FF2B5EF4-FFF2-40B4-BE49-F238E27FC236}">
                      <a16:creationId xmlns:a16="http://schemas.microsoft.com/office/drawing/2014/main" id="{1F842BDB-D76D-B44E-91EF-CE581683811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4181" name="Freeform 162">
                    <a:extLst>
                      <a:ext uri="{FF2B5EF4-FFF2-40B4-BE49-F238E27FC236}">
                        <a16:creationId xmlns:a16="http://schemas.microsoft.com/office/drawing/2014/main" id="{4FD71CE1-EEA3-1744-936A-7B48AEF436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0 h 49"/>
                      <a:gd name="T2" fmla="*/ 1 w 232"/>
                      <a:gd name="T3" fmla="*/ 0 h 49"/>
                      <a:gd name="T4" fmla="*/ 1 w 232"/>
                      <a:gd name="T5" fmla="*/ 0 h 49"/>
                      <a:gd name="T6" fmla="*/ 1 w 232"/>
                      <a:gd name="T7" fmla="*/ 0 h 49"/>
                      <a:gd name="T8" fmla="*/ 1 w 232"/>
                      <a:gd name="T9" fmla="*/ 0 h 49"/>
                      <a:gd name="T10" fmla="*/ 1 w 232"/>
                      <a:gd name="T11" fmla="*/ 0 h 49"/>
                      <a:gd name="T12" fmla="*/ 1 w 232"/>
                      <a:gd name="T13" fmla="*/ 0 h 49"/>
                      <a:gd name="T14" fmla="*/ 1 w 232"/>
                      <a:gd name="T15" fmla="*/ 0 h 49"/>
                      <a:gd name="T16" fmla="*/ 1 w 232"/>
                      <a:gd name="T17" fmla="*/ 0 h 49"/>
                      <a:gd name="T18" fmla="*/ 1 w 232"/>
                      <a:gd name="T19" fmla="*/ 0 h 49"/>
                      <a:gd name="T20" fmla="*/ 1 w 232"/>
                      <a:gd name="T21" fmla="*/ 0 h 49"/>
                      <a:gd name="T22" fmla="*/ 1 w 232"/>
                      <a:gd name="T23" fmla="*/ 0 h 49"/>
                      <a:gd name="T24" fmla="*/ 1 w 232"/>
                      <a:gd name="T25" fmla="*/ 0 h 49"/>
                      <a:gd name="T26" fmla="*/ 1 w 232"/>
                      <a:gd name="T27" fmla="*/ 0 h 49"/>
                      <a:gd name="T28" fmla="*/ 1 w 232"/>
                      <a:gd name="T29" fmla="*/ 0 h 49"/>
                      <a:gd name="T30" fmla="*/ 1 w 232"/>
                      <a:gd name="T31" fmla="*/ 0 h 49"/>
                      <a:gd name="T32" fmla="*/ 0 w 232"/>
                      <a:gd name="T33" fmla="*/ 0 h 4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4182" name="Freeform 163">
                    <a:extLst>
                      <a:ext uri="{FF2B5EF4-FFF2-40B4-BE49-F238E27FC236}">
                        <a16:creationId xmlns:a16="http://schemas.microsoft.com/office/drawing/2014/main" id="{73106818-7412-744A-B72F-B7BFFF0E4A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1 w 226"/>
                      <a:gd name="T1" fmla="*/ 1 h 48"/>
                      <a:gd name="T2" fmla="*/ 1 w 226"/>
                      <a:gd name="T3" fmla="*/ 1 h 48"/>
                      <a:gd name="T4" fmla="*/ 1 w 226"/>
                      <a:gd name="T5" fmla="*/ 1 h 48"/>
                      <a:gd name="T6" fmla="*/ 1 w 226"/>
                      <a:gd name="T7" fmla="*/ 1 h 48"/>
                      <a:gd name="T8" fmla="*/ 1 w 226"/>
                      <a:gd name="T9" fmla="*/ 1 h 48"/>
                      <a:gd name="T10" fmla="*/ 1 w 226"/>
                      <a:gd name="T11" fmla="*/ 0 h 48"/>
                      <a:gd name="T12" fmla="*/ 1 w 226"/>
                      <a:gd name="T13" fmla="*/ 1 h 48"/>
                      <a:gd name="T14" fmla="*/ 0 w 226"/>
                      <a:gd name="T15" fmla="*/ 1 h 48"/>
                      <a:gd name="T16" fmla="*/ 1 w 226"/>
                      <a:gd name="T17" fmla="*/ 1 h 48"/>
                      <a:gd name="T18" fmla="*/ 1 w 226"/>
                      <a:gd name="T19" fmla="*/ 1 h 48"/>
                      <a:gd name="T20" fmla="*/ 1 w 226"/>
                      <a:gd name="T21" fmla="*/ 1 h 48"/>
                      <a:gd name="T22" fmla="*/ 1 w 226"/>
                      <a:gd name="T23" fmla="*/ 1 h 48"/>
                      <a:gd name="T24" fmla="*/ 1 w 226"/>
                      <a:gd name="T25" fmla="*/ 1 h 48"/>
                      <a:gd name="T26" fmla="*/ 1 w 226"/>
                      <a:gd name="T27" fmla="*/ 1 h 48"/>
                      <a:gd name="T28" fmla="*/ 1 w 226"/>
                      <a:gd name="T29" fmla="*/ 1 h 48"/>
                      <a:gd name="T30" fmla="*/ 1 w 226"/>
                      <a:gd name="T31" fmla="*/ 1 h 48"/>
                      <a:gd name="T32" fmla="*/ 1 w 226"/>
                      <a:gd name="T33" fmla="*/ 1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</p:grpSp>
            <p:sp>
              <p:nvSpPr>
                <p:cNvPr id="4180" name="Freeform 164">
                  <a:extLst>
                    <a:ext uri="{FF2B5EF4-FFF2-40B4-BE49-F238E27FC236}">
                      <a16:creationId xmlns:a16="http://schemas.microsoft.com/office/drawing/2014/main" id="{74C95019-52EA-1143-A63D-21B9DF983AE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0 w 903"/>
                    <a:gd name="T1" fmla="*/ 1 h 586"/>
                    <a:gd name="T2" fmla="*/ 0 w 903"/>
                    <a:gd name="T3" fmla="*/ 1 h 586"/>
                    <a:gd name="T4" fmla="*/ 0 w 903"/>
                    <a:gd name="T5" fmla="*/ 1 h 586"/>
                    <a:gd name="T6" fmla="*/ 0 w 903"/>
                    <a:gd name="T7" fmla="*/ 1 h 586"/>
                    <a:gd name="T8" fmla="*/ 0 w 903"/>
                    <a:gd name="T9" fmla="*/ 1 h 586"/>
                    <a:gd name="T10" fmla="*/ 0 w 903"/>
                    <a:gd name="T11" fmla="*/ 1 h 586"/>
                    <a:gd name="T12" fmla="*/ 0 w 903"/>
                    <a:gd name="T13" fmla="*/ 1 h 586"/>
                    <a:gd name="T14" fmla="*/ 0 w 903"/>
                    <a:gd name="T15" fmla="*/ 1 h 586"/>
                    <a:gd name="T16" fmla="*/ 0 w 903"/>
                    <a:gd name="T17" fmla="*/ 1 h 586"/>
                    <a:gd name="T18" fmla="*/ 0 w 903"/>
                    <a:gd name="T19" fmla="*/ 1 h 586"/>
                    <a:gd name="T20" fmla="*/ 0 w 903"/>
                    <a:gd name="T21" fmla="*/ 1 h 586"/>
                    <a:gd name="T22" fmla="*/ 0 w 903"/>
                    <a:gd name="T23" fmla="*/ 1 h 586"/>
                    <a:gd name="T24" fmla="*/ 0 w 903"/>
                    <a:gd name="T25" fmla="*/ 1 h 586"/>
                    <a:gd name="T26" fmla="*/ 0 w 903"/>
                    <a:gd name="T27" fmla="*/ 1 h 586"/>
                    <a:gd name="T28" fmla="*/ 0 w 903"/>
                    <a:gd name="T29" fmla="*/ 1 h 586"/>
                    <a:gd name="T30" fmla="*/ 0 w 903"/>
                    <a:gd name="T31" fmla="*/ 1 h 586"/>
                    <a:gd name="T32" fmla="*/ 0 w 903"/>
                    <a:gd name="T33" fmla="*/ 1 h 586"/>
                    <a:gd name="T34" fmla="*/ 0 w 903"/>
                    <a:gd name="T35" fmla="*/ 1 h 586"/>
                    <a:gd name="T36" fmla="*/ 0 w 903"/>
                    <a:gd name="T37" fmla="*/ 1 h 586"/>
                    <a:gd name="T38" fmla="*/ 0 w 903"/>
                    <a:gd name="T39" fmla="*/ 1 h 586"/>
                    <a:gd name="T40" fmla="*/ 0 w 903"/>
                    <a:gd name="T41" fmla="*/ 1 h 586"/>
                    <a:gd name="T42" fmla="*/ 0 w 903"/>
                    <a:gd name="T43" fmla="*/ 1 h 586"/>
                    <a:gd name="T44" fmla="*/ 0 w 903"/>
                    <a:gd name="T45" fmla="*/ 1 h 586"/>
                    <a:gd name="T46" fmla="*/ 0 w 903"/>
                    <a:gd name="T47" fmla="*/ 1 h 586"/>
                    <a:gd name="T48" fmla="*/ 0 w 903"/>
                    <a:gd name="T49" fmla="*/ 1 h 586"/>
                    <a:gd name="T50" fmla="*/ 0 w 903"/>
                    <a:gd name="T51" fmla="*/ 1 h 586"/>
                    <a:gd name="T52" fmla="*/ 0 w 903"/>
                    <a:gd name="T53" fmla="*/ 1 h 586"/>
                    <a:gd name="T54" fmla="*/ 0 w 903"/>
                    <a:gd name="T55" fmla="*/ 1 h 586"/>
                    <a:gd name="T56" fmla="*/ 0 w 903"/>
                    <a:gd name="T57" fmla="*/ 1 h 586"/>
                    <a:gd name="T58" fmla="*/ 0 w 903"/>
                    <a:gd name="T59" fmla="*/ 1 h 586"/>
                    <a:gd name="T60" fmla="*/ 0 w 903"/>
                    <a:gd name="T61" fmla="*/ 1 h 586"/>
                    <a:gd name="T62" fmla="*/ 0 w 903"/>
                    <a:gd name="T63" fmla="*/ 1 h 586"/>
                    <a:gd name="T64" fmla="*/ 0 w 903"/>
                    <a:gd name="T65" fmla="*/ 1 h 586"/>
                    <a:gd name="T66" fmla="*/ 0 w 903"/>
                    <a:gd name="T67" fmla="*/ 0 h 586"/>
                    <a:gd name="T68" fmla="*/ 0 w 903"/>
                    <a:gd name="T69" fmla="*/ 1 h 586"/>
                    <a:gd name="T70" fmla="*/ 0 w 903"/>
                    <a:gd name="T71" fmla="*/ 1 h 586"/>
                    <a:gd name="T72" fmla="*/ 0 w 903"/>
                    <a:gd name="T73" fmla="*/ 1 h 586"/>
                    <a:gd name="T74" fmla="*/ 0 w 903"/>
                    <a:gd name="T75" fmla="*/ 1 h 586"/>
                    <a:gd name="T76" fmla="*/ 0 w 903"/>
                    <a:gd name="T77" fmla="*/ 1 h 586"/>
                    <a:gd name="T78" fmla="*/ 0 w 903"/>
                    <a:gd name="T79" fmla="*/ 1 h 586"/>
                    <a:gd name="T80" fmla="*/ 0 w 903"/>
                    <a:gd name="T81" fmla="*/ 1 h 586"/>
                    <a:gd name="T82" fmla="*/ 0 w 903"/>
                    <a:gd name="T83" fmla="*/ 1 h 586"/>
                    <a:gd name="T84" fmla="*/ 0 w 903"/>
                    <a:gd name="T85" fmla="*/ 1 h 586"/>
                    <a:gd name="T86" fmla="*/ 0 w 903"/>
                    <a:gd name="T87" fmla="*/ 1 h 5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sp>
            <p:nvSpPr>
              <p:cNvPr id="4171" name="Freeform 165">
                <a:extLst>
                  <a:ext uri="{FF2B5EF4-FFF2-40B4-BE49-F238E27FC236}">
                    <a16:creationId xmlns:a16="http://schemas.microsoft.com/office/drawing/2014/main" id="{24646323-8E01-BE43-9E4E-198501ED81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1 w 954"/>
                  <a:gd name="T1" fmla="*/ 1 h 1017"/>
                  <a:gd name="T2" fmla="*/ 1 w 954"/>
                  <a:gd name="T3" fmla="*/ 1 h 1017"/>
                  <a:gd name="T4" fmla="*/ 1 w 954"/>
                  <a:gd name="T5" fmla="*/ 1 h 1017"/>
                  <a:gd name="T6" fmla="*/ 1 w 954"/>
                  <a:gd name="T7" fmla="*/ 0 h 1017"/>
                  <a:gd name="T8" fmla="*/ 1 w 954"/>
                  <a:gd name="T9" fmla="*/ 1 h 1017"/>
                  <a:gd name="T10" fmla="*/ 1 w 954"/>
                  <a:gd name="T11" fmla="*/ 1 h 1017"/>
                  <a:gd name="T12" fmla="*/ 1 w 954"/>
                  <a:gd name="T13" fmla="*/ 1 h 1017"/>
                  <a:gd name="T14" fmla="*/ 1 w 954"/>
                  <a:gd name="T15" fmla="*/ 1 h 1017"/>
                  <a:gd name="T16" fmla="*/ 1 w 954"/>
                  <a:gd name="T17" fmla="*/ 1 h 1017"/>
                  <a:gd name="T18" fmla="*/ 1 w 954"/>
                  <a:gd name="T19" fmla="*/ 1 h 1017"/>
                  <a:gd name="T20" fmla="*/ 1 w 954"/>
                  <a:gd name="T21" fmla="*/ 1 h 1017"/>
                  <a:gd name="T22" fmla="*/ 1 w 954"/>
                  <a:gd name="T23" fmla="*/ 1 h 1017"/>
                  <a:gd name="T24" fmla="*/ 1 w 954"/>
                  <a:gd name="T25" fmla="*/ 1 h 1017"/>
                  <a:gd name="T26" fmla="*/ 1 w 954"/>
                  <a:gd name="T27" fmla="*/ 1 h 1017"/>
                  <a:gd name="T28" fmla="*/ 1 w 954"/>
                  <a:gd name="T29" fmla="*/ 1 h 1017"/>
                  <a:gd name="T30" fmla="*/ 1 w 954"/>
                  <a:gd name="T31" fmla="*/ 1 h 1017"/>
                  <a:gd name="T32" fmla="*/ 1 w 954"/>
                  <a:gd name="T33" fmla="*/ 1 h 1017"/>
                  <a:gd name="T34" fmla="*/ 1 w 954"/>
                  <a:gd name="T35" fmla="*/ 1 h 1017"/>
                  <a:gd name="T36" fmla="*/ 1 w 954"/>
                  <a:gd name="T37" fmla="*/ 1 h 1017"/>
                  <a:gd name="T38" fmla="*/ 1 w 954"/>
                  <a:gd name="T39" fmla="*/ 1 h 1017"/>
                  <a:gd name="T40" fmla="*/ 1 w 954"/>
                  <a:gd name="T41" fmla="*/ 1 h 1017"/>
                  <a:gd name="T42" fmla="*/ 1 w 954"/>
                  <a:gd name="T43" fmla="*/ 1 h 1017"/>
                  <a:gd name="T44" fmla="*/ 1 w 954"/>
                  <a:gd name="T45" fmla="*/ 1 h 1017"/>
                  <a:gd name="T46" fmla="*/ 1 w 954"/>
                  <a:gd name="T47" fmla="*/ 1 h 1017"/>
                  <a:gd name="T48" fmla="*/ 1 w 954"/>
                  <a:gd name="T49" fmla="*/ 1 h 1017"/>
                  <a:gd name="T50" fmla="*/ 1 w 954"/>
                  <a:gd name="T51" fmla="*/ 1 h 1017"/>
                  <a:gd name="T52" fmla="*/ 1 w 954"/>
                  <a:gd name="T53" fmla="*/ 1 h 1017"/>
                  <a:gd name="T54" fmla="*/ 1 w 954"/>
                  <a:gd name="T55" fmla="*/ 1 h 1017"/>
                  <a:gd name="T56" fmla="*/ 1 w 954"/>
                  <a:gd name="T57" fmla="*/ 1 h 1017"/>
                  <a:gd name="T58" fmla="*/ 1 w 954"/>
                  <a:gd name="T59" fmla="*/ 1 h 1017"/>
                  <a:gd name="T60" fmla="*/ 1 w 954"/>
                  <a:gd name="T61" fmla="*/ 1 h 1017"/>
                  <a:gd name="T62" fmla="*/ 1 w 954"/>
                  <a:gd name="T63" fmla="*/ 1 h 1017"/>
                  <a:gd name="T64" fmla="*/ 0 w 954"/>
                  <a:gd name="T65" fmla="*/ 1 h 1017"/>
                  <a:gd name="T66" fmla="*/ 1 w 954"/>
                  <a:gd name="T67" fmla="*/ 1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72" name="Freeform 166">
                <a:extLst>
                  <a:ext uri="{FF2B5EF4-FFF2-40B4-BE49-F238E27FC236}">
                    <a16:creationId xmlns:a16="http://schemas.microsoft.com/office/drawing/2014/main" id="{E9FE67E0-DFDD-524B-8EA4-60D5E88F53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1 h 486"/>
                  <a:gd name="T2" fmla="*/ 1 w 581"/>
                  <a:gd name="T3" fmla="*/ 1 h 486"/>
                  <a:gd name="T4" fmla="*/ 1 w 581"/>
                  <a:gd name="T5" fmla="*/ 1 h 486"/>
                  <a:gd name="T6" fmla="*/ 1 w 581"/>
                  <a:gd name="T7" fmla="*/ 1 h 486"/>
                  <a:gd name="T8" fmla="*/ 1 w 581"/>
                  <a:gd name="T9" fmla="*/ 1 h 486"/>
                  <a:gd name="T10" fmla="*/ 1 w 581"/>
                  <a:gd name="T11" fmla="*/ 1 h 486"/>
                  <a:gd name="T12" fmla="*/ 1 w 581"/>
                  <a:gd name="T13" fmla="*/ 1 h 486"/>
                  <a:gd name="T14" fmla="*/ 1 w 581"/>
                  <a:gd name="T15" fmla="*/ 0 h 486"/>
                  <a:gd name="T16" fmla="*/ 1 w 581"/>
                  <a:gd name="T17" fmla="*/ 1 h 486"/>
                  <a:gd name="T18" fmla="*/ 1 w 581"/>
                  <a:gd name="T19" fmla="*/ 1 h 486"/>
                  <a:gd name="T20" fmla="*/ 1 w 581"/>
                  <a:gd name="T21" fmla="*/ 1 h 486"/>
                  <a:gd name="T22" fmla="*/ 1 w 581"/>
                  <a:gd name="T23" fmla="*/ 1 h 486"/>
                  <a:gd name="T24" fmla="*/ 1 w 581"/>
                  <a:gd name="T25" fmla="*/ 1 h 486"/>
                  <a:gd name="T26" fmla="*/ 1 w 581"/>
                  <a:gd name="T27" fmla="*/ 1 h 486"/>
                  <a:gd name="T28" fmla="*/ 1 w 581"/>
                  <a:gd name="T29" fmla="*/ 1 h 486"/>
                  <a:gd name="T30" fmla="*/ 1 w 581"/>
                  <a:gd name="T31" fmla="*/ 1 h 486"/>
                  <a:gd name="T32" fmla="*/ 1 w 581"/>
                  <a:gd name="T33" fmla="*/ 1 h 486"/>
                  <a:gd name="T34" fmla="*/ 1 w 581"/>
                  <a:gd name="T35" fmla="*/ 1 h 486"/>
                  <a:gd name="T36" fmla="*/ 1 w 581"/>
                  <a:gd name="T37" fmla="*/ 1 h 486"/>
                  <a:gd name="T38" fmla="*/ 0 w 581"/>
                  <a:gd name="T39" fmla="*/ 1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4133" name="Group 167">
              <a:extLst>
                <a:ext uri="{FF2B5EF4-FFF2-40B4-BE49-F238E27FC236}">
                  <a16:creationId xmlns:a16="http://schemas.microsoft.com/office/drawing/2014/main" id="{D155CC38-C688-D046-B2E1-E4721C091D1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4158" name="Group 168">
                <a:extLst>
                  <a:ext uri="{FF2B5EF4-FFF2-40B4-BE49-F238E27FC236}">
                    <a16:creationId xmlns:a16="http://schemas.microsoft.com/office/drawing/2014/main" id="{FA8648F1-313D-1A48-9823-5BB0477F3B6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4165" name="Freeform 169">
                  <a:extLst>
                    <a:ext uri="{FF2B5EF4-FFF2-40B4-BE49-F238E27FC236}">
                      <a16:creationId xmlns:a16="http://schemas.microsoft.com/office/drawing/2014/main" id="{E9CA501B-AD3F-DB43-B69C-F3D66ECC2BD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1 w 309"/>
                    <a:gd name="T1" fmla="*/ 1 h 246"/>
                    <a:gd name="T2" fmla="*/ 1 w 309"/>
                    <a:gd name="T3" fmla="*/ 0 h 246"/>
                    <a:gd name="T4" fmla="*/ 1 w 309"/>
                    <a:gd name="T5" fmla="*/ 0 h 246"/>
                    <a:gd name="T6" fmla="*/ 1 w 309"/>
                    <a:gd name="T7" fmla="*/ 1 h 246"/>
                    <a:gd name="T8" fmla="*/ 1 w 309"/>
                    <a:gd name="T9" fmla="*/ 1 h 246"/>
                    <a:gd name="T10" fmla="*/ 1 w 309"/>
                    <a:gd name="T11" fmla="*/ 1 h 246"/>
                    <a:gd name="T12" fmla="*/ 1 w 309"/>
                    <a:gd name="T13" fmla="*/ 1 h 246"/>
                    <a:gd name="T14" fmla="*/ 1 w 309"/>
                    <a:gd name="T15" fmla="*/ 1 h 246"/>
                    <a:gd name="T16" fmla="*/ 1 w 309"/>
                    <a:gd name="T17" fmla="*/ 1 h 246"/>
                    <a:gd name="T18" fmla="*/ 1 w 309"/>
                    <a:gd name="T19" fmla="*/ 1 h 246"/>
                    <a:gd name="T20" fmla="*/ 1 w 309"/>
                    <a:gd name="T21" fmla="*/ 1 h 246"/>
                    <a:gd name="T22" fmla="*/ 1 w 309"/>
                    <a:gd name="T23" fmla="*/ 1 h 246"/>
                    <a:gd name="T24" fmla="*/ 1 w 309"/>
                    <a:gd name="T25" fmla="*/ 1 h 246"/>
                    <a:gd name="T26" fmla="*/ 1 w 309"/>
                    <a:gd name="T27" fmla="*/ 1 h 246"/>
                    <a:gd name="T28" fmla="*/ 1 w 309"/>
                    <a:gd name="T29" fmla="*/ 1 h 246"/>
                    <a:gd name="T30" fmla="*/ 1 w 309"/>
                    <a:gd name="T31" fmla="*/ 1 h 246"/>
                    <a:gd name="T32" fmla="*/ 1 w 309"/>
                    <a:gd name="T33" fmla="*/ 1 h 246"/>
                    <a:gd name="T34" fmla="*/ 1 w 309"/>
                    <a:gd name="T35" fmla="*/ 1 h 246"/>
                    <a:gd name="T36" fmla="*/ 1 w 309"/>
                    <a:gd name="T37" fmla="*/ 1 h 246"/>
                    <a:gd name="T38" fmla="*/ 1 w 309"/>
                    <a:gd name="T39" fmla="*/ 1 h 246"/>
                    <a:gd name="T40" fmla="*/ 1 w 309"/>
                    <a:gd name="T41" fmla="*/ 1 h 246"/>
                    <a:gd name="T42" fmla="*/ 0 w 309"/>
                    <a:gd name="T43" fmla="*/ 1 h 246"/>
                    <a:gd name="T44" fmla="*/ 0 w 309"/>
                    <a:gd name="T45" fmla="*/ 1 h 246"/>
                    <a:gd name="T46" fmla="*/ 0 w 309"/>
                    <a:gd name="T47" fmla="*/ 1 h 246"/>
                    <a:gd name="T48" fmla="*/ 1 w 309"/>
                    <a:gd name="T49" fmla="*/ 1 h 2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4166" name="Freeform 170">
                  <a:extLst>
                    <a:ext uri="{FF2B5EF4-FFF2-40B4-BE49-F238E27FC236}">
                      <a16:creationId xmlns:a16="http://schemas.microsoft.com/office/drawing/2014/main" id="{928E4D08-2D2E-C04B-9940-63015012CF6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1 w 308"/>
                    <a:gd name="T1" fmla="*/ 0 h 245"/>
                    <a:gd name="T2" fmla="*/ 1 w 308"/>
                    <a:gd name="T3" fmla="*/ 0 h 245"/>
                    <a:gd name="T4" fmla="*/ 1 w 308"/>
                    <a:gd name="T5" fmla="*/ 0 h 245"/>
                    <a:gd name="T6" fmla="*/ 1 w 308"/>
                    <a:gd name="T7" fmla="*/ 0 h 245"/>
                    <a:gd name="T8" fmla="*/ 1 w 308"/>
                    <a:gd name="T9" fmla="*/ 0 h 245"/>
                    <a:gd name="T10" fmla="*/ 1 w 308"/>
                    <a:gd name="T11" fmla="*/ 0 h 245"/>
                    <a:gd name="T12" fmla="*/ 0 w 308"/>
                    <a:gd name="T13" fmla="*/ 0 h 245"/>
                    <a:gd name="T14" fmla="*/ 0 w 308"/>
                    <a:gd name="T15" fmla="*/ 0 h 245"/>
                    <a:gd name="T16" fmla="*/ 1 w 308"/>
                    <a:gd name="T17" fmla="*/ 0 h 245"/>
                    <a:gd name="T18" fmla="*/ 1 w 308"/>
                    <a:gd name="T19" fmla="*/ 0 h 245"/>
                    <a:gd name="T20" fmla="*/ 1 w 308"/>
                    <a:gd name="T21" fmla="*/ 0 h 245"/>
                    <a:gd name="T22" fmla="*/ 1 w 308"/>
                    <a:gd name="T23" fmla="*/ 0 h 245"/>
                    <a:gd name="T24" fmla="*/ 1 w 308"/>
                    <a:gd name="T25" fmla="*/ 0 h 245"/>
                    <a:gd name="T26" fmla="*/ 1 w 308"/>
                    <a:gd name="T27" fmla="*/ 0 h 245"/>
                    <a:gd name="T28" fmla="*/ 1 w 308"/>
                    <a:gd name="T29" fmla="*/ 0 h 245"/>
                    <a:gd name="T30" fmla="*/ 1 w 308"/>
                    <a:gd name="T31" fmla="*/ 0 h 245"/>
                    <a:gd name="T32" fmla="*/ 1 w 308"/>
                    <a:gd name="T33" fmla="*/ 0 h 245"/>
                    <a:gd name="T34" fmla="*/ 1 w 308"/>
                    <a:gd name="T35" fmla="*/ 0 h 245"/>
                    <a:gd name="T36" fmla="*/ 1 w 308"/>
                    <a:gd name="T37" fmla="*/ 0 h 245"/>
                    <a:gd name="T38" fmla="*/ 1 w 308"/>
                    <a:gd name="T39" fmla="*/ 0 h 245"/>
                    <a:gd name="T40" fmla="*/ 1 w 308"/>
                    <a:gd name="T41" fmla="*/ 0 h 245"/>
                    <a:gd name="T42" fmla="*/ 1 w 308"/>
                    <a:gd name="T43" fmla="*/ 0 h 245"/>
                    <a:gd name="T44" fmla="*/ 1 w 308"/>
                    <a:gd name="T45" fmla="*/ 0 h 245"/>
                    <a:gd name="T46" fmla="*/ 1 w 308"/>
                    <a:gd name="T47" fmla="*/ 0 h 245"/>
                    <a:gd name="T48" fmla="*/ 1 w 308"/>
                    <a:gd name="T49" fmla="*/ 0 h 24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4167" name="Freeform 171">
                  <a:extLst>
                    <a:ext uri="{FF2B5EF4-FFF2-40B4-BE49-F238E27FC236}">
                      <a16:creationId xmlns:a16="http://schemas.microsoft.com/office/drawing/2014/main" id="{68140C01-866C-2C46-AACF-3AC4D854834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0 h 33"/>
                    <a:gd name="T2" fmla="*/ 0 w 45"/>
                    <a:gd name="T3" fmla="*/ 0 h 33"/>
                    <a:gd name="T4" fmla="*/ 0 w 45"/>
                    <a:gd name="T5" fmla="*/ 0 h 33"/>
                    <a:gd name="T6" fmla="*/ 0 w 45"/>
                    <a:gd name="T7" fmla="*/ 0 h 33"/>
                    <a:gd name="T8" fmla="*/ 0 w 45"/>
                    <a:gd name="T9" fmla="*/ 0 h 33"/>
                    <a:gd name="T10" fmla="*/ 0 w 45"/>
                    <a:gd name="T11" fmla="*/ 0 h 33"/>
                    <a:gd name="T12" fmla="*/ 0 w 45"/>
                    <a:gd name="T13" fmla="*/ 0 h 33"/>
                    <a:gd name="T14" fmla="*/ 0 w 45"/>
                    <a:gd name="T15" fmla="*/ 0 h 33"/>
                    <a:gd name="T16" fmla="*/ 0 w 45"/>
                    <a:gd name="T17" fmla="*/ 0 h 33"/>
                    <a:gd name="T18" fmla="*/ 0 w 45"/>
                    <a:gd name="T19" fmla="*/ 0 h 33"/>
                    <a:gd name="T20" fmla="*/ 0 w 45"/>
                    <a:gd name="T21" fmla="*/ 0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4168" name="Freeform 172">
                  <a:extLst>
                    <a:ext uri="{FF2B5EF4-FFF2-40B4-BE49-F238E27FC236}">
                      <a16:creationId xmlns:a16="http://schemas.microsoft.com/office/drawing/2014/main" id="{E1FCA1F7-5D3F-2C4A-A850-C85AA9B1043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1 w 128"/>
                    <a:gd name="T1" fmla="*/ 1 h 52"/>
                    <a:gd name="T2" fmla="*/ 1 w 128"/>
                    <a:gd name="T3" fmla="*/ 1 h 52"/>
                    <a:gd name="T4" fmla="*/ 1 w 128"/>
                    <a:gd name="T5" fmla="*/ 1 h 52"/>
                    <a:gd name="T6" fmla="*/ 0 w 128"/>
                    <a:gd name="T7" fmla="*/ 0 h 52"/>
                    <a:gd name="T8" fmla="*/ 1 w 128"/>
                    <a:gd name="T9" fmla="*/ 1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4169" name="Freeform 173">
                  <a:extLst>
                    <a:ext uri="{FF2B5EF4-FFF2-40B4-BE49-F238E27FC236}">
                      <a16:creationId xmlns:a16="http://schemas.microsoft.com/office/drawing/2014/main" id="{EE00F071-024E-0348-96FD-7735A9907F7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1 h 54"/>
                    <a:gd name="T2" fmla="*/ 0 w 74"/>
                    <a:gd name="T3" fmla="*/ 1 h 54"/>
                    <a:gd name="T4" fmla="*/ 1 w 74"/>
                    <a:gd name="T5" fmla="*/ 1 h 54"/>
                    <a:gd name="T6" fmla="*/ 1 w 74"/>
                    <a:gd name="T7" fmla="*/ 0 h 54"/>
                    <a:gd name="T8" fmla="*/ 0 w 74"/>
                    <a:gd name="T9" fmla="*/ 1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4159" name="Group 174">
                <a:extLst>
                  <a:ext uri="{FF2B5EF4-FFF2-40B4-BE49-F238E27FC236}">
                    <a16:creationId xmlns:a16="http://schemas.microsoft.com/office/drawing/2014/main" id="{FBBA9ED1-038E-7241-83ED-64C30DD1076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4163" name="Oval 175">
                  <a:extLst>
                    <a:ext uri="{FF2B5EF4-FFF2-40B4-BE49-F238E27FC236}">
                      <a16:creationId xmlns:a16="http://schemas.microsoft.com/office/drawing/2014/main" id="{11D6E198-18A2-2E44-A3D3-619ADE8FCDE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4164" name="Oval 176">
                  <a:extLst>
                    <a:ext uri="{FF2B5EF4-FFF2-40B4-BE49-F238E27FC236}">
                      <a16:creationId xmlns:a16="http://schemas.microsoft.com/office/drawing/2014/main" id="{38185EA6-67DF-744C-BBC5-57EC2371035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</p:grpSp>
          <p:grpSp>
            <p:nvGrpSpPr>
              <p:cNvPr id="4160" name="Group 177">
                <a:extLst>
                  <a:ext uri="{FF2B5EF4-FFF2-40B4-BE49-F238E27FC236}">
                    <a16:creationId xmlns:a16="http://schemas.microsoft.com/office/drawing/2014/main" id="{49A3C0DD-E78D-A14E-9113-1E95D511CC8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4161" name="Oval 178">
                  <a:extLst>
                    <a:ext uri="{FF2B5EF4-FFF2-40B4-BE49-F238E27FC236}">
                      <a16:creationId xmlns:a16="http://schemas.microsoft.com/office/drawing/2014/main" id="{36FDADCE-D643-0B4D-AD28-E21BD001F21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4162" name="Oval 179">
                  <a:extLst>
                    <a:ext uri="{FF2B5EF4-FFF2-40B4-BE49-F238E27FC236}">
                      <a16:creationId xmlns:a16="http://schemas.microsoft.com/office/drawing/2014/main" id="{42A32443-0EE3-014E-B993-12CBC51E105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</p:grpSp>
        </p:grpSp>
        <p:sp>
          <p:nvSpPr>
            <p:cNvPr id="4134" name="Freeform 180">
              <a:extLst>
                <a:ext uri="{FF2B5EF4-FFF2-40B4-BE49-F238E27FC236}">
                  <a16:creationId xmlns:a16="http://schemas.microsoft.com/office/drawing/2014/main" id="{4B0174E8-2BDC-9144-BBB4-71D5A5FD7D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0 w 487"/>
                <a:gd name="T1" fmla="*/ 0 h 424"/>
                <a:gd name="T2" fmla="*/ 0 w 487"/>
                <a:gd name="T3" fmla="*/ 0 h 424"/>
                <a:gd name="T4" fmla="*/ 0 w 487"/>
                <a:gd name="T5" fmla="*/ 0 h 424"/>
                <a:gd name="T6" fmla="*/ 0 w 487"/>
                <a:gd name="T7" fmla="*/ 0 h 424"/>
                <a:gd name="T8" fmla="*/ 0 w 487"/>
                <a:gd name="T9" fmla="*/ 0 h 424"/>
                <a:gd name="T10" fmla="*/ 0 w 487"/>
                <a:gd name="T11" fmla="*/ 0 h 424"/>
                <a:gd name="T12" fmla="*/ 0 w 487"/>
                <a:gd name="T13" fmla="*/ 0 h 424"/>
                <a:gd name="T14" fmla="*/ 0 w 487"/>
                <a:gd name="T15" fmla="*/ 0 h 424"/>
                <a:gd name="T16" fmla="*/ 0 w 487"/>
                <a:gd name="T17" fmla="*/ 0 h 424"/>
                <a:gd name="T18" fmla="*/ 0 w 487"/>
                <a:gd name="T19" fmla="*/ 0 h 424"/>
                <a:gd name="T20" fmla="*/ 0 w 487"/>
                <a:gd name="T21" fmla="*/ 0 h 424"/>
                <a:gd name="T22" fmla="*/ 0 w 487"/>
                <a:gd name="T23" fmla="*/ 0 h 424"/>
                <a:gd name="T24" fmla="*/ 0 w 487"/>
                <a:gd name="T25" fmla="*/ 0 h 424"/>
                <a:gd name="T26" fmla="*/ 0 w 487"/>
                <a:gd name="T27" fmla="*/ 0 h 424"/>
                <a:gd name="T28" fmla="*/ 0 w 487"/>
                <a:gd name="T29" fmla="*/ 0 h 424"/>
                <a:gd name="T30" fmla="*/ 0 w 487"/>
                <a:gd name="T31" fmla="*/ 0 h 424"/>
                <a:gd name="T32" fmla="*/ 0 w 487"/>
                <a:gd name="T33" fmla="*/ 0 h 424"/>
                <a:gd name="T34" fmla="*/ 0 w 487"/>
                <a:gd name="T35" fmla="*/ 0 h 424"/>
                <a:gd name="T36" fmla="*/ 0 w 487"/>
                <a:gd name="T37" fmla="*/ 0 h 424"/>
                <a:gd name="T38" fmla="*/ 0 w 487"/>
                <a:gd name="T39" fmla="*/ 0 h 424"/>
                <a:gd name="T40" fmla="*/ 0 w 487"/>
                <a:gd name="T41" fmla="*/ 0 h 424"/>
                <a:gd name="T42" fmla="*/ 0 w 487"/>
                <a:gd name="T43" fmla="*/ 0 h 424"/>
                <a:gd name="T44" fmla="*/ 0 w 487"/>
                <a:gd name="T45" fmla="*/ 0 h 424"/>
                <a:gd name="T46" fmla="*/ 0 w 487"/>
                <a:gd name="T47" fmla="*/ 0 h 424"/>
                <a:gd name="T48" fmla="*/ 0 w 487"/>
                <a:gd name="T49" fmla="*/ 0 h 424"/>
                <a:gd name="T50" fmla="*/ 0 w 487"/>
                <a:gd name="T51" fmla="*/ 0 h 424"/>
                <a:gd name="T52" fmla="*/ 0 w 487"/>
                <a:gd name="T53" fmla="*/ 0 h 4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grpSp>
          <p:nvGrpSpPr>
            <p:cNvPr id="4135" name="Group 181">
              <a:extLst>
                <a:ext uri="{FF2B5EF4-FFF2-40B4-BE49-F238E27FC236}">
                  <a16:creationId xmlns:a16="http://schemas.microsoft.com/office/drawing/2014/main" id="{12525ED7-9B6A-A242-AABF-FE81797FE4D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4136" name="Freeform 182">
                <a:extLst>
                  <a:ext uri="{FF2B5EF4-FFF2-40B4-BE49-F238E27FC236}">
                    <a16:creationId xmlns:a16="http://schemas.microsoft.com/office/drawing/2014/main" id="{4BF75446-9CD2-F548-84E7-F995AB449A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0 w 3311"/>
                  <a:gd name="T1" fmla="*/ 0 h 2423"/>
                  <a:gd name="T2" fmla="*/ 0 w 3311"/>
                  <a:gd name="T3" fmla="*/ 0 h 2423"/>
                  <a:gd name="T4" fmla="*/ 0 w 3311"/>
                  <a:gd name="T5" fmla="*/ 0 h 2423"/>
                  <a:gd name="T6" fmla="*/ 0 w 3311"/>
                  <a:gd name="T7" fmla="*/ 0 h 2423"/>
                  <a:gd name="T8" fmla="*/ 0 w 3311"/>
                  <a:gd name="T9" fmla="*/ 0 h 2423"/>
                  <a:gd name="T10" fmla="*/ 0 w 3311"/>
                  <a:gd name="T11" fmla="*/ 0 h 2423"/>
                  <a:gd name="T12" fmla="*/ 0 w 3311"/>
                  <a:gd name="T13" fmla="*/ 0 h 2423"/>
                  <a:gd name="T14" fmla="*/ 0 w 3311"/>
                  <a:gd name="T15" fmla="*/ 0 h 2423"/>
                  <a:gd name="T16" fmla="*/ 0 w 3311"/>
                  <a:gd name="T17" fmla="*/ 0 h 2423"/>
                  <a:gd name="T18" fmla="*/ 0 w 3311"/>
                  <a:gd name="T19" fmla="*/ 0 h 2423"/>
                  <a:gd name="T20" fmla="*/ 0 w 3311"/>
                  <a:gd name="T21" fmla="*/ 0 h 2423"/>
                  <a:gd name="T22" fmla="*/ 0 w 3311"/>
                  <a:gd name="T23" fmla="*/ 0 h 2423"/>
                  <a:gd name="T24" fmla="*/ 0 w 3311"/>
                  <a:gd name="T25" fmla="*/ 0 h 2423"/>
                  <a:gd name="T26" fmla="*/ 0 w 3311"/>
                  <a:gd name="T27" fmla="*/ 0 h 2423"/>
                  <a:gd name="T28" fmla="*/ 0 w 3311"/>
                  <a:gd name="T29" fmla="*/ 0 h 2423"/>
                  <a:gd name="T30" fmla="*/ 0 w 3311"/>
                  <a:gd name="T31" fmla="*/ 0 h 2423"/>
                  <a:gd name="T32" fmla="*/ 0 w 3311"/>
                  <a:gd name="T33" fmla="*/ 0 h 2423"/>
                  <a:gd name="T34" fmla="*/ 0 w 3311"/>
                  <a:gd name="T35" fmla="*/ 0 h 2423"/>
                  <a:gd name="T36" fmla="*/ 0 w 3311"/>
                  <a:gd name="T37" fmla="*/ 0 h 2423"/>
                  <a:gd name="T38" fmla="*/ 0 w 3311"/>
                  <a:gd name="T39" fmla="*/ 0 h 2423"/>
                  <a:gd name="T40" fmla="*/ 0 w 3311"/>
                  <a:gd name="T41" fmla="*/ 0 h 2423"/>
                  <a:gd name="T42" fmla="*/ 0 w 3311"/>
                  <a:gd name="T43" fmla="*/ 0 h 2423"/>
                  <a:gd name="T44" fmla="*/ 0 w 3311"/>
                  <a:gd name="T45" fmla="*/ 0 h 2423"/>
                  <a:gd name="T46" fmla="*/ 0 w 3311"/>
                  <a:gd name="T47" fmla="*/ 0 h 2423"/>
                  <a:gd name="T48" fmla="*/ 0 w 3311"/>
                  <a:gd name="T49" fmla="*/ 0 h 2423"/>
                  <a:gd name="T50" fmla="*/ 0 w 3311"/>
                  <a:gd name="T51" fmla="*/ 0 h 2423"/>
                  <a:gd name="T52" fmla="*/ 0 w 3311"/>
                  <a:gd name="T53" fmla="*/ 0 h 2423"/>
                  <a:gd name="T54" fmla="*/ 0 w 3311"/>
                  <a:gd name="T55" fmla="*/ 0 h 2423"/>
                  <a:gd name="T56" fmla="*/ 0 w 3311"/>
                  <a:gd name="T57" fmla="*/ 0 h 2423"/>
                  <a:gd name="T58" fmla="*/ 0 w 3311"/>
                  <a:gd name="T59" fmla="*/ 0 h 2423"/>
                  <a:gd name="T60" fmla="*/ 0 w 3311"/>
                  <a:gd name="T61" fmla="*/ 0 h 2423"/>
                  <a:gd name="T62" fmla="*/ 0 w 3311"/>
                  <a:gd name="T63" fmla="*/ 0 h 2423"/>
                  <a:gd name="T64" fmla="*/ 0 w 3311"/>
                  <a:gd name="T65" fmla="*/ 0 h 2423"/>
                  <a:gd name="T66" fmla="*/ 0 w 3311"/>
                  <a:gd name="T67" fmla="*/ 0 h 2423"/>
                  <a:gd name="T68" fmla="*/ 0 w 3311"/>
                  <a:gd name="T69" fmla="*/ 0 h 2423"/>
                  <a:gd name="T70" fmla="*/ 0 w 3311"/>
                  <a:gd name="T71" fmla="*/ 0 h 2423"/>
                  <a:gd name="T72" fmla="*/ 0 w 3311"/>
                  <a:gd name="T73" fmla="*/ 0 h 2423"/>
                  <a:gd name="T74" fmla="*/ 0 w 3311"/>
                  <a:gd name="T75" fmla="*/ 0 h 2423"/>
                  <a:gd name="T76" fmla="*/ 0 w 3311"/>
                  <a:gd name="T77" fmla="*/ 0 h 2423"/>
                  <a:gd name="T78" fmla="*/ 0 w 3311"/>
                  <a:gd name="T79" fmla="*/ 0 h 2423"/>
                  <a:gd name="T80" fmla="*/ 0 w 3311"/>
                  <a:gd name="T81" fmla="*/ 0 h 2423"/>
                  <a:gd name="T82" fmla="*/ 0 w 3311"/>
                  <a:gd name="T83" fmla="*/ 0 h 2423"/>
                  <a:gd name="T84" fmla="*/ 0 w 3311"/>
                  <a:gd name="T85" fmla="*/ 0 h 2423"/>
                  <a:gd name="T86" fmla="*/ 0 w 3311"/>
                  <a:gd name="T87" fmla="*/ 0 h 24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37" name="Freeform 183">
                <a:extLst>
                  <a:ext uri="{FF2B5EF4-FFF2-40B4-BE49-F238E27FC236}">
                    <a16:creationId xmlns:a16="http://schemas.microsoft.com/office/drawing/2014/main" id="{BF4250E6-8C65-854F-BBA6-D06C10D0F03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0 w 1008"/>
                  <a:gd name="T1" fmla="*/ 0 h 673"/>
                  <a:gd name="T2" fmla="*/ 0 w 1008"/>
                  <a:gd name="T3" fmla="*/ 0 h 673"/>
                  <a:gd name="T4" fmla="*/ 0 w 1008"/>
                  <a:gd name="T5" fmla="*/ 0 h 673"/>
                  <a:gd name="T6" fmla="*/ 0 w 1008"/>
                  <a:gd name="T7" fmla="*/ 0 h 673"/>
                  <a:gd name="T8" fmla="*/ 0 w 1008"/>
                  <a:gd name="T9" fmla="*/ 0 h 673"/>
                  <a:gd name="T10" fmla="*/ 0 w 1008"/>
                  <a:gd name="T11" fmla="*/ 0 h 673"/>
                  <a:gd name="T12" fmla="*/ 0 w 1008"/>
                  <a:gd name="T13" fmla="*/ 0 h 673"/>
                  <a:gd name="T14" fmla="*/ 0 w 1008"/>
                  <a:gd name="T15" fmla="*/ 0 h 673"/>
                  <a:gd name="T16" fmla="*/ 0 w 1008"/>
                  <a:gd name="T17" fmla="*/ 0 h 673"/>
                  <a:gd name="T18" fmla="*/ 0 w 1008"/>
                  <a:gd name="T19" fmla="*/ 0 h 673"/>
                  <a:gd name="T20" fmla="*/ 0 w 1008"/>
                  <a:gd name="T21" fmla="*/ 0 h 673"/>
                  <a:gd name="T22" fmla="*/ 0 w 1008"/>
                  <a:gd name="T23" fmla="*/ 0 h 673"/>
                  <a:gd name="T24" fmla="*/ 0 w 1008"/>
                  <a:gd name="T25" fmla="*/ 0 h 673"/>
                  <a:gd name="T26" fmla="*/ 0 w 1008"/>
                  <a:gd name="T27" fmla="*/ 0 h 673"/>
                  <a:gd name="T28" fmla="*/ 0 w 1008"/>
                  <a:gd name="T29" fmla="*/ 0 h 673"/>
                  <a:gd name="T30" fmla="*/ 0 w 1008"/>
                  <a:gd name="T31" fmla="*/ 0 h 673"/>
                  <a:gd name="T32" fmla="*/ 0 w 1008"/>
                  <a:gd name="T33" fmla="*/ 0 h 673"/>
                  <a:gd name="T34" fmla="*/ 0 w 1008"/>
                  <a:gd name="T35" fmla="*/ 0 h 673"/>
                  <a:gd name="T36" fmla="*/ 0 w 1008"/>
                  <a:gd name="T37" fmla="*/ 0 h 673"/>
                  <a:gd name="T38" fmla="*/ 0 w 1008"/>
                  <a:gd name="T39" fmla="*/ 0 h 6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38" name="Freeform 184">
                <a:extLst>
                  <a:ext uri="{FF2B5EF4-FFF2-40B4-BE49-F238E27FC236}">
                    <a16:creationId xmlns:a16="http://schemas.microsoft.com/office/drawing/2014/main" id="{0C0DDDBC-262B-E240-9CF9-A1EBF8B533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0 w 1077"/>
                  <a:gd name="T1" fmla="*/ 0 h 838"/>
                  <a:gd name="T2" fmla="*/ 0 w 1077"/>
                  <a:gd name="T3" fmla="*/ 0 h 838"/>
                  <a:gd name="T4" fmla="*/ 0 w 1077"/>
                  <a:gd name="T5" fmla="*/ 0 h 838"/>
                  <a:gd name="T6" fmla="*/ 0 w 1077"/>
                  <a:gd name="T7" fmla="*/ 0 h 838"/>
                  <a:gd name="T8" fmla="*/ 0 w 1077"/>
                  <a:gd name="T9" fmla="*/ 0 h 838"/>
                  <a:gd name="T10" fmla="*/ 0 w 1077"/>
                  <a:gd name="T11" fmla="*/ 0 h 838"/>
                  <a:gd name="T12" fmla="*/ 0 w 1077"/>
                  <a:gd name="T13" fmla="*/ 0 h 838"/>
                  <a:gd name="T14" fmla="*/ 0 w 1077"/>
                  <a:gd name="T15" fmla="*/ 0 h 838"/>
                  <a:gd name="T16" fmla="*/ 0 w 1077"/>
                  <a:gd name="T17" fmla="*/ 0 h 838"/>
                  <a:gd name="T18" fmla="*/ 0 w 1077"/>
                  <a:gd name="T19" fmla="*/ 0 h 838"/>
                  <a:gd name="T20" fmla="*/ 0 w 1077"/>
                  <a:gd name="T21" fmla="*/ 0 h 838"/>
                  <a:gd name="T22" fmla="*/ 0 w 1077"/>
                  <a:gd name="T23" fmla="*/ 0 h 838"/>
                  <a:gd name="T24" fmla="*/ 0 w 1077"/>
                  <a:gd name="T25" fmla="*/ 0 h 838"/>
                  <a:gd name="T26" fmla="*/ 0 w 1077"/>
                  <a:gd name="T27" fmla="*/ 0 h 838"/>
                  <a:gd name="T28" fmla="*/ 0 w 1077"/>
                  <a:gd name="T29" fmla="*/ 0 h 838"/>
                  <a:gd name="T30" fmla="*/ 0 w 1077"/>
                  <a:gd name="T31" fmla="*/ 0 h 838"/>
                  <a:gd name="T32" fmla="*/ 0 w 1077"/>
                  <a:gd name="T33" fmla="*/ 0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39" name="Freeform 185">
                <a:extLst>
                  <a:ext uri="{FF2B5EF4-FFF2-40B4-BE49-F238E27FC236}">
                    <a16:creationId xmlns:a16="http://schemas.microsoft.com/office/drawing/2014/main" id="{0EE42117-E5E8-9B44-A036-13ABEF085A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0 w 1069"/>
                  <a:gd name="T1" fmla="*/ 0 h 828"/>
                  <a:gd name="T2" fmla="*/ 0 w 1069"/>
                  <a:gd name="T3" fmla="*/ 0 h 828"/>
                  <a:gd name="T4" fmla="*/ 0 w 1069"/>
                  <a:gd name="T5" fmla="*/ 0 h 828"/>
                  <a:gd name="T6" fmla="*/ 0 w 1069"/>
                  <a:gd name="T7" fmla="*/ 0 h 828"/>
                  <a:gd name="T8" fmla="*/ 0 w 1069"/>
                  <a:gd name="T9" fmla="*/ 0 h 828"/>
                  <a:gd name="T10" fmla="*/ 0 w 1069"/>
                  <a:gd name="T11" fmla="*/ 0 h 828"/>
                  <a:gd name="T12" fmla="*/ 0 w 1069"/>
                  <a:gd name="T13" fmla="*/ 0 h 828"/>
                  <a:gd name="T14" fmla="*/ 0 w 1069"/>
                  <a:gd name="T15" fmla="*/ 0 h 828"/>
                  <a:gd name="T16" fmla="*/ 0 w 1069"/>
                  <a:gd name="T17" fmla="*/ 0 h 828"/>
                  <a:gd name="T18" fmla="*/ 0 w 1069"/>
                  <a:gd name="T19" fmla="*/ 0 h 828"/>
                  <a:gd name="T20" fmla="*/ 0 w 1069"/>
                  <a:gd name="T21" fmla="*/ 0 h 828"/>
                  <a:gd name="T22" fmla="*/ 0 w 1069"/>
                  <a:gd name="T23" fmla="*/ 0 h 828"/>
                  <a:gd name="T24" fmla="*/ 0 w 1069"/>
                  <a:gd name="T25" fmla="*/ 0 h 828"/>
                  <a:gd name="T26" fmla="*/ 0 w 1069"/>
                  <a:gd name="T27" fmla="*/ 0 h 8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40" name="Freeform 186">
                <a:extLst>
                  <a:ext uri="{FF2B5EF4-FFF2-40B4-BE49-F238E27FC236}">
                    <a16:creationId xmlns:a16="http://schemas.microsoft.com/office/drawing/2014/main" id="{36715F86-18A8-E246-9A3D-7AF0616014B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0 w 36"/>
                  <a:gd name="T1" fmla="*/ 0 h 313"/>
                  <a:gd name="T2" fmla="*/ 0 w 36"/>
                  <a:gd name="T3" fmla="*/ 0 h 313"/>
                  <a:gd name="T4" fmla="*/ 0 w 36"/>
                  <a:gd name="T5" fmla="*/ 0 h 313"/>
                  <a:gd name="T6" fmla="*/ 0 w 36"/>
                  <a:gd name="T7" fmla="*/ 0 h 313"/>
                  <a:gd name="T8" fmla="*/ 0 w 36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41" name="Freeform 187">
                <a:extLst>
                  <a:ext uri="{FF2B5EF4-FFF2-40B4-BE49-F238E27FC236}">
                    <a16:creationId xmlns:a16="http://schemas.microsoft.com/office/drawing/2014/main" id="{E8E6BFF8-D1FE-414B-8E98-675190882C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0 w 177"/>
                  <a:gd name="T1" fmla="*/ 0 h 175"/>
                  <a:gd name="T2" fmla="*/ 0 w 177"/>
                  <a:gd name="T3" fmla="*/ 0 h 175"/>
                  <a:gd name="T4" fmla="*/ 0 w 177"/>
                  <a:gd name="T5" fmla="*/ 0 h 175"/>
                  <a:gd name="T6" fmla="*/ 0 w 177"/>
                  <a:gd name="T7" fmla="*/ 0 h 175"/>
                  <a:gd name="T8" fmla="*/ 0 w 177"/>
                  <a:gd name="T9" fmla="*/ 0 h 175"/>
                  <a:gd name="T10" fmla="*/ 0 w 177"/>
                  <a:gd name="T11" fmla="*/ 0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42" name="Freeform 188">
                <a:extLst>
                  <a:ext uri="{FF2B5EF4-FFF2-40B4-BE49-F238E27FC236}">
                    <a16:creationId xmlns:a16="http://schemas.microsoft.com/office/drawing/2014/main" id="{4F4B8D45-E068-1D45-B0C4-DAB6B4F2ECA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0 w 281"/>
                  <a:gd name="T1" fmla="*/ 0 h 123"/>
                  <a:gd name="T2" fmla="*/ 0 w 281"/>
                  <a:gd name="T3" fmla="*/ 0 h 123"/>
                  <a:gd name="T4" fmla="*/ 0 w 281"/>
                  <a:gd name="T5" fmla="*/ 0 h 123"/>
                  <a:gd name="T6" fmla="*/ 0 w 281"/>
                  <a:gd name="T7" fmla="*/ 0 h 123"/>
                  <a:gd name="T8" fmla="*/ 0 w 281"/>
                  <a:gd name="T9" fmla="*/ 0 h 123"/>
                  <a:gd name="T10" fmla="*/ 0 w 281"/>
                  <a:gd name="T11" fmla="*/ 0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43" name="Freeform 189">
                <a:extLst>
                  <a:ext uri="{FF2B5EF4-FFF2-40B4-BE49-F238E27FC236}">
                    <a16:creationId xmlns:a16="http://schemas.microsoft.com/office/drawing/2014/main" id="{E4594D52-55BF-7F48-81F8-E5F9F8400D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0 w 319"/>
                  <a:gd name="T1" fmla="*/ 0 h 68"/>
                  <a:gd name="T2" fmla="*/ 0 w 319"/>
                  <a:gd name="T3" fmla="*/ 0 h 68"/>
                  <a:gd name="T4" fmla="*/ 0 w 319"/>
                  <a:gd name="T5" fmla="*/ 0 h 68"/>
                  <a:gd name="T6" fmla="*/ 0 w 319"/>
                  <a:gd name="T7" fmla="*/ 0 h 68"/>
                  <a:gd name="T8" fmla="*/ 0 w 319"/>
                  <a:gd name="T9" fmla="*/ 0 h 68"/>
                  <a:gd name="T10" fmla="*/ 0 w 319"/>
                  <a:gd name="T11" fmla="*/ 0 h 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44" name="Freeform 190">
                <a:extLst>
                  <a:ext uri="{FF2B5EF4-FFF2-40B4-BE49-F238E27FC236}">
                    <a16:creationId xmlns:a16="http://schemas.microsoft.com/office/drawing/2014/main" id="{385109A7-6678-EB43-9F55-9EDE4D23870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0 w 150"/>
                  <a:gd name="T1" fmla="*/ 0 h 103"/>
                  <a:gd name="T2" fmla="*/ 0 w 150"/>
                  <a:gd name="T3" fmla="*/ 0 h 103"/>
                  <a:gd name="T4" fmla="*/ 0 w 150"/>
                  <a:gd name="T5" fmla="*/ 0 h 103"/>
                  <a:gd name="T6" fmla="*/ 0 w 150"/>
                  <a:gd name="T7" fmla="*/ 0 h 1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45" name="Freeform 191">
                <a:extLst>
                  <a:ext uri="{FF2B5EF4-FFF2-40B4-BE49-F238E27FC236}">
                    <a16:creationId xmlns:a16="http://schemas.microsoft.com/office/drawing/2014/main" id="{E569D053-3FC8-224E-9B91-E6B587C2E1F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0 w 242"/>
                  <a:gd name="T1" fmla="*/ 0 h 124"/>
                  <a:gd name="T2" fmla="*/ 0 w 242"/>
                  <a:gd name="T3" fmla="*/ 0 h 124"/>
                  <a:gd name="T4" fmla="*/ 0 w 242"/>
                  <a:gd name="T5" fmla="*/ 0 h 124"/>
                  <a:gd name="T6" fmla="*/ 0 w 242"/>
                  <a:gd name="T7" fmla="*/ 0 h 124"/>
                  <a:gd name="T8" fmla="*/ 0 w 242"/>
                  <a:gd name="T9" fmla="*/ 0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46" name="Freeform 192">
                <a:extLst>
                  <a:ext uri="{FF2B5EF4-FFF2-40B4-BE49-F238E27FC236}">
                    <a16:creationId xmlns:a16="http://schemas.microsoft.com/office/drawing/2014/main" id="{C3338E0C-5909-6048-AC55-F7D1089C399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0 w 205"/>
                  <a:gd name="T1" fmla="*/ 0 h 95"/>
                  <a:gd name="T2" fmla="*/ 0 w 205"/>
                  <a:gd name="T3" fmla="*/ 0 h 95"/>
                  <a:gd name="T4" fmla="*/ 0 w 205"/>
                  <a:gd name="T5" fmla="*/ 0 h 95"/>
                  <a:gd name="T6" fmla="*/ 0 w 205"/>
                  <a:gd name="T7" fmla="*/ 0 h 95"/>
                  <a:gd name="T8" fmla="*/ 0 w 205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47" name="Freeform 193">
                <a:extLst>
                  <a:ext uri="{FF2B5EF4-FFF2-40B4-BE49-F238E27FC236}">
                    <a16:creationId xmlns:a16="http://schemas.microsoft.com/office/drawing/2014/main" id="{1D64FDF0-C5D9-5240-AA54-8424C27B08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0 w 199"/>
                  <a:gd name="T1" fmla="*/ 0 h 101"/>
                  <a:gd name="T2" fmla="*/ 0 w 199"/>
                  <a:gd name="T3" fmla="*/ 0 h 101"/>
                  <a:gd name="T4" fmla="*/ 0 w 199"/>
                  <a:gd name="T5" fmla="*/ 0 h 101"/>
                  <a:gd name="T6" fmla="*/ 0 w 199"/>
                  <a:gd name="T7" fmla="*/ 0 h 101"/>
                  <a:gd name="T8" fmla="*/ 0 w 199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48" name="Freeform 194">
                <a:extLst>
                  <a:ext uri="{FF2B5EF4-FFF2-40B4-BE49-F238E27FC236}">
                    <a16:creationId xmlns:a16="http://schemas.microsoft.com/office/drawing/2014/main" id="{B87B5E24-AF07-3545-B592-1590A4DE8E1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0 h 253"/>
                  <a:gd name="T2" fmla="*/ 0 w 296"/>
                  <a:gd name="T3" fmla="*/ 0 h 253"/>
                  <a:gd name="T4" fmla="*/ 0 w 296"/>
                  <a:gd name="T5" fmla="*/ 0 h 253"/>
                  <a:gd name="T6" fmla="*/ 0 w 296"/>
                  <a:gd name="T7" fmla="*/ 0 h 253"/>
                  <a:gd name="T8" fmla="*/ 0 w 296"/>
                  <a:gd name="T9" fmla="*/ 0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49" name="Freeform 195">
                <a:extLst>
                  <a:ext uri="{FF2B5EF4-FFF2-40B4-BE49-F238E27FC236}">
                    <a16:creationId xmlns:a16="http://schemas.microsoft.com/office/drawing/2014/main" id="{23349CCC-2D93-0145-85B6-3D5EF2A539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0 w 237"/>
                  <a:gd name="T1" fmla="*/ 0 h 96"/>
                  <a:gd name="T2" fmla="*/ 0 w 237"/>
                  <a:gd name="T3" fmla="*/ 0 h 96"/>
                  <a:gd name="T4" fmla="*/ 0 w 237"/>
                  <a:gd name="T5" fmla="*/ 0 h 96"/>
                  <a:gd name="T6" fmla="*/ 0 w 237"/>
                  <a:gd name="T7" fmla="*/ 0 h 96"/>
                  <a:gd name="T8" fmla="*/ 0 w 2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50" name="Freeform 196">
                <a:extLst>
                  <a:ext uri="{FF2B5EF4-FFF2-40B4-BE49-F238E27FC236}">
                    <a16:creationId xmlns:a16="http://schemas.microsoft.com/office/drawing/2014/main" id="{A50F8058-EDB6-B842-9F32-76780A891B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0 w 198"/>
                  <a:gd name="T1" fmla="*/ 0 h 79"/>
                  <a:gd name="T2" fmla="*/ 0 w 198"/>
                  <a:gd name="T3" fmla="*/ 0 h 79"/>
                  <a:gd name="T4" fmla="*/ 0 w 198"/>
                  <a:gd name="T5" fmla="*/ 0 h 79"/>
                  <a:gd name="T6" fmla="*/ 0 w 198"/>
                  <a:gd name="T7" fmla="*/ 0 h 79"/>
                  <a:gd name="T8" fmla="*/ 0 w 198"/>
                  <a:gd name="T9" fmla="*/ 0 h 79"/>
                  <a:gd name="T10" fmla="*/ 0 w 198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51" name="Freeform 197">
                <a:extLst>
                  <a:ext uri="{FF2B5EF4-FFF2-40B4-BE49-F238E27FC236}">
                    <a16:creationId xmlns:a16="http://schemas.microsoft.com/office/drawing/2014/main" id="{1ECC69B2-50BF-E54B-B308-42505F1B02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0 w 184"/>
                  <a:gd name="T1" fmla="*/ 0 h 72"/>
                  <a:gd name="T2" fmla="*/ 0 w 184"/>
                  <a:gd name="T3" fmla="*/ 0 h 72"/>
                  <a:gd name="T4" fmla="*/ 0 w 184"/>
                  <a:gd name="T5" fmla="*/ 0 h 72"/>
                  <a:gd name="T6" fmla="*/ 0 w 184"/>
                  <a:gd name="T7" fmla="*/ 0 h 72"/>
                  <a:gd name="T8" fmla="*/ 0 w 184"/>
                  <a:gd name="T9" fmla="*/ 0 h 72"/>
                  <a:gd name="T10" fmla="*/ 0 w 184"/>
                  <a:gd name="T11" fmla="*/ 0 h 72"/>
                  <a:gd name="T12" fmla="*/ 0 w 184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52" name="Freeform 198">
                <a:extLst>
                  <a:ext uri="{FF2B5EF4-FFF2-40B4-BE49-F238E27FC236}">
                    <a16:creationId xmlns:a16="http://schemas.microsoft.com/office/drawing/2014/main" id="{6AF20A65-CE77-CC4F-B44B-24BF4AE78C8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0 h 78"/>
                  <a:gd name="T2" fmla="*/ 0 w 38"/>
                  <a:gd name="T3" fmla="*/ 0 h 78"/>
                  <a:gd name="T4" fmla="*/ 0 w 38"/>
                  <a:gd name="T5" fmla="*/ 0 h 78"/>
                  <a:gd name="T6" fmla="*/ 0 w 38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53" name="Freeform 199">
                <a:extLst>
                  <a:ext uri="{FF2B5EF4-FFF2-40B4-BE49-F238E27FC236}">
                    <a16:creationId xmlns:a16="http://schemas.microsoft.com/office/drawing/2014/main" id="{68928E66-A334-1F42-8F29-04B7AE19D0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0 w 1027"/>
                  <a:gd name="T3" fmla="*/ 0 h 266"/>
                  <a:gd name="T4" fmla="*/ 0 w 1027"/>
                  <a:gd name="T5" fmla="*/ 0 h 266"/>
                  <a:gd name="T6" fmla="*/ 0 w 1027"/>
                  <a:gd name="T7" fmla="*/ 0 h 266"/>
                  <a:gd name="T8" fmla="*/ 0 w 1027"/>
                  <a:gd name="T9" fmla="*/ 0 h 266"/>
                  <a:gd name="T10" fmla="*/ 0 w 1027"/>
                  <a:gd name="T11" fmla="*/ 0 h 266"/>
                  <a:gd name="T12" fmla="*/ 0 w 1027"/>
                  <a:gd name="T13" fmla="*/ 0 h 266"/>
                  <a:gd name="T14" fmla="*/ 0 w 1027"/>
                  <a:gd name="T15" fmla="*/ 0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54" name="Freeform 200">
                <a:extLst>
                  <a:ext uri="{FF2B5EF4-FFF2-40B4-BE49-F238E27FC236}">
                    <a16:creationId xmlns:a16="http://schemas.microsoft.com/office/drawing/2014/main" id="{0A885D0C-5E59-3346-A664-4CC31AA1F2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0 w 174"/>
                  <a:gd name="T3" fmla="*/ 0 h 396"/>
                  <a:gd name="T4" fmla="*/ 0 w 174"/>
                  <a:gd name="T5" fmla="*/ 0 h 396"/>
                  <a:gd name="T6" fmla="*/ 0 w 174"/>
                  <a:gd name="T7" fmla="*/ 0 h 396"/>
                  <a:gd name="T8" fmla="*/ 0 w 174"/>
                  <a:gd name="T9" fmla="*/ 0 h 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55" name="Freeform 201">
                <a:extLst>
                  <a:ext uri="{FF2B5EF4-FFF2-40B4-BE49-F238E27FC236}">
                    <a16:creationId xmlns:a16="http://schemas.microsoft.com/office/drawing/2014/main" id="{BC598B63-732F-774B-92A9-7CD3A50659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0 w 992"/>
                  <a:gd name="T1" fmla="*/ 0 h 425"/>
                  <a:gd name="T2" fmla="*/ 0 w 992"/>
                  <a:gd name="T3" fmla="*/ 0 h 425"/>
                  <a:gd name="T4" fmla="*/ 0 w 992"/>
                  <a:gd name="T5" fmla="*/ 0 h 425"/>
                  <a:gd name="T6" fmla="*/ 0 w 992"/>
                  <a:gd name="T7" fmla="*/ 0 h 425"/>
                  <a:gd name="T8" fmla="*/ 0 w 992"/>
                  <a:gd name="T9" fmla="*/ 0 h 425"/>
                  <a:gd name="T10" fmla="*/ 0 w 992"/>
                  <a:gd name="T11" fmla="*/ 0 h 425"/>
                  <a:gd name="T12" fmla="*/ 0 w 992"/>
                  <a:gd name="T13" fmla="*/ 0 h 425"/>
                  <a:gd name="T14" fmla="*/ 0 w 992"/>
                  <a:gd name="T15" fmla="*/ 0 h 4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56" name="Freeform 202">
                <a:extLst>
                  <a:ext uri="{FF2B5EF4-FFF2-40B4-BE49-F238E27FC236}">
                    <a16:creationId xmlns:a16="http://schemas.microsoft.com/office/drawing/2014/main" id="{A9647E96-E7B0-6246-A5A0-75AB59C847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0 w 27"/>
                  <a:gd name="T1" fmla="*/ 0 h 116"/>
                  <a:gd name="T2" fmla="*/ 0 w 27"/>
                  <a:gd name="T3" fmla="*/ 0 h 116"/>
                  <a:gd name="T4" fmla="*/ 0 w 27"/>
                  <a:gd name="T5" fmla="*/ 0 h 116"/>
                  <a:gd name="T6" fmla="*/ 0 w 27"/>
                  <a:gd name="T7" fmla="*/ 0 h 11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157" name="Freeform 203">
                <a:extLst>
                  <a:ext uri="{FF2B5EF4-FFF2-40B4-BE49-F238E27FC236}">
                    <a16:creationId xmlns:a16="http://schemas.microsoft.com/office/drawing/2014/main" id="{EDC84B21-10CF-6C4B-85A7-CB20845ED0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0 w 204"/>
                  <a:gd name="T3" fmla="*/ 0 h 149"/>
                  <a:gd name="T4" fmla="*/ 0 w 204"/>
                  <a:gd name="T5" fmla="*/ 0 h 149"/>
                  <a:gd name="T6" fmla="*/ 0 w 204"/>
                  <a:gd name="T7" fmla="*/ 0 h 1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</p:grpSp>
      </p:grpSp>
      <p:sp>
        <p:nvSpPr>
          <p:cNvPr id="49356" name="AutoShape 204">
            <a:extLst>
              <a:ext uri="{FF2B5EF4-FFF2-40B4-BE49-F238E27FC236}">
                <a16:creationId xmlns:a16="http://schemas.microsoft.com/office/drawing/2014/main" id="{467EF805-97A8-8D4C-A6E9-7B7F58431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3886200" cy="1219200"/>
          </a:xfrm>
          <a:prstGeom prst="cloudCallout">
            <a:avLst>
              <a:gd name="adj1" fmla="val 29250"/>
              <a:gd name="adj2" fmla="val 62500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tIns="0"/>
          <a:lstStyle/>
          <a:p>
            <a:pPr algn="ctr">
              <a:defRPr/>
            </a:pPr>
            <a:r>
              <a:rPr lang="en-US" altLang="zh-CN" sz="2000" b="1">
                <a:latin typeface="Arial" pitchFamily="34" charset="0"/>
              </a:rPr>
              <a:t>       </a:t>
            </a:r>
            <a:r>
              <a:rPr lang="en-US" altLang="zh-CN" sz="1800" b="1">
                <a:latin typeface="Arial" pitchFamily="34" charset="0"/>
              </a:rPr>
              <a:t>Wait a minute …</a:t>
            </a:r>
          </a:p>
          <a:p>
            <a:pPr algn="ctr">
              <a:defRPr/>
            </a:pPr>
            <a:r>
              <a:rPr lang="en-US" altLang="zh-CN" sz="2000" b="1"/>
              <a:t>     </a:t>
            </a:r>
            <a:r>
              <a:rPr lang="en-US" altLang="zh-CN" sz="1800" b="1">
                <a:latin typeface="Arial" pitchFamily="34" charset="0"/>
              </a:rPr>
              <a:t>Who said that</a:t>
            </a:r>
            <a:r>
              <a:rPr lang="en-US" altLang="zh-CN" sz="2000" b="1"/>
              <a:t> ( </a:t>
            </a:r>
            <a:r>
              <a:rPr lang="en-US" altLang="zh-CN" sz="2000" b="1" i="1"/>
              <a:t>I</a:t>
            </a:r>
            <a:r>
              <a:rPr lang="en-US" altLang="zh-CN" sz="2000" b="1"/>
              <a:t> + </a:t>
            </a:r>
            <a:r>
              <a:rPr lang="en-US" altLang="zh-CN" sz="2000" b="1" i="1"/>
              <a:t>A</a:t>
            </a:r>
            <a:r>
              <a:rPr lang="en-US" altLang="zh-CN" sz="2000" b="1" baseline="30000">
                <a:sym typeface="Symbol" pitchFamily="18" charset="2"/>
              </a:rPr>
              <a:t></a:t>
            </a:r>
            <a:r>
              <a:rPr lang="en-US" altLang="zh-CN" sz="2000" b="1" baseline="30000"/>
              <a:t>1</a:t>
            </a:r>
            <a:r>
              <a:rPr lang="en-US" altLang="zh-CN" sz="2000" b="1" i="1">
                <a:sym typeface="Symbol" pitchFamily="18" charset="2"/>
              </a:rPr>
              <a:t> A </a:t>
            </a:r>
            <a:r>
              <a:rPr lang="en-US" altLang="zh-CN" sz="2000" b="1"/>
              <a:t>) </a:t>
            </a:r>
          </a:p>
          <a:p>
            <a:pPr algn="ctr">
              <a:defRPr/>
            </a:pPr>
            <a:r>
              <a:rPr lang="en-US" altLang="zh-CN" sz="1800" b="1">
                <a:latin typeface="Arial" pitchFamily="34" charset="0"/>
              </a:rPr>
              <a:t>is invertible?</a:t>
            </a:r>
          </a:p>
        </p:txBody>
      </p:sp>
      <p:grpSp>
        <p:nvGrpSpPr>
          <p:cNvPr id="49359" name="Group 207">
            <a:extLst>
              <a:ext uri="{FF2B5EF4-FFF2-40B4-BE49-F238E27FC236}">
                <a16:creationId xmlns:a16="http://schemas.microsoft.com/office/drawing/2014/main" id="{5F84A690-92A3-CD40-AC3E-D0807387035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191000"/>
            <a:ext cx="3498850" cy="868363"/>
            <a:chOff x="720" y="3312"/>
            <a:chExt cx="2204" cy="547"/>
          </a:xfrm>
        </p:grpSpPr>
        <p:sp>
          <p:nvSpPr>
            <p:cNvPr id="49357" name="Text Box 205">
              <a:extLst>
                <a:ext uri="{FF2B5EF4-FFF2-40B4-BE49-F238E27FC236}">
                  <a16:creationId xmlns:a16="http://schemas.microsoft.com/office/drawing/2014/main" id="{8DDCD89C-A631-1846-8121-71AC2C370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312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b="1">
                  <a:cs typeface="楷体_GB2312" charset="0"/>
                </a:rPr>
                <a:t>(</a:t>
              </a:r>
              <a:r>
                <a:rPr lang="zh-CN" altLang="en-US" sz="2400" b="1">
                  <a:cs typeface="楷体_GB2312" charset="0"/>
                </a:rPr>
                <a:t>只要</a:t>
              </a:r>
              <a:r>
                <a:rPr lang="en-US" altLang="zh-CN" sz="2000" b="1" i="1">
                  <a:cs typeface="楷体_GB2312" charset="0"/>
                  <a:sym typeface="Symbol" charset="0"/>
                </a:rPr>
                <a:t> A</a:t>
              </a:r>
              <a:r>
                <a:rPr lang="zh-CN" altLang="en-US" sz="2400" b="1">
                  <a:cs typeface="楷体_GB2312" charset="0"/>
                </a:rPr>
                <a:t>充分小，使得</a:t>
              </a:r>
              <a:endParaRPr lang="en-US" altLang="zh-CN" sz="2400" b="1">
                <a:cs typeface="楷体_GB2312" charset="0"/>
              </a:endParaRPr>
            </a:p>
          </p:txBody>
        </p:sp>
        <p:graphicFrame>
          <p:nvGraphicFramePr>
            <p:cNvPr id="4127" name="Object 206">
              <a:extLst>
                <a:ext uri="{FF2B5EF4-FFF2-40B4-BE49-F238E27FC236}">
                  <a16:creationId xmlns:a16="http://schemas.microsoft.com/office/drawing/2014/main" id="{D9B031F4-E0B7-3746-8C4B-30A5947B0E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1" y="3600"/>
            <a:ext cx="210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58" name="Equation" r:id="rId34" imgW="42418000" imgH="5270500" progId="Equation.3">
                    <p:embed/>
                  </p:oleObj>
                </mc:Choice>
                <mc:Fallback>
                  <p:oleObj name="Equation" r:id="rId34" imgW="42418000" imgH="5270500" progId="Equation.3">
                    <p:embed/>
                    <p:pic>
                      <p:nvPicPr>
                        <p:cNvPr id="4127" name="Object 206">
                          <a:extLst>
                            <a:ext uri="{FF2B5EF4-FFF2-40B4-BE49-F238E27FC236}">
                              <a16:creationId xmlns:a16="http://schemas.microsoft.com/office/drawing/2014/main" id="{D9B031F4-E0B7-3746-8C4B-30A5947B0E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3600"/>
                          <a:ext cx="210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361" name="Rectangle 209">
            <a:extLst>
              <a:ext uri="{FF2B5EF4-FFF2-40B4-BE49-F238E27FC236}">
                <a16:creationId xmlns:a16="http://schemas.microsoft.com/office/drawing/2014/main" id="{1A395923-D4FB-F643-9A7E-CC97B6CA1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410200"/>
            <a:ext cx="2057400" cy="12954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zh-CN"/>
          </a:p>
        </p:txBody>
      </p:sp>
      <p:graphicFrame>
        <p:nvGraphicFramePr>
          <p:cNvPr id="49362" name="Object 210">
            <a:extLst>
              <a:ext uri="{FF2B5EF4-FFF2-40B4-BE49-F238E27FC236}">
                <a16:creationId xmlns:a16="http://schemas.microsoft.com/office/drawing/2014/main" id="{1B521F6C-7B8F-2047-8ECA-53D9811EC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029200"/>
          <a:ext cx="6562725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9" name="Equation" r:id="rId36" imgW="77533500" imgH="19304000" progId="Equation.3">
                  <p:embed/>
                </p:oleObj>
              </mc:Choice>
              <mc:Fallback>
                <p:oleObj name="Equation" r:id="rId36" imgW="77533500" imgH="19304000" progId="Equation.3">
                  <p:embed/>
                  <p:pic>
                    <p:nvPicPr>
                      <p:cNvPr id="49362" name="Object 210">
                        <a:extLst>
                          <a:ext uri="{FF2B5EF4-FFF2-40B4-BE49-F238E27FC236}">
                            <a16:creationId xmlns:a16="http://schemas.microsoft.com/office/drawing/2014/main" id="{1B521F6C-7B8F-2047-8ECA-53D9811EC6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29200"/>
                        <a:ext cx="6562725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63" name="Oval 211">
            <a:extLst>
              <a:ext uri="{FF2B5EF4-FFF2-40B4-BE49-F238E27FC236}">
                <a16:creationId xmlns:a16="http://schemas.microsoft.com/office/drawing/2014/main" id="{A601D8E5-BD30-9441-B29D-C39C4CE80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029200"/>
            <a:ext cx="1676400" cy="685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49364" name="Oval 212">
            <a:extLst>
              <a:ext uri="{FF2B5EF4-FFF2-40B4-BE49-F238E27FC236}">
                <a16:creationId xmlns:a16="http://schemas.microsoft.com/office/drawing/2014/main" id="{87CC9E38-14E3-8346-B258-0AE96C26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91200"/>
            <a:ext cx="1600200" cy="685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49378" name="Text Box 226">
            <a:extLst>
              <a:ext uri="{FF2B5EF4-FFF2-40B4-BE49-F238E27FC236}">
                <a16:creationId xmlns:a16="http://schemas.microsoft.com/office/drawing/2014/main" id="{173D4F7D-2FA8-4E4C-9A12-8F3AD67F6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5240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cs typeface="楷体_GB2312" charset="0"/>
              </a:rPr>
              <a:t>大</a:t>
            </a:r>
            <a:endParaRPr lang="en-US" altLang="zh-CN" b="1" dirty="0">
              <a:solidFill>
                <a:srgbClr val="FF0000"/>
              </a:solidFill>
              <a:cs typeface="楷体_GB2312" charset="0"/>
            </a:endParaRPr>
          </a:p>
        </p:txBody>
      </p:sp>
      <p:grpSp>
        <p:nvGrpSpPr>
          <p:cNvPr id="139" name="Group 219">
            <a:extLst>
              <a:ext uri="{FF2B5EF4-FFF2-40B4-BE49-F238E27FC236}">
                <a16:creationId xmlns:a16="http://schemas.microsoft.com/office/drawing/2014/main" id="{CA371B2B-3A22-0548-A2B6-31D6AA5F992B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190500"/>
            <a:ext cx="4191000" cy="5776913"/>
            <a:chOff x="1200" y="192"/>
            <a:chExt cx="2640" cy="3639"/>
          </a:xfrm>
        </p:grpSpPr>
        <p:grpSp>
          <p:nvGrpSpPr>
            <p:cNvPr id="4120" name="Group 220">
              <a:extLst>
                <a:ext uri="{FF2B5EF4-FFF2-40B4-BE49-F238E27FC236}">
                  <a16:creationId xmlns:a16="http://schemas.microsoft.com/office/drawing/2014/main" id="{8F34A7E6-EA1C-1C40-AB67-77BAF3FB58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92"/>
              <a:ext cx="2640" cy="1488"/>
              <a:chOff x="1632" y="1008"/>
              <a:chExt cx="2640" cy="1488"/>
            </a:xfrm>
          </p:grpSpPr>
          <p:sp>
            <p:nvSpPr>
              <p:cNvPr id="144" name="Oval 221">
                <a:extLst>
                  <a:ext uri="{FF2B5EF4-FFF2-40B4-BE49-F238E27FC236}">
                    <a16:creationId xmlns:a16="http://schemas.microsoft.com/office/drawing/2014/main" id="{BC97AB26-5A4C-9048-916B-63A5E4868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008"/>
                <a:ext cx="2640" cy="1488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C0C0C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1"/>
                  <a:t>                </a:t>
                </a:r>
                <a:r>
                  <a:rPr lang="zh-CN" altLang="en-US" sz="2400" b="1"/>
                  <a:t>是关键</a:t>
                </a:r>
                <a:endParaRPr lang="en-US" altLang="zh-CN" sz="2400" b="1"/>
              </a:p>
              <a:p>
                <a:pPr algn="ctr" eaLnBrk="1" hangingPunct="1"/>
                <a:r>
                  <a:rPr lang="zh-CN" altLang="en-US" sz="2400" b="1"/>
                  <a:t>的误差放大因子，称为</a:t>
                </a:r>
                <a:endParaRPr lang="en-US" altLang="zh-CN" sz="2400" b="1"/>
              </a:p>
              <a:p>
                <a:pPr algn="ctr" eaLnBrk="1" hangingPunct="1"/>
                <a:r>
                  <a:rPr lang="en-US" altLang="zh-CN" sz="2400" b="1" i="1"/>
                  <a:t>A</a:t>
                </a:r>
                <a:r>
                  <a:rPr lang="zh-CN" altLang="en-US" sz="2400" b="1"/>
                  <a:t>的</a:t>
                </a:r>
                <a:r>
                  <a:rPr lang="zh-CN" altLang="en-US" sz="2400" b="1">
                    <a:solidFill>
                      <a:schemeClr val="accent2"/>
                    </a:solidFill>
                  </a:rPr>
                  <a:t>条件数</a:t>
                </a:r>
                <a:r>
                  <a:rPr lang="zh-CN" altLang="en-US" sz="2400" b="1"/>
                  <a:t>，记为</a:t>
                </a:r>
                <a:r>
                  <a:rPr lang="en-US" altLang="zh-CN" sz="2400" b="1" i="1">
                    <a:solidFill>
                      <a:schemeClr val="accent2"/>
                    </a:solidFill>
                  </a:rPr>
                  <a:t>cond</a:t>
                </a:r>
                <a:r>
                  <a:rPr lang="en-US" altLang="zh-CN" sz="2400" b="1">
                    <a:solidFill>
                      <a:schemeClr val="accent2"/>
                    </a:solidFill>
                  </a:rPr>
                  <a:t> (</a:t>
                </a:r>
                <a:r>
                  <a:rPr lang="en-US" altLang="zh-CN" sz="2400" b="1" i="1">
                    <a:solidFill>
                      <a:schemeClr val="accent2"/>
                    </a:solidFill>
                  </a:rPr>
                  <a:t>A</a:t>
                </a:r>
                <a:r>
                  <a:rPr lang="en-US" altLang="zh-CN" sz="2400" b="1">
                    <a:solidFill>
                      <a:schemeClr val="accent2"/>
                    </a:solidFill>
                  </a:rPr>
                  <a:t>)</a:t>
                </a:r>
                <a:r>
                  <a:rPr lang="en-US" altLang="zh-CN" sz="2400" b="1"/>
                  <a:t> ,</a:t>
                </a:r>
              </a:p>
              <a:p>
                <a:pPr algn="ctr" eaLnBrk="1" hangingPunct="1"/>
                <a:r>
                  <a:rPr lang="zh-CN" altLang="en-US" sz="2400" b="1"/>
                  <a:t>越</a:t>
                </a:r>
                <a:r>
                  <a:rPr lang="en-US" altLang="zh-CN" sz="2400" b="1"/>
                  <a:t>      </a:t>
                </a:r>
                <a:r>
                  <a:rPr lang="zh-CN" altLang="en-US" sz="2400" b="1"/>
                  <a:t>则</a:t>
                </a:r>
                <a:r>
                  <a:rPr lang="en-US" altLang="zh-CN" sz="2400" b="1"/>
                  <a:t> </a:t>
                </a:r>
                <a:r>
                  <a:rPr lang="en-US" altLang="zh-CN" sz="2400" b="1" i="1"/>
                  <a:t>A </a:t>
                </a:r>
                <a:r>
                  <a:rPr lang="zh-CN" altLang="en-US" sz="2400" b="1"/>
                  <a:t>越病态，</a:t>
                </a:r>
                <a:endParaRPr lang="en-US" altLang="zh-CN" sz="2400" b="1"/>
              </a:p>
              <a:p>
                <a:pPr algn="ctr" eaLnBrk="1" hangingPunct="1"/>
                <a:r>
                  <a:rPr lang="zh-CN" altLang="en-US" sz="2400" b="1"/>
                  <a:t>难得准确解。</a:t>
                </a:r>
                <a:endParaRPr lang="en-US" altLang="zh-CN" sz="2400" b="1"/>
              </a:p>
            </p:txBody>
          </p:sp>
          <p:graphicFrame>
            <p:nvGraphicFramePr>
              <p:cNvPr id="4125" name="Object 222">
                <a:extLst>
                  <a:ext uri="{FF2B5EF4-FFF2-40B4-BE49-F238E27FC236}">
                    <a16:creationId xmlns:a16="http://schemas.microsoft.com/office/drawing/2014/main" id="{FD5540BA-F049-4349-94C6-92538CC549B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56" y="1152"/>
              <a:ext cx="799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060" name="Equation" r:id="rId38" imgW="19011900" imgH="5270500" progId="Equation.3">
                      <p:embed/>
                    </p:oleObj>
                  </mc:Choice>
                  <mc:Fallback>
                    <p:oleObj name="Equation" r:id="rId38" imgW="19011900" imgH="5270500" progId="Equation.3">
                      <p:embed/>
                      <p:pic>
                        <p:nvPicPr>
                          <p:cNvPr id="4125" name="Object 222">
                            <a:extLst>
                              <a:ext uri="{FF2B5EF4-FFF2-40B4-BE49-F238E27FC236}">
                                <a16:creationId xmlns:a16="http://schemas.microsoft.com/office/drawing/2014/main" id="{FD5540BA-F049-4349-94C6-92538CC549B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1152"/>
                            <a:ext cx="799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1" name="AutoShape 223">
              <a:extLst>
                <a:ext uri="{FF2B5EF4-FFF2-40B4-BE49-F238E27FC236}">
                  <a16:creationId xmlns:a16="http://schemas.microsoft.com/office/drawing/2014/main" id="{6471B674-5E9F-F845-AE2E-D10C6BABC4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4795" flipV="1">
              <a:off x="1920" y="1488"/>
              <a:ext cx="240" cy="1200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altLang="zh-CN"/>
            </a:p>
          </p:txBody>
        </p:sp>
        <p:sp>
          <p:nvSpPr>
            <p:cNvPr id="142" name="AutoShape 224">
              <a:extLst>
                <a:ext uri="{FF2B5EF4-FFF2-40B4-BE49-F238E27FC236}">
                  <a16:creationId xmlns:a16="http://schemas.microsoft.com/office/drawing/2014/main" id="{65A984BD-0C84-D040-9459-BA203A6C25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283343" flipV="1">
              <a:off x="2974" y="1527"/>
              <a:ext cx="288" cy="2304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altLang="zh-CN"/>
            </a:p>
          </p:txBody>
        </p:sp>
        <p:sp>
          <p:nvSpPr>
            <p:cNvPr id="143" name="AutoShape 225">
              <a:extLst>
                <a:ext uri="{FF2B5EF4-FFF2-40B4-BE49-F238E27FC236}">
                  <a16:creationId xmlns:a16="http://schemas.microsoft.com/office/drawing/2014/main" id="{073DA6AD-4597-FE49-B8AC-39D0778099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518244" flipV="1">
              <a:off x="3172" y="1495"/>
              <a:ext cx="295" cy="1855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376523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2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0" dur="500"/>
                                        <p:tgtEl>
                                          <p:spTgt spid="49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9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9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9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9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9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9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7" grpId="0" animBg="1"/>
      <p:bldP spid="49356" grpId="0" animBg="1" autoUpdateAnimBg="0"/>
      <p:bldP spid="49361" grpId="0" animBg="1"/>
      <p:bldP spid="49363" grpId="0" animBg="1"/>
      <p:bldP spid="49364" grpId="0" animBg="1"/>
      <p:bldP spid="4937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350D01E3-82AE-9245-AE52-870DBF05957A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0"/>
            <a:ext cx="3733800" cy="384175"/>
            <a:chOff x="3408" y="0"/>
            <a:chExt cx="2352" cy="242"/>
          </a:xfrm>
        </p:grpSpPr>
        <p:sp>
          <p:nvSpPr>
            <p:cNvPr id="50179" name="Rectangle 3">
              <a:extLst>
                <a:ext uri="{FF2B5EF4-FFF2-40B4-BE49-F238E27FC236}">
                  <a16:creationId xmlns:a16="http://schemas.microsoft.com/office/drawing/2014/main" id="{B43CBFA4-CF65-EA46-B9C2-62BCB5426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0"/>
              <a:ext cx="235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defRPr/>
              </a:pPr>
              <a:r>
                <a:rPr lang="en-US" altLang="zh-CN" sz="1800" b="1"/>
                <a:t>§2  Error Analysis for                </a:t>
              </a:r>
              <a:r>
                <a:rPr lang="en-US" altLang="zh-CN" sz="1800"/>
                <a:t>.    </a:t>
              </a:r>
              <a:r>
                <a:rPr lang="en-US" altLang="zh-CN" sz="1800" b="1"/>
                <a:t>          </a:t>
              </a:r>
            </a:p>
          </p:txBody>
        </p:sp>
        <p:graphicFrame>
          <p:nvGraphicFramePr>
            <p:cNvPr id="5140" name="Object 4">
              <a:extLst>
                <a:ext uri="{FF2B5EF4-FFF2-40B4-BE49-F238E27FC236}">
                  <a16:creationId xmlns:a16="http://schemas.microsoft.com/office/drawing/2014/main" id="{1F8768E9-276E-084A-B07C-2CCB9672AC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0"/>
            <a:ext cx="57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37" name="Equation" r:id="rId6" imgW="11112500" imgH="4686300" progId="Equation.3">
                    <p:embed/>
                  </p:oleObj>
                </mc:Choice>
                <mc:Fallback>
                  <p:oleObj name="Equation" r:id="rId6" imgW="11112500" imgH="4686300" progId="Equation.3">
                    <p:embed/>
                    <p:pic>
                      <p:nvPicPr>
                        <p:cNvPr id="5140" name="Object 4">
                          <a:extLst>
                            <a:ext uri="{FF2B5EF4-FFF2-40B4-BE49-F238E27FC236}">
                              <a16:creationId xmlns:a16="http://schemas.microsoft.com/office/drawing/2014/main" id="{1F8768E9-276E-084A-B07C-2CCB9672AC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0"/>
                          <a:ext cx="57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209" name="Group 33">
            <a:extLst>
              <a:ext uri="{FF2B5EF4-FFF2-40B4-BE49-F238E27FC236}">
                <a16:creationId xmlns:a16="http://schemas.microsoft.com/office/drawing/2014/main" id="{96CCFF4C-91D0-D548-9983-FCC40FF8FBF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81000"/>
            <a:ext cx="7924800" cy="2286000"/>
            <a:chOff x="384" y="336"/>
            <a:chExt cx="4992" cy="2016"/>
          </a:xfrm>
        </p:grpSpPr>
        <p:sp>
          <p:nvSpPr>
            <p:cNvPr id="5137" name="AutoShape 16" descr="再生纸">
              <a:extLst>
                <a:ext uri="{FF2B5EF4-FFF2-40B4-BE49-F238E27FC236}">
                  <a16:creationId xmlns:a16="http://schemas.microsoft.com/office/drawing/2014/main" id="{CAD48E5E-4521-2D41-A9D0-D9F5D051F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36"/>
              <a:ext cx="4992" cy="201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ffectLst>
              <a:prstShdw prst="shdw17" dist="17961" dir="2700000">
                <a:srgbClr val="999999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9933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 b="1"/>
            </a:p>
          </p:txBody>
        </p:sp>
        <p:sp>
          <p:nvSpPr>
            <p:cNvPr id="50194" name="Text Box 18">
              <a:extLst>
                <a:ext uri="{FF2B5EF4-FFF2-40B4-BE49-F238E27FC236}">
                  <a16:creationId xmlns:a16="http://schemas.microsoft.com/office/drawing/2014/main" id="{5374BC14-E655-3D46-BBC8-F9F6573EA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36"/>
              <a:ext cx="4800" cy="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952500" indent="-9525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注</a:t>
              </a:r>
              <a:r>
                <a:rPr lang="en-US" altLang="zh-CN" sz="2400" b="1"/>
                <a:t>:  </a:t>
              </a:r>
              <a:r>
                <a:rPr lang="en-US" altLang="zh-CN" sz="3200" b="1">
                  <a:solidFill>
                    <a:schemeClr val="accent2"/>
                  </a:solidFill>
                  <a:sym typeface="Wingdings" pitchFamily="2" charset="2"/>
                </a:rPr>
                <a:t></a:t>
              </a:r>
              <a:r>
                <a:rPr lang="en-US" altLang="zh-CN" sz="2400" b="1"/>
                <a:t> </a:t>
              </a:r>
              <a:r>
                <a:rPr lang="en-US" altLang="zh-CN" sz="2400" b="1" i="1"/>
                <a:t>cond</a:t>
              </a:r>
              <a:r>
                <a:rPr lang="en-US" altLang="zh-CN" sz="2400" b="1"/>
                <a:t> (</a:t>
              </a:r>
              <a:r>
                <a:rPr lang="en-US" altLang="zh-CN" sz="2400" b="1" i="1"/>
                <a:t>A</a:t>
              </a:r>
              <a:r>
                <a:rPr lang="en-US" altLang="zh-CN" sz="2400" b="1"/>
                <a:t>) </a:t>
              </a:r>
              <a:r>
                <a:rPr lang="zh-CN" altLang="en-US" sz="2400" b="1"/>
                <a:t>的具体大小与</a:t>
              </a:r>
              <a:r>
                <a:rPr lang="en-US" altLang="zh-CN" sz="2400" b="1"/>
                <a:t> || · || </a:t>
              </a:r>
              <a:r>
                <a:rPr lang="zh-CN" altLang="en-US" sz="2400" b="1"/>
                <a:t>的取法有关，但相对大小一致。</a:t>
              </a:r>
              <a:endParaRPr lang="en-US" altLang="zh-CN" sz="2400" b="1"/>
            </a:p>
          </p:txBody>
        </p:sp>
      </p:grpSp>
      <p:sp>
        <p:nvSpPr>
          <p:cNvPr id="50195" name="Text Box 19">
            <a:extLst>
              <a:ext uri="{FF2B5EF4-FFF2-40B4-BE49-F238E27FC236}">
                <a16:creationId xmlns:a16="http://schemas.microsoft.com/office/drawing/2014/main" id="{5D8B340C-52F0-7C42-A6E4-0ED911C65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2192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chemeClr val="accent2"/>
                </a:solidFill>
                <a:sym typeface="Wingdings" pitchFamily="2" charset="2"/>
              </a:rPr>
              <a:t></a:t>
            </a:r>
            <a:r>
              <a:rPr lang="en-US" altLang="zh-CN" sz="2400" b="1"/>
              <a:t> </a:t>
            </a:r>
            <a:r>
              <a:rPr lang="en-US" altLang="zh-CN" sz="2400" b="1" i="1"/>
              <a:t>cond</a:t>
            </a:r>
            <a:r>
              <a:rPr lang="en-US" altLang="zh-CN" sz="2400" b="1"/>
              <a:t> (</a:t>
            </a:r>
            <a:r>
              <a:rPr lang="en-US" altLang="zh-CN" sz="2400" b="1" i="1"/>
              <a:t>A</a:t>
            </a:r>
            <a:r>
              <a:rPr lang="en-US" altLang="zh-CN" sz="2400" b="1"/>
              <a:t>) </a:t>
            </a:r>
            <a:r>
              <a:rPr lang="zh-CN" altLang="en-US" sz="2400" b="1"/>
              <a:t>取决于</a:t>
            </a:r>
            <a:r>
              <a:rPr lang="en-US" altLang="zh-CN" sz="2400" b="1" i="1"/>
              <a:t>A</a:t>
            </a:r>
            <a:r>
              <a:rPr lang="zh-CN" altLang="en-US" sz="2400" b="1"/>
              <a:t>，与解题方法无关。</a:t>
            </a:r>
            <a:endParaRPr lang="en-US" altLang="zh-CN" sz="2400" b="1"/>
          </a:p>
        </p:txBody>
      </p:sp>
      <p:grpSp>
        <p:nvGrpSpPr>
          <p:cNvPr id="50198" name="Group 22">
            <a:extLst>
              <a:ext uri="{FF2B5EF4-FFF2-40B4-BE49-F238E27FC236}">
                <a16:creationId xmlns:a16="http://schemas.microsoft.com/office/drawing/2014/main" id="{D516065D-1030-1E4A-8E97-A7F896592DFD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7010400" cy="847725"/>
            <a:chOff x="816" y="1584"/>
            <a:chExt cx="4416" cy="534"/>
          </a:xfrm>
        </p:grpSpPr>
        <p:graphicFrame>
          <p:nvGraphicFramePr>
            <p:cNvPr id="5135" name="Object 20">
              <a:extLst>
                <a:ext uri="{FF2B5EF4-FFF2-40B4-BE49-F238E27FC236}">
                  <a16:creationId xmlns:a16="http://schemas.microsoft.com/office/drawing/2014/main" id="{308B9AB2-E432-0042-9C73-F58DBFECE3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584"/>
            <a:ext cx="4080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38" name="Equation" r:id="rId9" imgW="70218300" imgH="11112500" progId="Equation.3">
                    <p:embed/>
                  </p:oleObj>
                </mc:Choice>
                <mc:Fallback>
                  <p:oleObj name="Equation" r:id="rId9" imgW="70218300" imgH="11112500" progId="Equation.3">
                    <p:embed/>
                    <p:pic>
                      <p:nvPicPr>
                        <p:cNvPr id="5135" name="Object 20">
                          <a:extLst>
                            <a:ext uri="{FF2B5EF4-FFF2-40B4-BE49-F238E27FC236}">
                              <a16:creationId xmlns:a16="http://schemas.microsoft.com/office/drawing/2014/main" id="{308B9AB2-E432-0042-9C73-F58DBFECE3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584"/>
                          <a:ext cx="4080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7" name="Text Box 21">
              <a:extLst>
                <a:ext uri="{FF2B5EF4-FFF2-40B4-BE49-F238E27FC236}">
                  <a16:creationId xmlns:a16="http://schemas.microsoft.com/office/drawing/2014/main" id="{5A691737-0824-DC48-9ED8-A31C65BDB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680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3200" b="1">
                  <a:solidFill>
                    <a:schemeClr val="accent2"/>
                  </a:solidFill>
                  <a:sym typeface="Wingdings" pitchFamily="2" charset="2"/>
                </a:rPr>
                <a:t> </a:t>
              </a:r>
              <a:endParaRPr lang="en-US" altLang="zh-CN" sz="2400" b="1"/>
            </a:p>
          </p:txBody>
        </p:sp>
      </p:grpSp>
      <p:grpSp>
        <p:nvGrpSpPr>
          <p:cNvPr id="50200" name="Group 24">
            <a:extLst>
              <a:ext uri="{FF2B5EF4-FFF2-40B4-BE49-F238E27FC236}">
                <a16:creationId xmlns:a16="http://schemas.microsoft.com/office/drawing/2014/main" id="{CD8F065F-74FE-3443-B7C7-9C33C6EF74C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217863"/>
            <a:ext cx="2819400" cy="457200"/>
            <a:chOff x="384" y="2736"/>
            <a:chExt cx="1776" cy="288"/>
          </a:xfrm>
        </p:grpSpPr>
        <p:pic>
          <p:nvPicPr>
            <p:cNvPr id="5133" name="Picture 25" descr="toolbox">
              <a:extLst>
                <a:ext uri="{FF2B5EF4-FFF2-40B4-BE49-F238E27FC236}">
                  <a16:creationId xmlns:a16="http://schemas.microsoft.com/office/drawing/2014/main" id="{37CEE79E-E252-BC46-A985-AB20587E3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736"/>
              <a:ext cx="2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02" name="Text Box 26">
              <a:extLst>
                <a:ext uri="{FF2B5EF4-FFF2-40B4-BE49-F238E27FC236}">
                  <a16:creationId xmlns:a16="http://schemas.microsoft.com/office/drawing/2014/main" id="{C14EAA22-8BA0-C142-8D7B-7F7C82FB4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736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>
                  <a:cs typeface="楷体_GB2312" charset="0"/>
                </a:rPr>
                <a:t>常用条件数有：</a:t>
              </a:r>
              <a:endParaRPr lang="en-US" altLang="zh-CN" sz="2400" b="1">
                <a:cs typeface="楷体_GB2312" charset="0"/>
              </a:endParaRPr>
            </a:p>
          </p:txBody>
        </p:sp>
      </p:grpSp>
      <p:sp>
        <p:nvSpPr>
          <p:cNvPr id="50203" name="AutoShape 27" descr="深色木质">
            <a:extLst>
              <a:ext uri="{FF2B5EF4-FFF2-40B4-BE49-F238E27FC236}">
                <a16:creationId xmlns:a16="http://schemas.microsoft.com/office/drawing/2014/main" id="{FDC10BF8-CF4E-7E4E-A81C-CC5E511CF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51263"/>
            <a:ext cx="1524000" cy="609600"/>
          </a:xfrm>
          <a:prstGeom prst="cube">
            <a:avLst>
              <a:gd name="adj" fmla="val 13282"/>
            </a:avLst>
          </a:prstGeom>
          <a:blipFill dpi="0" rotWithShape="0">
            <a:blip r:embed="rId12"/>
            <a:srcRect/>
            <a:tile tx="0" ty="0" sx="100000" sy="100000" flip="none" algn="tl"/>
          </a:blip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i="1">
                <a:solidFill>
                  <a:srgbClr val="FFFFCC"/>
                </a:solidFill>
              </a:rPr>
              <a:t>cond</a:t>
            </a:r>
            <a:r>
              <a:rPr lang="en-US" altLang="zh-CN" sz="2400" b="1">
                <a:solidFill>
                  <a:srgbClr val="FFFFCC"/>
                </a:solidFill>
              </a:rPr>
              <a:t> (</a:t>
            </a:r>
            <a:r>
              <a:rPr lang="en-US" altLang="zh-CN" sz="2400" b="1" i="1">
                <a:solidFill>
                  <a:srgbClr val="FFFFCC"/>
                </a:solidFill>
              </a:rPr>
              <a:t>A</a:t>
            </a:r>
            <a:r>
              <a:rPr lang="en-US" altLang="zh-CN" sz="2400" b="1">
                <a:solidFill>
                  <a:srgbClr val="FFFFCC"/>
                </a:solidFill>
              </a:rPr>
              <a:t>)</a:t>
            </a:r>
            <a:r>
              <a:rPr lang="en-US" altLang="zh-CN" sz="2400" b="1" baseline="-25000">
                <a:solidFill>
                  <a:srgbClr val="FFFFCC"/>
                </a:solidFill>
              </a:rPr>
              <a:t>1</a:t>
            </a:r>
            <a:endParaRPr lang="en-US" altLang="zh-CN" sz="2400" b="1">
              <a:solidFill>
                <a:srgbClr val="FFFFCC"/>
              </a:solidFill>
            </a:endParaRPr>
          </a:p>
        </p:txBody>
      </p:sp>
      <p:sp>
        <p:nvSpPr>
          <p:cNvPr id="50204" name="AutoShape 28" descr="深色木质">
            <a:extLst>
              <a:ext uri="{FF2B5EF4-FFF2-40B4-BE49-F238E27FC236}">
                <a16:creationId xmlns:a16="http://schemas.microsoft.com/office/drawing/2014/main" id="{7F982152-F7BC-2E4D-BAFC-E6A5381FA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51263"/>
            <a:ext cx="1524000" cy="609600"/>
          </a:xfrm>
          <a:prstGeom prst="cube">
            <a:avLst>
              <a:gd name="adj" fmla="val 13282"/>
            </a:avLst>
          </a:prstGeom>
          <a:blipFill dpi="0" rotWithShape="0">
            <a:blip r:embed="rId12"/>
            <a:srcRect/>
            <a:tile tx="0" ty="0" sx="100000" sy="100000" flip="none" algn="tl"/>
          </a:blip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i="1">
                <a:solidFill>
                  <a:srgbClr val="FFFFCC"/>
                </a:solidFill>
              </a:rPr>
              <a:t>cond</a:t>
            </a:r>
            <a:r>
              <a:rPr lang="en-US" altLang="zh-CN" sz="2400" b="1">
                <a:solidFill>
                  <a:srgbClr val="FFFFCC"/>
                </a:solidFill>
              </a:rPr>
              <a:t> (</a:t>
            </a:r>
            <a:r>
              <a:rPr lang="en-US" altLang="zh-CN" sz="2400" b="1" i="1">
                <a:solidFill>
                  <a:srgbClr val="FFFFCC"/>
                </a:solidFill>
              </a:rPr>
              <a:t>A</a:t>
            </a:r>
            <a:r>
              <a:rPr lang="en-US" altLang="zh-CN" sz="2400" b="1">
                <a:solidFill>
                  <a:srgbClr val="FFFFCC"/>
                </a:solidFill>
              </a:rPr>
              <a:t>)</a:t>
            </a:r>
            <a:r>
              <a:rPr lang="en-US" altLang="zh-CN" sz="2400" b="1" baseline="-25000">
                <a:solidFill>
                  <a:srgbClr val="FFFFCC"/>
                </a:solidFill>
                <a:sym typeface="Symbol" pitchFamily="18" charset="2"/>
              </a:rPr>
              <a:t></a:t>
            </a:r>
            <a:endParaRPr lang="en-US" altLang="zh-CN" sz="2400" b="1">
              <a:solidFill>
                <a:srgbClr val="FFFFCC"/>
              </a:solidFill>
            </a:endParaRPr>
          </a:p>
        </p:txBody>
      </p:sp>
      <p:sp>
        <p:nvSpPr>
          <p:cNvPr id="50205" name="AutoShape 29" descr="深色木质">
            <a:extLst>
              <a:ext uri="{FF2B5EF4-FFF2-40B4-BE49-F238E27FC236}">
                <a16:creationId xmlns:a16="http://schemas.microsoft.com/office/drawing/2014/main" id="{44AA5D53-454A-1B44-B0D5-AE82E1D34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51263"/>
            <a:ext cx="1524000" cy="609600"/>
          </a:xfrm>
          <a:prstGeom prst="cube">
            <a:avLst>
              <a:gd name="adj" fmla="val 13282"/>
            </a:avLst>
          </a:prstGeom>
          <a:blipFill dpi="0" rotWithShape="0">
            <a:blip r:embed="rId12"/>
            <a:srcRect/>
            <a:tile tx="0" ty="0" sx="100000" sy="100000" flip="none" algn="tl"/>
          </a:blip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i="1">
                <a:solidFill>
                  <a:srgbClr val="FFFFCC"/>
                </a:solidFill>
              </a:rPr>
              <a:t>cond</a:t>
            </a:r>
            <a:r>
              <a:rPr lang="en-US" altLang="zh-CN" sz="2400" b="1">
                <a:solidFill>
                  <a:srgbClr val="FFFFCC"/>
                </a:solidFill>
              </a:rPr>
              <a:t> (</a:t>
            </a:r>
            <a:r>
              <a:rPr lang="en-US" altLang="zh-CN" sz="2400" b="1" i="1">
                <a:solidFill>
                  <a:srgbClr val="FFFFCC"/>
                </a:solidFill>
              </a:rPr>
              <a:t>A</a:t>
            </a:r>
            <a:r>
              <a:rPr lang="en-US" altLang="zh-CN" sz="2400" b="1">
                <a:solidFill>
                  <a:srgbClr val="FFFFCC"/>
                </a:solidFill>
              </a:rPr>
              <a:t>)</a:t>
            </a:r>
            <a:r>
              <a:rPr lang="en-US" altLang="zh-CN" sz="2400" b="1" baseline="-25000">
                <a:solidFill>
                  <a:srgbClr val="FFFFCC"/>
                </a:solidFill>
              </a:rPr>
              <a:t>2</a:t>
            </a:r>
            <a:endParaRPr lang="en-US" altLang="zh-CN" sz="2400" b="1">
              <a:solidFill>
                <a:srgbClr val="FFFFCC"/>
              </a:solidFill>
            </a:endParaRPr>
          </a:p>
        </p:txBody>
      </p:sp>
      <p:graphicFrame>
        <p:nvGraphicFramePr>
          <p:cNvPr id="50206" name="Object 30">
            <a:extLst>
              <a:ext uri="{FF2B5EF4-FFF2-40B4-BE49-F238E27FC236}">
                <a16:creationId xmlns:a16="http://schemas.microsoft.com/office/drawing/2014/main" id="{01F2A26D-2E8B-F84F-BB8F-C6CD3D23B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827463"/>
          <a:ext cx="2743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9" name="Equation" r:id="rId13" imgW="38036500" imgH="6731000" progId="Equation.3">
                  <p:embed/>
                </p:oleObj>
              </mc:Choice>
              <mc:Fallback>
                <p:oleObj name="Equation" r:id="rId13" imgW="38036500" imgH="6731000" progId="Equation.3">
                  <p:embed/>
                  <p:pic>
                    <p:nvPicPr>
                      <p:cNvPr id="50206" name="Object 30">
                        <a:extLst>
                          <a:ext uri="{FF2B5EF4-FFF2-40B4-BE49-F238E27FC236}">
                            <a16:creationId xmlns:a16="http://schemas.microsoft.com/office/drawing/2014/main" id="{01F2A26D-2E8B-F84F-BB8F-C6CD3D23B0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27463"/>
                        <a:ext cx="27432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7" name="Text Box 31">
            <a:extLst>
              <a:ext uri="{FF2B5EF4-FFF2-40B4-BE49-F238E27FC236}">
                <a16:creationId xmlns:a16="http://schemas.microsoft.com/office/drawing/2014/main" id="{3B1E117D-6105-6145-B607-0713A6717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37063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特别地，若</a:t>
            </a:r>
            <a:r>
              <a:rPr lang="en-US" altLang="zh-CN" sz="2400" b="1"/>
              <a:t> </a:t>
            </a:r>
            <a:r>
              <a:rPr lang="en-US" altLang="zh-CN" sz="2400" b="1" i="1"/>
              <a:t>A </a:t>
            </a:r>
            <a:r>
              <a:rPr lang="zh-CN" altLang="en-US" sz="2400" b="1"/>
              <a:t>对称，则</a:t>
            </a:r>
            <a:endParaRPr lang="en-US" altLang="zh-CN" sz="2400" b="1"/>
          </a:p>
        </p:txBody>
      </p:sp>
      <p:graphicFrame>
        <p:nvGraphicFramePr>
          <p:cNvPr id="50208" name="Object 32">
            <a:extLst>
              <a:ext uri="{FF2B5EF4-FFF2-40B4-BE49-F238E27FC236}">
                <a16:creationId xmlns:a16="http://schemas.microsoft.com/office/drawing/2014/main" id="{4DA1A359-4C37-8B4B-A068-156A10FAC9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360863"/>
          <a:ext cx="2438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0" name="Equation" r:id="rId15" imgW="31597600" imgH="9652000" progId="Equation.3">
                  <p:embed/>
                </p:oleObj>
              </mc:Choice>
              <mc:Fallback>
                <p:oleObj name="Equation" r:id="rId15" imgW="31597600" imgH="9652000" progId="Equation.3">
                  <p:embed/>
                  <p:pic>
                    <p:nvPicPr>
                      <p:cNvPr id="50208" name="Object 32">
                        <a:extLst>
                          <a:ext uri="{FF2B5EF4-FFF2-40B4-BE49-F238E27FC236}">
                            <a16:creationId xmlns:a16="http://schemas.microsoft.com/office/drawing/2014/main" id="{4DA1A359-4C37-8B4B-A068-156A10FAC9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360863"/>
                        <a:ext cx="2438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64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5" grpId="0" autoUpdateAnimBg="0"/>
      <p:bldP spid="50203" grpId="0" animBg="1" autoUpdateAnimBg="0"/>
      <p:bldP spid="50204" grpId="0" animBg="1" autoUpdateAnimBg="0"/>
      <p:bldP spid="50205" grpId="0" animBg="1" autoUpdateAnimBg="0"/>
      <p:bldP spid="5020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>
            <a:extLst>
              <a:ext uri="{FF2B5EF4-FFF2-40B4-BE49-F238E27FC236}">
                <a16:creationId xmlns:a16="http://schemas.microsoft.com/office/drawing/2014/main" id="{27F7309E-0588-A048-AADE-2E2314F1C409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0"/>
            <a:ext cx="3733800" cy="384175"/>
            <a:chOff x="3408" y="0"/>
            <a:chExt cx="2352" cy="242"/>
          </a:xfrm>
        </p:grpSpPr>
        <p:sp>
          <p:nvSpPr>
            <p:cNvPr id="52227" name="Rectangle 3">
              <a:extLst>
                <a:ext uri="{FF2B5EF4-FFF2-40B4-BE49-F238E27FC236}">
                  <a16:creationId xmlns:a16="http://schemas.microsoft.com/office/drawing/2014/main" id="{9701F096-2F69-C24C-AB28-771D70692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0"/>
              <a:ext cx="235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defRPr/>
              </a:pPr>
              <a:r>
                <a:rPr lang="en-US" altLang="zh-CN" sz="1800" b="1"/>
                <a:t>§2  Error Analysis for                </a:t>
              </a:r>
              <a:r>
                <a:rPr lang="en-US" altLang="zh-CN" sz="1800"/>
                <a:t>.    </a:t>
              </a:r>
              <a:r>
                <a:rPr lang="en-US" altLang="zh-CN" sz="1800" b="1"/>
                <a:t>          </a:t>
              </a:r>
            </a:p>
          </p:txBody>
        </p:sp>
        <p:graphicFrame>
          <p:nvGraphicFramePr>
            <p:cNvPr id="6165" name="Object 4">
              <a:extLst>
                <a:ext uri="{FF2B5EF4-FFF2-40B4-BE49-F238E27FC236}">
                  <a16:creationId xmlns:a16="http://schemas.microsoft.com/office/drawing/2014/main" id="{FF952010-E116-EC49-8229-E98C84119F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0"/>
            <a:ext cx="57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55" name="Equation" r:id="rId7" imgW="11112500" imgH="4686300" progId="Equation.3">
                    <p:embed/>
                  </p:oleObj>
                </mc:Choice>
                <mc:Fallback>
                  <p:oleObj name="Equation" r:id="rId7" imgW="11112500" imgH="4686300" progId="Equation.3">
                    <p:embed/>
                    <p:pic>
                      <p:nvPicPr>
                        <p:cNvPr id="6165" name="Object 4">
                          <a:extLst>
                            <a:ext uri="{FF2B5EF4-FFF2-40B4-BE49-F238E27FC236}">
                              <a16:creationId xmlns:a16="http://schemas.microsoft.com/office/drawing/2014/main" id="{FF952010-E116-EC49-8229-E98C84119F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0"/>
                          <a:ext cx="57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41" name="Group 17">
            <a:extLst>
              <a:ext uri="{FF2B5EF4-FFF2-40B4-BE49-F238E27FC236}">
                <a16:creationId xmlns:a16="http://schemas.microsoft.com/office/drawing/2014/main" id="{A24EA767-0E7E-1342-BE4F-970793A7FD8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"/>
            <a:ext cx="4914900" cy="1693863"/>
            <a:chOff x="288" y="192"/>
            <a:chExt cx="3096" cy="1067"/>
          </a:xfrm>
        </p:grpSpPr>
        <p:sp>
          <p:nvSpPr>
            <p:cNvPr id="52230" name="Text Box 6">
              <a:extLst>
                <a:ext uri="{FF2B5EF4-FFF2-40B4-BE49-F238E27FC236}">
                  <a16:creationId xmlns:a16="http://schemas.microsoft.com/office/drawing/2014/main" id="{404D0CA9-8D5B-A242-BE31-B768276D0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576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chemeClr val="accent2"/>
                  </a:solidFill>
                  <a:cs typeface="楷体_GB2312" charset="0"/>
                </a:rPr>
                <a:t>例：</a:t>
              </a:r>
              <a:r>
                <a:rPr lang="en-US" altLang="zh-CN" sz="2400" b="1">
                  <a:solidFill>
                    <a:schemeClr val="accent2"/>
                  </a:solidFill>
                  <a:cs typeface="楷体_GB2312" charset="0"/>
                </a:rPr>
                <a:t>Hilbert </a:t>
              </a:r>
              <a:r>
                <a:rPr lang="zh-CN" altLang="en-US" sz="2400" b="1">
                  <a:solidFill>
                    <a:schemeClr val="accent2"/>
                  </a:solidFill>
                  <a:cs typeface="楷体_GB2312" charset="0"/>
                </a:rPr>
                <a:t>阵</a:t>
              </a:r>
              <a:endParaRPr lang="en-US" altLang="zh-CN" sz="2400" b="1">
                <a:solidFill>
                  <a:schemeClr val="accent2"/>
                </a:solidFill>
                <a:cs typeface="楷体_GB2312" charset="0"/>
              </a:endParaRPr>
            </a:p>
          </p:txBody>
        </p:sp>
        <p:graphicFrame>
          <p:nvGraphicFramePr>
            <p:cNvPr id="6157" name="Object 9">
              <a:extLst>
                <a:ext uri="{FF2B5EF4-FFF2-40B4-BE49-F238E27FC236}">
                  <a16:creationId xmlns:a16="http://schemas.microsoft.com/office/drawing/2014/main" id="{AC7C815F-82C9-664A-8346-6057E58F28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92"/>
            <a:ext cx="1800" cy="1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56" name="Equation" r:id="rId9" imgW="35102800" imgH="21653500" progId="Equation.3">
                    <p:embed/>
                  </p:oleObj>
                </mc:Choice>
                <mc:Fallback>
                  <p:oleObj name="Equation" r:id="rId9" imgW="35102800" imgH="21653500" progId="Equation.3">
                    <p:embed/>
                    <p:pic>
                      <p:nvPicPr>
                        <p:cNvPr id="6157" name="Object 9">
                          <a:extLst>
                            <a:ext uri="{FF2B5EF4-FFF2-40B4-BE49-F238E27FC236}">
                              <a16:creationId xmlns:a16="http://schemas.microsoft.com/office/drawing/2014/main" id="{AC7C815F-82C9-664A-8346-6057E58F28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2"/>
                          <a:ext cx="1800" cy="10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4" name="Line 10">
              <a:extLst>
                <a:ext uri="{FF2B5EF4-FFF2-40B4-BE49-F238E27FC236}">
                  <a16:creationId xmlns:a16="http://schemas.microsoft.com/office/drawing/2014/main" id="{632FFC98-8A46-5946-BA18-F50EBE2DC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672"/>
              <a:ext cx="384" cy="336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</a:endParaRPr>
            </a:p>
          </p:txBody>
        </p:sp>
        <p:sp>
          <p:nvSpPr>
            <p:cNvPr id="52235" name="Line 11">
              <a:extLst>
                <a:ext uri="{FF2B5EF4-FFF2-40B4-BE49-F238E27FC236}">
                  <a16:creationId xmlns:a16="http://schemas.microsoft.com/office/drawing/2014/main" id="{CCA8520F-047A-9545-B9B3-3958F20B6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36"/>
              <a:ext cx="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</a:endParaRPr>
            </a:p>
          </p:txBody>
        </p:sp>
        <p:sp>
          <p:nvSpPr>
            <p:cNvPr id="52236" name="Line 12">
              <a:extLst>
                <a:ext uri="{FF2B5EF4-FFF2-40B4-BE49-F238E27FC236}">
                  <a16:creationId xmlns:a16="http://schemas.microsoft.com/office/drawing/2014/main" id="{D0EAFEA2-F086-A04F-AFF8-C5F2EF92A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576"/>
              <a:ext cx="0" cy="336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</a:endParaRPr>
            </a:p>
          </p:txBody>
        </p:sp>
        <p:sp>
          <p:nvSpPr>
            <p:cNvPr id="52238" name="Line 14">
              <a:extLst>
                <a:ext uri="{FF2B5EF4-FFF2-40B4-BE49-F238E27FC236}">
                  <a16:creationId xmlns:a16="http://schemas.microsoft.com/office/drawing/2014/main" id="{B541AFAB-951D-1F4E-BB0F-BE5E1A5DE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768"/>
              <a:ext cx="0" cy="19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</a:endParaRPr>
            </a:p>
          </p:txBody>
        </p:sp>
        <p:sp>
          <p:nvSpPr>
            <p:cNvPr id="52239" name="Line 15">
              <a:extLst>
                <a:ext uri="{FF2B5EF4-FFF2-40B4-BE49-F238E27FC236}">
                  <a16:creationId xmlns:a16="http://schemas.microsoft.com/office/drawing/2014/main" id="{44A3CD5F-EA17-4A45-B3DA-DE176716D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3" y="768"/>
              <a:ext cx="0" cy="19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</a:endParaRPr>
            </a:p>
          </p:txBody>
        </p:sp>
        <p:sp>
          <p:nvSpPr>
            <p:cNvPr id="52240" name="Line 16">
              <a:extLst>
                <a:ext uri="{FF2B5EF4-FFF2-40B4-BE49-F238E27FC236}">
                  <a16:creationId xmlns:a16="http://schemas.microsoft.com/office/drawing/2014/main" id="{2E94AA8B-A087-C14D-88AB-3300B1CAD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3" y="1152"/>
              <a:ext cx="28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</a:endParaRPr>
            </a:p>
          </p:txBody>
        </p:sp>
      </p:grpSp>
      <p:sp>
        <p:nvSpPr>
          <p:cNvPr id="52242" name="Text Box 18">
            <a:extLst>
              <a:ext uri="{FF2B5EF4-FFF2-40B4-BE49-F238E27FC236}">
                <a16:creationId xmlns:a16="http://schemas.microsoft.com/office/drawing/2014/main" id="{B78DA2DA-22D7-E746-B17E-7E489E90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5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i="1"/>
              <a:t>cond </a:t>
            </a:r>
            <a:r>
              <a:rPr lang="en-US" altLang="zh-CN" sz="2400" b="1"/>
              <a:t>(</a:t>
            </a:r>
            <a:r>
              <a:rPr lang="en-US" altLang="zh-CN" sz="2400" b="1" i="1"/>
              <a:t>H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)</a:t>
            </a:r>
            <a:r>
              <a:rPr lang="en-US" altLang="zh-CN" sz="2400" b="1" baseline="-25000">
                <a:sym typeface="Symbol" pitchFamily="18" charset="2"/>
              </a:rPr>
              <a:t> </a:t>
            </a:r>
            <a:r>
              <a:rPr lang="en-US" altLang="zh-CN" sz="2400" b="1"/>
              <a:t>=</a:t>
            </a:r>
            <a:endParaRPr lang="en-US" altLang="zh-CN" sz="2400" b="1" i="1"/>
          </a:p>
        </p:txBody>
      </p:sp>
      <p:sp>
        <p:nvSpPr>
          <p:cNvPr id="52243" name="Text Box 19">
            <a:extLst>
              <a:ext uri="{FF2B5EF4-FFF2-40B4-BE49-F238E27FC236}">
                <a16:creationId xmlns:a16="http://schemas.microsoft.com/office/drawing/2014/main" id="{362DB6D1-55D8-434D-AFA7-84966FB4D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057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latin typeface="Times New Roman" charset="0"/>
                <a:ea typeface="宋体" charset="0"/>
                <a:cs typeface="楷体_GB2312" charset="0"/>
              </a:rPr>
              <a:t>27</a:t>
            </a:r>
          </a:p>
        </p:txBody>
      </p:sp>
      <p:sp>
        <p:nvSpPr>
          <p:cNvPr id="52244" name="Text Box 20">
            <a:extLst>
              <a:ext uri="{FF2B5EF4-FFF2-40B4-BE49-F238E27FC236}">
                <a16:creationId xmlns:a16="http://schemas.microsoft.com/office/drawing/2014/main" id="{CF6A5224-C1E8-554B-B39A-59F35E851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05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i="1"/>
              <a:t>cond </a:t>
            </a:r>
            <a:r>
              <a:rPr lang="en-US" altLang="zh-CN" sz="2400" b="1"/>
              <a:t>(</a:t>
            </a:r>
            <a:r>
              <a:rPr lang="en-US" altLang="zh-CN" sz="2400" b="1" i="1"/>
              <a:t>H</a:t>
            </a:r>
            <a:r>
              <a:rPr lang="en-US" altLang="zh-CN" sz="2400" b="1" baseline="-25000"/>
              <a:t>3</a:t>
            </a:r>
            <a:r>
              <a:rPr lang="en-US" altLang="zh-CN" sz="2400" b="1"/>
              <a:t>)</a:t>
            </a:r>
            <a:r>
              <a:rPr lang="en-US" altLang="zh-CN" sz="2400" b="1" baseline="-25000">
                <a:sym typeface="Symbol" pitchFamily="18" charset="2"/>
              </a:rPr>
              <a:t> </a:t>
            </a:r>
            <a:r>
              <a:rPr lang="en-US" altLang="zh-CN" sz="2400" b="1">
                <a:sym typeface="Symbol" pitchFamily="18" charset="2"/>
              </a:rPr>
              <a:t></a:t>
            </a:r>
            <a:endParaRPr lang="en-US" altLang="zh-CN" sz="2400" b="1" i="1"/>
          </a:p>
        </p:txBody>
      </p:sp>
      <p:sp>
        <p:nvSpPr>
          <p:cNvPr id="52245" name="Text Box 21">
            <a:extLst>
              <a:ext uri="{FF2B5EF4-FFF2-40B4-BE49-F238E27FC236}">
                <a16:creationId xmlns:a16="http://schemas.microsoft.com/office/drawing/2014/main" id="{7FED2540-B110-1542-B8D0-43032F7CB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0574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latin typeface="Times New Roman" charset="0"/>
                <a:ea typeface="宋体" charset="0"/>
                <a:cs typeface="楷体_GB2312" charset="0"/>
              </a:rPr>
              <a:t>748</a:t>
            </a:r>
          </a:p>
        </p:txBody>
      </p:sp>
      <p:sp>
        <p:nvSpPr>
          <p:cNvPr id="52246" name="Text Box 22">
            <a:extLst>
              <a:ext uri="{FF2B5EF4-FFF2-40B4-BE49-F238E27FC236}">
                <a16:creationId xmlns:a16="http://schemas.microsoft.com/office/drawing/2014/main" id="{02BB04F2-F5FE-FD4D-8656-C015918E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6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i="1"/>
              <a:t>cond </a:t>
            </a:r>
            <a:r>
              <a:rPr lang="en-US" altLang="zh-CN" sz="2400" b="1"/>
              <a:t>(</a:t>
            </a:r>
            <a:r>
              <a:rPr lang="en-US" altLang="zh-CN" sz="2400" b="1" i="1"/>
              <a:t>H</a:t>
            </a:r>
            <a:r>
              <a:rPr lang="en-US" altLang="zh-CN" sz="2400" b="1" baseline="-25000"/>
              <a:t>6</a:t>
            </a:r>
            <a:r>
              <a:rPr lang="en-US" altLang="zh-CN" sz="2400" b="1"/>
              <a:t>)</a:t>
            </a:r>
            <a:r>
              <a:rPr lang="en-US" altLang="zh-CN" sz="2400" b="1" baseline="-25000">
                <a:sym typeface="Symbol" pitchFamily="18" charset="2"/>
              </a:rPr>
              <a:t> </a:t>
            </a:r>
            <a:r>
              <a:rPr lang="en-US" altLang="zh-CN" sz="2400" b="1"/>
              <a:t>=</a:t>
            </a:r>
            <a:endParaRPr lang="en-US" altLang="zh-CN" sz="2400" b="1" i="1"/>
          </a:p>
        </p:txBody>
      </p:sp>
      <p:sp>
        <p:nvSpPr>
          <p:cNvPr id="52247" name="Text Box 23">
            <a:extLst>
              <a:ext uri="{FF2B5EF4-FFF2-40B4-BE49-F238E27FC236}">
                <a16:creationId xmlns:a16="http://schemas.microsoft.com/office/drawing/2014/main" id="{95F89744-E89C-B247-8D04-97DBF5BA1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5146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/>
              <a:t>2.9 </a:t>
            </a:r>
            <a:r>
              <a:rPr lang="en-US" altLang="zh-CN" sz="3600" b="1">
                <a:sym typeface="Symbol" pitchFamily="18" charset="2"/>
              </a:rPr>
              <a:t> 10</a:t>
            </a:r>
            <a:r>
              <a:rPr lang="en-US" altLang="zh-CN" sz="3600" b="1" baseline="30000">
                <a:sym typeface="Symbol" pitchFamily="18" charset="2"/>
              </a:rPr>
              <a:t>6</a:t>
            </a:r>
            <a:endParaRPr lang="en-US" altLang="zh-CN" sz="3600" b="1"/>
          </a:p>
        </p:txBody>
      </p:sp>
      <p:sp>
        <p:nvSpPr>
          <p:cNvPr id="52248" name="Text Box 24">
            <a:extLst>
              <a:ext uri="{FF2B5EF4-FFF2-40B4-BE49-F238E27FC236}">
                <a16:creationId xmlns:a16="http://schemas.microsoft.com/office/drawing/2014/main" id="{3D4F4875-BABE-EA48-9022-58F0FBFB0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6670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i="1"/>
              <a:t>cond </a:t>
            </a:r>
            <a:r>
              <a:rPr lang="en-US" altLang="zh-CN" sz="2400" b="1"/>
              <a:t>(</a:t>
            </a:r>
            <a:r>
              <a:rPr lang="en-US" altLang="zh-CN" sz="2400" b="1" i="1"/>
              <a:t>H</a:t>
            </a:r>
            <a:r>
              <a:rPr lang="en-US" altLang="zh-CN" sz="2400" b="1" i="1" baseline="-25000"/>
              <a:t>n</a:t>
            </a:r>
            <a:r>
              <a:rPr lang="en-US" altLang="zh-CN" sz="2400" b="1"/>
              <a:t>)</a:t>
            </a:r>
            <a:r>
              <a:rPr lang="en-US" altLang="zh-CN" sz="2400" b="1" baseline="-25000">
                <a:sym typeface="Symbol" pitchFamily="18" charset="2"/>
              </a:rPr>
              <a:t></a:t>
            </a:r>
            <a:r>
              <a:rPr lang="en-US" altLang="zh-CN" sz="2400" b="1">
                <a:sym typeface="Symbol" pitchFamily="18" charset="2"/>
              </a:rPr>
              <a:t>   as </a:t>
            </a:r>
            <a:r>
              <a:rPr lang="en-US" altLang="zh-CN" sz="2400" b="1" i="1">
                <a:sym typeface="Symbol" pitchFamily="18" charset="2"/>
              </a:rPr>
              <a:t>n </a:t>
            </a:r>
            <a:r>
              <a:rPr lang="en-US" altLang="zh-CN" sz="2400" b="1">
                <a:sym typeface="Symbol" pitchFamily="18" charset="2"/>
              </a:rPr>
              <a:t> </a:t>
            </a:r>
          </a:p>
        </p:txBody>
      </p:sp>
      <p:sp>
        <p:nvSpPr>
          <p:cNvPr id="52251" name="AutoShape 27" descr="再生纸">
            <a:extLst>
              <a:ext uri="{FF2B5EF4-FFF2-40B4-BE49-F238E27FC236}">
                <a16:creationId xmlns:a16="http://schemas.microsoft.com/office/drawing/2014/main" id="{9304446B-15CF-2A43-A678-4779F673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7924800" cy="3124200"/>
          </a:xfrm>
          <a:prstGeom prst="roundRect">
            <a:avLst>
              <a:gd name="adj" fmla="val 16667"/>
            </a:avLst>
          </a:prstGeom>
          <a:blipFill dpi="0" rotWithShape="0">
            <a:blip r:embed="rId11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round/>
                <a:headEnd/>
                <a:tailEnd/>
              </a14:hiddenLine>
            </a:ext>
          </a:extLst>
        </p:spPr>
        <p:txBody>
          <a:bodyPr lIns="126000" rIns="126000" anchor="ctr"/>
          <a:lstStyle>
            <a:lvl1pPr marL="577850" indent="-5778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2400" b="1">
                <a:solidFill>
                  <a:schemeClr val="accent2"/>
                </a:solidFill>
              </a:rPr>
              <a:t>注：</a:t>
            </a:r>
            <a:r>
              <a:rPr lang="zh-CN" altLang="en-US" sz="2400" b="1"/>
              <a:t>一般判断矩阵是否病态，并不计算</a:t>
            </a:r>
            <a:r>
              <a:rPr lang="en-US" altLang="zh-CN" sz="2400" b="1" i="1"/>
              <a:t>A</a:t>
            </a:r>
            <a:r>
              <a:rPr lang="en-US" altLang="zh-CN" sz="2400" b="1" baseline="30000">
                <a:sym typeface="Symbol" pitchFamily="2" charset="2"/>
              </a:rPr>
              <a:t>1</a:t>
            </a:r>
            <a:r>
              <a:rPr lang="zh-CN" altLang="en-US" sz="2400" b="1"/>
              <a:t>，而由经验得出。</a:t>
            </a:r>
            <a:endParaRPr lang="en-US" altLang="zh-CN" sz="2400" b="1"/>
          </a:p>
          <a:p>
            <a:pPr eaLnBrk="1" hangingPunct="1">
              <a:spcBef>
                <a:spcPct val="10000"/>
              </a:spcBef>
            </a:pPr>
            <a:r>
              <a:rPr lang="en-US" altLang="zh-CN" sz="3200" b="1">
                <a:solidFill>
                  <a:schemeClr val="accent2"/>
                </a:solidFill>
                <a:sym typeface="Wingdings" pitchFamily="2" charset="2"/>
              </a:rPr>
              <a:t>      </a:t>
            </a:r>
            <a:r>
              <a:rPr lang="zh-CN" altLang="en-US" sz="2400" b="1"/>
              <a:t>行列式很大或很小（如某些行、列近似相关）；</a:t>
            </a:r>
            <a:endParaRPr lang="en-US" altLang="zh-CN" sz="2400" b="1"/>
          </a:p>
          <a:p>
            <a:pPr eaLnBrk="1" hangingPunct="1">
              <a:spcBef>
                <a:spcPct val="10000"/>
              </a:spcBef>
            </a:pPr>
            <a:r>
              <a:rPr lang="en-US" altLang="zh-CN" sz="3200" b="1">
                <a:solidFill>
                  <a:schemeClr val="accent2"/>
                </a:solidFill>
                <a:sym typeface="Wingdings" pitchFamily="2" charset="2"/>
              </a:rPr>
              <a:t>      </a:t>
            </a:r>
            <a:r>
              <a:rPr lang="zh-CN" altLang="en-US" sz="2400" b="1"/>
              <a:t>元素间相差大数量级，且无规则；</a:t>
            </a:r>
            <a:endParaRPr lang="en-US" altLang="zh-CN" sz="2400" b="1"/>
          </a:p>
          <a:p>
            <a:pPr eaLnBrk="1" hangingPunct="1">
              <a:spcBef>
                <a:spcPct val="10000"/>
              </a:spcBef>
            </a:pPr>
            <a:r>
              <a:rPr lang="en-US" altLang="zh-CN" sz="3200" b="1">
                <a:solidFill>
                  <a:schemeClr val="accent2"/>
                </a:solidFill>
                <a:sym typeface="Wingdings" pitchFamily="2" charset="2"/>
              </a:rPr>
              <a:t>      </a:t>
            </a:r>
            <a:r>
              <a:rPr lang="zh-CN" altLang="en-US" sz="2400" b="1"/>
              <a:t>主元消去过程中出现小主元；</a:t>
            </a:r>
            <a:endParaRPr lang="en-US" altLang="zh-CN" sz="2400" b="1"/>
          </a:p>
          <a:p>
            <a:pPr eaLnBrk="1" hangingPunct="1">
              <a:spcBef>
                <a:spcPct val="10000"/>
              </a:spcBef>
            </a:pPr>
            <a:r>
              <a:rPr lang="en-US" altLang="zh-CN" sz="3200" b="1">
                <a:solidFill>
                  <a:schemeClr val="accent2"/>
                </a:solidFill>
                <a:sym typeface="Wingdings" pitchFamily="2" charset="2"/>
              </a:rPr>
              <a:t>      </a:t>
            </a:r>
            <a:r>
              <a:rPr lang="zh-CN" altLang="en-US" sz="2400" b="1"/>
              <a:t>特征值相差大数量级。</a:t>
            </a:r>
            <a:endParaRPr lang="en-US" altLang="zh-CN" sz="2400" b="1"/>
          </a:p>
        </p:txBody>
      </p:sp>
    </p:spTree>
    <p:extLst>
      <p:ext uri="{BB962C8B-B14F-4D97-AF65-F5344CB8AC3E}">
        <p14:creationId xmlns:p14="http://schemas.microsoft.com/office/powerpoint/2010/main" val="360335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2" grpId="0" autoUpdateAnimBg="0"/>
      <p:bldP spid="52243" grpId="0" autoUpdateAnimBg="0"/>
      <p:bldP spid="52244" grpId="0" autoUpdateAnimBg="0"/>
      <p:bldP spid="52245" grpId="0" autoUpdateAnimBg="0"/>
      <p:bldP spid="52246" grpId="0" autoUpdateAnimBg="0"/>
      <p:bldP spid="52247" grpId="0" autoUpdateAnimBg="0"/>
      <p:bldP spid="52248" grpId="0" autoUpdateAnimBg="0"/>
      <p:bldP spid="5225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>
            <a:extLst>
              <a:ext uri="{FF2B5EF4-FFF2-40B4-BE49-F238E27FC236}">
                <a16:creationId xmlns:a16="http://schemas.microsoft.com/office/drawing/2014/main" id="{F3A298A5-908D-8544-A325-ADFE39EC2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70050"/>
            <a:ext cx="30956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>
                <a:latin typeface="宋体" panose="02010600030101010101" pitchFamily="2" charset="-122"/>
              </a:rPr>
              <a:t>例</a:t>
            </a:r>
            <a:r>
              <a:rPr lang="en-US" altLang="zh-CN" b="1">
                <a:latin typeface="宋体" panose="02010600030101010101" pitchFamily="2" charset="-122"/>
              </a:rPr>
              <a:t>8 </a:t>
            </a:r>
            <a:r>
              <a:rPr lang="zh-CN" altLang="en-US">
                <a:latin typeface="宋体" panose="02010600030101010101" pitchFamily="2" charset="-122"/>
              </a:rPr>
              <a:t>方程组</a:t>
            </a:r>
          </a:p>
        </p:txBody>
      </p:sp>
      <p:graphicFrame>
        <p:nvGraphicFramePr>
          <p:cNvPr id="3" name="Object 30">
            <a:extLst>
              <a:ext uri="{FF2B5EF4-FFF2-40B4-BE49-F238E27FC236}">
                <a16:creationId xmlns:a16="http://schemas.microsoft.com/office/drawing/2014/main" id="{D77B6F30-C76A-3E4B-B628-2925766DB5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1484313"/>
          <a:ext cx="3352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5" name="Equation" r:id="rId3" imgW="77241400" imgH="22821900" progId="Equation.3">
                  <p:embed/>
                </p:oleObj>
              </mc:Choice>
              <mc:Fallback>
                <p:oleObj name="Equation" r:id="rId3" imgW="77241400" imgH="22821900" progId="Equation.3">
                  <p:embed/>
                  <p:pic>
                    <p:nvPicPr>
                      <p:cNvPr id="3" name="Object 30">
                        <a:extLst>
                          <a:ext uri="{FF2B5EF4-FFF2-40B4-BE49-F238E27FC236}">
                            <a16:creationId xmlns:a16="http://schemas.microsoft.com/office/drawing/2014/main" id="{D77B6F30-C76A-3E4B-B628-2925766DB5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484313"/>
                        <a:ext cx="3352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1">
            <a:extLst>
              <a:ext uri="{FF2B5EF4-FFF2-40B4-BE49-F238E27FC236}">
                <a16:creationId xmlns:a16="http://schemas.microsoft.com/office/drawing/2014/main" id="{30EC1C6D-CDEA-DB42-83BD-B5C3F3750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1670050"/>
            <a:ext cx="23828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latin typeface="宋体" panose="02010600030101010101" pitchFamily="2" charset="-122"/>
              </a:rPr>
              <a:t>准确解为</a:t>
            </a:r>
          </a:p>
        </p:txBody>
      </p:sp>
      <p:graphicFrame>
        <p:nvGraphicFramePr>
          <p:cNvPr id="5" name="Object 32">
            <a:extLst>
              <a:ext uri="{FF2B5EF4-FFF2-40B4-BE49-F238E27FC236}">
                <a16:creationId xmlns:a16="http://schemas.microsoft.com/office/drawing/2014/main" id="{29A6EC40-AF55-8C45-8FD4-96FC38C28E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2088" y="1484313"/>
          <a:ext cx="635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6" name="公式" r:id="rId5" imgW="14630400" imgH="22237700" progId="Equation.3">
                  <p:embed/>
                </p:oleObj>
              </mc:Choice>
              <mc:Fallback>
                <p:oleObj name="公式" r:id="rId5" imgW="14630400" imgH="22237700" progId="Equation.3">
                  <p:embed/>
                  <p:pic>
                    <p:nvPicPr>
                      <p:cNvPr id="5" name="Object 32">
                        <a:extLst>
                          <a:ext uri="{FF2B5EF4-FFF2-40B4-BE49-F238E27FC236}">
                            <a16:creationId xmlns:a16="http://schemas.microsoft.com/office/drawing/2014/main" id="{29A6EC40-AF55-8C45-8FD4-96FC38C28E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1484313"/>
                        <a:ext cx="635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3">
            <a:extLst>
              <a:ext uri="{FF2B5EF4-FFF2-40B4-BE49-F238E27FC236}">
                <a16:creationId xmlns:a16="http://schemas.microsoft.com/office/drawing/2014/main" id="{E3ACE0CC-2F62-7141-85A2-2B2C9FD00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781300"/>
            <a:ext cx="388937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latin typeface="宋体" panose="02010600030101010101" pitchFamily="2" charset="-122"/>
              </a:rPr>
              <a:t>常数项微小变化后</a:t>
            </a:r>
          </a:p>
        </p:txBody>
      </p:sp>
      <p:graphicFrame>
        <p:nvGraphicFramePr>
          <p:cNvPr id="7" name="Object 34">
            <a:extLst>
              <a:ext uri="{FF2B5EF4-FFF2-40B4-BE49-F238E27FC236}">
                <a16:creationId xmlns:a16="http://schemas.microsoft.com/office/drawing/2014/main" id="{F5A3FC86-BF42-E244-89D0-4260AE84E9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2825" y="2595563"/>
          <a:ext cx="4127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7" name="公式" r:id="rId7" imgW="95084900" imgH="22821900" progId="Equation.3">
                  <p:embed/>
                </p:oleObj>
              </mc:Choice>
              <mc:Fallback>
                <p:oleObj name="公式" r:id="rId7" imgW="95084900" imgH="22821900" progId="Equation.3">
                  <p:embed/>
                  <p:pic>
                    <p:nvPicPr>
                      <p:cNvPr id="7" name="Object 34">
                        <a:extLst>
                          <a:ext uri="{FF2B5EF4-FFF2-40B4-BE49-F238E27FC236}">
                            <a16:creationId xmlns:a16="http://schemas.microsoft.com/office/drawing/2014/main" id="{F5A3FC86-BF42-E244-89D0-4260AE84E9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2595563"/>
                        <a:ext cx="4127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5">
            <a:extLst>
              <a:ext uri="{FF2B5EF4-FFF2-40B4-BE49-F238E27FC236}">
                <a16:creationId xmlns:a16="http://schemas.microsoft.com/office/drawing/2014/main" id="{12A35031-863C-1445-ACC6-94EECA0E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932238"/>
            <a:ext cx="15875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latin typeface="宋体" panose="02010600030101010101" pitchFamily="2" charset="-122"/>
              </a:rPr>
              <a:t>解为</a:t>
            </a:r>
          </a:p>
        </p:txBody>
      </p:sp>
      <p:graphicFrame>
        <p:nvGraphicFramePr>
          <p:cNvPr id="9" name="Object 36">
            <a:extLst>
              <a:ext uri="{FF2B5EF4-FFF2-40B4-BE49-F238E27FC236}">
                <a16:creationId xmlns:a16="http://schemas.microsoft.com/office/drawing/2014/main" id="{2BC1D346-8BE9-FA4A-9825-3CB29518E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0713" y="3746500"/>
          <a:ext cx="53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8" name="公式" r:id="rId9" imgW="12293600" imgH="22237700" progId="Equation.3">
                  <p:embed/>
                </p:oleObj>
              </mc:Choice>
              <mc:Fallback>
                <p:oleObj name="公式" r:id="rId9" imgW="12293600" imgH="22237700" progId="Equation.3">
                  <p:embed/>
                  <p:pic>
                    <p:nvPicPr>
                      <p:cNvPr id="9" name="Object 36">
                        <a:extLst>
                          <a:ext uri="{FF2B5EF4-FFF2-40B4-BE49-F238E27FC236}">
                            <a16:creationId xmlns:a16="http://schemas.microsoft.com/office/drawing/2014/main" id="{2BC1D346-8BE9-FA4A-9825-3CB29518E4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3746500"/>
                        <a:ext cx="533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4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>
            <a:extLst>
              <a:ext uri="{FF2B5EF4-FFF2-40B4-BE49-F238E27FC236}">
                <a16:creationId xmlns:a16="http://schemas.microsoft.com/office/drawing/2014/main" id="{DC3CFBF6-49CF-B844-A113-47B97B3FFCB9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0"/>
            <a:ext cx="3733800" cy="384175"/>
            <a:chOff x="3408" y="0"/>
            <a:chExt cx="2352" cy="242"/>
          </a:xfrm>
        </p:grpSpPr>
        <p:sp>
          <p:nvSpPr>
            <p:cNvPr id="51203" name="Rectangle 3">
              <a:extLst>
                <a:ext uri="{FF2B5EF4-FFF2-40B4-BE49-F238E27FC236}">
                  <a16:creationId xmlns:a16="http://schemas.microsoft.com/office/drawing/2014/main" id="{6B8F97DB-187D-6C4A-9192-2E99AA566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0"/>
              <a:ext cx="235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defRPr/>
              </a:pPr>
              <a:r>
                <a:rPr lang="en-US" altLang="zh-CN" sz="1800" b="1"/>
                <a:t>§2  Error Analysis for                </a:t>
              </a:r>
              <a:r>
                <a:rPr lang="en-US" altLang="zh-CN" sz="1800"/>
                <a:t>.    </a:t>
              </a:r>
              <a:r>
                <a:rPr lang="en-US" altLang="zh-CN" sz="1800" b="1"/>
                <a:t>          </a:t>
              </a:r>
            </a:p>
          </p:txBody>
        </p:sp>
        <p:graphicFrame>
          <p:nvGraphicFramePr>
            <p:cNvPr id="8222" name="Object 4">
              <a:extLst>
                <a:ext uri="{FF2B5EF4-FFF2-40B4-BE49-F238E27FC236}">
                  <a16:creationId xmlns:a16="http://schemas.microsoft.com/office/drawing/2014/main" id="{2FAE4CC4-3CD9-334C-B65C-8B9967BA7D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0"/>
            <a:ext cx="57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36" name="Equation" r:id="rId7" imgW="11112500" imgH="4686300" progId="Equation.3">
                    <p:embed/>
                  </p:oleObj>
                </mc:Choice>
                <mc:Fallback>
                  <p:oleObj name="Equation" r:id="rId7" imgW="11112500" imgH="4686300" progId="Equation.3">
                    <p:embed/>
                    <p:pic>
                      <p:nvPicPr>
                        <p:cNvPr id="8222" name="Object 4">
                          <a:extLst>
                            <a:ext uri="{FF2B5EF4-FFF2-40B4-BE49-F238E27FC236}">
                              <a16:creationId xmlns:a16="http://schemas.microsoft.com/office/drawing/2014/main" id="{2FAE4CC4-3CD9-334C-B65C-8B9967BA7D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0"/>
                          <a:ext cx="57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08" name="Text Box 8">
            <a:extLst>
              <a:ext uri="{FF2B5EF4-FFF2-40B4-BE49-F238E27FC236}">
                <a16:creationId xmlns:a16="http://schemas.microsoft.com/office/drawing/2014/main" id="{17437394-5345-A448-ABE6-5BD6B4DF6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096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</a:rPr>
              <a:t>精确解</a:t>
            </a:r>
            <a:r>
              <a:rPr lang="zh-CN" altLang="en-US" sz="2000" b="1"/>
              <a:t>为</a:t>
            </a:r>
            <a:endParaRPr lang="en-US" altLang="zh-CN" sz="2000" b="1"/>
          </a:p>
        </p:txBody>
      </p:sp>
      <p:graphicFrame>
        <p:nvGraphicFramePr>
          <p:cNvPr id="51211" name="Object 11">
            <a:extLst>
              <a:ext uri="{FF2B5EF4-FFF2-40B4-BE49-F238E27FC236}">
                <a16:creationId xmlns:a16="http://schemas.microsoft.com/office/drawing/2014/main" id="{D1451FFE-86FE-6543-B909-9D965FD563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533400"/>
          <a:ext cx="9842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7" name="Equation" r:id="rId9" imgW="13169900" imgH="10528300" progId="Equation.3">
                  <p:embed/>
                </p:oleObj>
              </mc:Choice>
              <mc:Fallback>
                <p:oleObj name="Equation" r:id="rId9" imgW="13169900" imgH="10528300" progId="Equation.3">
                  <p:embed/>
                  <p:pic>
                    <p:nvPicPr>
                      <p:cNvPr id="51211" name="Object 11">
                        <a:extLst>
                          <a:ext uri="{FF2B5EF4-FFF2-40B4-BE49-F238E27FC236}">
                            <a16:creationId xmlns:a16="http://schemas.microsoft.com/office/drawing/2014/main" id="{D1451FFE-86FE-6543-B909-9D965FD563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33400"/>
                        <a:ext cx="98425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3" name="Group 13">
            <a:extLst>
              <a:ext uri="{FF2B5EF4-FFF2-40B4-BE49-F238E27FC236}">
                <a16:creationId xmlns:a16="http://schemas.microsoft.com/office/drawing/2014/main" id="{5E59E1B4-9D0F-5A4C-BB92-CA2719BEA4B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81000"/>
            <a:ext cx="5053013" cy="1371600"/>
            <a:chOff x="336" y="288"/>
            <a:chExt cx="3183" cy="864"/>
          </a:xfrm>
        </p:grpSpPr>
        <p:sp>
          <p:nvSpPr>
            <p:cNvPr id="51205" name="Text Box 5">
              <a:extLst>
                <a:ext uri="{FF2B5EF4-FFF2-40B4-BE49-F238E27FC236}">
                  <a16:creationId xmlns:a16="http://schemas.microsoft.com/office/drawing/2014/main" id="{174558BD-DF83-BB4B-973E-7881D8EE9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8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chemeClr val="accent2"/>
                  </a:solidFill>
                  <a:cs typeface="楷体_GB2312" charset="0"/>
                </a:rPr>
                <a:t>例：</a:t>
              </a:r>
              <a:endParaRPr lang="en-US" altLang="zh-CN" sz="2400" b="1">
                <a:solidFill>
                  <a:schemeClr val="accent2"/>
                </a:solidFill>
                <a:cs typeface="楷体_GB2312" charset="0"/>
              </a:endParaRPr>
            </a:p>
          </p:txBody>
        </p:sp>
        <p:graphicFrame>
          <p:nvGraphicFramePr>
            <p:cNvPr id="8219" name="Object 6">
              <a:extLst>
                <a:ext uri="{FF2B5EF4-FFF2-40B4-BE49-F238E27FC236}">
                  <a16:creationId xmlns:a16="http://schemas.microsoft.com/office/drawing/2014/main" id="{636CA529-AD07-D843-9F23-EE452F576A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88"/>
            <a:ext cx="2751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38" name="Equation" r:id="rId11" imgW="45351700" imgH="10528300" progId="Equation.3">
                    <p:embed/>
                  </p:oleObj>
                </mc:Choice>
                <mc:Fallback>
                  <p:oleObj name="Equation" r:id="rId11" imgW="45351700" imgH="10528300" progId="Equation.3">
                    <p:embed/>
                    <p:pic>
                      <p:nvPicPr>
                        <p:cNvPr id="8219" name="Object 6">
                          <a:extLst>
                            <a:ext uri="{FF2B5EF4-FFF2-40B4-BE49-F238E27FC236}">
                              <a16:creationId xmlns:a16="http://schemas.microsoft.com/office/drawing/2014/main" id="{636CA529-AD07-D843-9F23-EE452F576A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8"/>
                          <a:ext cx="2751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2" name="Text Box 12">
              <a:extLst>
                <a:ext uri="{FF2B5EF4-FFF2-40B4-BE49-F238E27FC236}">
                  <a16:creationId xmlns:a16="http://schemas.microsoft.com/office/drawing/2014/main" id="{090941F4-9DDF-2E44-B94A-384D2217E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864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计算</a:t>
              </a:r>
              <a:r>
                <a:rPr lang="en-US" altLang="zh-CN" sz="2400" b="1" i="1"/>
                <a:t>cond</a:t>
              </a:r>
              <a:r>
                <a:rPr lang="en-US" altLang="zh-CN" sz="2400" b="1"/>
                <a:t> (</a:t>
              </a:r>
              <a:r>
                <a:rPr lang="en-US" altLang="zh-CN" sz="2400" b="1" i="1"/>
                <a:t>A</a:t>
              </a:r>
              <a:r>
                <a:rPr lang="en-US" altLang="zh-CN" sz="2400" b="1"/>
                <a:t>)</a:t>
              </a:r>
              <a:r>
                <a:rPr lang="en-US" altLang="zh-CN" sz="2400" b="1" baseline="-25000"/>
                <a:t>2 </a:t>
              </a:r>
              <a:r>
                <a:rPr lang="zh-CN" altLang="en-US" sz="2400" b="1"/>
                <a:t>。</a:t>
              </a:r>
              <a:endParaRPr lang="en-US" altLang="zh-CN" sz="2400" b="1" baseline="-25000"/>
            </a:p>
          </p:txBody>
        </p:sp>
      </p:grpSp>
      <p:graphicFrame>
        <p:nvGraphicFramePr>
          <p:cNvPr id="51214" name="Object 14">
            <a:extLst>
              <a:ext uri="{FF2B5EF4-FFF2-40B4-BE49-F238E27FC236}">
                <a16:creationId xmlns:a16="http://schemas.microsoft.com/office/drawing/2014/main" id="{16D8DD1C-49E8-ED42-BB19-F27E041394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1143000"/>
          <a:ext cx="22860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9" name="Equation" r:id="rId13" imgW="28384500" imgH="10528300" progId="Equation.3">
                  <p:embed/>
                </p:oleObj>
              </mc:Choice>
              <mc:Fallback>
                <p:oleObj name="Equation" r:id="rId13" imgW="28384500" imgH="10528300" progId="Equation.3">
                  <p:embed/>
                  <p:pic>
                    <p:nvPicPr>
                      <p:cNvPr id="51214" name="Object 14">
                        <a:extLst>
                          <a:ext uri="{FF2B5EF4-FFF2-40B4-BE49-F238E27FC236}">
                            <a16:creationId xmlns:a16="http://schemas.microsoft.com/office/drawing/2014/main" id="{16D8DD1C-49E8-ED42-BB19-F27E041394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143000"/>
                        <a:ext cx="22860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5" name="Text Box 15">
            <a:extLst>
              <a:ext uri="{FF2B5EF4-FFF2-40B4-BE49-F238E27FC236}">
                <a16:creationId xmlns:a16="http://schemas.microsoft.com/office/drawing/2014/main" id="{23BD0797-532F-1C47-8256-5BA0D51D6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2954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i="1">
                <a:solidFill>
                  <a:schemeClr val="accent2"/>
                </a:solidFill>
              </a:rPr>
              <a:t>A</a:t>
            </a:r>
            <a:r>
              <a:rPr lang="en-US" altLang="zh-CN" sz="2000" b="1" baseline="30000">
                <a:solidFill>
                  <a:schemeClr val="accent2"/>
                </a:solidFill>
                <a:sym typeface="Symbol" pitchFamily="18" charset="2"/>
              </a:rPr>
              <a:t>1</a:t>
            </a:r>
            <a:r>
              <a:rPr lang="en-US" altLang="zh-CN" sz="2000" b="1">
                <a:sym typeface="Symbol" pitchFamily="18" charset="2"/>
              </a:rPr>
              <a:t> = </a:t>
            </a:r>
            <a:endParaRPr lang="en-US" altLang="zh-CN" sz="2000" b="1"/>
          </a:p>
        </p:txBody>
      </p:sp>
      <p:sp>
        <p:nvSpPr>
          <p:cNvPr id="51216" name="Text Box 16">
            <a:extLst>
              <a:ext uri="{FF2B5EF4-FFF2-40B4-BE49-F238E27FC236}">
                <a16:creationId xmlns:a16="http://schemas.microsoft.com/office/drawing/2014/main" id="{BE13E8FD-B0CC-8F4A-AA39-2027A42F7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353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accent2"/>
                </a:solidFill>
                <a:cs typeface="楷体_GB2312" charset="0"/>
              </a:rPr>
              <a:t>解：</a:t>
            </a:r>
            <a:r>
              <a:rPr lang="zh-CN" altLang="en-US" sz="2400" b="1">
                <a:cs typeface="楷体_GB2312" charset="0"/>
              </a:rPr>
              <a:t>考察</a:t>
            </a:r>
            <a:r>
              <a:rPr lang="en-US" altLang="zh-CN" sz="2400" b="1">
                <a:cs typeface="楷体_GB2312" charset="0"/>
              </a:rPr>
              <a:t> </a:t>
            </a:r>
            <a:r>
              <a:rPr lang="en-US" altLang="zh-CN" sz="2400" b="1" i="1">
                <a:cs typeface="楷体_GB2312" charset="0"/>
              </a:rPr>
              <a:t>A</a:t>
            </a:r>
            <a:r>
              <a:rPr lang="en-US" altLang="zh-CN" sz="2400" b="1">
                <a:cs typeface="楷体_GB2312" charset="0"/>
              </a:rPr>
              <a:t> </a:t>
            </a:r>
            <a:r>
              <a:rPr lang="zh-CN" altLang="en-US" sz="2400" b="1">
                <a:cs typeface="楷体_GB2312" charset="0"/>
              </a:rPr>
              <a:t>的特征根</a:t>
            </a:r>
            <a:endParaRPr lang="en-US" altLang="zh-CN" sz="2400" b="1">
              <a:cs typeface="楷体_GB2312" charset="0"/>
            </a:endParaRPr>
          </a:p>
        </p:txBody>
      </p:sp>
      <p:graphicFrame>
        <p:nvGraphicFramePr>
          <p:cNvPr id="51217" name="Object 17">
            <a:extLst>
              <a:ext uri="{FF2B5EF4-FFF2-40B4-BE49-F238E27FC236}">
                <a16:creationId xmlns:a16="http://schemas.microsoft.com/office/drawing/2014/main" id="{994DB0AA-1AA0-6849-B2DA-9DB9070C6C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86000"/>
          <a:ext cx="27717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0" name="Equation" r:id="rId15" imgW="29552900" imgH="4686300" progId="Equation.3">
                  <p:embed/>
                </p:oleObj>
              </mc:Choice>
              <mc:Fallback>
                <p:oleObj name="Equation" r:id="rId15" imgW="29552900" imgH="4686300" progId="Equation.3">
                  <p:embed/>
                  <p:pic>
                    <p:nvPicPr>
                      <p:cNvPr id="51217" name="Object 17">
                        <a:extLst>
                          <a:ext uri="{FF2B5EF4-FFF2-40B4-BE49-F238E27FC236}">
                            <a16:creationId xmlns:a16="http://schemas.microsoft.com/office/drawing/2014/main" id="{994DB0AA-1AA0-6849-B2DA-9DB9070C6C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27717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18">
            <a:extLst>
              <a:ext uri="{FF2B5EF4-FFF2-40B4-BE49-F238E27FC236}">
                <a16:creationId xmlns:a16="http://schemas.microsoft.com/office/drawing/2014/main" id="{D365CF97-750D-5A40-BCE5-3305B30E42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133600"/>
          <a:ext cx="25146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1" name="Equation" r:id="rId17" imgW="28384500" imgH="9359900" progId="Equation.3">
                  <p:embed/>
                </p:oleObj>
              </mc:Choice>
              <mc:Fallback>
                <p:oleObj name="Equation" r:id="rId17" imgW="28384500" imgH="9359900" progId="Equation.3">
                  <p:embed/>
                  <p:pic>
                    <p:nvPicPr>
                      <p:cNvPr id="51218" name="Object 18">
                        <a:extLst>
                          <a:ext uri="{FF2B5EF4-FFF2-40B4-BE49-F238E27FC236}">
                            <a16:creationId xmlns:a16="http://schemas.microsoft.com/office/drawing/2014/main" id="{D365CF97-750D-5A40-BCE5-3305B30E42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133600"/>
                        <a:ext cx="25146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21" name="Group 21">
            <a:extLst>
              <a:ext uri="{FF2B5EF4-FFF2-40B4-BE49-F238E27FC236}">
                <a16:creationId xmlns:a16="http://schemas.microsoft.com/office/drawing/2014/main" id="{6F79C4C0-F5BD-504D-94A8-59E33DFB816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743200"/>
            <a:ext cx="3657600" cy="838200"/>
            <a:chOff x="1113" y="2064"/>
            <a:chExt cx="2391" cy="576"/>
          </a:xfrm>
        </p:grpSpPr>
        <p:graphicFrame>
          <p:nvGraphicFramePr>
            <p:cNvPr id="8216" name="Object 19">
              <a:extLst>
                <a:ext uri="{FF2B5EF4-FFF2-40B4-BE49-F238E27FC236}">
                  <a16:creationId xmlns:a16="http://schemas.microsoft.com/office/drawing/2014/main" id="{E67DBCFE-590B-CA4F-886B-52C4908CB2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3" y="2064"/>
            <a:ext cx="1325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42" name="Equation" r:id="rId19" imgW="28092400" imgH="11112500" progId="Equation.3">
                    <p:embed/>
                  </p:oleObj>
                </mc:Choice>
                <mc:Fallback>
                  <p:oleObj name="Equation" r:id="rId19" imgW="28092400" imgH="11112500" progId="Equation.3">
                    <p:embed/>
                    <p:pic>
                      <p:nvPicPr>
                        <p:cNvPr id="8216" name="Object 19">
                          <a:extLst>
                            <a:ext uri="{FF2B5EF4-FFF2-40B4-BE49-F238E27FC236}">
                              <a16:creationId xmlns:a16="http://schemas.microsoft.com/office/drawing/2014/main" id="{E67DBCFE-590B-CA4F-886B-52C4908CB2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" y="2064"/>
                          <a:ext cx="1325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0" name="Text Box 20">
              <a:extLst>
                <a:ext uri="{FF2B5EF4-FFF2-40B4-BE49-F238E27FC236}">
                  <a16:creationId xmlns:a16="http://schemas.microsoft.com/office/drawing/2014/main" id="{E5A8C06C-3024-964C-80E6-B7818FA89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208"/>
              <a:ext cx="1104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charset="0"/>
                  <a:ea typeface="宋体" charset="0"/>
                  <a:cs typeface="楷体_GB2312" charset="0"/>
                </a:rPr>
                <a:t>39206 </a:t>
              </a:r>
              <a:r>
                <a:rPr lang="en-US" altLang="zh-CN" sz="2400" b="1">
                  <a:latin typeface="Times New Roman" charset="0"/>
                  <a:ea typeface="宋体" charset="0"/>
                  <a:cs typeface="楷体_GB2312" charset="0"/>
                </a:rPr>
                <a:t>&gt;&gt; 1</a:t>
              </a:r>
            </a:p>
          </p:txBody>
        </p:sp>
      </p:grpSp>
      <p:sp>
        <p:nvSpPr>
          <p:cNvPr id="51222" name="Text Box 22">
            <a:extLst>
              <a:ext uri="{FF2B5EF4-FFF2-40B4-BE49-F238E27FC236}">
                <a16:creationId xmlns:a16="http://schemas.microsoft.com/office/drawing/2014/main" id="{216D9170-4FBB-B44F-9342-2F9E441EA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76600"/>
            <a:ext cx="3048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800" b="1">
                <a:solidFill>
                  <a:schemeClr val="accent2"/>
                </a:solidFill>
                <a:sym typeface="Webdings" pitchFamily="2" charset="2"/>
              </a:rPr>
              <a:t></a:t>
            </a:r>
            <a:r>
              <a:rPr lang="en-US" altLang="zh-CN" sz="2400" b="1">
                <a:sym typeface="Webdings" pitchFamily="2" charset="2"/>
              </a:rPr>
              <a:t> </a:t>
            </a:r>
            <a:r>
              <a:rPr lang="zh-CN" altLang="en-US" sz="2400" b="1"/>
              <a:t>测试病态程度：</a:t>
            </a:r>
            <a:endParaRPr lang="en-US" altLang="zh-CN" sz="2400" b="1"/>
          </a:p>
        </p:txBody>
      </p:sp>
      <p:grpSp>
        <p:nvGrpSpPr>
          <p:cNvPr id="51228" name="Group 28">
            <a:extLst>
              <a:ext uri="{FF2B5EF4-FFF2-40B4-BE49-F238E27FC236}">
                <a16:creationId xmlns:a16="http://schemas.microsoft.com/office/drawing/2014/main" id="{D65F4491-3067-7E45-80E1-3E11E06FF9C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886200"/>
            <a:ext cx="7461250" cy="1109663"/>
            <a:chOff x="720" y="2928"/>
            <a:chExt cx="4416" cy="699"/>
          </a:xfrm>
        </p:grpSpPr>
        <p:sp>
          <p:nvSpPr>
            <p:cNvPr id="51224" name="Text Box 24">
              <a:extLst>
                <a:ext uri="{FF2B5EF4-FFF2-40B4-BE49-F238E27FC236}">
                  <a16:creationId xmlns:a16="http://schemas.microsoft.com/office/drawing/2014/main" id="{4E972EC4-386F-3240-A0E2-D8965FF1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976"/>
              <a:ext cx="144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400" b="1"/>
                <a:t>给　一个扰动</a:t>
              </a:r>
              <a:r>
                <a:rPr lang="en-US" altLang="zh-CN" sz="2400" b="1"/>
                <a:t> </a:t>
              </a:r>
            </a:p>
          </p:txBody>
        </p:sp>
        <p:graphicFrame>
          <p:nvGraphicFramePr>
            <p:cNvPr id="8213" name="Object 25">
              <a:extLst>
                <a:ext uri="{FF2B5EF4-FFF2-40B4-BE49-F238E27FC236}">
                  <a16:creationId xmlns:a16="http://schemas.microsoft.com/office/drawing/2014/main" id="{3ABCC257-C85A-624A-B7FF-5707ACCDAE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3024"/>
            <a:ext cx="21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43" name="Equation" r:id="rId21" imgW="2921000" imgH="4686300" progId="Equation.3">
                    <p:embed/>
                  </p:oleObj>
                </mc:Choice>
                <mc:Fallback>
                  <p:oleObj name="Equation" r:id="rId21" imgW="2921000" imgH="4686300" progId="Equation.3">
                    <p:embed/>
                    <p:pic>
                      <p:nvPicPr>
                        <p:cNvPr id="8213" name="Object 25">
                          <a:extLst>
                            <a:ext uri="{FF2B5EF4-FFF2-40B4-BE49-F238E27FC236}">
                              <a16:creationId xmlns:a16="http://schemas.microsoft.com/office/drawing/2014/main" id="{3ABCC257-C85A-624A-B7FF-5707ACCDAE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024"/>
                          <a:ext cx="21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4" name="Object 26">
              <a:extLst>
                <a:ext uri="{FF2B5EF4-FFF2-40B4-BE49-F238E27FC236}">
                  <a16:creationId xmlns:a16="http://schemas.microsoft.com/office/drawing/2014/main" id="{90C15FD8-C742-8140-94B8-3795CEB77E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928"/>
            <a:ext cx="1712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44" name="Equation" r:id="rId23" imgW="30137100" imgH="11112500" progId="Equation.3">
                    <p:embed/>
                  </p:oleObj>
                </mc:Choice>
                <mc:Fallback>
                  <p:oleObj name="Equation" r:id="rId23" imgW="30137100" imgH="11112500" progId="Equation.3">
                    <p:embed/>
                    <p:pic>
                      <p:nvPicPr>
                        <p:cNvPr id="8214" name="Object 26">
                          <a:extLst>
                            <a:ext uri="{FF2B5EF4-FFF2-40B4-BE49-F238E27FC236}">
                              <a16:creationId xmlns:a16="http://schemas.microsoft.com/office/drawing/2014/main" id="{90C15FD8-C742-8140-94B8-3795CEB77E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928"/>
                          <a:ext cx="1712" cy="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7" name="Text Box 27">
              <a:extLst>
                <a:ext uri="{FF2B5EF4-FFF2-40B4-BE49-F238E27FC236}">
                  <a16:creationId xmlns:a16="http://schemas.microsoft.com/office/drawing/2014/main" id="{896B0963-02FB-A84E-919B-E8B6FF844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976"/>
              <a:ext cx="1536" cy="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sz="2400" b="1"/>
                <a:t>  </a:t>
              </a:r>
              <a:r>
                <a:rPr lang="zh-CN" altLang="en-US" sz="2400" b="1"/>
                <a:t>，其相对误差为</a:t>
              </a:r>
              <a:endParaRPr lang="en-US" altLang="zh-CN" sz="2400" b="1"/>
            </a:p>
          </p:txBody>
        </p:sp>
      </p:grpSp>
      <p:graphicFrame>
        <p:nvGraphicFramePr>
          <p:cNvPr id="51229" name="Object 29">
            <a:extLst>
              <a:ext uri="{FF2B5EF4-FFF2-40B4-BE49-F238E27FC236}">
                <a16:creationId xmlns:a16="http://schemas.microsoft.com/office/drawing/2014/main" id="{2A6A11A6-F119-5E4D-935E-A779DAF0E8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648200"/>
          <a:ext cx="37274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5" name="Equation" r:id="rId25" imgW="45059600" imgH="10528300" progId="Equation.3">
                  <p:embed/>
                </p:oleObj>
              </mc:Choice>
              <mc:Fallback>
                <p:oleObj name="Equation" r:id="rId25" imgW="45059600" imgH="10528300" progId="Equation.3">
                  <p:embed/>
                  <p:pic>
                    <p:nvPicPr>
                      <p:cNvPr id="51229" name="Object 29">
                        <a:extLst>
                          <a:ext uri="{FF2B5EF4-FFF2-40B4-BE49-F238E27FC236}">
                            <a16:creationId xmlns:a16="http://schemas.microsoft.com/office/drawing/2014/main" id="{2A6A11A6-F119-5E4D-935E-A779DAF0E8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37274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1" name="Text Box 31">
            <a:extLst>
              <a:ext uri="{FF2B5EF4-FFF2-40B4-BE49-F238E27FC236}">
                <a16:creationId xmlns:a16="http://schemas.microsoft.com/office/drawing/2014/main" id="{4B34DED1-9F50-5A4E-BD89-6ED442B6B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4800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此时</a:t>
            </a:r>
            <a:r>
              <a:rPr lang="zh-CN" altLang="en-US" sz="2400" b="1">
                <a:solidFill>
                  <a:schemeClr val="accent2"/>
                </a:solidFill>
              </a:rPr>
              <a:t>精确解</a:t>
            </a:r>
            <a:r>
              <a:rPr lang="zh-CN" altLang="en-US" sz="2400" b="1"/>
              <a:t>为</a:t>
            </a:r>
            <a:endParaRPr lang="en-US" altLang="zh-CN" sz="2400" b="1"/>
          </a:p>
        </p:txBody>
      </p:sp>
      <p:graphicFrame>
        <p:nvGraphicFramePr>
          <p:cNvPr id="51232" name="Object 32">
            <a:extLst>
              <a:ext uri="{FF2B5EF4-FFF2-40B4-BE49-F238E27FC236}">
                <a16:creationId xmlns:a16="http://schemas.microsoft.com/office/drawing/2014/main" id="{D1AF734A-B4B6-DF43-8C69-570F980748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4648200"/>
          <a:ext cx="17684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6" name="Equation" r:id="rId27" imgW="23698200" imgH="10528300" progId="Equation.3">
                  <p:embed/>
                </p:oleObj>
              </mc:Choice>
              <mc:Fallback>
                <p:oleObj name="Equation" r:id="rId27" imgW="23698200" imgH="10528300" progId="Equation.3">
                  <p:embed/>
                  <p:pic>
                    <p:nvPicPr>
                      <p:cNvPr id="51232" name="Object 32">
                        <a:extLst>
                          <a:ext uri="{FF2B5EF4-FFF2-40B4-BE49-F238E27FC236}">
                            <a16:creationId xmlns:a16="http://schemas.microsoft.com/office/drawing/2014/main" id="{D1AF734A-B4B6-DF43-8C69-570F980748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648200"/>
                        <a:ext cx="176847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3" name="Object 33">
            <a:extLst>
              <a:ext uri="{FF2B5EF4-FFF2-40B4-BE49-F238E27FC236}">
                <a16:creationId xmlns:a16="http://schemas.microsoft.com/office/drawing/2014/main" id="{76EC3167-2759-8E4D-B077-B2A061BCD7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562600"/>
          <a:ext cx="320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7" name="Equation" r:id="rId29" imgW="36283900" imgH="10528300" progId="Equation.3">
                  <p:embed/>
                </p:oleObj>
              </mc:Choice>
              <mc:Fallback>
                <p:oleObj name="Equation" r:id="rId29" imgW="36283900" imgH="10528300" progId="Equation.3">
                  <p:embed/>
                  <p:pic>
                    <p:nvPicPr>
                      <p:cNvPr id="51233" name="Object 33">
                        <a:extLst>
                          <a:ext uri="{FF2B5EF4-FFF2-40B4-BE49-F238E27FC236}">
                            <a16:creationId xmlns:a16="http://schemas.microsoft.com/office/drawing/2014/main" id="{76EC3167-2759-8E4D-B077-B2A061BCD7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62600"/>
                        <a:ext cx="3200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5" name="Object 35">
            <a:extLst>
              <a:ext uri="{FF2B5EF4-FFF2-40B4-BE49-F238E27FC236}">
                <a16:creationId xmlns:a16="http://schemas.microsoft.com/office/drawing/2014/main" id="{A377F215-1528-3143-AF69-C07C6B9AF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562600"/>
          <a:ext cx="16779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8" name="Equation" r:id="rId31" imgW="19596100" imgH="9944100" progId="Equation.3">
                  <p:embed/>
                </p:oleObj>
              </mc:Choice>
              <mc:Fallback>
                <p:oleObj name="Equation" r:id="rId31" imgW="19596100" imgH="9944100" progId="Equation.3">
                  <p:embed/>
                  <p:pic>
                    <p:nvPicPr>
                      <p:cNvPr id="51235" name="Object 35">
                        <a:extLst>
                          <a:ext uri="{FF2B5EF4-FFF2-40B4-BE49-F238E27FC236}">
                            <a16:creationId xmlns:a16="http://schemas.microsoft.com/office/drawing/2014/main" id="{A377F215-1528-3143-AF69-C07C6B9AF5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62600"/>
                        <a:ext cx="16779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7" name="Text Box 37">
            <a:extLst>
              <a:ext uri="{FF2B5EF4-FFF2-40B4-BE49-F238E27FC236}">
                <a16:creationId xmlns:a16="http://schemas.microsoft.com/office/drawing/2014/main" id="{9D5DE2FB-D008-B949-850E-BFCFC6550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7150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solidFill>
                  <a:srgbClr val="FF0000"/>
                </a:solidFill>
                <a:latin typeface="Times New Roman" charset="0"/>
                <a:ea typeface="宋体" charset="0"/>
                <a:cs typeface="楷体_GB2312" charset="0"/>
              </a:rPr>
              <a:t>2.0102 &gt; 200%</a:t>
            </a:r>
          </a:p>
        </p:txBody>
      </p:sp>
    </p:spTree>
    <p:extLst>
      <p:ext uri="{BB962C8B-B14F-4D97-AF65-F5344CB8AC3E}">
        <p14:creationId xmlns:p14="http://schemas.microsoft.com/office/powerpoint/2010/main" val="95857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1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8" grpId="0" autoUpdateAnimBg="0"/>
      <p:bldP spid="51215" grpId="0" autoUpdateAnimBg="0"/>
      <p:bldP spid="51216" grpId="0" autoUpdateAnimBg="0"/>
      <p:bldP spid="51222" grpId="0" autoUpdateAnimBg="0"/>
      <p:bldP spid="51231" grpId="0" autoUpdateAnimBg="0"/>
      <p:bldP spid="51237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14820</TotalTime>
  <Words>432</Words>
  <Application>Microsoft Macintosh PowerPoint</Application>
  <PresentationFormat>On-screen Show (4:3)</PresentationFormat>
  <Paragraphs>67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宋体</vt:lpstr>
      <vt:lpstr>宋体</vt:lpstr>
      <vt:lpstr>Arial</vt:lpstr>
      <vt:lpstr>Calibri</vt:lpstr>
      <vt:lpstr>楷体_GB2312</vt:lpstr>
      <vt:lpstr>Times New Roman</vt:lpstr>
      <vt:lpstr>Wingdings</vt:lpstr>
      <vt:lpstr>Office Theme</vt:lpstr>
      <vt:lpstr>Microsoft 公式 3.0</vt:lpstr>
      <vt:lpstr>Microsoft Equation</vt:lpstr>
      <vt:lpstr>线性方程组直接法求解的误差分析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[Insert name of your demo] Preparation Plan for 3rd-year Review</dc:title>
  <dc:creator>Frank</dc:creator>
  <cp:lastModifiedBy>Liu Xueming</cp:lastModifiedBy>
  <cp:revision>2125</cp:revision>
  <dcterms:created xsi:type="dcterms:W3CDTF">2006-08-16T00:00:00Z</dcterms:created>
  <dcterms:modified xsi:type="dcterms:W3CDTF">2020-12-23T11:16:11Z</dcterms:modified>
</cp:coreProperties>
</file>