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gif" ContentType="image/gif"/>
  <Default Extension="rels" ContentType="application/vnd.openxmlformats-package.relationships+xml"/>
  <Override PartName="/customXml/itemProps1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0" r:id="rId3"/>
    <p:sldMasterId id="2147483672" r:id="rId4"/>
    <p:sldMasterId id="2147483684" r:id="rId5"/>
  </p:sldMasterIdLst>
  <p:notesMasterIdLst>
    <p:notesMasterId r:id="rId67"/>
  </p:notesMasterIdLst>
  <p:sldIdLst>
    <p:sldId id="466" r:id="rId6"/>
    <p:sldId id="467" r:id="rId7"/>
    <p:sldId id="468" r:id="rId8"/>
    <p:sldId id="469" r:id="rId9"/>
    <p:sldId id="470" r:id="rId10"/>
    <p:sldId id="471" r:id="rId11"/>
    <p:sldId id="472" r:id="rId12"/>
    <p:sldId id="484" r:id="rId13"/>
    <p:sldId id="485" r:id="rId14"/>
    <p:sldId id="486" r:id="rId15"/>
    <p:sldId id="487" r:id="rId16"/>
    <p:sldId id="488" r:id="rId17"/>
    <p:sldId id="489" r:id="rId18"/>
    <p:sldId id="490" r:id="rId19"/>
    <p:sldId id="491" r:id="rId20"/>
    <p:sldId id="492" r:id="rId21"/>
    <p:sldId id="493" r:id="rId22"/>
    <p:sldId id="494" r:id="rId23"/>
    <p:sldId id="495" r:id="rId24"/>
    <p:sldId id="496" r:id="rId25"/>
    <p:sldId id="497" r:id="rId26"/>
    <p:sldId id="498" r:id="rId27"/>
    <p:sldId id="499" r:id="rId28"/>
    <p:sldId id="500" r:id="rId29"/>
    <p:sldId id="501" r:id="rId30"/>
    <p:sldId id="502" r:id="rId31"/>
    <p:sldId id="503" r:id="rId32"/>
    <p:sldId id="504" r:id="rId33"/>
    <p:sldId id="505" r:id="rId34"/>
    <p:sldId id="506" r:id="rId35"/>
    <p:sldId id="507" r:id="rId36"/>
    <p:sldId id="508" r:id="rId37"/>
    <p:sldId id="509" r:id="rId38"/>
    <p:sldId id="510" r:id="rId39"/>
    <p:sldId id="514" r:id="rId40"/>
    <p:sldId id="515" r:id="rId41"/>
    <p:sldId id="516" r:id="rId42"/>
    <p:sldId id="517" r:id="rId43"/>
    <p:sldId id="518" r:id="rId44"/>
    <p:sldId id="519" r:id="rId45"/>
    <p:sldId id="520" r:id="rId46"/>
    <p:sldId id="521" r:id="rId47"/>
    <p:sldId id="522" r:id="rId48"/>
    <p:sldId id="523" r:id="rId49"/>
    <p:sldId id="524" r:id="rId50"/>
    <p:sldId id="525" r:id="rId51"/>
    <p:sldId id="526" r:id="rId52"/>
    <p:sldId id="527" r:id="rId53"/>
    <p:sldId id="528" r:id="rId54"/>
    <p:sldId id="529" r:id="rId55"/>
    <p:sldId id="530" r:id="rId56"/>
    <p:sldId id="531" r:id="rId57"/>
    <p:sldId id="532" r:id="rId58"/>
    <p:sldId id="533" r:id="rId59"/>
    <p:sldId id="534" r:id="rId60"/>
    <p:sldId id="535" r:id="rId61"/>
    <p:sldId id="536" r:id="rId62"/>
    <p:sldId id="537" r:id="rId63"/>
    <p:sldId id="538" r:id="rId64"/>
    <p:sldId id="539" r:id="rId65"/>
    <p:sldId id="540" r:id="rId66"/>
    <p:sldId id="541" r:id="rId68"/>
    <p:sldId id="552" r:id="rId69"/>
    <p:sldId id="553" r:id="rId70"/>
    <p:sldId id="554" r:id="rId71"/>
    <p:sldId id="555" r:id="rId72"/>
    <p:sldId id="556" r:id="rId73"/>
    <p:sldId id="557" r:id="rId74"/>
    <p:sldId id="558" r:id="rId75"/>
    <p:sldId id="559" r:id="rId76"/>
    <p:sldId id="560" r:id="rId77"/>
    <p:sldId id="473" r:id="rId78"/>
    <p:sldId id="474" r:id="rId79"/>
    <p:sldId id="475" r:id="rId80"/>
    <p:sldId id="476" r:id="rId81"/>
    <p:sldId id="477" r:id="rId82"/>
    <p:sldId id="478" r:id="rId83"/>
    <p:sldId id="479" r:id="rId84"/>
    <p:sldId id="480" r:id="rId85"/>
    <p:sldId id="481" r:id="rId86"/>
    <p:sldId id="482" r:id="rId8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703060505090304" charset="0"/>
        <a:ea typeface="宋体" panose="02010600030101010101" charset="-122"/>
        <a:cs typeface="宋体" panose="02010600030101010101" charset="-122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703060505090304" charset="0"/>
        <a:ea typeface="宋体" panose="02010600030101010101" charset="-122"/>
        <a:cs typeface="宋体" panose="02010600030101010101" charset="-122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703060505090304" charset="0"/>
        <a:ea typeface="宋体" panose="02010600030101010101" charset="-122"/>
        <a:cs typeface="宋体" panose="02010600030101010101" charset="-122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703060505090304" charset="0"/>
        <a:ea typeface="宋体" panose="02010600030101010101" charset="-122"/>
        <a:cs typeface="宋体" panose="02010600030101010101" charset="-122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703060505090304" charset="0"/>
        <a:ea typeface="宋体" panose="02010600030101010101" charset="-122"/>
        <a:cs typeface="宋体" panose="02010600030101010101" charset="-122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panose="02020703060505090304" charset="0"/>
        <a:ea typeface="宋体" panose="02010600030101010101" charset="-122"/>
        <a:cs typeface="宋体" panose="02010600030101010101" charset="-122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panose="02020703060505090304" charset="0"/>
        <a:ea typeface="宋体" panose="02010600030101010101" charset="-122"/>
        <a:cs typeface="宋体" panose="02010600030101010101" charset="-122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panose="02020703060505090304" charset="0"/>
        <a:ea typeface="宋体" panose="02010600030101010101" charset="-122"/>
        <a:cs typeface="宋体" panose="02010600030101010101" charset="-122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panose="02020703060505090304" charset="0"/>
        <a:ea typeface="宋体" panose="02010600030101010101" charset="-122"/>
        <a:cs typeface="宋体" panose="02010600030101010101" charset="-12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0000"/>
    <a:srgbClr val="00FF00"/>
    <a:srgbClr val="CC0000"/>
    <a:srgbClr val="A50021"/>
    <a:srgbClr val="0000FF"/>
    <a:srgbClr val="000000"/>
    <a:srgbClr val="008000"/>
    <a:srgbClr val="99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1" d="100"/>
          <a:sy n="81" d="100"/>
        </p:scale>
        <p:origin x="-1120" y="-176"/>
      </p:cViewPr>
      <p:guideLst>
        <p:guide orient="horz" pos="2160"/>
        <p:guide pos="288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-1968" y="-84"/>
      </p:cViewPr>
      <p:guideLst>
        <p:guide orient="horz" pos="2880"/>
        <p:guide pos="2162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92" Type="http://schemas.openxmlformats.org/officeDocument/2006/relationships/customXml" Target="../customXml/item1.xml"/><Relationship Id="rId91" Type="http://schemas.openxmlformats.org/officeDocument/2006/relationships/customXmlProps" Target="../customXml/itemProps1.xml"/><Relationship Id="rId90" Type="http://schemas.openxmlformats.org/officeDocument/2006/relationships/tableStyles" Target="tableStyles.xml"/><Relationship Id="rId9" Type="http://schemas.openxmlformats.org/officeDocument/2006/relationships/slide" Target="slides/slide4.xml"/><Relationship Id="rId89" Type="http://schemas.openxmlformats.org/officeDocument/2006/relationships/viewProps" Target="viewProps.xml"/><Relationship Id="rId88" Type="http://schemas.openxmlformats.org/officeDocument/2006/relationships/presProps" Target="presProps.xml"/><Relationship Id="rId87" Type="http://schemas.openxmlformats.org/officeDocument/2006/relationships/slide" Target="slides/slide81.xml"/><Relationship Id="rId86" Type="http://schemas.openxmlformats.org/officeDocument/2006/relationships/slide" Target="slides/slide80.xml"/><Relationship Id="rId85" Type="http://schemas.openxmlformats.org/officeDocument/2006/relationships/slide" Target="slides/slide79.xml"/><Relationship Id="rId84" Type="http://schemas.openxmlformats.org/officeDocument/2006/relationships/slide" Target="slides/slide78.xml"/><Relationship Id="rId83" Type="http://schemas.openxmlformats.org/officeDocument/2006/relationships/slide" Target="slides/slide77.xml"/><Relationship Id="rId82" Type="http://schemas.openxmlformats.org/officeDocument/2006/relationships/slide" Target="slides/slide76.xml"/><Relationship Id="rId81" Type="http://schemas.openxmlformats.org/officeDocument/2006/relationships/slide" Target="slides/slide75.xml"/><Relationship Id="rId80" Type="http://schemas.openxmlformats.org/officeDocument/2006/relationships/slide" Target="slides/slide74.xml"/><Relationship Id="rId8" Type="http://schemas.openxmlformats.org/officeDocument/2006/relationships/slide" Target="slides/slide3.xml"/><Relationship Id="rId79" Type="http://schemas.openxmlformats.org/officeDocument/2006/relationships/slide" Target="slides/slide73.xml"/><Relationship Id="rId78" Type="http://schemas.openxmlformats.org/officeDocument/2006/relationships/slide" Target="slides/slide72.xml"/><Relationship Id="rId77" Type="http://schemas.openxmlformats.org/officeDocument/2006/relationships/slide" Target="slides/slide71.xml"/><Relationship Id="rId76" Type="http://schemas.openxmlformats.org/officeDocument/2006/relationships/slide" Target="slides/slide70.xml"/><Relationship Id="rId75" Type="http://schemas.openxmlformats.org/officeDocument/2006/relationships/slide" Target="slides/slide69.xml"/><Relationship Id="rId74" Type="http://schemas.openxmlformats.org/officeDocument/2006/relationships/slide" Target="slides/slide68.xml"/><Relationship Id="rId73" Type="http://schemas.openxmlformats.org/officeDocument/2006/relationships/slide" Target="slides/slide67.xml"/><Relationship Id="rId72" Type="http://schemas.openxmlformats.org/officeDocument/2006/relationships/slide" Target="slides/slide66.xml"/><Relationship Id="rId71" Type="http://schemas.openxmlformats.org/officeDocument/2006/relationships/slide" Target="slides/slide65.xml"/><Relationship Id="rId70" Type="http://schemas.openxmlformats.org/officeDocument/2006/relationships/slide" Target="slides/slide64.xml"/><Relationship Id="rId7" Type="http://schemas.openxmlformats.org/officeDocument/2006/relationships/slide" Target="slides/slide2.xml"/><Relationship Id="rId69" Type="http://schemas.openxmlformats.org/officeDocument/2006/relationships/slide" Target="slides/slide63.xml"/><Relationship Id="rId68" Type="http://schemas.openxmlformats.org/officeDocument/2006/relationships/slide" Target="slides/slide62.xml"/><Relationship Id="rId67" Type="http://schemas.openxmlformats.org/officeDocument/2006/relationships/notesMaster" Target="notesMasters/notesMaster1.xml"/><Relationship Id="rId66" Type="http://schemas.openxmlformats.org/officeDocument/2006/relationships/slide" Target="slides/slide61.xml"/><Relationship Id="rId65" Type="http://schemas.openxmlformats.org/officeDocument/2006/relationships/slide" Target="slides/slide60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60" Type="http://schemas.openxmlformats.org/officeDocument/2006/relationships/slide" Target="slides/slide55.xml"/><Relationship Id="rId6" Type="http://schemas.openxmlformats.org/officeDocument/2006/relationships/slide" Target="slides/slide1.xml"/><Relationship Id="rId59" Type="http://schemas.openxmlformats.org/officeDocument/2006/relationships/slide" Target="slides/slide54.xml"/><Relationship Id="rId58" Type="http://schemas.openxmlformats.org/officeDocument/2006/relationships/slide" Target="slides/slide53.xml"/><Relationship Id="rId57" Type="http://schemas.openxmlformats.org/officeDocument/2006/relationships/slide" Target="slides/slide52.xml"/><Relationship Id="rId56" Type="http://schemas.openxmlformats.org/officeDocument/2006/relationships/slide" Target="slides/slide51.xml"/><Relationship Id="rId55" Type="http://schemas.openxmlformats.org/officeDocument/2006/relationships/slide" Target="slides/slide50.xml"/><Relationship Id="rId54" Type="http://schemas.openxmlformats.org/officeDocument/2006/relationships/slide" Target="slides/slide49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" Type="http://schemas.openxmlformats.org/officeDocument/2006/relationships/slideMaster" Target="slideMasters/slideMaster4.xml"/><Relationship Id="rId49" Type="http://schemas.openxmlformats.org/officeDocument/2006/relationships/slide" Target="slides/slide4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0" Type="http://schemas.openxmlformats.org/officeDocument/2006/relationships/slide" Target="slides/slide35.xml"/><Relationship Id="rId4" Type="http://schemas.openxmlformats.org/officeDocument/2006/relationships/slideMaster" Target="slideMasters/slideMaster3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0" Type="http://schemas.openxmlformats.org/officeDocument/2006/relationships/slide" Target="slides/slide15.xml"/><Relationship Id="rId2" Type="http://schemas.openxmlformats.org/officeDocument/2006/relationships/theme" Target="theme/theme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10.vml.rels><?xml version="1.0" encoding="UTF-8" standalone="yes"?>
<Relationships xmlns="http://schemas.openxmlformats.org/package/2006/relationships"><Relationship Id="rId4" Type="http://schemas.openxmlformats.org/officeDocument/2006/relationships/image" Target="../media/image51.wmf"/><Relationship Id="rId3" Type="http://schemas.openxmlformats.org/officeDocument/2006/relationships/image" Target="../media/image50.wmf"/><Relationship Id="rId2" Type="http://schemas.openxmlformats.org/officeDocument/2006/relationships/image" Target="../media/image49.wmf"/><Relationship Id="rId1" Type="http://schemas.openxmlformats.org/officeDocument/2006/relationships/image" Target="../media/image48.wmf"/></Relationships>
</file>

<file path=ppt/drawings/_rels/vmlDrawing11.vml.rels><?xml version="1.0" encoding="UTF-8" standalone="yes"?>
<Relationships xmlns="http://schemas.openxmlformats.org/package/2006/relationships"><Relationship Id="rId5" Type="http://schemas.openxmlformats.org/officeDocument/2006/relationships/image" Target="../media/image56.wmf"/><Relationship Id="rId4" Type="http://schemas.openxmlformats.org/officeDocument/2006/relationships/image" Target="../media/image55.wmf"/><Relationship Id="rId3" Type="http://schemas.openxmlformats.org/officeDocument/2006/relationships/image" Target="../media/image54.wmf"/><Relationship Id="rId2" Type="http://schemas.openxmlformats.org/officeDocument/2006/relationships/image" Target="../media/image53.wmf"/><Relationship Id="rId1" Type="http://schemas.openxmlformats.org/officeDocument/2006/relationships/image" Target="../media/image52.wmf"/></Relationships>
</file>

<file path=ppt/drawings/_rels/vmlDrawing12.vml.rels><?xml version="1.0" encoding="UTF-8" standalone="yes"?>
<Relationships xmlns="http://schemas.openxmlformats.org/package/2006/relationships"><Relationship Id="rId5" Type="http://schemas.openxmlformats.org/officeDocument/2006/relationships/image" Target="../media/image62.wmf"/><Relationship Id="rId4" Type="http://schemas.openxmlformats.org/officeDocument/2006/relationships/image" Target="../media/image61.wmf"/><Relationship Id="rId3" Type="http://schemas.openxmlformats.org/officeDocument/2006/relationships/image" Target="../media/image60.wmf"/><Relationship Id="rId2" Type="http://schemas.openxmlformats.org/officeDocument/2006/relationships/image" Target="../media/image59.wmf"/><Relationship Id="rId1" Type="http://schemas.openxmlformats.org/officeDocument/2006/relationships/image" Target="../media/image58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70.wmf"/><Relationship Id="rId7" Type="http://schemas.openxmlformats.org/officeDocument/2006/relationships/image" Target="../media/image69.wmf"/><Relationship Id="rId6" Type="http://schemas.openxmlformats.org/officeDocument/2006/relationships/image" Target="../media/image68.wmf"/><Relationship Id="rId5" Type="http://schemas.openxmlformats.org/officeDocument/2006/relationships/image" Target="../media/image67.wmf"/><Relationship Id="rId4" Type="http://schemas.openxmlformats.org/officeDocument/2006/relationships/image" Target="../media/image66.wmf"/><Relationship Id="rId3" Type="http://schemas.openxmlformats.org/officeDocument/2006/relationships/image" Target="../media/image65.wmf"/><Relationship Id="rId2" Type="http://schemas.openxmlformats.org/officeDocument/2006/relationships/image" Target="../media/image64.wmf"/><Relationship Id="rId1" Type="http://schemas.openxmlformats.org/officeDocument/2006/relationships/image" Target="../media/image63.wmf"/></Relationships>
</file>

<file path=ppt/drawings/_rels/vmlDrawing14.vml.rels><?xml version="1.0" encoding="UTF-8" standalone="yes"?>
<Relationships xmlns="http://schemas.openxmlformats.org/package/2006/relationships"><Relationship Id="rId9" Type="http://schemas.openxmlformats.org/officeDocument/2006/relationships/image" Target="../media/image79.wmf"/><Relationship Id="rId8" Type="http://schemas.openxmlformats.org/officeDocument/2006/relationships/image" Target="../media/image78.wmf"/><Relationship Id="rId7" Type="http://schemas.openxmlformats.org/officeDocument/2006/relationships/image" Target="../media/image77.wmf"/><Relationship Id="rId6" Type="http://schemas.openxmlformats.org/officeDocument/2006/relationships/image" Target="../media/image76.wmf"/><Relationship Id="rId5" Type="http://schemas.openxmlformats.org/officeDocument/2006/relationships/image" Target="../media/image75.wmf"/><Relationship Id="rId4" Type="http://schemas.openxmlformats.org/officeDocument/2006/relationships/image" Target="../media/image74.wmf"/><Relationship Id="rId3" Type="http://schemas.openxmlformats.org/officeDocument/2006/relationships/image" Target="../media/image73.wmf"/><Relationship Id="rId2" Type="http://schemas.openxmlformats.org/officeDocument/2006/relationships/image" Target="../media/image72.wmf"/><Relationship Id="rId12" Type="http://schemas.openxmlformats.org/officeDocument/2006/relationships/image" Target="../media/image82.wmf"/><Relationship Id="rId11" Type="http://schemas.openxmlformats.org/officeDocument/2006/relationships/image" Target="../media/image81.wmf"/><Relationship Id="rId10" Type="http://schemas.openxmlformats.org/officeDocument/2006/relationships/image" Target="../media/image80.wmf"/><Relationship Id="rId1" Type="http://schemas.openxmlformats.org/officeDocument/2006/relationships/image" Target="../media/image71.wmf"/></Relationships>
</file>

<file path=ppt/drawings/_rels/vmlDrawing15.vml.rels><?xml version="1.0" encoding="UTF-8" standalone="yes"?>
<Relationships xmlns="http://schemas.openxmlformats.org/package/2006/relationships"><Relationship Id="rId9" Type="http://schemas.openxmlformats.org/officeDocument/2006/relationships/image" Target="../media/image91.wmf"/><Relationship Id="rId8" Type="http://schemas.openxmlformats.org/officeDocument/2006/relationships/image" Target="../media/image90.wmf"/><Relationship Id="rId7" Type="http://schemas.openxmlformats.org/officeDocument/2006/relationships/image" Target="../media/image89.wmf"/><Relationship Id="rId6" Type="http://schemas.openxmlformats.org/officeDocument/2006/relationships/image" Target="../media/image88.wmf"/><Relationship Id="rId5" Type="http://schemas.openxmlformats.org/officeDocument/2006/relationships/image" Target="../media/image87.wmf"/><Relationship Id="rId4" Type="http://schemas.openxmlformats.org/officeDocument/2006/relationships/image" Target="../media/image86.wmf"/><Relationship Id="rId3" Type="http://schemas.openxmlformats.org/officeDocument/2006/relationships/image" Target="../media/image85.wmf"/><Relationship Id="rId2" Type="http://schemas.openxmlformats.org/officeDocument/2006/relationships/image" Target="../media/image84.wmf"/><Relationship Id="rId13" Type="http://schemas.openxmlformats.org/officeDocument/2006/relationships/image" Target="../media/image95.wmf"/><Relationship Id="rId12" Type="http://schemas.openxmlformats.org/officeDocument/2006/relationships/image" Target="../media/image94.wmf"/><Relationship Id="rId11" Type="http://schemas.openxmlformats.org/officeDocument/2006/relationships/image" Target="../media/image93.wmf"/><Relationship Id="rId10" Type="http://schemas.openxmlformats.org/officeDocument/2006/relationships/image" Target="../media/image92.wmf"/><Relationship Id="rId1" Type="http://schemas.openxmlformats.org/officeDocument/2006/relationships/image" Target="../media/image83.wmf"/></Relationships>
</file>

<file path=ppt/drawings/_rels/vmlDrawing16.vml.rels><?xml version="1.0" encoding="UTF-8" standalone="yes"?>
<Relationships xmlns="http://schemas.openxmlformats.org/package/2006/relationships"><Relationship Id="rId9" Type="http://schemas.openxmlformats.org/officeDocument/2006/relationships/image" Target="../media/image103.wmf"/><Relationship Id="rId8" Type="http://schemas.openxmlformats.org/officeDocument/2006/relationships/image" Target="../media/image102.wmf"/><Relationship Id="rId7" Type="http://schemas.openxmlformats.org/officeDocument/2006/relationships/image" Target="../media/image101.wmf"/><Relationship Id="rId6" Type="http://schemas.openxmlformats.org/officeDocument/2006/relationships/image" Target="../media/image100.wmf"/><Relationship Id="rId5" Type="http://schemas.openxmlformats.org/officeDocument/2006/relationships/image" Target="../media/image99.wmf"/><Relationship Id="rId4" Type="http://schemas.openxmlformats.org/officeDocument/2006/relationships/image" Target="../media/image98.wmf"/><Relationship Id="rId3" Type="http://schemas.openxmlformats.org/officeDocument/2006/relationships/image" Target="../media/image84.wmf"/><Relationship Id="rId2" Type="http://schemas.openxmlformats.org/officeDocument/2006/relationships/image" Target="../media/image97.wmf"/><Relationship Id="rId10" Type="http://schemas.openxmlformats.org/officeDocument/2006/relationships/image" Target="../media/image104.wmf"/><Relationship Id="rId1" Type="http://schemas.openxmlformats.org/officeDocument/2006/relationships/image" Target="../media/image96.wmf"/></Relationships>
</file>

<file path=ppt/drawings/_rels/vmlDrawing17.vml.rels><?xml version="1.0" encoding="UTF-8" standalone="yes"?>
<Relationships xmlns="http://schemas.openxmlformats.org/package/2006/relationships"><Relationship Id="rId9" Type="http://schemas.openxmlformats.org/officeDocument/2006/relationships/image" Target="../media/image113.wmf"/><Relationship Id="rId8" Type="http://schemas.openxmlformats.org/officeDocument/2006/relationships/image" Target="../media/image112.wmf"/><Relationship Id="rId7" Type="http://schemas.openxmlformats.org/officeDocument/2006/relationships/image" Target="../media/image111.wmf"/><Relationship Id="rId6" Type="http://schemas.openxmlformats.org/officeDocument/2006/relationships/image" Target="../media/image110.wmf"/><Relationship Id="rId5" Type="http://schemas.openxmlformats.org/officeDocument/2006/relationships/image" Target="../media/image109.wmf"/><Relationship Id="rId4" Type="http://schemas.openxmlformats.org/officeDocument/2006/relationships/image" Target="../media/image108.wmf"/><Relationship Id="rId3" Type="http://schemas.openxmlformats.org/officeDocument/2006/relationships/image" Target="../media/image107.wmf"/><Relationship Id="rId2" Type="http://schemas.openxmlformats.org/officeDocument/2006/relationships/image" Target="../media/image106.wmf"/><Relationship Id="rId12" Type="http://schemas.openxmlformats.org/officeDocument/2006/relationships/image" Target="../media/image116.wmf"/><Relationship Id="rId11" Type="http://schemas.openxmlformats.org/officeDocument/2006/relationships/image" Target="../media/image115.wmf"/><Relationship Id="rId10" Type="http://schemas.openxmlformats.org/officeDocument/2006/relationships/image" Target="../media/image114.wmf"/><Relationship Id="rId1" Type="http://schemas.openxmlformats.org/officeDocument/2006/relationships/image" Target="../media/image105.wmf"/></Relationships>
</file>

<file path=ppt/drawings/_rels/vmlDrawing18.vml.rels><?xml version="1.0" encoding="UTF-8" standalone="yes"?>
<Relationships xmlns="http://schemas.openxmlformats.org/package/2006/relationships"><Relationship Id="rId9" Type="http://schemas.openxmlformats.org/officeDocument/2006/relationships/image" Target="../media/image122.wmf"/><Relationship Id="rId8" Type="http://schemas.openxmlformats.org/officeDocument/2006/relationships/image" Target="../media/image121.wmf"/><Relationship Id="rId7" Type="http://schemas.openxmlformats.org/officeDocument/2006/relationships/image" Target="../media/image120.wmf"/><Relationship Id="rId6" Type="http://schemas.openxmlformats.org/officeDocument/2006/relationships/image" Target="../media/image107.wmf"/><Relationship Id="rId5" Type="http://schemas.openxmlformats.org/officeDocument/2006/relationships/image" Target="../media/image106.wmf"/><Relationship Id="rId4" Type="http://schemas.openxmlformats.org/officeDocument/2006/relationships/image" Target="../media/image105.wmf"/><Relationship Id="rId3" Type="http://schemas.openxmlformats.org/officeDocument/2006/relationships/image" Target="../media/image119.wmf"/><Relationship Id="rId2" Type="http://schemas.openxmlformats.org/officeDocument/2006/relationships/image" Target="../media/image118.wmf"/><Relationship Id="rId17" Type="http://schemas.openxmlformats.org/officeDocument/2006/relationships/image" Target="../media/image132.wmf"/><Relationship Id="rId16" Type="http://schemas.openxmlformats.org/officeDocument/2006/relationships/image" Target="../media/image131.wmf"/><Relationship Id="rId15" Type="http://schemas.openxmlformats.org/officeDocument/2006/relationships/image" Target="../media/image130.wmf"/><Relationship Id="rId14" Type="http://schemas.openxmlformats.org/officeDocument/2006/relationships/image" Target="../media/image129.wmf"/><Relationship Id="rId13" Type="http://schemas.openxmlformats.org/officeDocument/2006/relationships/image" Target="../media/image126.wmf"/><Relationship Id="rId12" Type="http://schemas.openxmlformats.org/officeDocument/2006/relationships/image" Target="../media/image125.wmf"/><Relationship Id="rId11" Type="http://schemas.openxmlformats.org/officeDocument/2006/relationships/image" Target="../media/image124.wmf"/><Relationship Id="rId10" Type="http://schemas.openxmlformats.org/officeDocument/2006/relationships/image" Target="../media/image123.wmf"/><Relationship Id="rId1" Type="http://schemas.openxmlformats.org/officeDocument/2006/relationships/image" Target="../media/image117.wmf"/></Relationships>
</file>

<file path=ppt/drawings/_rels/vmlDrawing19.vml.rels><?xml version="1.0" encoding="UTF-8" standalone="yes"?>
<Relationships xmlns="http://schemas.openxmlformats.org/package/2006/relationships"><Relationship Id="rId9" Type="http://schemas.openxmlformats.org/officeDocument/2006/relationships/image" Target="../media/image138.wmf"/><Relationship Id="rId8" Type="http://schemas.openxmlformats.org/officeDocument/2006/relationships/image" Target="../media/image137.wmf"/><Relationship Id="rId7" Type="http://schemas.openxmlformats.org/officeDocument/2006/relationships/image" Target="../media/image136.wmf"/><Relationship Id="rId6" Type="http://schemas.openxmlformats.org/officeDocument/2006/relationships/image" Target="../media/image107.wmf"/><Relationship Id="rId5" Type="http://schemas.openxmlformats.org/officeDocument/2006/relationships/image" Target="../media/image106.wmf"/><Relationship Id="rId4" Type="http://schemas.openxmlformats.org/officeDocument/2006/relationships/image" Target="../media/image105.wmf"/><Relationship Id="rId3" Type="http://schemas.openxmlformats.org/officeDocument/2006/relationships/image" Target="../media/image135.wmf"/><Relationship Id="rId20" Type="http://schemas.openxmlformats.org/officeDocument/2006/relationships/image" Target="../media/image149.wmf"/><Relationship Id="rId2" Type="http://schemas.openxmlformats.org/officeDocument/2006/relationships/image" Target="../media/image112.wmf"/><Relationship Id="rId19" Type="http://schemas.openxmlformats.org/officeDocument/2006/relationships/image" Target="../media/image148.wmf"/><Relationship Id="rId18" Type="http://schemas.openxmlformats.org/officeDocument/2006/relationships/image" Target="../media/image147.wmf"/><Relationship Id="rId17" Type="http://schemas.openxmlformats.org/officeDocument/2006/relationships/image" Target="../media/image146.wmf"/><Relationship Id="rId16" Type="http://schemas.openxmlformats.org/officeDocument/2006/relationships/image" Target="../media/image145.wmf"/><Relationship Id="rId15" Type="http://schemas.openxmlformats.org/officeDocument/2006/relationships/image" Target="../media/image144.wmf"/><Relationship Id="rId14" Type="http://schemas.openxmlformats.org/officeDocument/2006/relationships/image" Target="../media/image143.wmf"/><Relationship Id="rId13" Type="http://schemas.openxmlformats.org/officeDocument/2006/relationships/image" Target="../media/image142.wmf"/><Relationship Id="rId12" Type="http://schemas.openxmlformats.org/officeDocument/2006/relationships/image" Target="../media/image141.wmf"/><Relationship Id="rId11" Type="http://schemas.openxmlformats.org/officeDocument/2006/relationships/image" Target="../media/image140.wmf"/><Relationship Id="rId10" Type="http://schemas.openxmlformats.org/officeDocument/2006/relationships/image" Target="../media/image139.wmf"/><Relationship Id="rId1" Type="http://schemas.openxmlformats.org/officeDocument/2006/relationships/image" Target="../media/image13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20.vml.rels><?xml version="1.0" encoding="UTF-8" standalone="yes"?>
<Relationships xmlns="http://schemas.openxmlformats.org/package/2006/relationships"><Relationship Id="rId6" Type="http://schemas.openxmlformats.org/officeDocument/2006/relationships/image" Target="../media/image154.wmf"/><Relationship Id="rId5" Type="http://schemas.openxmlformats.org/officeDocument/2006/relationships/image" Target="../media/image153.wmf"/><Relationship Id="rId4" Type="http://schemas.openxmlformats.org/officeDocument/2006/relationships/image" Target="../media/image152.wmf"/><Relationship Id="rId3" Type="http://schemas.openxmlformats.org/officeDocument/2006/relationships/image" Target="../media/image151.wmf"/><Relationship Id="rId2" Type="http://schemas.openxmlformats.org/officeDocument/2006/relationships/image" Target="../media/image112.wmf"/><Relationship Id="rId1" Type="http://schemas.openxmlformats.org/officeDocument/2006/relationships/image" Target="../media/image150.wmf"/></Relationships>
</file>

<file path=ppt/drawings/_rels/vmlDrawing21.vml.rels><?xml version="1.0" encoding="UTF-8" standalone="yes"?>
<Relationships xmlns="http://schemas.openxmlformats.org/package/2006/relationships"><Relationship Id="rId4" Type="http://schemas.openxmlformats.org/officeDocument/2006/relationships/image" Target="../media/image156.wmf"/><Relationship Id="rId3" Type="http://schemas.openxmlformats.org/officeDocument/2006/relationships/image" Target="../media/image155.wmf"/><Relationship Id="rId2" Type="http://schemas.openxmlformats.org/officeDocument/2006/relationships/image" Target="../media/image106.wmf"/><Relationship Id="rId1" Type="http://schemas.openxmlformats.org/officeDocument/2006/relationships/image" Target="../media/image105.wmf"/></Relationships>
</file>

<file path=ppt/drawings/_rels/vmlDrawing22.vml.rels><?xml version="1.0" encoding="UTF-8" standalone="yes"?>
<Relationships xmlns="http://schemas.openxmlformats.org/package/2006/relationships"><Relationship Id="rId9" Type="http://schemas.openxmlformats.org/officeDocument/2006/relationships/image" Target="../media/image165.wmf"/><Relationship Id="rId8" Type="http://schemas.openxmlformats.org/officeDocument/2006/relationships/image" Target="../media/image164.wmf"/><Relationship Id="rId7" Type="http://schemas.openxmlformats.org/officeDocument/2006/relationships/image" Target="../media/image163.wmf"/><Relationship Id="rId6" Type="http://schemas.openxmlformats.org/officeDocument/2006/relationships/image" Target="../media/image162.wmf"/><Relationship Id="rId5" Type="http://schemas.openxmlformats.org/officeDocument/2006/relationships/image" Target="../media/image161.wmf"/><Relationship Id="rId4" Type="http://schemas.openxmlformats.org/officeDocument/2006/relationships/image" Target="../media/image160.wmf"/><Relationship Id="rId3" Type="http://schemas.openxmlformats.org/officeDocument/2006/relationships/image" Target="../media/image159.wmf"/><Relationship Id="rId2" Type="http://schemas.openxmlformats.org/officeDocument/2006/relationships/image" Target="../media/image158.wmf"/><Relationship Id="rId1" Type="http://schemas.openxmlformats.org/officeDocument/2006/relationships/image" Target="../media/image157.wmf"/></Relationships>
</file>

<file path=ppt/drawings/_rels/vmlDrawing23.vml.rels><?xml version="1.0" encoding="UTF-8" standalone="yes"?>
<Relationships xmlns="http://schemas.openxmlformats.org/package/2006/relationships"><Relationship Id="rId9" Type="http://schemas.openxmlformats.org/officeDocument/2006/relationships/image" Target="../media/image174.wmf"/><Relationship Id="rId8" Type="http://schemas.openxmlformats.org/officeDocument/2006/relationships/image" Target="../media/image173.wmf"/><Relationship Id="rId7" Type="http://schemas.openxmlformats.org/officeDocument/2006/relationships/image" Target="../media/image172.wmf"/><Relationship Id="rId6" Type="http://schemas.openxmlformats.org/officeDocument/2006/relationships/image" Target="../media/image171.wmf"/><Relationship Id="rId5" Type="http://schemas.openxmlformats.org/officeDocument/2006/relationships/image" Target="../media/image170.wmf"/><Relationship Id="rId4" Type="http://schemas.openxmlformats.org/officeDocument/2006/relationships/image" Target="../media/image169.wmf"/><Relationship Id="rId3" Type="http://schemas.openxmlformats.org/officeDocument/2006/relationships/image" Target="../media/image168.wmf"/><Relationship Id="rId2" Type="http://schemas.openxmlformats.org/officeDocument/2006/relationships/image" Target="../media/image167.wmf"/><Relationship Id="rId13" Type="http://schemas.openxmlformats.org/officeDocument/2006/relationships/image" Target="../media/image177.wmf"/><Relationship Id="rId12" Type="http://schemas.openxmlformats.org/officeDocument/2006/relationships/image" Target="../media/image157.wmf"/><Relationship Id="rId11" Type="http://schemas.openxmlformats.org/officeDocument/2006/relationships/image" Target="../media/image176.wmf"/><Relationship Id="rId10" Type="http://schemas.openxmlformats.org/officeDocument/2006/relationships/image" Target="../media/image175.wmf"/><Relationship Id="rId1" Type="http://schemas.openxmlformats.org/officeDocument/2006/relationships/image" Target="../media/image166.wmf"/></Relationships>
</file>

<file path=ppt/drawings/_rels/vmlDrawing24.vml.rels><?xml version="1.0" encoding="UTF-8" standalone="yes"?>
<Relationships xmlns="http://schemas.openxmlformats.org/package/2006/relationships"><Relationship Id="rId9" Type="http://schemas.openxmlformats.org/officeDocument/2006/relationships/image" Target="../media/image185.wmf"/><Relationship Id="rId8" Type="http://schemas.openxmlformats.org/officeDocument/2006/relationships/image" Target="../media/image184.wmf"/><Relationship Id="rId7" Type="http://schemas.openxmlformats.org/officeDocument/2006/relationships/image" Target="../media/image173.wmf"/><Relationship Id="rId6" Type="http://schemas.openxmlformats.org/officeDocument/2006/relationships/image" Target="../media/image183.wmf"/><Relationship Id="rId5" Type="http://schemas.openxmlformats.org/officeDocument/2006/relationships/image" Target="../media/image182.wmf"/><Relationship Id="rId4" Type="http://schemas.openxmlformats.org/officeDocument/2006/relationships/image" Target="../media/image181.wmf"/><Relationship Id="rId3" Type="http://schemas.openxmlformats.org/officeDocument/2006/relationships/image" Target="../media/image180.wmf"/><Relationship Id="rId2" Type="http://schemas.openxmlformats.org/officeDocument/2006/relationships/image" Target="../media/image179.wmf"/><Relationship Id="rId11" Type="http://schemas.openxmlformats.org/officeDocument/2006/relationships/image" Target="../media/image187.wmf"/><Relationship Id="rId10" Type="http://schemas.openxmlformats.org/officeDocument/2006/relationships/image" Target="../media/image186.wmf"/><Relationship Id="rId1" Type="http://schemas.openxmlformats.org/officeDocument/2006/relationships/image" Target="../media/image178.wmf"/></Relationships>
</file>

<file path=ppt/drawings/_rels/vmlDrawing25.vml.rels><?xml version="1.0" encoding="UTF-8" standalone="yes"?>
<Relationships xmlns="http://schemas.openxmlformats.org/package/2006/relationships"><Relationship Id="rId9" Type="http://schemas.openxmlformats.org/officeDocument/2006/relationships/image" Target="../media/image196.wmf"/><Relationship Id="rId8" Type="http://schemas.openxmlformats.org/officeDocument/2006/relationships/image" Target="../media/image195.wmf"/><Relationship Id="rId7" Type="http://schemas.openxmlformats.org/officeDocument/2006/relationships/image" Target="../media/image194.wmf"/><Relationship Id="rId6" Type="http://schemas.openxmlformats.org/officeDocument/2006/relationships/image" Target="../media/image193.wmf"/><Relationship Id="rId5" Type="http://schemas.openxmlformats.org/officeDocument/2006/relationships/image" Target="../media/image192.wmf"/><Relationship Id="rId4" Type="http://schemas.openxmlformats.org/officeDocument/2006/relationships/image" Target="../media/image191.wmf"/><Relationship Id="rId3" Type="http://schemas.openxmlformats.org/officeDocument/2006/relationships/image" Target="../media/image190.wmf"/><Relationship Id="rId2" Type="http://schemas.openxmlformats.org/officeDocument/2006/relationships/image" Target="../media/image189.wmf"/><Relationship Id="rId13" Type="http://schemas.openxmlformats.org/officeDocument/2006/relationships/image" Target="../media/image200.wmf"/><Relationship Id="rId12" Type="http://schemas.openxmlformats.org/officeDocument/2006/relationships/image" Target="../media/image199.wmf"/><Relationship Id="rId11" Type="http://schemas.openxmlformats.org/officeDocument/2006/relationships/image" Target="../media/image198.wmf"/><Relationship Id="rId10" Type="http://schemas.openxmlformats.org/officeDocument/2006/relationships/image" Target="../media/image197.wmf"/><Relationship Id="rId1" Type="http://schemas.openxmlformats.org/officeDocument/2006/relationships/image" Target="../media/image188.wmf"/></Relationships>
</file>

<file path=ppt/drawings/_rels/vmlDrawing26.vml.rels><?xml version="1.0" encoding="UTF-8" standalone="yes"?>
<Relationships xmlns="http://schemas.openxmlformats.org/package/2006/relationships"><Relationship Id="rId9" Type="http://schemas.openxmlformats.org/officeDocument/2006/relationships/image" Target="../media/image209.wmf"/><Relationship Id="rId8" Type="http://schemas.openxmlformats.org/officeDocument/2006/relationships/image" Target="../media/image208.wmf"/><Relationship Id="rId7" Type="http://schemas.openxmlformats.org/officeDocument/2006/relationships/image" Target="../media/image207.wmf"/><Relationship Id="rId6" Type="http://schemas.openxmlformats.org/officeDocument/2006/relationships/image" Target="../media/image206.wmf"/><Relationship Id="rId5" Type="http://schemas.openxmlformats.org/officeDocument/2006/relationships/image" Target="../media/image205.wmf"/><Relationship Id="rId4" Type="http://schemas.openxmlformats.org/officeDocument/2006/relationships/image" Target="../media/image204.wmf"/><Relationship Id="rId3" Type="http://schemas.openxmlformats.org/officeDocument/2006/relationships/image" Target="../media/image203.wmf"/><Relationship Id="rId2" Type="http://schemas.openxmlformats.org/officeDocument/2006/relationships/image" Target="../media/image202.wmf"/><Relationship Id="rId11" Type="http://schemas.openxmlformats.org/officeDocument/2006/relationships/image" Target="../media/image211.wmf"/><Relationship Id="rId10" Type="http://schemas.openxmlformats.org/officeDocument/2006/relationships/image" Target="../media/image210.wmf"/><Relationship Id="rId1" Type="http://schemas.openxmlformats.org/officeDocument/2006/relationships/image" Target="../media/image201.wmf"/></Relationships>
</file>

<file path=ppt/drawings/_rels/vmlDrawing27.vml.rels><?xml version="1.0" encoding="UTF-8" standalone="yes"?>
<Relationships xmlns="http://schemas.openxmlformats.org/package/2006/relationships"><Relationship Id="rId9" Type="http://schemas.openxmlformats.org/officeDocument/2006/relationships/image" Target="../media/image220.wmf"/><Relationship Id="rId8" Type="http://schemas.openxmlformats.org/officeDocument/2006/relationships/image" Target="../media/image219.wmf"/><Relationship Id="rId7" Type="http://schemas.openxmlformats.org/officeDocument/2006/relationships/image" Target="../media/image218.wmf"/><Relationship Id="rId6" Type="http://schemas.openxmlformats.org/officeDocument/2006/relationships/image" Target="../media/image217.wmf"/><Relationship Id="rId5" Type="http://schemas.openxmlformats.org/officeDocument/2006/relationships/image" Target="../media/image216.wmf"/><Relationship Id="rId4" Type="http://schemas.openxmlformats.org/officeDocument/2006/relationships/image" Target="../media/image215.wmf"/><Relationship Id="rId3" Type="http://schemas.openxmlformats.org/officeDocument/2006/relationships/image" Target="../media/image214.wmf"/><Relationship Id="rId2" Type="http://schemas.openxmlformats.org/officeDocument/2006/relationships/image" Target="../media/image213.wmf"/><Relationship Id="rId12" Type="http://schemas.openxmlformats.org/officeDocument/2006/relationships/image" Target="../media/image223.wmf"/><Relationship Id="rId11" Type="http://schemas.openxmlformats.org/officeDocument/2006/relationships/image" Target="../media/image222.wmf"/><Relationship Id="rId10" Type="http://schemas.openxmlformats.org/officeDocument/2006/relationships/image" Target="../media/image221.wmf"/><Relationship Id="rId1" Type="http://schemas.openxmlformats.org/officeDocument/2006/relationships/image" Target="../media/image212.wmf"/></Relationships>
</file>

<file path=ppt/drawings/_rels/vmlDrawing28.vml.rels><?xml version="1.0" encoding="UTF-8" standalone="yes"?>
<Relationships xmlns="http://schemas.openxmlformats.org/package/2006/relationships"><Relationship Id="rId9" Type="http://schemas.openxmlformats.org/officeDocument/2006/relationships/image" Target="../media/image226.wmf"/><Relationship Id="rId8" Type="http://schemas.openxmlformats.org/officeDocument/2006/relationships/image" Target="../media/image225.wmf"/><Relationship Id="rId7" Type="http://schemas.openxmlformats.org/officeDocument/2006/relationships/image" Target="../media/image214.wmf"/><Relationship Id="rId6" Type="http://schemas.openxmlformats.org/officeDocument/2006/relationships/image" Target="../media/image213.wmf"/><Relationship Id="rId5" Type="http://schemas.openxmlformats.org/officeDocument/2006/relationships/image" Target="../media/image224.wmf"/><Relationship Id="rId4" Type="http://schemas.openxmlformats.org/officeDocument/2006/relationships/image" Target="../media/image223.wmf"/><Relationship Id="rId3" Type="http://schemas.openxmlformats.org/officeDocument/2006/relationships/image" Target="../media/image222.wmf"/><Relationship Id="rId21" Type="http://schemas.openxmlformats.org/officeDocument/2006/relationships/image" Target="../media/image235.wmf"/><Relationship Id="rId20" Type="http://schemas.openxmlformats.org/officeDocument/2006/relationships/image" Target="../media/image219.wmf"/><Relationship Id="rId2" Type="http://schemas.openxmlformats.org/officeDocument/2006/relationships/image" Target="../media/image221.wmf"/><Relationship Id="rId19" Type="http://schemas.openxmlformats.org/officeDocument/2006/relationships/image" Target="../media/image218.wmf"/><Relationship Id="rId18" Type="http://schemas.openxmlformats.org/officeDocument/2006/relationships/image" Target="../media/image212.wmf"/><Relationship Id="rId17" Type="http://schemas.openxmlformats.org/officeDocument/2006/relationships/image" Target="../media/image234.wmf"/><Relationship Id="rId16" Type="http://schemas.openxmlformats.org/officeDocument/2006/relationships/image" Target="../media/image233.wmf"/><Relationship Id="rId15" Type="http://schemas.openxmlformats.org/officeDocument/2006/relationships/image" Target="../media/image232.wmf"/><Relationship Id="rId14" Type="http://schemas.openxmlformats.org/officeDocument/2006/relationships/image" Target="../media/image231.wmf"/><Relationship Id="rId13" Type="http://schemas.openxmlformats.org/officeDocument/2006/relationships/image" Target="../media/image230.wmf"/><Relationship Id="rId12" Type="http://schemas.openxmlformats.org/officeDocument/2006/relationships/image" Target="../media/image229.wmf"/><Relationship Id="rId11" Type="http://schemas.openxmlformats.org/officeDocument/2006/relationships/image" Target="../media/image228.wmf"/><Relationship Id="rId10" Type="http://schemas.openxmlformats.org/officeDocument/2006/relationships/image" Target="../media/image227.wmf"/><Relationship Id="rId1" Type="http://schemas.openxmlformats.org/officeDocument/2006/relationships/image" Target="../media/image220.wmf"/></Relationships>
</file>

<file path=ppt/drawings/_rels/vmlDrawing29.vml.rels><?xml version="1.0" encoding="UTF-8" standalone="yes"?>
<Relationships xmlns="http://schemas.openxmlformats.org/package/2006/relationships"><Relationship Id="rId9" Type="http://schemas.openxmlformats.org/officeDocument/2006/relationships/image" Target="../media/image244.wmf"/><Relationship Id="rId8" Type="http://schemas.openxmlformats.org/officeDocument/2006/relationships/image" Target="../media/image243.wmf"/><Relationship Id="rId7" Type="http://schemas.openxmlformats.org/officeDocument/2006/relationships/image" Target="../media/image242.wmf"/><Relationship Id="rId6" Type="http://schemas.openxmlformats.org/officeDocument/2006/relationships/image" Target="../media/image241.wmf"/><Relationship Id="rId5" Type="http://schemas.openxmlformats.org/officeDocument/2006/relationships/image" Target="../media/image240.wmf"/><Relationship Id="rId4" Type="http://schemas.openxmlformats.org/officeDocument/2006/relationships/image" Target="../media/image239.wmf"/><Relationship Id="rId3" Type="http://schemas.openxmlformats.org/officeDocument/2006/relationships/image" Target="../media/image238.wmf"/><Relationship Id="rId2" Type="http://schemas.openxmlformats.org/officeDocument/2006/relationships/image" Target="../media/image237.wmf"/><Relationship Id="rId14" Type="http://schemas.openxmlformats.org/officeDocument/2006/relationships/image" Target="../media/image249.wmf"/><Relationship Id="rId13" Type="http://schemas.openxmlformats.org/officeDocument/2006/relationships/image" Target="../media/image248.wmf"/><Relationship Id="rId12" Type="http://schemas.openxmlformats.org/officeDocument/2006/relationships/image" Target="../media/image247.wmf"/><Relationship Id="rId11" Type="http://schemas.openxmlformats.org/officeDocument/2006/relationships/image" Target="../media/image246.wmf"/><Relationship Id="rId10" Type="http://schemas.openxmlformats.org/officeDocument/2006/relationships/image" Target="../media/image245.wmf"/><Relationship Id="rId1" Type="http://schemas.openxmlformats.org/officeDocument/2006/relationships/image" Target="../media/image23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3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1.emf"/><Relationship Id="rId1" Type="http://schemas.openxmlformats.org/officeDocument/2006/relationships/image" Target="../media/image250.emf"/></Relationships>
</file>

<file path=ppt/drawings/_rels/vmlDrawing31.vml.rels><?xml version="1.0" encoding="UTF-8" standalone="yes"?>
<Relationships xmlns="http://schemas.openxmlformats.org/package/2006/relationships"><Relationship Id="rId6" Type="http://schemas.openxmlformats.org/officeDocument/2006/relationships/image" Target="../media/image257.wmf"/><Relationship Id="rId5" Type="http://schemas.openxmlformats.org/officeDocument/2006/relationships/image" Target="../media/image256.wmf"/><Relationship Id="rId4" Type="http://schemas.openxmlformats.org/officeDocument/2006/relationships/image" Target="../media/image255.wmf"/><Relationship Id="rId3" Type="http://schemas.openxmlformats.org/officeDocument/2006/relationships/image" Target="../media/image254.wmf"/><Relationship Id="rId2" Type="http://schemas.openxmlformats.org/officeDocument/2006/relationships/image" Target="../media/image253.wmf"/><Relationship Id="rId1" Type="http://schemas.openxmlformats.org/officeDocument/2006/relationships/image" Target="../media/image252.wmf"/></Relationships>
</file>

<file path=ppt/drawings/_rels/vmlDrawing32.vml.rels><?xml version="1.0" encoding="UTF-8" standalone="yes"?>
<Relationships xmlns="http://schemas.openxmlformats.org/package/2006/relationships"><Relationship Id="rId6" Type="http://schemas.openxmlformats.org/officeDocument/2006/relationships/image" Target="../media/image261.wmf"/><Relationship Id="rId5" Type="http://schemas.openxmlformats.org/officeDocument/2006/relationships/image" Target="../media/image257.wmf"/><Relationship Id="rId4" Type="http://schemas.openxmlformats.org/officeDocument/2006/relationships/image" Target="../media/image260.wmf"/><Relationship Id="rId3" Type="http://schemas.openxmlformats.org/officeDocument/2006/relationships/image" Target="../media/image259.wmf"/><Relationship Id="rId2" Type="http://schemas.openxmlformats.org/officeDocument/2006/relationships/image" Target="../media/image258.wmf"/><Relationship Id="rId1" Type="http://schemas.openxmlformats.org/officeDocument/2006/relationships/image" Target="../media/image256.wmf"/></Relationships>
</file>

<file path=ppt/drawings/_rels/vmlDrawing33.vml.rels><?xml version="1.0" encoding="UTF-8" standalone="yes"?>
<Relationships xmlns="http://schemas.openxmlformats.org/package/2006/relationships"><Relationship Id="rId6" Type="http://schemas.openxmlformats.org/officeDocument/2006/relationships/image" Target="../media/image267.wmf"/><Relationship Id="rId5" Type="http://schemas.openxmlformats.org/officeDocument/2006/relationships/image" Target="../media/image266.wmf"/><Relationship Id="rId4" Type="http://schemas.openxmlformats.org/officeDocument/2006/relationships/image" Target="../media/image265.wmf"/><Relationship Id="rId3" Type="http://schemas.openxmlformats.org/officeDocument/2006/relationships/image" Target="../media/image264.wmf"/><Relationship Id="rId2" Type="http://schemas.openxmlformats.org/officeDocument/2006/relationships/image" Target="../media/image263.wmf"/><Relationship Id="rId1" Type="http://schemas.openxmlformats.org/officeDocument/2006/relationships/image" Target="../media/image262.wmf"/></Relationships>
</file>

<file path=ppt/drawings/_rels/vmlDrawing34.vml.rels><?xml version="1.0" encoding="UTF-8" standalone="yes"?>
<Relationships xmlns="http://schemas.openxmlformats.org/package/2006/relationships"><Relationship Id="rId9" Type="http://schemas.openxmlformats.org/officeDocument/2006/relationships/image" Target="../media/image276.wmf"/><Relationship Id="rId8" Type="http://schemas.openxmlformats.org/officeDocument/2006/relationships/image" Target="../media/image275.wmf"/><Relationship Id="rId7" Type="http://schemas.openxmlformats.org/officeDocument/2006/relationships/image" Target="../media/image274.wmf"/><Relationship Id="rId6" Type="http://schemas.openxmlformats.org/officeDocument/2006/relationships/image" Target="../media/image273.wmf"/><Relationship Id="rId5" Type="http://schemas.openxmlformats.org/officeDocument/2006/relationships/image" Target="../media/image272.wmf"/><Relationship Id="rId4" Type="http://schemas.openxmlformats.org/officeDocument/2006/relationships/image" Target="../media/image271.wmf"/><Relationship Id="rId3" Type="http://schemas.openxmlformats.org/officeDocument/2006/relationships/image" Target="../media/image270.wmf"/><Relationship Id="rId2" Type="http://schemas.openxmlformats.org/officeDocument/2006/relationships/image" Target="../media/image269.wmf"/><Relationship Id="rId10" Type="http://schemas.openxmlformats.org/officeDocument/2006/relationships/image" Target="../media/image277.wmf"/><Relationship Id="rId1" Type="http://schemas.openxmlformats.org/officeDocument/2006/relationships/image" Target="../media/image268.wmf"/></Relationships>
</file>

<file path=ppt/drawings/_rels/vmlDrawing35.vml.rels><?xml version="1.0" encoding="UTF-8" standalone="yes"?>
<Relationships xmlns="http://schemas.openxmlformats.org/package/2006/relationships"><Relationship Id="rId5" Type="http://schemas.openxmlformats.org/officeDocument/2006/relationships/image" Target="../media/image271.wmf"/><Relationship Id="rId4" Type="http://schemas.openxmlformats.org/officeDocument/2006/relationships/image" Target="../media/image270.wmf"/><Relationship Id="rId3" Type="http://schemas.openxmlformats.org/officeDocument/2006/relationships/image" Target="../media/image280.wmf"/><Relationship Id="rId2" Type="http://schemas.openxmlformats.org/officeDocument/2006/relationships/image" Target="../media/image279.wmf"/><Relationship Id="rId1" Type="http://schemas.openxmlformats.org/officeDocument/2006/relationships/image" Target="../media/image278.w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1.emf"/></Relationships>
</file>

<file path=ppt/drawings/_rels/vmlDrawing3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4.wmf"/><Relationship Id="rId1" Type="http://schemas.openxmlformats.org/officeDocument/2006/relationships/image" Target="../media/image280.wmf"/></Relationships>
</file>

<file path=ppt/drawings/_rels/vmlDrawing38.vml.rels><?xml version="1.0" encoding="UTF-8" standalone="yes"?>
<Relationships xmlns="http://schemas.openxmlformats.org/package/2006/relationships"><Relationship Id="rId9" Type="http://schemas.openxmlformats.org/officeDocument/2006/relationships/image" Target="../media/image293.wmf"/><Relationship Id="rId8" Type="http://schemas.openxmlformats.org/officeDocument/2006/relationships/image" Target="../media/image292.wmf"/><Relationship Id="rId7" Type="http://schemas.openxmlformats.org/officeDocument/2006/relationships/image" Target="../media/image291.wmf"/><Relationship Id="rId6" Type="http://schemas.openxmlformats.org/officeDocument/2006/relationships/image" Target="../media/image290.wmf"/><Relationship Id="rId5" Type="http://schemas.openxmlformats.org/officeDocument/2006/relationships/image" Target="../media/image289.wmf"/><Relationship Id="rId4" Type="http://schemas.openxmlformats.org/officeDocument/2006/relationships/image" Target="../media/image288.wmf"/><Relationship Id="rId3" Type="http://schemas.openxmlformats.org/officeDocument/2006/relationships/image" Target="../media/image287.wmf"/><Relationship Id="rId2" Type="http://schemas.openxmlformats.org/officeDocument/2006/relationships/image" Target="../media/image286.wmf"/><Relationship Id="rId1" Type="http://schemas.openxmlformats.org/officeDocument/2006/relationships/image" Target="../media/image285.wmf"/></Relationships>
</file>

<file path=ppt/drawings/_rels/vmlDrawing39.vml.rels><?xml version="1.0" encoding="UTF-8" standalone="yes"?>
<Relationships xmlns="http://schemas.openxmlformats.org/package/2006/relationships"><Relationship Id="rId7" Type="http://schemas.openxmlformats.org/officeDocument/2006/relationships/image" Target="../media/image300.wmf"/><Relationship Id="rId6" Type="http://schemas.openxmlformats.org/officeDocument/2006/relationships/image" Target="../media/image299.wmf"/><Relationship Id="rId5" Type="http://schemas.openxmlformats.org/officeDocument/2006/relationships/image" Target="../media/image298.wmf"/><Relationship Id="rId4" Type="http://schemas.openxmlformats.org/officeDocument/2006/relationships/image" Target="../media/image297.wmf"/><Relationship Id="rId3" Type="http://schemas.openxmlformats.org/officeDocument/2006/relationships/image" Target="../media/image296.wmf"/><Relationship Id="rId2" Type="http://schemas.openxmlformats.org/officeDocument/2006/relationships/image" Target="../media/image295.wmf"/><Relationship Id="rId1" Type="http://schemas.openxmlformats.org/officeDocument/2006/relationships/image" Target="../media/image29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40.vml.rels><?xml version="1.0" encoding="UTF-8" standalone="yes"?>
<Relationships xmlns="http://schemas.openxmlformats.org/package/2006/relationships"><Relationship Id="rId8" Type="http://schemas.openxmlformats.org/officeDocument/2006/relationships/image" Target="../media/image308.wmf"/><Relationship Id="rId7" Type="http://schemas.openxmlformats.org/officeDocument/2006/relationships/image" Target="../media/image307.wmf"/><Relationship Id="rId6" Type="http://schemas.openxmlformats.org/officeDocument/2006/relationships/image" Target="../media/image306.wmf"/><Relationship Id="rId5" Type="http://schemas.openxmlformats.org/officeDocument/2006/relationships/image" Target="../media/image305.wmf"/><Relationship Id="rId4" Type="http://schemas.openxmlformats.org/officeDocument/2006/relationships/image" Target="../media/image304.wmf"/><Relationship Id="rId3" Type="http://schemas.openxmlformats.org/officeDocument/2006/relationships/image" Target="../media/image303.wmf"/><Relationship Id="rId2" Type="http://schemas.openxmlformats.org/officeDocument/2006/relationships/image" Target="../media/image302.wmf"/><Relationship Id="rId1" Type="http://schemas.openxmlformats.org/officeDocument/2006/relationships/image" Target="../media/image301.wmf"/></Relationships>
</file>

<file path=ppt/drawings/_rels/vmlDrawing41.vml.rels><?xml version="1.0" encoding="UTF-8" standalone="yes"?>
<Relationships xmlns="http://schemas.openxmlformats.org/package/2006/relationships"><Relationship Id="rId9" Type="http://schemas.openxmlformats.org/officeDocument/2006/relationships/image" Target="../media/image306.wmf"/><Relationship Id="rId8" Type="http://schemas.openxmlformats.org/officeDocument/2006/relationships/image" Target="../media/image315.wmf"/><Relationship Id="rId7" Type="http://schemas.openxmlformats.org/officeDocument/2006/relationships/image" Target="../media/image314.wmf"/><Relationship Id="rId6" Type="http://schemas.openxmlformats.org/officeDocument/2006/relationships/image" Target="../media/image293.wmf"/><Relationship Id="rId5" Type="http://schemas.openxmlformats.org/officeDocument/2006/relationships/image" Target="../media/image313.wmf"/><Relationship Id="rId4" Type="http://schemas.openxmlformats.org/officeDocument/2006/relationships/image" Target="../media/image312.wmf"/><Relationship Id="rId3" Type="http://schemas.openxmlformats.org/officeDocument/2006/relationships/image" Target="../media/image311.wmf"/><Relationship Id="rId2" Type="http://schemas.openxmlformats.org/officeDocument/2006/relationships/image" Target="../media/image310.wmf"/><Relationship Id="rId12" Type="http://schemas.openxmlformats.org/officeDocument/2006/relationships/image" Target="../media/image308.wmf"/><Relationship Id="rId11" Type="http://schemas.openxmlformats.org/officeDocument/2006/relationships/image" Target="../media/image307.wmf"/><Relationship Id="rId10" Type="http://schemas.openxmlformats.org/officeDocument/2006/relationships/image" Target="../media/image305.wmf"/><Relationship Id="rId1" Type="http://schemas.openxmlformats.org/officeDocument/2006/relationships/image" Target="../media/image309.wmf"/></Relationships>
</file>

<file path=ppt/drawings/_rels/vmlDrawing42.vml.rels><?xml version="1.0" encoding="UTF-8" standalone="yes"?>
<Relationships xmlns="http://schemas.openxmlformats.org/package/2006/relationships"><Relationship Id="rId9" Type="http://schemas.openxmlformats.org/officeDocument/2006/relationships/image" Target="../media/image308.wmf"/><Relationship Id="rId8" Type="http://schemas.openxmlformats.org/officeDocument/2006/relationships/image" Target="../media/image307.wmf"/><Relationship Id="rId7" Type="http://schemas.openxmlformats.org/officeDocument/2006/relationships/image" Target="../media/image305.wmf"/><Relationship Id="rId6" Type="http://schemas.openxmlformats.org/officeDocument/2006/relationships/image" Target="../media/image306.wmf"/><Relationship Id="rId5" Type="http://schemas.openxmlformats.org/officeDocument/2006/relationships/image" Target="../media/image320.wmf"/><Relationship Id="rId4" Type="http://schemas.openxmlformats.org/officeDocument/2006/relationships/image" Target="../media/image319.wmf"/><Relationship Id="rId3" Type="http://schemas.openxmlformats.org/officeDocument/2006/relationships/image" Target="../media/image318.wmf"/><Relationship Id="rId2" Type="http://schemas.openxmlformats.org/officeDocument/2006/relationships/image" Target="../media/image317.wmf"/><Relationship Id="rId14" Type="http://schemas.openxmlformats.org/officeDocument/2006/relationships/image" Target="../media/image324.wmf"/><Relationship Id="rId13" Type="http://schemas.openxmlformats.org/officeDocument/2006/relationships/image" Target="../media/image315.wmf"/><Relationship Id="rId12" Type="http://schemas.openxmlformats.org/officeDocument/2006/relationships/image" Target="../media/image323.wmf"/><Relationship Id="rId11" Type="http://schemas.openxmlformats.org/officeDocument/2006/relationships/image" Target="../media/image322.wmf"/><Relationship Id="rId10" Type="http://schemas.openxmlformats.org/officeDocument/2006/relationships/image" Target="../media/image321.wmf"/><Relationship Id="rId1" Type="http://schemas.openxmlformats.org/officeDocument/2006/relationships/image" Target="../media/image316.wmf"/></Relationships>
</file>

<file path=ppt/drawings/_rels/vmlDrawing43.vml.rels><?xml version="1.0" encoding="UTF-8" standalone="yes"?>
<Relationships xmlns="http://schemas.openxmlformats.org/package/2006/relationships"><Relationship Id="rId9" Type="http://schemas.openxmlformats.org/officeDocument/2006/relationships/image" Target="../media/image305.wmf"/><Relationship Id="rId8" Type="http://schemas.openxmlformats.org/officeDocument/2006/relationships/image" Target="../media/image306.wmf"/><Relationship Id="rId7" Type="http://schemas.openxmlformats.org/officeDocument/2006/relationships/image" Target="../media/image331.wmf"/><Relationship Id="rId6" Type="http://schemas.openxmlformats.org/officeDocument/2006/relationships/image" Target="../media/image330.wmf"/><Relationship Id="rId5" Type="http://schemas.openxmlformats.org/officeDocument/2006/relationships/image" Target="../media/image329.wmf"/><Relationship Id="rId4" Type="http://schemas.openxmlformats.org/officeDocument/2006/relationships/image" Target="../media/image328.wmf"/><Relationship Id="rId3" Type="http://schemas.openxmlformats.org/officeDocument/2006/relationships/image" Target="../media/image327.wmf"/><Relationship Id="rId2" Type="http://schemas.openxmlformats.org/officeDocument/2006/relationships/image" Target="../media/image326.wmf"/><Relationship Id="rId13" Type="http://schemas.openxmlformats.org/officeDocument/2006/relationships/image" Target="../media/image332.wmf"/><Relationship Id="rId12" Type="http://schemas.openxmlformats.org/officeDocument/2006/relationships/image" Target="../media/image316.wmf"/><Relationship Id="rId11" Type="http://schemas.openxmlformats.org/officeDocument/2006/relationships/image" Target="../media/image308.wmf"/><Relationship Id="rId10" Type="http://schemas.openxmlformats.org/officeDocument/2006/relationships/image" Target="../media/image307.wmf"/><Relationship Id="rId1" Type="http://schemas.openxmlformats.org/officeDocument/2006/relationships/image" Target="../media/image325.wmf"/></Relationships>
</file>

<file path=ppt/drawings/_rels/vmlDrawing44.vml.rels><?xml version="1.0" encoding="UTF-8" standalone="yes"?>
<Relationships xmlns="http://schemas.openxmlformats.org/package/2006/relationships"><Relationship Id="rId8" Type="http://schemas.openxmlformats.org/officeDocument/2006/relationships/image" Target="../media/image336.wmf"/><Relationship Id="rId7" Type="http://schemas.openxmlformats.org/officeDocument/2006/relationships/image" Target="../media/image335.wmf"/><Relationship Id="rId6" Type="http://schemas.openxmlformats.org/officeDocument/2006/relationships/image" Target="../media/image307.wmf"/><Relationship Id="rId5" Type="http://schemas.openxmlformats.org/officeDocument/2006/relationships/image" Target="../media/image305.wmf"/><Relationship Id="rId4" Type="http://schemas.openxmlformats.org/officeDocument/2006/relationships/image" Target="../media/image334.wmf"/><Relationship Id="rId3" Type="http://schemas.openxmlformats.org/officeDocument/2006/relationships/image" Target="../media/image333.wmf"/><Relationship Id="rId2" Type="http://schemas.openxmlformats.org/officeDocument/2006/relationships/image" Target="../media/image302.wmf"/><Relationship Id="rId1" Type="http://schemas.openxmlformats.org/officeDocument/2006/relationships/image" Target="../media/image301.wmf"/></Relationships>
</file>

<file path=ppt/drawings/_rels/vmlDrawing45.vml.rels><?xml version="1.0" encoding="UTF-8" standalone="yes"?>
<Relationships xmlns="http://schemas.openxmlformats.org/package/2006/relationships"><Relationship Id="rId9" Type="http://schemas.openxmlformats.org/officeDocument/2006/relationships/image" Target="../media/image336.wmf"/><Relationship Id="rId8" Type="http://schemas.openxmlformats.org/officeDocument/2006/relationships/image" Target="../media/image335.wmf"/><Relationship Id="rId7" Type="http://schemas.openxmlformats.org/officeDocument/2006/relationships/image" Target="../media/image307.wmf"/><Relationship Id="rId6" Type="http://schemas.openxmlformats.org/officeDocument/2006/relationships/image" Target="../media/image305.wmf"/><Relationship Id="rId5" Type="http://schemas.openxmlformats.org/officeDocument/2006/relationships/image" Target="../media/image341.wmf"/><Relationship Id="rId4" Type="http://schemas.openxmlformats.org/officeDocument/2006/relationships/image" Target="../media/image340.wmf"/><Relationship Id="rId3" Type="http://schemas.openxmlformats.org/officeDocument/2006/relationships/image" Target="../media/image339.wmf"/><Relationship Id="rId2" Type="http://schemas.openxmlformats.org/officeDocument/2006/relationships/image" Target="../media/image338.wmf"/><Relationship Id="rId12" Type="http://schemas.openxmlformats.org/officeDocument/2006/relationships/image" Target="../media/image293.wmf"/><Relationship Id="rId11" Type="http://schemas.openxmlformats.org/officeDocument/2006/relationships/image" Target="../media/image342.wmf"/><Relationship Id="rId10" Type="http://schemas.openxmlformats.org/officeDocument/2006/relationships/image" Target="../media/image315.wmf"/><Relationship Id="rId1" Type="http://schemas.openxmlformats.org/officeDocument/2006/relationships/image" Target="../media/image337.wmf"/></Relationships>
</file>

<file path=ppt/drawings/_rels/vmlDrawing46.vml.rels><?xml version="1.0" encoding="UTF-8" standalone="yes"?>
<Relationships xmlns="http://schemas.openxmlformats.org/package/2006/relationships"><Relationship Id="rId9" Type="http://schemas.openxmlformats.org/officeDocument/2006/relationships/image" Target="../media/image315.wmf"/><Relationship Id="rId8" Type="http://schemas.openxmlformats.org/officeDocument/2006/relationships/image" Target="../media/image336.wmf"/><Relationship Id="rId7" Type="http://schemas.openxmlformats.org/officeDocument/2006/relationships/image" Target="../media/image335.wmf"/><Relationship Id="rId6" Type="http://schemas.openxmlformats.org/officeDocument/2006/relationships/image" Target="../media/image307.wmf"/><Relationship Id="rId5" Type="http://schemas.openxmlformats.org/officeDocument/2006/relationships/image" Target="../media/image305.wmf"/><Relationship Id="rId4" Type="http://schemas.openxmlformats.org/officeDocument/2006/relationships/image" Target="../media/image346.wmf"/><Relationship Id="rId3" Type="http://schemas.openxmlformats.org/officeDocument/2006/relationships/image" Target="../media/image345.wmf"/><Relationship Id="rId2" Type="http://schemas.openxmlformats.org/officeDocument/2006/relationships/image" Target="../media/image344.wmf"/><Relationship Id="rId14" Type="http://schemas.openxmlformats.org/officeDocument/2006/relationships/image" Target="../media/image350.wmf"/><Relationship Id="rId13" Type="http://schemas.openxmlformats.org/officeDocument/2006/relationships/image" Target="../media/image324.wmf"/><Relationship Id="rId12" Type="http://schemas.openxmlformats.org/officeDocument/2006/relationships/image" Target="../media/image349.wmf"/><Relationship Id="rId11" Type="http://schemas.openxmlformats.org/officeDocument/2006/relationships/image" Target="../media/image348.wmf"/><Relationship Id="rId10" Type="http://schemas.openxmlformats.org/officeDocument/2006/relationships/image" Target="../media/image347.wmf"/><Relationship Id="rId1" Type="http://schemas.openxmlformats.org/officeDocument/2006/relationships/image" Target="../media/image343.wmf"/></Relationships>
</file>

<file path=ppt/drawings/_rels/vmlDrawing47.vml.rels><?xml version="1.0" encoding="UTF-8" standalone="yes"?>
<Relationships xmlns="http://schemas.openxmlformats.org/package/2006/relationships"><Relationship Id="rId9" Type="http://schemas.openxmlformats.org/officeDocument/2006/relationships/image" Target="../media/image335.wmf"/><Relationship Id="rId8" Type="http://schemas.openxmlformats.org/officeDocument/2006/relationships/image" Target="../media/image307.wmf"/><Relationship Id="rId7" Type="http://schemas.openxmlformats.org/officeDocument/2006/relationships/image" Target="../media/image305.wmf"/><Relationship Id="rId6" Type="http://schemas.openxmlformats.org/officeDocument/2006/relationships/image" Target="../media/image353.wmf"/><Relationship Id="rId5" Type="http://schemas.openxmlformats.org/officeDocument/2006/relationships/image" Target="../media/image352.wmf"/><Relationship Id="rId4" Type="http://schemas.openxmlformats.org/officeDocument/2006/relationships/image" Target="../media/image351.wmf"/><Relationship Id="rId3" Type="http://schemas.openxmlformats.org/officeDocument/2006/relationships/image" Target="../media/image350.wmf"/><Relationship Id="rId2" Type="http://schemas.openxmlformats.org/officeDocument/2006/relationships/image" Target="../media/image344.wmf"/><Relationship Id="rId11" Type="http://schemas.openxmlformats.org/officeDocument/2006/relationships/image" Target="../media/image315.wmf"/><Relationship Id="rId10" Type="http://schemas.openxmlformats.org/officeDocument/2006/relationships/image" Target="../media/image336.wmf"/><Relationship Id="rId1" Type="http://schemas.openxmlformats.org/officeDocument/2006/relationships/image" Target="../media/image343.wmf"/></Relationships>
</file>

<file path=ppt/drawings/_rels/vmlDrawing48.vml.rels><?xml version="1.0" encoding="UTF-8" standalone="yes"?>
<Relationships xmlns="http://schemas.openxmlformats.org/package/2006/relationships"><Relationship Id="rId9" Type="http://schemas.openxmlformats.org/officeDocument/2006/relationships/image" Target="../media/image335.wmf"/><Relationship Id="rId8" Type="http://schemas.openxmlformats.org/officeDocument/2006/relationships/image" Target="../media/image307.wmf"/><Relationship Id="rId7" Type="http://schemas.openxmlformats.org/officeDocument/2006/relationships/image" Target="../media/image305.wmf"/><Relationship Id="rId6" Type="http://schemas.openxmlformats.org/officeDocument/2006/relationships/image" Target="../media/image360.wmf"/><Relationship Id="rId5" Type="http://schemas.openxmlformats.org/officeDocument/2006/relationships/image" Target="../media/image359.wmf"/><Relationship Id="rId4" Type="http://schemas.openxmlformats.org/officeDocument/2006/relationships/image" Target="../media/image358.wmf"/><Relationship Id="rId3" Type="http://schemas.openxmlformats.org/officeDocument/2006/relationships/image" Target="../media/image357.wmf"/><Relationship Id="rId2" Type="http://schemas.openxmlformats.org/officeDocument/2006/relationships/image" Target="../media/image327.wmf"/><Relationship Id="rId12" Type="http://schemas.openxmlformats.org/officeDocument/2006/relationships/image" Target="../media/image362.wmf"/><Relationship Id="rId11" Type="http://schemas.openxmlformats.org/officeDocument/2006/relationships/image" Target="../media/image361.wmf"/><Relationship Id="rId10" Type="http://schemas.openxmlformats.org/officeDocument/2006/relationships/image" Target="../media/image336.wmf"/><Relationship Id="rId1" Type="http://schemas.openxmlformats.org/officeDocument/2006/relationships/image" Target="../media/image356.wmf"/></Relationships>
</file>

<file path=ppt/drawings/_rels/vmlDrawing49.vml.rels><?xml version="1.0" encoding="UTF-8" standalone="yes"?>
<Relationships xmlns="http://schemas.openxmlformats.org/package/2006/relationships"><Relationship Id="rId6" Type="http://schemas.openxmlformats.org/officeDocument/2006/relationships/image" Target="../media/image368.wmf"/><Relationship Id="rId5" Type="http://schemas.openxmlformats.org/officeDocument/2006/relationships/image" Target="../media/image367.wmf"/><Relationship Id="rId4" Type="http://schemas.openxmlformats.org/officeDocument/2006/relationships/image" Target="../media/image366.wmf"/><Relationship Id="rId3" Type="http://schemas.openxmlformats.org/officeDocument/2006/relationships/image" Target="../media/image365.wmf"/><Relationship Id="rId2" Type="http://schemas.openxmlformats.org/officeDocument/2006/relationships/image" Target="../media/image364.wmf"/><Relationship Id="rId1" Type="http://schemas.openxmlformats.org/officeDocument/2006/relationships/image" Target="../media/image363.wmf"/></Relationships>
</file>

<file path=ppt/drawings/_rels/vmlDrawing5.vml.rels><?xml version="1.0" encoding="UTF-8" standalone="yes"?>
<Relationships xmlns="http://schemas.openxmlformats.org/package/2006/relationships"><Relationship Id="rId9" Type="http://schemas.openxmlformats.org/officeDocument/2006/relationships/image" Target="../media/image14.wmf"/><Relationship Id="rId8" Type="http://schemas.openxmlformats.org/officeDocument/2006/relationships/image" Target="../media/image13.wmf"/><Relationship Id="rId7" Type="http://schemas.openxmlformats.org/officeDocument/2006/relationships/image" Target="../media/image12.wmf"/><Relationship Id="rId6" Type="http://schemas.openxmlformats.org/officeDocument/2006/relationships/image" Target="../media/image11.wmf"/><Relationship Id="rId5" Type="http://schemas.openxmlformats.org/officeDocument/2006/relationships/image" Target="../media/image10.wmf"/><Relationship Id="rId4" Type="http://schemas.openxmlformats.org/officeDocument/2006/relationships/image" Target="../media/image9.wmf"/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3" Type="http://schemas.openxmlformats.org/officeDocument/2006/relationships/image" Target="../media/image19.wmf"/><Relationship Id="rId12" Type="http://schemas.openxmlformats.org/officeDocument/2006/relationships/image" Target="../media/image17.wmf"/><Relationship Id="rId11" Type="http://schemas.openxmlformats.org/officeDocument/2006/relationships/image" Target="../media/image16.wmf"/><Relationship Id="rId10" Type="http://schemas.openxmlformats.org/officeDocument/2006/relationships/image" Target="../media/image15.wmf"/><Relationship Id="rId1" Type="http://schemas.openxmlformats.org/officeDocument/2006/relationships/image" Target="../media/image6.wmf"/></Relationships>
</file>

<file path=ppt/drawings/_rels/vmlDrawing50.vml.rels><?xml version="1.0" encoding="UTF-8" standalone="yes"?>
<Relationships xmlns="http://schemas.openxmlformats.org/package/2006/relationships"><Relationship Id="rId9" Type="http://schemas.openxmlformats.org/officeDocument/2006/relationships/image" Target="../media/image377.wmf"/><Relationship Id="rId8" Type="http://schemas.openxmlformats.org/officeDocument/2006/relationships/image" Target="../media/image376.wmf"/><Relationship Id="rId7" Type="http://schemas.openxmlformats.org/officeDocument/2006/relationships/image" Target="../media/image375.wmf"/><Relationship Id="rId6" Type="http://schemas.openxmlformats.org/officeDocument/2006/relationships/image" Target="../media/image374.wmf"/><Relationship Id="rId5" Type="http://schemas.openxmlformats.org/officeDocument/2006/relationships/image" Target="../media/image373.wmf"/><Relationship Id="rId4" Type="http://schemas.openxmlformats.org/officeDocument/2006/relationships/image" Target="../media/image372.wmf"/><Relationship Id="rId3" Type="http://schemas.openxmlformats.org/officeDocument/2006/relationships/image" Target="../media/image371.wmf"/><Relationship Id="rId2" Type="http://schemas.openxmlformats.org/officeDocument/2006/relationships/image" Target="../media/image370.wmf"/><Relationship Id="rId11" Type="http://schemas.openxmlformats.org/officeDocument/2006/relationships/image" Target="../media/image379.wmf"/><Relationship Id="rId10" Type="http://schemas.openxmlformats.org/officeDocument/2006/relationships/image" Target="../media/image378.wmf"/><Relationship Id="rId1" Type="http://schemas.openxmlformats.org/officeDocument/2006/relationships/image" Target="../media/image369.wmf"/></Relationships>
</file>

<file path=ppt/drawings/_rels/vmlDrawing51.vml.rels><?xml version="1.0" encoding="UTF-8" standalone="yes"?>
<Relationships xmlns="http://schemas.openxmlformats.org/package/2006/relationships"><Relationship Id="rId9" Type="http://schemas.openxmlformats.org/officeDocument/2006/relationships/image" Target="../media/image387.wmf"/><Relationship Id="rId8" Type="http://schemas.openxmlformats.org/officeDocument/2006/relationships/image" Target="../media/image386.wmf"/><Relationship Id="rId7" Type="http://schemas.openxmlformats.org/officeDocument/2006/relationships/image" Target="../media/image370.wmf"/><Relationship Id="rId6" Type="http://schemas.openxmlformats.org/officeDocument/2006/relationships/image" Target="../media/image385.wmf"/><Relationship Id="rId5" Type="http://schemas.openxmlformats.org/officeDocument/2006/relationships/image" Target="../media/image384.wmf"/><Relationship Id="rId4" Type="http://schemas.openxmlformats.org/officeDocument/2006/relationships/image" Target="../media/image383.wmf"/><Relationship Id="rId3" Type="http://schemas.openxmlformats.org/officeDocument/2006/relationships/image" Target="../media/image382.wmf"/><Relationship Id="rId2" Type="http://schemas.openxmlformats.org/officeDocument/2006/relationships/image" Target="../media/image381.wmf"/><Relationship Id="rId11" Type="http://schemas.openxmlformats.org/officeDocument/2006/relationships/image" Target="../media/image389.wmf"/><Relationship Id="rId10" Type="http://schemas.openxmlformats.org/officeDocument/2006/relationships/image" Target="../media/image388.wmf"/><Relationship Id="rId1" Type="http://schemas.openxmlformats.org/officeDocument/2006/relationships/image" Target="../media/image380.wmf"/></Relationships>
</file>

<file path=ppt/drawings/_rels/vmlDrawing52.vml.rels><?xml version="1.0" encoding="UTF-8" standalone="yes"?>
<Relationships xmlns="http://schemas.openxmlformats.org/package/2006/relationships"><Relationship Id="rId9" Type="http://schemas.openxmlformats.org/officeDocument/2006/relationships/image" Target="../media/image398.wmf"/><Relationship Id="rId8" Type="http://schemas.openxmlformats.org/officeDocument/2006/relationships/image" Target="../media/image397.wmf"/><Relationship Id="rId7" Type="http://schemas.openxmlformats.org/officeDocument/2006/relationships/image" Target="../media/image396.wmf"/><Relationship Id="rId6" Type="http://schemas.openxmlformats.org/officeDocument/2006/relationships/image" Target="../media/image395.wmf"/><Relationship Id="rId5" Type="http://schemas.openxmlformats.org/officeDocument/2006/relationships/image" Target="../media/image394.wmf"/><Relationship Id="rId4" Type="http://schemas.openxmlformats.org/officeDocument/2006/relationships/image" Target="../media/image393.wmf"/><Relationship Id="rId3" Type="http://schemas.openxmlformats.org/officeDocument/2006/relationships/image" Target="../media/image392.wmf"/><Relationship Id="rId2" Type="http://schemas.openxmlformats.org/officeDocument/2006/relationships/image" Target="../media/image391.wmf"/><Relationship Id="rId12" Type="http://schemas.openxmlformats.org/officeDocument/2006/relationships/image" Target="../media/image400.wmf"/><Relationship Id="rId11" Type="http://schemas.openxmlformats.org/officeDocument/2006/relationships/image" Target="../media/image370.wmf"/><Relationship Id="rId10" Type="http://schemas.openxmlformats.org/officeDocument/2006/relationships/image" Target="../media/image399.wmf"/><Relationship Id="rId1" Type="http://schemas.openxmlformats.org/officeDocument/2006/relationships/image" Target="../media/image390.wmf"/></Relationships>
</file>

<file path=ppt/drawings/_rels/vmlDrawing53.vml.rels><?xml version="1.0" encoding="UTF-8" standalone="yes"?>
<Relationships xmlns="http://schemas.openxmlformats.org/package/2006/relationships"><Relationship Id="rId9" Type="http://schemas.openxmlformats.org/officeDocument/2006/relationships/image" Target="../media/image395.wmf"/><Relationship Id="rId8" Type="http://schemas.openxmlformats.org/officeDocument/2006/relationships/image" Target="../media/image394.wmf"/><Relationship Id="rId7" Type="http://schemas.openxmlformats.org/officeDocument/2006/relationships/image" Target="../media/image407.wmf"/><Relationship Id="rId6" Type="http://schemas.openxmlformats.org/officeDocument/2006/relationships/image" Target="../media/image406.wmf"/><Relationship Id="rId5" Type="http://schemas.openxmlformats.org/officeDocument/2006/relationships/image" Target="../media/image405.wmf"/><Relationship Id="rId4" Type="http://schemas.openxmlformats.org/officeDocument/2006/relationships/image" Target="../media/image404.wmf"/><Relationship Id="rId3" Type="http://schemas.openxmlformats.org/officeDocument/2006/relationships/image" Target="../media/image403.wmf"/><Relationship Id="rId2" Type="http://schemas.openxmlformats.org/officeDocument/2006/relationships/image" Target="../media/image402.wmf"/><Relationship Id="rId18" Type="http://schemas.openxmlformats.org/officeDocument/2006/relationships/image" Target="../media/image415.wmf"/><Relationship Id="rId17" Type="http://schemas.openxmlformats.org/officeDocument/2006/relationships/image" Target="../media/image414.wmf"/><Relationship Id="rId16" Type="http://schemas.openxmlformats.org/officeDocument/2006/relationships/image" Target="../media/image413.wmf"/><Relationship Id="rId15" Type="http://schemas.openxmlformats.org/officeDocument/2006/relationships/image" Target="../media/image412.wmf"/><Relationship Id="rId14" Type="http://schemas.openxmlformats.org/officeDocument/2006/relationships/image" Target="../media/image411.wmf"/><Relationship Id="rId13" Type="http://schemas.openxmlformats.org/officeDocument/2006/relationships/image" Target="../media/image410.wmf"/><Relationship Id="rId12" Type="http://schemas.openxmlformats.org/officeDocument/2006/relationships/image" Target="../media/image409.wmf"/><Relationship Id="rId11" Type="http://schemas.openxmlformats.org/officeDocument/2006/relationships/image" Target="../media/image408.wmf"/><Relationship Id="rId10" Type="http://schemas.openxmlformats.org/officeDocument/2006/relationships/image" Target="../media/image397.wmf"/><Relationship Id="rId1" Type="http://schemas.openxmlformats.org/officeDocument/2006/relationships/image" Target="../media/image401.wmf"/></Relationships>
</file>

<file path=ppt/drawings/_rels/vmlDrawing54.vml.rels><?xml version="1.0" encoding="UTF-8" standalone="yes"?>
<Relationships xmlns="http://schemas.openxmlformats.org/package/2006/relationships"><Relationship Id="rId9" Type="http://schemas.openxmlformats.org/officeDocument/2006/relationships/image" Target="../media/image421.wmf"/><Relationship Id="rId8" Type="http://schemas.openxmlformats.org/officeDocument/2006/relationships/image" Target="../media/image420.wmf"/><Relationship Id="rId7" Type="http://schemas.openxmlformats.org/officeDocument/2006/relationships/image" Target="../media/image419.wmf"/><Relationship Id="rId6" Type="http://schemas.openxmlformats.org/officeDocument/2006/relationships/image" Target="../media/image418.wmf"/><Relationship Id="rId5" Type="http://schemas.openxmlformats.org/officeDocument/2006/relationships/image" Target="../media/image417.wmf"/><Relationship Id="rId4" Type="http://schemas.openxmlformats.org/officeDocument/2006/relationships/image" Target="../media/image416.wmf"/><Relationship Id="rId3" Type="http://schemas.openxmlformats.org/officeDocument/2006/relationships/image" Target="../media/image414.wmf"/><Relationship Id="rId2" Type="http://schemas.openxmlformats.org/officeDocument/2006/relationships/image" Target="../media/image413.wmf"/><Relationship Id="rId13" Type="http://schemas.openxmlformats.org/officeDocument/2006/relationships/image" Target="../media/image425.wmf"/><Relationship Id="rId12" Type="http://schemas.openxmlformats.org/officeDocument/2006/relationships/image" Target="../media/image424.wmf"/><Relationship Id="rId11" Type="http://schemas.openxmlformats.org/officeDocument/2006/relationships/image" Target="../media/image423.wmf"/><Relationship Id="rId10" Type="http://schemas.openxmlformats.org/officeDocument/2006/relationships/image" Target="../media/image422.wmf"/><Relationship Id="rId1" Type="http://schemas.openxmlformats.org/officeDocument/2006/relationships/image" Target="../media/image409.wmf"/></Relationships>
</file>

<file path=ppt/drawings/_rels/vmlDrawing55.vml.rels><?xml version="1.0" encoding="UTF-8" standalone="yes"?>
<Relationships xmlns="http://schemas.openxmlformats.org/package/2006/relationships"><Relationship Id="rId9" Type="http://schemas.openxmlformats.org/officeDocument/2006/relationships/image" Target="../media/image420.wmf"/><Relationship Id="rId8" Type="http://schemas.openxmlformats.org/officeDocument/2006/relationships/image" Target="../media/image419.wmf"/><Relationship Id="rId7" Type="http://schemas.openxmlformats.org/officeDocument/2006/relationships/image" Target="../media/image432.wmf"/><Relationship Id="rId6" Type="http://schemas.openxmlformats.org/officeDocument/2006/relationships/image" Target="../media/image431.wmf"/><Relationship Id="rId5" Type="http://schemas.openxmlformats.org/officeDocument/2006/relationships/image" Target="../media/image430.wmf"/><Relationship Id="rId4" Type="http://schemas.openxmlformats.org/officeDocument/2006/relationships/image" Target="../media/image429.wmf"/><Relationship Id="rId3" Type="http://schemas.openxmlformats.org/officeDocument/2006/relationships/image" Target="../media/image428.wmf"/><Relationship Id="rId2" Type="http://schemas.openxmlformats.org/officeDocument/2006/relationships/image" Target="../media/image427.wmf"/><Relationship Id="rId12" Type="http://schemas.openxmlformats.org/officeDocument/2006/relationships/image" Target="../media/image435.wmf"/><Relationship Id="rId11" Type="http://schemas.openxmlformats.org/officeDocument/2006/relationships/image" Target="../media/image434.wmf"/><Relationship Id="rId10" Type="http://schemas.openxmlformats.org/officeDocument/2006/relationships/image" Target="../media/image433.wmf"/><Relationship Id="rId1" Type="http://schemas.openxmlformats.org/officeDocument/2006/relationships/image" Target="../media/image426.wmf"/></Relationships>
</file>

<file path=ppt/drawings/_rels/vmlDrawing56.vml.rels><?xml version="1.0" encoding="UTF-8" standalone="yes"?>
<Relationships xmlns="http://schemas.openxmlformats.org/package/2006/relationships"><Relationship Id="rId9" Type="http://schemas.openxmlformats.org/officeDocument/2006/relationships/image" Target="../media/image420.wmf"/><Relationship Id="rId8" Type="http://schemas.openxmlformats.org/officeDocument/2006/relationships/image" Target="../media/image419.wmf"/><Relationship Id="rId7" Type="http://schemas.openxmlformats.org/officeDocument/2006/relationships/image" Target="../media/image441.wmf"/><Relationship Id="rId6" Type="http://schemas.openxmlformats.org/officeDocument/2006/relationships/image" Target="../media/image440.wmf"/><Relationship Id="rId5" Type="http://schemas.openxmlformats.org/officeDocument/2006/relationships/image" Target="../media/image439.wmf"/><Relationship Id="rId4" Type="http://schemas.openxmlformats.org/officeDocument/2006/relationships/image" Target="../media/image434.wmf"/><Relationship Id="rId3" Type="http://schemas.openxmlformats.org/officeDocument/2006/relationships/image" Target="../media/image438.wmf"/><Relationship Id="rId2" Type="http://schemas.openxmlformats.org/officeDocument/2006/relationships/image" Target="../media/image437.wmf"/><Relationship Id="rId10" Type="http://schemas.openxmlformats.org/officeDocument/2006/relationships/image" Target="../media/image433.wmf"/><Relationship Id="rId1" Type="http://schemas.openxmlformats.org/officeDocument/2006/relationships/image" Target="../media/image436.wmf"/></Relationships>
</file>

<file path=ppt/drawings/_rels/vmlDrawing57.vml.rels><?xml version="1.0" encoding="UTF-8" standalone="yes"?>
<Relationships xmlns="http://schemas.openxmlformats.org/package/2006/relationships"><Relationship Id="rId9" Type="http://schemas.openxmlformats.org/officeDocument/2006/relationships/image" Target="../media/image450.wmf"/><Relationship Id="rId8" Type="http://schemas.openxmlformats.org/officeDocument/2006/relationships/image" Target="../media/image449.wmf"/><Relationship Id="rId7" Type="http://schemas.openxmlformats.org/officeDocument/2006/relationships/image" Target="../media/image448.wmf"/><Relationship Id="rId6" Type="http://schemas.openxmlformats.org/officeDocument/2006/relationships/image" Target="../media/image447.wmf"/><Relationship Id="rId5" Type="http://schemas.openxmlformats.org/officeDocument/2006/relationships/image" Target="../media/image446.wmf"/><Relationship Id="rId4" Type="http://schemas.openxmlformats.org/officeDocument/2006/relationships/image" Target="../media/image445.wmf"/><Relationship Id="rId3" Type="http://schemas.openxmlformats.org/officeDocument/2006/relationships/image" Target="../media/image444.wmf"/><Relationship Id="rId2" Type="http://schemas.openxmlformats.org/officeDocument/2006/relationships/image" Target="../media/image443.wmf"/><Relationship Id="rId1" Type="http://schemas.openxmlformats.org/officeDocument/2006/relationships/image" Target="../media/image442.wmf"/></Relationships>
</file>

<file path=ppt/drawings/_rels/vmlDrawing58.vml.rels><?xml version="1.0" encoding="UTF-8" standalone="yes"?>
<Relationships xmlns="http://schemas.openxmlformats.org/package/2006/relationships"><Relationship Id="rId5" Type="http://schemas.openxmlformats.org/officeDocument/2006/relationships/image" Target="../media/image455.wmf"/><Relationship Id="rId4" Type="http://schemas.openxmlformats.org/officeDocument/2006/relationships/image" Target="../media/image454.wmf"/><Relationship Id="rId3" Type="http://schemas.openxmlformats.org/officeDocument/2006/relationships/image" Target="../media/image453.wmf"/><Relationship Id="rId2" Type="http://schemas.openxmlformats.org/officeDocument/2006/relationships/image" Target="../media/image452.wmf"/><Relationship Id="rId1" Type="http://schemas.openxmlformats.org/officeDocument/2006/relationships/image" Target="../media/image451.wmf"/></Relationships>
</file>

<file path=ppt/drawings/_rels/vmlDrawing59.vml.rels><?xml version="1.0" encoding="UTF-8" standalone="yes"?>
<Relationships xmlns="http://schemas.openxmlformats.org/package/2006/relationships"><Relationship Id="rId5" Type="http://schemas.openxmlformats.org/officeDocument/2006/relationships/image" Target="../media/image460.wmf"/><Relationship Id="rId4" Type="http://schemas.openxmlformats.org/officeDocument/2006/relationships/image" Target="../media/image459.wmf"/><Relationship Id="rId3" Type="http://schemas.openxmlformats.org/officeDocument/2006/relationships/image" Target="../media/image458.wmf"/><Relationship Id="rId2" Type="http://schemas.openxmlformats.org/officeDocument/2006/relationships/image" Target="../media/image457.wmf"/><Relationship Id="rId1" Type="http://schemas.openxmlformats.org/officeDocument/2006/relationships/image" Target="../media/image456.wmf"/></Relationships>
</file>

<file path=ppt/drawings/_rels/vmlDrawing6.vml.rels><?xml version="1.0" encoding="UTF-8" standalone="yes"?>
<Relationships xmlns="http://schemas.openxmlformats.org/package/2006/relationships"><Relationship Id="rId9" Type="http://schemas.openxmlformats.org/officeDocument/2006/relationships/image" Target="../media/image25.wmf"/><Relationship Id="rId8" Type="http://schemas.openxmlformats.org/officeDocument/2006/relationships/image" Target="../media/image24.wmf"/><Relationship Id="rId7" Type="http://schemas.openxmlformats.org/officeDocument/2006/relationships/image" Target="../media/image15.wmf"/><Relationship Id="rId6" Type="http://schemas.openxmlformats.org/officeDocument/2006/relationships/image" Target="../media/image23.wmf"/><Relationship Id="rId5" Type="http://schemas.openxmlformats.org/officeDocument/2006/relationships/image" Target="../media/image22.wmf"/><Relationship Id="rId4" Type="http://schemas.openxmlformats.org/officeDocument/2006/relationships/image" Target="../media/image21.wmf"/><Relationship Id="rId3" Type="http://schemas.openxmlformats.org/officeDocument/2006/relationships/image" Target="../media/image10.wmf"/><Relationship Id="rId2" Type="http://schemas.openxmlformats.org/officeDocument/2006/relationships/image" Target="../media/image20.wmf"/><Relationship Id="rId13" Type="http://schemas.openxmlformats.org/officeDocument/2006/relationships/image" Target="../media/image29.wmf"/><Relationship Id="rId12" Type="http://schemas.openxmlformats.org/officeDocument/2006/relationships/image" Target="../media/image28.wmf"/><Relationship Id="rId11" Type="http://schemas.openxmlformats.org/officeDocument/2006/relationships/image" Target="../media/image27.wmf"/><Relationship Id="rId10" Type="http://schemas.openxmlformats.org/officeDocument/2006/relationships/image" Target="../media/image26.wmf"/><Relationship Id="rId1" Type="http://schemas.openxmlformats.org/officeDocument/2006/relationships/image" Target="../media/image8.wmf"/></Relationships>
</file>

<file path=ppt/drawings/_rels/vmlDrawing60.vml.rels><?xml version="1.0" encoding="UTF-8" standalone="yes"?>
<Relationships xmlns="http://schemas.openxmlformats.org/package/2006/relationships"><Relationship Id="rId9" Type="http://schemas.openxmlformats.org/officeDocument/2006/relationships/image" Target="../media/image469.wmf"/><Relationship Id="rId8" Type="http://schemas.openxmlformats.org/officeDocument/2006/relationships/image" Target="../media/image468.wmf"/><Relationship Id="rId7" Type="http://schemas.openxmlformats.org/officeDocument/2006/relationships/image" Target="../media/image467.wmf"/><Relationship Id="rId6" Type="http://schemas.openxmlformats.org/officeDocument/2006/relationships/image" Target="../media/image466.wmf"/><Relationship Id="rId5" Type="http://schemas.openxmlformats.org/officeDocument/2006/relationships/image" Target="../media/image465.wmf"/><Relationship Id="rId4" Type="http://schemas.openxmlformats.org/officeDocument/2006/relationships/image" Target="../media/image464.wmf"/><Relationship Id="rId3" Type="http://schemas.openxmlformats.org/officeDocument/2006/relationships/image" Target="../media/image463.wmf"/><Relationship Id="rId2" Type="http://schemas.openxmlformats.org/officeDocument/2006/relationships/image" Target="../media/image462.wmf"/><Relationship Id="rId1" Type="http://schemas.openxmlformats.org/officeDocument/2006/relationships/image" Target="../media/image461.wmf"/></Relationships>
</file>

<file path=ppt/drawings/_rels/vmlDrawing61.vml.rels><?xml version="1.0" encoding="UTF-8" standalone="yes"?>
<Relationships xmlns="http://schemas.openxmlformats.org/package/2006/relationships"><Relationship Id="rId7" Type="http://schemas.openxmlformats.org/officeDocument/2006/relationships/image" Target="../media/image476.wmf"/><Relationship Id="rId6" Type="http://schemas.openxmlformats.org/officeDocument/2006/relationships/image" Target="../media/image475.wmf"/><Relationship Id="rId5" Type="http://schemas.openxmlformats.org/officeDocument/2006/relationships/image" Target="../media/image474.wmf"/><Relationship Id="rId4" Type="http://schemas.openxmlformats.org/officeDocument/2006/relationships/image" Target="../media/image473.wmf"/><Relationship Id="rId3" Type="http://schemas.openxmlformats.org/officeDocument/2006/relationships/image" Target="../media/image472.wmf"/><Relationship Id="rId2" Type="http://schemas.openxmlformats.org/officeDocument/2006/relationships/image" Target="../media/image471.wmf"/><Relationship Id="rId1" Type="http://schemas.openxmlformats.org/officeDocument/2006/relationships/image" Target="../media/image470.wmf"/></Relationships>
</file>

<file path=ppt/drawings/_rels/vmlDrawing62.vml.rels><?xml version="1.0" encoding="UTF-8" standalone="yes"?>
<Relationships xmlns="http://schemas.openxmlformats.org/package/2006/relationships"><Relationship Id="rId7" Type="http://schemas.openxmlformats.org/officeDocument/2006/relationships/image" Target="../media/image483.emf"/><Relationship Id="rId6" Type="http://schemas.openxmlformats.org/officeDocument/2006/relationships/image" Target="../media/image482.wmf"/><Relationship Id="rId5" Type="http://schemas.openxmlformats.org/officeDocument/2006/relationships/image" Target="../media/image481.wmf"/><Relationship Id="rId4" Type="http://schemas.openxmlformats.org/officeDocument/2006/relationships/image" Target="../media/image480.wmf"/><Relationship Id="rId3" Type="http://schemas.openxmlformats.org/officeDocument/2006/relationships/image" Target="../media/image479.wmf"/><Relationship Id="rId2" Type="http://schemas.openxmlformats.org/officeDocument/2006/relationships/image" Target="../media/image478.wmf"/><Relationship Id="rId1" Type="http://schemas.openxmlformats.org/officeDocument/2006/relationships/image" Target="../media/image477.wmf"/></Relationships>
</file>

<file path=ppt/drawings/_rels/vmlDrawing63.vml.rels><?xml version="1.0" encoding="UTF-8" standalone="yes"?>
<Relationships xmlns="http://schemas.openxmlformats.org/package/2006/relationships"><Relationship Id="rId7" Type="http://schemas.openxmlformats.org/officeDocument/2006/relationships/image" Target="../media/image473.wmf"/><Relationship Id="rId6" Type="http://schemas.openxmlformats.org/officeDocument/2006/relationships/image" Target="../media/image477.wmf"/><Relationship Id="rId5" Type="http://schemas.openxmlformats.org/officeDocument/2006/relationships/image" Target="../media/image478.wmf"/><Relationship Id="rId4" Type="http://schemas.openxmlformats.org/officeDocument/2006/relationships/image" Target="../media/image486.wmf"/><Relationship Id="rId3" Type="http://schemas.openxmlformats.org/officeDocument/2006/relationships/image" Target="../media/image485.wmf"/><Relationship Id="rId2" Type="http://schemas.openxmlformats.org/officeDocument/2006/relationships/image" Target="../media/image479.wmf"/><Relationship Id="rId1" Type="http://schemas.openxmlformats.org/officeDocument/2006/relationships/image" Target="../media/image484.wmf"/></Relationships>
</file>

<file path=ppt/drawings/_rels/vmlDrawing64.vml.rels><?xml version="1.0" encoding="UTF-8" standalone="yes"?>
<Relationships xmlns="http://schemas.openxmlformats.org/package/2006/relationships"><Relationship Id="rId9" Type="http://schemas.openxmlformats.org/officeDocument/2006/relationships/image" Target="../media/image495.wmf"/><Relationship Id="rId8" Type="http://schemas.openxmlformats.org/officeDocument/2006/relationships/image" Target="../media/image494.wmf"/><Relationship Id="rId7" Type="http://schemas.openxmlformats.org/officeDocument/2006/relationships/image" Target="../media/image493.wmf"/><Relationship Id="rId6" Type="http://schemas.openxmlformats.org/officeDocument/2006/relationships/image" Target="../media/image492.wmf"/><Relationship Id="rId5" Type="http://schemas.openxmlformats.org/officeDocument/2006/relationships/image" Target="../media/image491.wmf"/><Relationship Id="rId4" Type="http://schemas.openxmlformats.org/officeDocument/2006/relationships/image" Target="../media/image490.wmf"/><Relationship Id="rId3" Type="http://schemas.openxmlformats.org/officeDocument/2006/relationships/image" Target="../media/image489.wmf"/><Relationship Id="rId2" Type="http://schemas.openxmlformats.org/officeDocument/2006/relationships/image" Target="../media/image488.wmf"/><Relationship Id="rId12" Type="http://schemas.openxmlformats.org/officeDocument/2006/relationships/image" Target="../media/image498.wmf"/><Relationship Id="rId11" Type="http://schemas.openxmlformats.org/officeDocument/2006/relationships/image" Target="../media/image497.wmf"/><Relationship Id="rId10" Type="http://schemas.openxmlformats.org/officeDocument/2006/relationships/image" Target="../media/image496.wmf"/><Relationship Id="rId1" Type="http://schemas.openxmlformats.org/officeDocument/2006/relationships/image" Target="../media/image487.wmf"/></Relationships>
</file>

<file path=ppt/drawings/_rels/vmlDrawing65.vml.rels><?xml version="1.0" encoding="UTF-8" standalone="yes"?>
<Relationships xmlns="http://schemas.openxmlformats.org/package/2006/relationships"><Relationship Id="rId9" Type="http://schemas.openxmlformats.org/officeDocument/2006/relationships/image" Target="../media/image507.wmf"/><Relationship Id="rId8" Type="http://schemas.openxmlformats.org/officeDocument/2006/relationships/image" Target="../media/image506.wmf"/><Relationship Id="rId7" Type="http://schemas.openxmlformats.org/officeDocument/2006/relationships/image" Target="../media/image505.wmf"/><Relationship Id="rId6" Type="http://schemas.openxmlformats.org/officeDocument/2006/relationships/image" Target="../media/image504.wmf"/><Relationship Id="rId5" Type="http://schemas.openxmlformats.org/officeDocument/2006/relationships/image" Target="../media/image503.wmf"/><Relationship Id="rId4" Type="http://schemas.openxmlformats.org/officeDocument/2006/relationships/image" Target="../media/image502.wmf"/><Relationship Id="rId3" Type="http://schemas.openxmlformats.org/officeDocument/2006/relationships/image" Target="../media/image501.wmf"/><Relationship Id="rId2" Type="http://schemas.openxmlformats.org/officeDocument/2006/relationships/image" Target="../media/image500.wmf"/><Relationship Id="rId10" Type="http://schemas.openxmlformats.org/officeDocument/2006/relationships/image" Target="../media/image508.wmf"/><Relationship Id="rId1" Type="http://schemas.openxmlformats.org/officeDocument/2006/relationships/image" Target="../media/image499.wmf"/></Relationships>
</file>

<file path=ppt/drawings/_rels/vmlDrawing66.vml.rels><?xml version="1.0" encoding="UTF-8" standalone="yes"?>
<Relationships xmlns="http://schemas.openxmlformats.org/package/2006/relationships"><Relationship Id="rId7" Type="http://schemas.openxmlformats.org/officeDocument/2006/relationships/image" Target="../media/image516.wmf"/><Relationship Id="rId6" Type="http://schemas.openxmlformats.org/officeDocument/2006/relationships/image" Target="../media/image515.wmf"/><Relationship Id="rId5" Type="http://schemas.openxmlformats.org/officeDocument/2006/relationships/image" Target="../media/image514.wmf"/><Relationship Id="rId4" Type="http://schemas.openxmlformats.org/officeDocument/2006/relationships/image" Target="../media/image513.wmf"/><Relationship Id="rId3" Type="http://schemas.openxmlformats.org/officeDocument/2006/relationships/image" Target="../media/image512.wmf"/><Relationship Id="rId2" Type="http://schemas.openxmlformats.org/officeDocument/2006/relationships/image" Target="../media/image511.wmf"/><Relationship Id="rId1" Type="http://schemas.openxmlformats.org/officeDocument/2006/relationships/image" Target="../media/image510.wmf"/></Relationships>
</file>

<file path=ppt/drawings/_rels/vmlDrawing67.vml.rels><?xml version="1.0" encoding="UTF-8" standalone="yes"?>
<Relationships xmlns="http://schemas.openxmlformats.org/package/2006/relationships"><Relationship Id="rId9" Type="http://schemas.openxmlformats.org/officeDocument/2006/relationships/image" Target="../media/image525.wmf"/><Relationship Id="rId8" Type="http://schemas.openxmlformats.org/officeDocument/2006/relationships/image" Target="../media/image524.wmf"/><Relationship Id="rId7" Type="http://schemas.openxmlformats.org/officeDocument/2006/relationships/image" Target="../media/image523.wmf"/><Relationship Id="rId6" Type="http://schemas.openxmlformats.org/officeDocument/2006/relationships/image" Target="../media/image522.wmf"/><Relationship Id="rId5" Type="http://schemas.openxmlformats.org/officeDocument/2006/relationships/image" Target="../media/image521.wmf"/><Relationship Id="rId4" Type="http://schemas.openxmlformats.org/officeDocument/2006/relationships/image" Target="../media/image520.wmf"/><Relationship Id="rId3" Type="http://schemas.openxmlformats.org/officeDocument/2006/relationships/image" Target="../media/image519.wmf"/><Relationship Id="rId2" Type="http://schemas.openxmlformats.org/officeDocument/2006/relationships/image" Target="../media/image518.wmf"/><Relationship Id="rId10" Type="http://schemas.openxmlformats.org/officeDocument/2006/relationships/image" Target="../media/image526.wmf"/><Relationship Id="rId1" Type="http://schemas.openxmlformats.org/officeDocument/2006/relationships/image" Target="../media/image517.wmf"/></Relationships>
</file>

<file path=ppt/drawings/_rels/vmlDrawing68.vml.rels><?xml version="1.0" encoding="UTF-8" standalone="yes"?>
<Relationships xmlns="http://schemas.openxmlformats.org/package/2006/relationships"><Relationship Id="rId4" Type="http://schemas.openxmlformats.org/officeDocument/2006/relationships/image" Target="../media/image530.wmf"/><Relationship Id="rId3" Type="http://schemas.openxmlformats.org/officeDocument/2006/relationships/image" Target="../media/image529.wmf"/><Relationship Id="rId2" Type="http://schemas.openxmlformats.org/officeDocument/2006/relationships/image" Target="../media/image528.wmf"/><Relationship Id="rId1" Type="http://schemas.openxmlformats.org/officeDocument/2006/relationships/image" Target="../media/image527.wmf"/></Relationships>
</file>

<file path=ppt/drawings/_rels/vmlDrawing69.vml.rels><?xml version="1.0" encoding="UTF-8" standalone="yes"?>
<Relationships xmlns="http://schemas.openxmlformats.org/package/2006/relationships"><Relationship Id="rId4" Type="http://schemas.openxmlformats.org/officeDocument/2006/relationships/image" Target="../media/image534.wmf"/><Relationship Id="rId3" Type="http://schemas.openxmlformats.org/officeDocument/2006/relationships/image" Target="../media/image533.wmf"/><Relationship Id="rId2" Type="http://schemas.openxmlformats.org/officeDocument/2006/relationships/image" Target="../media/image532.wmf"/><Relationship Id="rId1" Type="http://schemas.openxmlformats.org/officeDocument/2006/relationships/image" Target="../media/image531.wmf"/></Relationships>
</file>

<file path=ppt/drawings/_rels/vmlDrawing7.vml.rels><?xml version="1.0" encoding="UTF-8" standalone="yes"?>
<Relationships xmlns="http://schemas.openxmlformats.org/package/2006/relationships"><Relationship Id="rId4" Type="http://schemas.openxmlformats.org/officeDocument/2006/relationships/image" Target="../media/image33.wmf"/><Relationship Id="rId3" Type="http://schemas.openxmlformats.org/officeDocument/2006/relationships/image" Target="../media/image10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drawings/_rels/vmlDrawing70.vml.rels><?xml version="1.0" encoding="UTF-8" standalone="yes"?>
<Relationships xmlns="http://schemas.openxmlformats.org/package/2006/relationships"><Relationship Id="rId9" Type="http://schemas.openxmlformats.org/officeDocument/2006/relationships/image" Target="../media/image126.wmf"/><Relationship Id="rId8" Type="http://schemas.openxmlformats.org/officeDocument/2006/relationships/image" Target="../media/image539.wmf"/><Relationship Id="rId7" Type="http://schemas.openxmlformats.org/officeDocument/2006/relationships/image" Target="../media/image538.wmf"/><Relationship Id="rId6" Type="http://schemas.openxmlformats.org/officeDocument/2006/relationships/image" Target="../media/image537.wmf"/><Relationship Id="rId5" Type="http://schemas.openxmlformats.org/officeDocument/2006/relationships/image" Target="../media/image536.wmf"/><Relationship Id="rId4" Type="http://schemas.openxmlformats.org/officeDocument/2006/relationships/image" Target="../media/image33.wmf"/><Relationship Id="rId3" Type="http://schemas.openxmlformats.org/officeDocument/2006/relationships/image" Target="../media/image10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drawings/_rels/vmlDrawing71.vml.rels><?xml version="1.0" encoding="UTF-8" standalone="yes"?>
<Relationships xmlns="http://schemas.openxmlformats.org/package/2006/relationships"><Relationship Id="rId9" Type="http://schemas.openxmlformats.org/officeDocument/2006/relationships/image" Target="../media/image543.wmf"/><Relationship Id="rId8" Type="http://schemas.openxmlformats.org/officeDocument/2006/relationships/image" Target="../media/image542.wmf"/><Relationship Id="rId7" Type="http://schemas.openxmlformats.org/officeDocument/2006/relationships/image" Target="../media/image541.wmf"/><Relationship Id="rId6" Type="http://schemas.openxmlformats.org/officeDocument/2006/relationships/image" Target="../media/image540.wmf"/><Relationship Id="rId5" Type="http://schemas.openxmlformats.org/officeDocument/2006/relationships/image" Target="../media/image148.wmf"/><Relationship Id="rId4" Type="http://schemas.openxmlformats.org/officeDocument/2006/relationships/image" Target="../media/image33.wmf"/><Relationship Id="rId3" Type="http://schemas.openxmlformats.org/officeDocument/2006/relationships/image" Target="../media/image10.wmf"/><Relationship Id="rId2" Type="http://schemas.openxmlformats.org/officeDocument/2006/relationships/image" Target="../media/image32.wmf"/><Relationship Id="rId10" Type="http://schemas.openxmlformats.org/officeDocument/2006/relationships/image" Target="../media/image544.wmf"/><Relationship Id="rId1" Type="http://schemas.openxmlformats.org/officeDocument/2006/relationships/image" Target="../media/image31.wmf"/></Relationships>
</file>

<file path=ppt/drawings/_rels/vmlDrawing72.vml.rels><?xml version="1.0" encoding="UTF-8" standalone="yes"?>
<Relationships xmlns="http://schemas.openxmlformats.org/package/2006/relationships"><Relationship Id="rId7" Type="http://schemas.openxmlformats.org/officeDocument/2006/relationships/image" Target="../media/image545.wmf"/><Relationship Id="rId6" Type="http://schemas.openxmlformats.org/officeDocument/2006/relationships/image" Target="../media/image542.wmf"/><Relationship Id="rId5" Type="http://schemas.openxmlformats.org/officeDocument/2006/relationships/image" Target="../media/image539.wmf"/><Relationship Id="rId4" Type="http://schemas.openxmlformats.org/officeDocument/2006/relationships/image" Target="../media/image33.wmf"/><Relationship Id="rId3" Type="http://schemas.openxmlformats.org/officeDocument/2006/relationships/image" Target="../media/image10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drawings/_rels/vmlDrawing8.vml.rels><?xml version="1.0" encoding="UTF-8" standalone="yes"?>
<Relationships xmlns="http://schemas.openxmlformats.org/package/2006/relationships"><Relationship Id="rId9" Type="http://schemas.openxmlformats.org/officeDocument/2006/relationships/image" Target="../media/image42.wmf"/><Relationship Id="rId8" Type="http://schemas.openxmlformats.org/officeDocument/2006/relationships/image" Target="../media/image41.wmf"/><Relationship Id="rId7" Type="http://schemas.openxmlformats.org/officeDocument/2006/relationships/image" Target="../media/image40.wmf"/><Relationship Id="rId6" Type="http://schemas.openxmlformats.org/officeDocument/2006/relationships/image" Target="../media/image39.wmf"/><Relationship Id="rId5" Type="http://schemas.openxmlformats.org/officeDocument/2006/relationships/image" Target="../media/image38.wmf"/><Relationship Id="rId4" Type="http://schemas.openxmlformats.org/officeDocument/2006/relationships/image" Target="../media/image37.wmf"/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0" Type="http://schemas.openxmlformats.org/officeDocument/2006/relationships/image" Target="../media/image43.wmf"/><Relationship Id="rId1" Type="http://schemas.openxmlformats.org/officeDocument/2006/relationships/image" Target="../media/image34.wmf"/></Relationships>
</file>

<file path=ppt/drawings/_rels/vmlDrawing9.vml.rels><?xml version="1.0" encoding="UTF-8" standalone="yes"?>
<Relationships xmlns="http://schemas.openxmlformats.org/package/2006/relationships"><Relationship Id="rId7" Type="http://schemas.openxmlformats.org/officeDocument/2006/relationships/image" Target="../media/image43.wmf"/><Relationship Id="rId6" Type="http://schemas.openxmlformats.org/officeDocument/2006/relationships/image" Target="../media/image42.wmf"/><Relationship Id="rId5" Type="http://schemas.openxmlformats.org/officeDocument/2006/relationships/image" Target="../media/image47.wmf"/><Relationship Id="rId4" Type="http://schemas.openxmlformats.org/officeDocument/2006/relationships/image" Target="../media/image38.wmf"/><Relationship Id="rId3" Type="http://schemas.openxmlformats.org/officeDocument/2006/relationships/image" Target="../media/image46.wmf"/><Relationship Id="rId2" Type="http://schemas.openxmlformats.org/officeDocument/2006/relationships/image" Target="../media/image45.wmf"/><Relationship Id="rId1" Type="http://schemas.openxmlformats.org/officeDocument/2006/relationships/image" Target="../media/image4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pPr>
              <a:defRPr/>
            </a:pPr>
            <a:fld id="{4CDF8064-1D55-E34D-B23D-7274204F2FE5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703060505090304" charset="0"/>
        <a:ea typeface="宋体" panose="02010600030101010101" charset="-122"/>
        <a:cs typeface="宋体" panose="02010600030101010101" charset="-122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703060505090304" charset="0"/>
        <a:ea typeface="宋体" panose="02010600030101010101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703060505090304" charset="0"/>
        <a:ea typeface="宋体" panose="02010600030101010101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703060505090304" charset="0"/>
        <a:ea typeface="宋体" panose="02010600030101010101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703060505090304" charset="0"/>
        <a:ea typeface="宋体" panose="02010600030101010101" charset="-122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7D1F418-FB1A-5E4C-8C75-FEA57CE4CEDC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vmlDrawing" Target="../drawings/vmlDrawing1.vml"/><Relationship Id="rId17" Type="http://schemas.openxmlformats.org/officeDocument/2006/relationships/image" Target="../media/image5.png"/><Relationship Id="rId16" Type="http://schemas.openxmlformats.org/officeDocument/2006/relationships/image" Target="../media/image4.png"/><Relationship Id="rId15" Type="http://schemas.openxmlformats.org/officeDocument/2006/relationships/image" Target="../media/image3.GIF"/><Relationship Id="rId14" Type="http://schemas.openxmlformats.org/officeDocument/2006/relationships/image" Target="../media/image2.png"/><Relationship Id="rId13" Type="http://schemas.openxmlformats.org/officeDocument/2006/relationships/oleObject" Target="../embeddings/oleObject1.bin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9" Type="http://schemas.openxmlformats.org/officeDocument/2006/relationships/theme" Target="../theme/theme2.xml"/><Relationship Id="rId18" Type="http://schemas.openxmlformats.org/officeDocument/2006/relationships/vmlDrawing" Target="../drawings/vmlDrawing2.vml"/><Relationship Id="rId17" Type="http://schemas.openxmlformats.org/officeDocument/2006/relationships/image" Target="../media/image5.png"/><Relationship Id="rId16" Type="http://schemas.openxmlformats.org/officeDocument/2006/relationships/image" Target="../media/image4.png"/><Relationship Id="rId15" Type="http://schemas.openxmlformats.org/officeDocument/2006/relationships/image" Target="../media/image3.GIF"/><Relationship Id="rId14" Type="http://schemas.openxmlformats.org/officeDocument/2006/relationships/image" Target="../media/image2.png"/><Relationship Id="rId13" Type="http://schemas.openxmlformats.org/officeDocument/2006/relationships/oleObject" Target="../embeddings/oleObject2.bin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29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8" Type="http://schemas.openxmlformats.org/officeDocument/2006/relationships/theme" Target="../theme/theme3.xml"/><Relationship Id="rId17" Type="http://schemas.openxmlformats.org/officeDocument/2006/relationships/vmlDrawing" Target="../drawings/vmlDrawing3.vml"/><Relationship Id="rId16" Type="http://schemas.openxmlformats.org/officeDocument/2006/relationships/image" Target="../media/image4.png"/><Relationship Id="rId15" Type="http://schemas.openxmlformats.org/officeDocument/2006/relationships/image" Target="../media/image3.GIF"/><Relationship Id="rId14" Type="http://schemas.openxmlformats.org/officeDocument/2006/relationships/image" Target="../media/image2.png"/><Relationship Id="rId13" Type="http://schemas.openxmlformats.org/officeDocument/2006/relationships/oleObject" Target="../embeddings/oleObject3.bin"/><Relationship Id="rId12" Type="http://schemas.openxmlformats.org/officeDocument/2006/relationships/image" Target="../media/image5.png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23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0.xml"/><Relationship Id="rId6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5.xml"/><Relationship Id="rId18" Type="http://schemas.openxmlformats.org/officeDocument/2006/relationships/theme" Target="../theme/theme4.xml"/><Relationship Id="rId17" Type="http://schemas.openxmlformats.org/officeDocument/2006/relationships/vmlDrawing" Target="../drawings/vmlDrawing4.vml"/><Relationship Id="rId16" Type="http://schemas.openxmlformats.org/officeDocument/2006/relationships/image" Target="../media/image4.png"/><Relationship Id="rId15" Type="http://schemas.openxmlformats.org/officeDocument/2006/relationships/image" Target="../media/image3.GIF"/><Relationship Id="rId14" Type="http://schemas.openxmlformats.org/officeDocument/2006/relationships/image" Target="../media/image2.png"/><Relationship Id="rId13" Type="http://schemas.openxmlformats.org/officeDocument/2006/relationships/oleObject" Target="../embeddings/oleObject4.bin"/><Relationship Id="rId12" Type="http://schemas.openxmlformats.org/officeDocument/2006/relationships/image" Target="../media/image5.png"/><Relationship Id="rId11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3.xml"/><Relationship Id="rId1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ChangeArrowheads="1"/>
          </p:cNvSpPr>
          <p:nvPr/>
        </p:nvSpPr>
        <p:spPr bwMode="ltGray">
          <a:xfrm rot="5400000">
            <a:off x="-3199606" y="3190081"/>
            <a:ext cx="6858000" cy="477838"/>
          </a:xfrm>
          <a:prstGeom prst="rect">
            <a:avLst/>
          </a:prstGeom>
          <a:gradFill rotWithShape="1">
            <a:gsLst>
              <a:gs pos="0">
                <a:srgbClr val="B4CDDE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69987" name="Rectangle 3"/>
          <p:cNvSpPr>
            <a:spLocks noChangeArrowheads="1"/>
          </p:cNvSpPr>
          <p:nvPr/>
        </p:nvSpPr>
        <p:spPr bwMode="ltGray">
          <a:xfrm>
            <a:off x="0" y="0"/>
            <a:ext cx="9144000" cy="468313"/>
          </a:xfrm>
          <a:prstGeom prst="rect">
            <a:avLst/>
          </a:prstGeom>
          <a:gradFill rotWithShape="1">
            <a:gsLst>
              <a:gs pos="0">
                <a:srgbClr val="B4CDDE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pic>
        <p:nvPicPr>
          <p:cNvPr id="1028" name="Picture 4" descr="xsf1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169989" name="Rectangle 5"/>
          <p:cNvSpPr>
            <a:spLocks noChangeArrowheads="1"/>
          </p:cNvSpPr>
          <p:nvPr/>
        </p:nvSpPr>
        <p:spPr bwMode="auto">
          <a:xfrm>
            <a:off x="8607425" y="6415088"/>
            <a:ext cx="403225" cy="376237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0" rIns="0" bIns="0"/>
          <a:lstStyle/>
          <a:p>
            <a:pPr algn="r" eaLnBrk="0" hangingPunct="0">
              <a:defRPr/>
            </a:pPr>
            <a:fld id="{D2E232DC-6DAA-4C45-B358-3394C7B470C3}" type="slidenum">
              <a:rPr lang="zh-CN" altLang="en-US" b="1">
                <a:solidFill>
                  <a:srgbClr val="CC3300"/>
                </a:solidFill>
              </a:rPr>
            </a:fld>
            <a:endParaRPr lang="en-US" altLang="zh-CN" b="1">
              <a:solidFill>
                <a:srgbClr val="CC3300"/>
              </a:solidFill>
            </a:endParaRPr>
          </a:p>
        </p:txBody>
      </p:sp>
      <p:sp>
        <p:nvSpPr>
          <p:cNvPr id="169990" name="Line 6"/>
          <p:cNvSpPr>
            <a:spLocks noChangeShapeType="1"/>
          </p:cNvSpPr>
          <p:nvPr/>
        </p:nvSpPr>
        <p:spPr bwMode="ltGray">
          <a:xfrm>
            <a:off x="0" y="463550"/>
            <a:ext cx="9144000" cy="0"/>
          </a:xfrm>
          <a:prstGeom prst="line">
            <a:avLst/>
          </a:prstGeom>
          <a:noFill/>
          <a:ln w="3175">
            <a:solidFill>
              <a:srgbClr val="101868"/>
            </a:solidFill>
            <a:rou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graphicFrame>
        <p:nvGraphicFramePr>
          <p:cNvPr id="1031" name="Object 7"/>
          <p:cNvGraphicFramePr>
            <a:graphicFrameLocks noChangeAspect="1"/>
          </p:cNvGraphicFramePr>
          <p:nvPr/>
        </p:nvGraphicFramePr>
        <p:xfrm>
          <a:off x="8288338" y="9525"/>
          <a:ext cx="839787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4" name="位图图像" r:id="rId13" imgW="1457325" imgH="762000" progId="Paint.Picture">
                  <p:embed/>
                </p:oleObj>
              </mc:Choice>
              <mc:Fallback>
                <p:oleObj name="位图图像" r:id="rId13" imgW="1457325" imgH="762000" progId="Paint.Picture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ltGray">
                      <a:xfrm>
                        <a:off x="8288338" y="9525"/>
                        <a:ext cx="839787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9992" name="Line 8"/>
          <p:cNvSpPr>
            <a:spLocks noChangeShapeType="1"/>
          </p:cNvSpPr>
          <p:nvPr/>
        </p:nvSpPr>
        <p:spPr bwMode="ltGray">
          <a:xfrm>
            <a:off x="452438" y="-9525"/>
            <a:ext cx="0" cy="6867525"/>
          </a:xfrm>
          <a:prstGeom prst="line">
            <a:avLst/>
          </a:prstGeom>
          <a:noFill/>
          <a:ln w="3175">
            <a:solidFill>
              <a:srgbClr val="331B4D"/>
            </a:solidFill>
            <a:rou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pic>
        <p:nvPicPr>
          <p:cNvPr id="1033" name="Picture 9" descr="GIF-378"/>
          <p:cNvPicPr>
            <a:picLocks noChangeAspect="1" noChangeArrowheads="1" noCrop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245475" y="9525"/>
            <a:ext cx="252413" cy="27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69994" name="Rectangle 10"/>
          <p:cNvSpPr>
            <a:spLocks noChangeArrowheads="1"/>
          </p:cNvSpPr>
          <p:nvPr/>
        </p:nvSpPr>
        <p:spPr bwMode="auto">
          <a:xfrm>
            <a:off x="604838" y="60325"/>
            <a:ext cx="1268412" cy="36512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0" tIns="0" rIns="0" bIns="0" anchor="ctr">
            <a:spAutoFit/>
          </a:bodyPr>
          <a:lstStyle/>
          <a:p>
            <a:pPr fontAlgn="ctr">
              <a:buClr>
                <a:srgbClr val="FF3300"/>
              </a:buClr>
              <a:buFont typeface="Wingdings" panose="05000000000000000000" charset="0"/>
              <a:buNone/>
              <a:defRPr/>
            </a:pPr>
            <a:r>
              <a:rPr lang="zh-CN" altLang="en-US" sz="2000">
                <a:solidFill>
                  <a:srgbClr val="394600"/>
                </a:solidFill>
                <a:latin typeface="Arial" panose="020B0604020202090204" pitchFamily="34" charset="0"/>
                <a:ea typeface="华文新魏" panose="02010800040101010101" charset="-122"/>
                <a:cs typeface="Times New Roman" panose="02020703060505090304" charset="0"/>
              </a:rPr>
              <a:t>教学内容</a:t>
            </a:r>
            <a:r>
              <a:rPr lang="zh-CN" altLang="en-US">
                <a:solidFill>
                  <a:srgbClr val="394600"/>
                </a:solidFill>
                <a:latin typeface="Arial" panose="020B0604020202090204" pitchFamily="34" charset="0"/>
                <a:ea typeface="华文新魏" panose="02010800040101010101" charset="-122"/>
                <a:cs typeface="Times New Roman" panose="02020703060505090304" charset="0"/>
              </a:rPr>
              <a:t>   </a:t>
            </a:r>
            <a:endParaRPr lang="zh-CN" altLang="en-US">
              <a:solidFill>
                <a:srgbClr val="394600"/>
              </a:solidFill>
              <a:ea typeface="华文新魏" panose="02010800040101010101" charset="-122"/>
              <a:cs typeface="Times New Roman" panose="02020703060505090304" charset="0"/>
            </a:endParaRPr>
          </a:p>
        </p:txBody>
      </p:sp>
      <p:pic>
        <p:nvPicPr>
          <p:cNvPr id="1035" name="Picture 11" descr="xsf1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38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6" name="Picture 12" descr="xsf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5381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7" name="Picture 13" descr="xsf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1779588" y="18034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8" name="Picture 14" descr="xsf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149725" y="37258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9" name="Picture 15" descr="xsf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224338" y="53244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0" name="Picture 16" descr="xsf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355850" y="384651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1" name="Picture 17" descr="xsf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73563" y="21018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2" name="Picture 18" descr="xsf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257925" y="34242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3" name="Picture 19" descr="xsf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499225" y="5084763"/>
            <a:ext cx="838200" cy="219075"/>
          </a:xfrm>
          <a:prstGeom prst="rect">
            <a:avLst/>
          </a:prstGeom>
          <a:noFill/>
          <a:ln>
            <a:noFill/>
          </a:ln>
        </p:spPr>
      </p:pic>
      <p:sp>
        <p:nvSpPr>
          <p:cNvPr id="170004" name="Rectangle 20"/>
          <p:cNvSpPr>
            <a:spLocks noChangeArrowheads="1"/>
          </p:cNvSpPr>
          <p:nvPr/>
        </p:nvSpPr>
        <p:spPr bwMode="auto">
          <a:xfrm rot="18900000">
            <a:off x="1724025" y="1762125"/>
            <a:ext cx="914400" cy="285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70005" name="Rectangle 21"/>
          <p:cNvSpPr>
            <a:spLocks noChangeArrowheads="1"/>
          </p:cNvSpPr>
          <p:nvPr/>
        </p:nvSpPr>
        <p:spPr bwMode="auto">
          <a:xfrm rot="18900000">
            <a:off x="4084638" y="3694113"/>
            <a:ext cx="914400" cy="285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70006" name="Rectangle 22"/>
          <p:cNvSpPr>
            <a:spLocks noChangeArrowheads="1"/>
          </p:cNvSpPr>
          <p:nvPr/>
        </p:nvSpPr>
        <p:spPr bwMode="auto">
          <a:xfrm rot="18900000">
            <a:off x="6465888" y="5018088"/>
            <a:ext cx="914400" cy="285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pic>
        <p:nvPicPr>
          <p:cNvPr id="1047" name="Picture 23" descr="xsf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200275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8" name="Picture 24" descr="xsf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9" name="Picture 25" descr="xsf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2450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0" name="Picture 26" descr="xsf"/>
          <p:cNvPicPr>
            <a:picLocks noChangeAspect="1" noChangeArrowheads="1"/>
          </p:cNvPicPr>
          <p:nvPr/>
        </p:nvPicPr>
        <p:blipFill>
          <a:blip r:embed="rId16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1" name="Picture 27" descr="xsf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64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2" name="Picture 28" descr="xsf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48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3" name="Picture 29" descr="xsf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4" name="Picture 30" descr="xsf"/>
          <p:cNvPicPr>
            <a:picLocks noChangeAspect="1" noChangeArrowheads="1"/>
          </p:cNvPicPr>
          <p:nvPr/>
        </p:nvPicPr>
        <p:blipFill>
          <a:blip r:embed="rId16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5" name="Picture 31" descr="xsf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6" name="Picture 32" descr="xsf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7" name="Picture 33" descr="xsf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8" name="Picture 34" descr="xsf"/>
          <p:cNvPicPr>
            <a:picLocks noChangeAspect="1" noChangeArrowheads="1"/>
          </p:cNvPicPr>
          <p:nvPr/>
        </p:nvPicPr>
        <p:blipFill>
          <a:blip r:embed="rId16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9" name="Picture 35" descr="xsf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0" name="Picture 36" descr="xsf"/>
          <p:cNvPicPr>
            <a:picLocks noChangeAspect="1" noChangeArrowheads="1"/>
          </p:cNvPicPr>
          <p:nvPr/>
        </p:nvPicPr>
        <p:blipFill>
          <a:blip r:embed="rId16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1" name="Picture 37" descr="xsf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2" name="Picture 38" descr="xsf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3" name="Picture 39" descr="xsf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49561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4" name="Picture 40" descr="xsf"/>
          <p:cNvPicPr>
            <a:picLocks noChangeAspect="1" noChangeArrowheads="1"/>
          </p:cNvPicPr>
          <p:nvPr/>
        </p:nvPicPr>
        <p:blipFill>
          <a:blip r:embed="rId16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49545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5" name="Picture 42" descr="xsf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6" name="Picture 43" descr="xsf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5980113"/>
            <a:ext cx="219075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170068" name="Text Box 84"/>
          <p:cNvSpPr txBox="1">
            <a:spLocks noChangeArrowheads="1"/>
          </p:cNvSpPr>
          <p:nvPr/>
        </p:nvSpPr>
        <p:spPr bwMode="ltGray">
          <a:xfrm>
            <a:off x="58738" y="715963"/>
            <a:ext cx="304800" cy="2686050"/>
          </a:xfrm>
          <a:prstGeom prst="rect">
            <a:avLst/>
          </a:prstGeom>
          <a:noFill/>
          <a:ln>
            <a:noFill/>
          </a:ln>
          <a:effectLst/>
        </p:spPr>
        <p:txBody>
          <a:bodyPr vert="eaVert" wrap="none" lIns="0" tIns="0" rIns="0" bIns="0">
            <a:spAutoFit/>
          </a:bodyPr>
          <a:lstStyle/>
          <a:p>
            <a:pPr eaLnBrk="0" fontAlgn="ctr" hangingPunct="0">
              <a:buClr>
                <a:srgbClr val="B2B2B2"/>
              </a:buClr>
              <a:buSzPct val="75000"/>
              <a:buFont typeface="Wingdings" panose="05000000000000000000" charset="0"/>
              <a:buNone/>
              <a:defRPr/>
            </a:pPr>
            <a:r>
              <a:rPr lang="zh-CN" altLang="en-US" sz="2000">
                <a:solidFill>
                  <a:schemeClr val="folHlink"/>
                </a:solidFill>
                <a:latin typeface="华文行楷" panose="02010800040101010101" charset="-122"/>
                <a:ea typeface="华文行楷" panose="02010800040101010101" charset="-122"/>
                <a:cs typeface="华文行楷" panose="02010800040101010101" charset="-122"/>
              </a:rPr>
              <a:t>复变函数与积分变换   </a:t>
            </a:r>
            <a:endParaRPr lang="zh-CN" altLang="en-US" sz="2000">
              <a:solidFill>
                <a:schemeClr val="folHlink"/>
              </a:solidFill>
              <a:latin typeface="华文行楷" panose="02010800040101010101" charset="-122"/>
              <a:ea typeface="华文行楷" panose="02010800040101010101" charset="-122"/>
              <a:cs typeface="华文行楷" panose="02010800040101010101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>
    <p:tnLst>
      <p:par>
        <p:cTn id="1" dur="indefinite" restart="never" nodeType="tmRoot"/>
      </p:par>
    </p:tnLst>
  </p:timing>
  <p:txStyles>
    <p:titleStyle>
      <a:lvl1pPr algn="l" rtl="0" fontAlgn="base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rgbClr val="A31221"/>
          </a:solidFill>
          <a:latin typeface="+mj-lt"/>
          <a:ea typeface="+mj-ea"/>
          <a:cs typeface="+mj-cs"/>
        </a:defRPr>
      </a:lvl1pPr>
      <a:lvl2pPr algn="l" rtl="0" fontAlgn="base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rgbClr val="A31221"/>
          </a:solidFill>
          <a:latin typeface="华文细黑" charset="0"/>
          <a:ea typeface="宋体" panose="02010600030101010101" charset="-122"/>
          <a:cs typeface="宋体" panose="02010600030101010101" charset="-122"/>
        </a:defRPr>
      </a:lvl2pPr>
      <a:lvl3pPr algn="l" rtl="0" fontAlgn="base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rgbClr val="A31221"/>
          </a:solidFill>
          <a:latin typeface="华文细黑" charset="0"/>
          <a:ea typeface="宋体" panose="02010600030101010101" charset="-122"/>
          <a:cs typeface="宋体" panose="02010600030101010101" charset="-122"/>
        </a:defRPr>
      </a:lvl3pPr>
      <a:lvl4pPr algn="l" rtl="0" fontAlgn="base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rgbClr val="A31221"/>
          </a:solidFill>
          <a:latin typeface="华文细黑" charset="0"/>
          <a:ea typeface="宋体" panose="02010600030101010101" charset="-122"/>
          <a:cs typeface="宋体" panose="02010600030101010101" charset="-122"/>
        </a:defRPr>
      </a:lvl4pPr>
      <a:lvl5pPr algn="l" rtl="0" fontAlgn="base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rgbClr val="A31221"/>
          </a:solidFill>
          <a:latin typeface="华文细黑" charset="0"/>
          <a:ea typeface="宋体" panose="02010600030101010101" charset="-122"/>
          <a:cs typeface="宋体" panose="02010600030101010101" charset="-122"/>
        </a:defRPr>
      </a:lvl5pPr>
      <a:lvl6pPr marL="457200" algn="l" rtl="0" fontAlgn="base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rgbClr val="A31221"/>
          </a:solidFill>
          <a:latin typeface="华文细黑" charset="0"/>
          <a:ea typeface="宋体" panose="02010600030101010101" charset="-122"/>
          <a:cs typeface="宋体" panose="02010600030101010101" charset="-122"/>
        </a:defRPr>
      </a:lvl6pPr>
      <a:lvl7pPr marL="914400" algn="l" rtl="0" fontAlgn="base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rgbClr val="A31221"/>
          </a:solidFill>
          <a:latin typeface="华文细黑" charset="0"/>
          <a:ea typeface="宋体" panose="02010600030101010101" charset="-122"/>
          <a:cs typeface="宋体" panose="02010600030101010101" charset="-122"/>
        </a:defRPr>
      </a:lvl7pPr>
      <a:lvl8pPr marL="1371600" algn="l" rtl="0" fontAlgn="base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rgbClr val="A31221"/>
          </a:solidFill>
          <a:latin typeface="华文细黑" charset="0"/>
          <a:ea typeface="宋体" panose="02010600030101010101" charset="-122"/>
          <a:cs typeface="宋体" panose="02010600030101010101" charset="-122"/>
        </a:defRPr>
      </a:lvl8pPr>
      <a:lvl9pPr marL="1828800" algn="l" rtl="0" fontAlgn="base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rgbClr val="A31221"/>
          </a:solidFill>
          <a:latin typeface="华文细黑" charset="0"/>
          <a:ea typeface="宋体" panose="02010600030101010101" charset="-122"/>
          <a:cs typeface="宋体" panose="02010600030101010101" charset="-122"/>
        </a:defRPr>
      </a:lvl9pPr>
    </p:titleStyle>
    <p:bodyStyle>
      <a:lvl1pPr marL="284480" indent="-284480" algn="l" defTabSz="346075" rtl="0" fontAlgn="base">
        <a:lnSpc>
          <a:spcPct val="90000"/>
        </a:lnSpc>
        <a:spcBef>
          <a:spcPct val="0"/>
        </a:spcBef>
        <a:spcAft>
          <a:spcPct val="50000"/>
        </a:spcAft>
        <a:buClr>
          <a:srgbClr val="A31221"/>
        </a:buClr>
        <a:buSzPct val="75000"/>
        <a:buFont typeface="Wingdings 3" panose="05040102010807070707" charset="0"/>
        <a:buChar char="u"/>
        <a:tabLst>
          <a:tab pos="1260475" algn="l"/>
        </a:tabLst>
        <a:defRPr kumimoji="1" sz="3200">
          <a:solidFill>
            <a:srgbClr val="000000"/>
          </a:solidFill>
          <a:latin typeface="+mn-lt"/>
          <a:ea typeface="+mn-ea"/>
          <a:cs typeface="+mn-cs"/>
        </a:defRPr>
      </a:lvl1pPr>
      <a:lvl2pPr marL="622300" indent="-224155" algn="l" defTabSz="346075" rtl="0" fontAlgn="base">
        <a:lnSpc>
          <a:spcPct val="90000"/>
        </a:lnSpc>
        <a:spcBef>
          <a:spcPct val="0"/>
        </a:spcBef>
        <a:spcAft>
          <a:spcPct val="50000"/>
        </a:spcAft>
        <a:buClr>
          <a:srgbClr val="838487"/>
        </a:buClr>
        <a:buSzPct val="75000"/>
        <a:buFont typeface="Wingdings 3" panose="05040102010807070707" charset="0"/>
        <a:buChar char="u"/>
        <a:tabLst>
          <a:tab pos="1260475" algn="l"/>
        </a:tabLst>
        <a:defRPr kumimoji="1" sz="2800">
          <a:solidFill>
            <a:srgbClr val="000000"/>
          </a:solidFill>
          <a:latin typeface="+mn-lt"/>
          <a:ea typeface="+mn-ea"/>
        </a:defRPr>
      </a:lvl2pPr>
      <a:lvl3pPr marL="916305" indent="-179705" algn="l" defTabSz="346075" rtl="0" fontAlgn="base">
        <a:lnSpc>
          <a:spcPct val="90000"/>
        </a:lnSpc>
        <a:spcBef>
          <a:spcPct val="0"/>
        </a:spcBef>
        <a:spcAft>
          <a:spcPct val="50000"/>
        </a:spcAft>
        <a:buClr>
          <a:srgbClr val="838487"/>
        </a:buClr>
        <a:buSzPct val="75000"/>
        <a:buFont typeface="Wingdings 3" panose="05040102010807070707" charset="0"/>
        <a:buChar char="u"/>
        <a:tabLst>
          <a:tab pos="1260475" algn="l"/>
        </a:tabLst>
        <a:defRPr kumimoji="1" sz="2400">
          <a:solidFill>
            <a:srgbClr val="000000"/>
          </a:solidFill>
          <a:latin typeface="+mn-lt"/>
          <a:ea typeface="+mn-ea"/>
        </a:defRPr>
      </a:lvl3pPr>
      <a:lvl4pPr marL="1200150" indent="-170180" algn="l" defTabSz="346075" rtl="0" fontAlgn="base">
        <a:lnSpc>
          <a:spcPct val="90000"/>
        </a:lnSpc>
        <a:spcBef>
          <a:spcPct val="0"/>
        </a:spcBef>
        <a:spcAft>
          <a:spcPct val="50000"/>
        </a:spcAft>
        <a:buClr>
          <a:srgbClr val="838487"/>
        </a:buClr>
        <a:buSzPct val="75000"/>
        <a:buFont typeface="Wingdings 3" panose="05040102010807070707" charset="0"/>
        <a:buChar char="u"/>
        <a:tabLst>
          <a:tab pos="1260475" algn="l"/>
        </a:tabLst>
        <a:defRPr kumimoji="1" sz="2200">
          <a:solidFill>
            <a:srgbClr val="000000"/>
          </a:solidFill>
          <a:latin typeface="+mn-lt"/>
          <a:ea typeface="+mn-ea"/>
        </a:defRPr>
      </a:lvl4pPr>
      <a:lvl5pPr marL="1484630" indent="-170180" algn="l" defTabSz="346075" rtl="0" fontAlgn="base">
        <a:lnSpc>
          <a:spcPct val="90000"/>
        </a:lnSpc>
        <a:spcBef>
          <a:spcPct val="0"/>
        </a:spcBef>
        <a:spcAft>
          <a:spcPct val="50000"/>
        </a:spcAft>
        <a:buClr>
          <a:srgbClr val="838487"/>
        </a:buClr>
        <a:buSzPct val="75000"/>
        <a:buFont typeface="Wingdings 3" panose="05040102010807070707" charset="0"/>
        <a:buChar char="u"/>
        <a:tabLst>
          <a:tab pos="1260475" algn="l"/>
        </a:tabLst>
        <a:defRPr kumimoji="1" sz="2200">
          <a:solidFill>
            <a:srgbClr val="000000"/>
          </a:solidFill>
          <a:latin typeface="+mn-lt"/>
          <a:ea typeface="+mn-ea"/>
        </a:defRPr>
      </a:lvl5pPr>
      <a:lvl6pPr marL="1941830" indent="-170180" algn="l" defTabSz="346075" rtl="0" fontAlgn="base">
        <a:lnSpc>
          <a:spcPct val="90000"/>
        </a:lnSpc>
        <a:spcBef>
          <a:spcPct val="0"/>
        </a:spcBef>
        <a:spcAft>
          <a:spcPct val="50000"/>
        </a:spcAft>
        <a:buClr>
          <a:srgbClr val="838487"/>
        </a:buClr>
        <a:buSzPct val="75000"/>
        <a:buFont typeface="Wingdings 3" panose="05040102010807070707" charset="0"/>
        <a:buChar char="u"/>
        <a:tabLst>
          <a:tab pos="1260475" algn="l"/>
        </a:tabLst>
        <a:defRPr sz="2200">
          <a:solidFill>
            <a:srgbClr val="000000"/>
          </a:solidFill>
          <a:latin typeface="+mn-lt"/>
          <a:ea typeface="+mn-ea"/>
        </a:defRPr>
      </a:lvl6pPr>
      <a:lvl7pPr marL="2399030" indent="-170180" algn="l" defTabSz="346075" rtl="0" fontAlgn="base">
        <a:lnSpc>
          <a:spcPct val="90000"/>
        </a:lnSpc>
        <a:spcBef>
          <a:spcPct val="0"/>
        </a:spcBef>
        <a:spcAft>
          <a:spcPct val="50000"/>
        </a:spcAft>
        <a:buClr>
          <a:srgbClr val="838487"/>
        </a:buClr>
        <a:buSzPct val="75000"/>
        <a:buFont typeface="Wingdings 3" panose="05040102010807070707" charset="0"/>
        <a:buChar char="u"/>
        <a:tabLst>
          <a:tab pos="1260475" algn="l"/>
        </a:tabLst>
        <a:defRPr sz="2200">
          <a:solidFill>
            <a:srgbClr val="000000"/>
          </a:solidFill>
          <a:latin typeface="+mn-lt"/>
          <a:ea typeface="+mn-ea"/>
        </a:defRPr>
      </a:lvl7pPr>
      <a:lvl8pPr marL="2856230" indent="-170180" algn="l" defTabSz="346075" rtl="0" fontAlgn="base">
        <a:lnSpc>
          <a:spcPct val="90000"/>
        </a:lnSpc>
        <a:spcBef>
          <a:spcPct val="0"/>
        </a:spcBef>
        <a:spcAft>
          <a:spcPct val="50000"/>
        </a:spcAft>
        <a:buClr>
          <a:srgbClr val="838487"/>
        </a:buClr>
        <a:buSzPct val="75000"/>
        <a:buFont typeface="Wingdings 3" panose="05040102010807070707" charset="0"/>
        <a:buChar char="u"/>
        <a:tabLst>
          <a:tab pos="1260475" algn="l"/>
        </a:tabLst>
        <a:defRPr sz="2200">
          <a:solidFill>
            <a:srgbClr val="000000"/>
          </a:solidFill>
          <a:latin typeface="+mn-lt"/>
          <a:ea typeface="+mn-ea"/>
        </a:defRPr>
      </a:lvl8pPr>
      <a:lvl9pPr marL="3313430" indent="-170180" algn="l" defTabSz="346075" rtl="0" fontAlgn="base">
        <a:lnSpc>
          <a:spcPct val="90000"/>
        </a:lnSpc>
        <a:spcBef>
          <a:spcPct val="0"/>
        </a:spcBef>
        <a:spcAft>
          <a:spcPct val="50000"/>
        </a:spcAft>
        <a:buClr>
          <a:srgbClr val="838487"/>
        </a:buClr>
        <a:buSzPct val="75000"/>
        <a:buFont typeface="Wingdings 3" panose="05040102010807070707" charset="0"/>
        <a:buChar char="u"/>
        <a:tabLst>
          <a:tab pos="1260475" algn="l"/>
        </a:tabLst>
        <a:defRPr sz="22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ChangeArrowheads="1"/>
          </p:cNvSpPr>
          <p:nvPr/>
        </p:nvSpPr>
        <p:spPr bwMode="ltGray">
          <a:xfrm rot="5400000">
            <a:off x="-3199606" y="3190081"/>
            <a:ext cx="6858000" cy="477838"/>
          </a:xfrm>
          <a:prstGeom prst="rect">
            <a:avLst/>
          </a:prstGeom>
          <a:gradFill rotWithShape="1">
            <a:gsLst>
              <a:gs pos="0">
                <a:srgbClr val="B4CDDE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71011" name="Rectangle 3"/>
          <p:cNvSpPr>
            <a:spLocks noChangeArrowheads="1"/>
          </p:cNvSpPr>
          <p:nvPr/>
        </p:nvSpPr>
        <p:spPr bwMode="ltGray">
          <a:xfrm>
            <a:off x="0" y="0"/>
            <a:ext cx="9144000" cy="468313"/>
          </a:xfrm>
          <a:prstGeom prst="rect">
            <a:avLst/>
          </a:prstGeom>
          <a:gradFill rotWithShape="1">
            <a:gsLst>
              <a:gs pos="0">
                <a:srgbClr val="B4CDDE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pic>
        <p:nvPicPr>
          <p:cNvPr id="2052" name="Picture 4" descr="xsf1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171013" name="Rectangle 5"/>
          <p:cNvSpPr>
            <a:spLocks noChangeArrowheads="1"/>
          </p:cNvSpPr>
          <p:nvPr/>
        </p:nvSpPr>
        <p:spPr bwMode="auto">
          <a:xfrm>
            <a:off x="8607425" y="6415088"/>
            <a:ext cx="403225" cy="376237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0" rIns="0" bIns="0"/>
          <a:lstStyle/>
          <a:p>
            <a:pPr algn="r" eaLnBrk="0" hangingPunct="0">
              <a:defRPr/>
            </a:pPr>
            <a:fld id="{92C2480E-87E3-F647-93F5-F576B357EC2F}" type="slidenum">
              <a:rPr lang="zh-CN" altLang="en-US" b="1">
                <a:solidFill>
                  <a:srgbClr val="CC3300"/>
                </a:solidFill>
              </a:rPr>
            </a:fld>
            <a:endParaRPr lang="en-US" altLang="zh-CN" b="1">
              <a:solidFill>
                <a:srgbClr val="CC3300"/>
              </a:solidFill>
            </a:endParaRPr>
          </a:p>
        </p:txBody>
      </p:sp>
      <p:sp>
        <p:nvSpPr>
          <p:cNvPr id="171014" name="Line 6"/>
          <p:cNvSpPr>
            <a:spLocks noChangeShapeType="1"/>
          </p:cNvSpPr>
          <p:nvPr/>
        </p:nvSpPr>
        <p:spPr bwMode="ltGray">
          <a:xfrm>
            <a:off x="0" y="463550"/>
            <a:ext cx="9144000" cy="0"/>
          </a:xfrm>
          <a:prstGeom prst="line">
            <a:avLst/>
          </a:prstGeom>
          <a:noFill/>
          <a:ln w="3175">
            <a:solidFill>
              <a:srgbClr val="101868"/>
            </a:solidFill>
            <a:rou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graphicFrame>
        <p:nvGraphicFramePr>
          <p:cNvPr id="2055" name="Object 7"/>
          <p:cNvGraphicFramePr>
            <a:graphicFrameLocks noChangeAspect="1"/>
          </p:cNvGraphicFramePr>
          <p:nvPr/>
        </p:nvGraphicFramePr>
        <p:xfrm>
          <a:off x="8288338" y="9525"/>
          <a:ext cx="839787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9" name="位图图像" r:id="rId13" imgW="1457325" imgH="762000" progId="Paint.Picture">
                  <p:embed/>
                </p:oleObj>
              </mc:Choice>
              <mc:Fallback>
                <p:oleObj name="位图图像" r:id="rId13" imgW="1457325" imgH="762000" progId="Paint.Picture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ltGray">
                      <a:xfrm>
                        <a:off x="8288338" y="9525"/>
                        <a:ext cx="839787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1016" name="Line 8"/>
          <p:cNvSpPr>
            <a:spLocks noChangeShapeType="1"/>
          </p:cNvSpPr>
          <p:nvPr/>
        </p:nvSpPr>
        <p:spPr bwMode="ltGray">
          <a:xfrm>
            <a:off x="452438" y="-9525"/>
            <a:ext cx="0" cy="6867525"/>
          </a:xfrm>
          <a:prstGeom prst="line">
            <a:avLst/>
          </a:prstGeom>
          <a:noFill/>
          <a:ln w="3175">
            <a:solidFill>
              <a:srgbClr val="331B4D"/>
            </a:solidFill>
            <a:rou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pic>
        <p:nvPicPr>
          <p:cNvPr id="2057" name="Picture 9" descr="GIF-378"/>
          <p:cNvPicPr>
            <a:picLocks noChangeAspect="1" noChangeArrowheads="1" noCrop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245475" y="9525"/>
            <a:ext cx="252413" cy="27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71018" name="Rectangle 10"/>
          <p:cNvSpPr>
            <a:spLocks noChangeArrowheads="1"/>
          </p:cNvSpPr>
          <p:nvPr/>
        </p:nvSpPr>
        <p:spPr bwMode="auto">
          <a:xfrm>
            <a:off x="604838" y="60325"/>
            <a:ext cx="2030412" cy="36512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0" tIns="0" rIns="0" bIns="0" anchor="ctr">
            <a:spAutoFit/>
          </a:bodyPr>
          <a:lstStyle/>
          <a:p>
            <a:pPr fontAlgn="ctr">
              <a:buClr>
                <a:srgbClr val="FF3300"/>
              </a:buClr>
              <a:buFont typeface="Wingdings" panose="05000000000000000000" charset="0"/>
              <a:buNone/>
              <a:defRPr/>
            </a:pPr>
            <a:r>
              <a:rPr lang="zh-CN" altLang="en-US" sz="2000">
                <a:solidFill>
                  <a:srgbClr val="394600"/>
                </a:solidFill>
                <a:latin typeface="Arial" panose="020B0604020202090204" pitchFamily="34" charset="0"/>
                <a:ea typeface="华文新魏" panose="02010800040101010101" charset="-122"/>
                <a:cs typeface="Times New Roman" panose="02020703060505090304" charset="0"/>
              </a:rPr>
              <a:t>教学及考核方式</a:t>
            </a:r>
            <a:r>
              <a:rPr lang="zh-CN" altLang="en-US">
                <a:solidFill>
                  <a:srgbClr val="394600"/>
                </a:solidFill>
                <a:latin typeface="Arial" panose="020B0604020202090204" pitchFamily="34" charset="0"/>
                <a:ea typeface="华文新魏" panose="02010800040101010101" charset="-122"/>
                <a:cs typeface="Times New Roman" panose="02020703060505090304" charset="0"/>
              </a:rPr>
              <a:t>   </a:t>
            </a:r>
            <a:endParaRPr lang="zh-CN" altLang="en-US">
              <a:solidFill>
                <a:srgbClr val="394600"/>
              </a:solidFill>
              <a:ea typeface="华文新魏" panose="02010800040101010101" charset="-122"/>
              <a:cs typeface="Times New Roman" panose="02020703060505090304" charset="0"/>
            </a:endParaRPr>
          </a:p>
        </p:txBody>
      </p:sp>
      <p:pic>
        <p:nvPicPr>
          <p:cNvPr id="2059" name="Picture 11" descr="xsf1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38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0" name="Picture 12" descr="xsf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5381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1" name="Picture 13" descr="xsf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1779588" y="18034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2" name="Picture 14" descr="xsf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149725" y="37258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3" name="Picture 15" descr="xsf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224338" y="53244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4" name="Picture 16" descr="xsf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355850" y="384651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5" name="Picture 17" descr="xsf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73563" y="21018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6" name="Picture 18" descr="xsf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257925" y="34242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7" name="Picture 19" descr="xsf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499225" y="5084763"/>
            <a:ext cx="838200" cy="219075"/>
          </a:xfrm>
          <a:prstGeom prst="rect">
            <a:avLst/>
          </a:prstGeom>
          <a:noFill/>
          <a:ln>
            <a:noFill/>
          </a:ln>
        </p:spPr>
      </p:pic>
      <p:sp>
        <p:nvSpPr>
          <p:cNvPr id="171028" name="Rectangle 20"/>
          <p:cNvSpPr>
            <a:spLocks noChangeArrowheads="1"/>
          </p:cNvSpPr>
          <p:nvPr/>
        </p:nvSpPr>
        <p:spPr bwMode="auto">
          <a:xfrm rot="18900000">
            <a:off x="1724025" y="1762125"/>
            <a:ext cx="914400" cy="285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71029" name="Rectangle 21"/>
          <p:cNvSpPr>
            <a:spLocks noChangeArrowheads="1"/>
          </p:cNvSpPr>
          <p:nvPr/>
        </p:nvSpPr>
        <p:spPr bwMode="auto">
          <a:xfrm rot="18900000">
            <a:off x="4084638" y="3694113"/>
            <a:ext cx="914400" cy="285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71030" name="Rectangle 22"/>
          <p:cNvSpPr>
            <a:spLocks noChangeArrowheads="1"/>
          </p:cNvSpPr>
          <p:nvPr/>
        </p:nvSpPr>
        <p:spPr bwMode="auto">
          <a:xfrm rot="18900000">
            <a:off x="6465888" y="5018088"/>
            <a:ext cx="914400" cy="285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pic>
        <p:nvPicPr>
          <p:cNvPr id="2071" name="Picture 23" descr="xsf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200275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2" name="Picture 24" descr="xsf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3" name="Picture 25" descr="xsf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2450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4" name="Picture 26" descr="xsf"/>
          <p:cNvPicPr>
            <a:picLocks noChangeAspect="1" noChangeArrowheads="1"/>
          </p:cNvPicPr>
          <p:nvPr/>
        </p:nvPicPr>
        <p:blipFill>
          <a:blip r:embed="rId16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5" name="Picture 27" descr="xsf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64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6" name="Picture 28" descr="xsf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48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7" name="Picture 29" descr="xsf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8" name="Picture 30" descr="xsf"/>
          <p:cNvPicPr>
            <a:picLocks noChangeAspect="1" noChangeArrowheads="1"/>
          </p:cNvPicPr>
          <p:nvPr/>
        </p:nvPicPr>
        <p:blipFill>
          <a:blip r:embed="rId16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9" name="Picture 31" descr="xsf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0" name="Picture 32" descr="xsf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1" name="Picture 33" descr="xsf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2" name="Picture 34" descr="xsf"/>
          <p:cNvPicPr>
            <a:picLocks noChangeAspect="1" noChangeArrowheads="1"/>
          </p:cNvPicPr>
          <p:nvPr/>
        </p:nvPicPr>
        <p:blipFill>
          <a:blip r:embed="rId16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3" name="Picture 35" descr="xsf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4" name="Picture 36" descr="xsf"/>
          <p:cNvPicPr>
            <a:picLocks noChangeAspect="1" noChangeArrowheads="1"/>
          </p:cNvPicPr>
          <p:nvPr/>
        </p:nvPicPr>
        <p:blipFill>
          <a:blip r:embed="rId16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5" name="Picture 37" descr="xsf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6" name="Picture 38" descr="xsf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7" name="Picture 39" descr="xsf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49561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8" name="Picture 40" descr="xsf"/>
          <p:cNvPicPr>
            <a:picLocks noChangeAspect="1" noChangeArrowheads="1"/>
          </p:cNvPicPr>
          <p:nvPr/>
        </p:nvPicPr>
        <p:blipFill>
          <a:blip r:embed="rId16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49545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9" name="Picture 41" descr="xsf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4953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0" name="Picture 42" descr="xsf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1" name="Picture 43" descr="xsf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5980113"/>
            <a:ext cx="219075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171092" name="Text Box 84"/>
          <p:cNvSpPr txBox="1">
            <a:spLocks noChangeArrowheads="1"/>
          </p:cNvSpPr>
          <p:nvPr/>
        </p:nvSpPr>
        <p:spPr bwMode="ltGray">
          <a:xfrm>
            <a:off x="58738" y="715963"/>
            <a:ext cx="304800" cy="2686050"/>
          </a:xfrm>
          <a:prstGeom prst="rect">
            <a:avLst/>
          </a:prstGeom>
          <a:noFill/>
          <a:ln>
            <a:noFill/>
          </a:ln>
          <a:effectLst/>
        </p:spPr>
        <p:txBody>
          <a:bodyPr vert="eaVert" wrap="none" lIns="0" tIns="0" rIns="0" bIns="0">
            <a:spAutoFit/>
          </a:bodyPr>
          <a:lstStyle/>
          <a:p>
            <a:pPr eaLnBrk="0" fontAlgn="ctr" hangingPunct="0">
              <a:buClr>
                <a:srgbClr val="B2B2B2"/>
              </a:buClr>
              <a:buSzPct val="75000"/>
              <a:buFont typeface="Wingdings" panose="05000000000000000000" charset="0"/>
              <a:buNone/>
              <a:defRPr/>
            </a:pPr>
            <a:r>
              <a:rPr lang="zh-CN" altLang="en-US" sz="2000">
                <a:solidFill>
                  <a:schemeClr val="folHlink"/>
                </a:solidFill>
                <a:latin typeface="华文行楷" panose="02010800040101010101" charset="-122"/>
                <a:ea typeface="华文行楷" panose="02010800040101010101" charset="-122"/>
                <a:cs typeface="华文行楷" panose="02010800040101010101" charset="-122"/>
              </a:rPr>
              <a:t>复变函数与积分变换   </a:t>
            </a:r>
            <a:endParaRPr lang="zh-CN" altLang="en-US" sz="2000">
              <a:solidFill>
                <a:schemeClr val="folHlink"/>
              </a:solidFill>
              <a:latin typeface="华文行楷" panose="02010800040101010101" charset="-122"/>
              <a:ea typeface="华文行楷" panose="02010800040101010101" charset="-122"/>
              <a:cs typeface="华文行楷" panose="02010800040101010101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/>
  <p:timing>
    <p:tnLst>
      <p:par>
        <p:cTn id="1" dur="indefinite" restart="never" nodeType="tmRoot"/>
      </p:par>
    </p:tnLst>
  </p:timing>
  <p:txStyles>
    <p:titleStyle>
      <a:lvl1pPr algn="l" rtl="0" fontAlgn="base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rgbClr val="A31221"/>
          </a:solidFill>
          <a:latin typeface="+mj-lt"/>
          <a:ea typeface="+mj-ea"/>
          <a:cs typeface="+mj-cs"/>
        </a:defRPr>
      </a:lvl1pPr>
      <a:lvl2pPr algn="l" rtl="0" fontAlgn="base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rgbClr val="A31221"/>
          </a:solidFill>
          <a:latin typeface="华文细黑" charset="0"/>
          <a:ea typeface="宋体" panose="02010600030101010101" charset="-122"/>
          <a:cs typeface="宋体" panose="02010600030101010101" charset="-122"/>
        </a:defRPr>
      </a:lvl2pPr>
      <a:lvl3pPr algn="l" rtl="0" fontAlgn="base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rgbClr val="A31221"/>
          </a:solidFill>
          <a:latin typeface="华文细黑" charset="0"/>
          <a:ea typeface="宋体" panose="02010600030101010101" charset="-122"/>
          <a:cs typeface="宋体" panose="02010600030101010101" charset="-122"/>
        </a:defRPr>
      </a:lvl3pPr>
      <a:lvl4pPr algn="l" rtl="0" fontAlgn="base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rgbClr val="A31221"/>
          </a:solidFill>
          <a:latin typeface="华文细黑" charset="0"/>
          <a:ea typeface="宋体" panose="02010600030101010101" charset="-122"/>
          <a:cs typeface="宋体" panose="02010600030101010101" charset="-122"/>
        </a:defRPr>
      </a:lvl4pPr>
      <a:lvl5pPr algn="l" rtl="0" fontAlgn="base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rgbClr val="A31221"/>
          </a:solidFill>
          <a:latin typeface="华文细黑" charset="0"/>
          <a:ea typeface="宋体" panose="02010600030101010101" charset="-122"/>
          <a:cs typeface="宋体" panose="02010600030101010101" charset="-122"/>
        </a:defRPr>
      </a:lvl5pPr>
      <a:lvl6pPr marL="457200" algn="l" rtl="0" fontAlgn="base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rgbClr val="A31221"/>
          </a:solidFill>
          <a:latin typeface="华文细黑" charset="0"/>
          <a:ea typeface="宋体" panose="02010600030101010101" charset="-122"/>
          <a:cs typeface="宋体" panose="02010600030101010101" charset="-122"/>
        </a:defRPr>
      </a:lvl6pPr>
      <a:lvl7pPr marL="914400" algn="l" rtl="0" fontAlgn="base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rgbClr val="A31221"/>
          </a:solidFill>
          <a:latin typeface="华文细黑" charset="0"/>
          <a:ea typeface="宋体" panose="02010600030101010101" charset="-122"/>
          <a:cs typeface="宋体" panose="02010600030101010101" charset="-122"/>
        </a:defRPr>
      </a:lvl7pPr>
      <a:lvl8pPr marL="1371600" algn="l" rtl="0" fontAlgn="base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rgbClr val="A31221"/>
          </a:solidFill>
          <a:latin typeface="华文细黑" charset="0"/>
          <a:ea typeface="宋体" panose="02010600030101010101" charset="-122"/>
          <a:cs typeface="宋体" panose="02010600030101010101" charset="-122"/>
        </a:defRPr>
      </a:lvl8pPr>
      <a:lvl9pPr marL="1828800" algn="l" rtl="0" fontAlgn="base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rgbClr val="A31221"/>
          </a:solidFill>
          <a:latin typeface="华文细黑" charset="0"/>
          <a:ea typeface="宋体" panose="02010600030101010101" charset="-122"/>
          <a:cs typeface="宋体" panose="02010600030101010101" charset="-122"/>
        </a:defRPr>
      </a:lvl9pPr>
    </p:titleStyle>
    <p:bodyStyle>
      <a:lvl1pPr marL="284480" indent="-284480" algn="l" defTabSz="346075" rtl="0" fontAlgn="base">
        <a:lnSpc>
          <a:spcPct val="90000"/>
        </a:lnSpc>
        <a:spcBef>
          <a:spcPct val="0"/>
        </a:spcBef>
        <a:spcAft>
          <a:spcPct val="50000"/>
        </a:spcAft>
        <a:buClr>
          <a:srgbClr val="A31221"/>
        </a:buClr>
        <a:buSzPct val="75000"/>
        <a:buFont typeface="Wingdings 3" panose="05040102010807070707" charset="0"/>
        <a:buChar char="u"/>
        <a:tabLst>
          <a:tab pos="1260475" algn="l"/>
        </a:tabLst>
        <a:defRPr kumimoji="1" sz="3200">
          <a:solidFill>
            <a:srgbClr val="000000"/>
          </a:solidFill>
          <a:latin typeface="+mn-lt"/>
          <a:ea typeface="+mn-ea"/>
          <a:cs typeface="+mn-cs"/>
        </a:defRPr>
      </a:lvl1pPr>
      <a:lvl2pPr marL="622300" indent="-224155" algn="l" defTabSz="346075" rtl="0" fontAlgn="base">
        <a:lnSpc>
          <a:spcPct val="90000"/>
        </a:lnSpc>
        <a:spcBef>
          <a:spcPct val="0"/>
        </a:spcBef>
        <a:spcAft>
          <a:spcPct val="50000"/>
        </a:spcAft>
        <a:buClr>
          <a:srgbClr val="838487"/>
        </a:buClr>
        <a:buSzPct val="75000"/>
        <a:buFont typeface="Wingdings 3" panose="05040102010807070707" charset="0"/>
        <a:buChar char="u"/>
        <a:tabLst>
          <a:tab pos="1260475" algn="l"/>
        </a:tabLst>
        <a:defRPr kumimoji="1" sz="2800">
          <a:solidFill>
            <a:srgbClr val="000000"/>
          </a:solidFill>
          <a:latin typeface="+mn-lt"/>
          <a:ea typeface="+mn-ea"/>
        </a:defRPr>
      </a:lvl2pPr>
      <a:lvl3pPr marL="916305" indent="-179705" algn="l" defTabSz="346075" rtl="0" fontAlgn="base">
        <a:lnSpc>
          <a:spcPct val="90000"/>
        </a:lnSpc>
        <a:spcBef>
          <a:spcPct val="0"/>
        </a:spcBef>
        <a:spcAft>
          <a:spcPct val="50000"/>
        </a:spcAft>
        <a:buClr>
          <a:srgbClr val="838487"/>
        </a:buClr>
        <a:buSzPct val="75000"/>
        <a:buFont typeface="Wingdings 3" panose="05040102010807070707" charset="0"/>
        <a:buChar char="u"/>
        <a:tabLst>
          <a:tab pos="1260475" algn="l"/>
        </a:tabLst>
        <a:defRPr kumimoji="1" sz="2400">
          <a:solidFill>
            <a:srgbClr val="000000"/>
          </a:solidFill>
          <a:latin typeface="+mn-lt"/>
          <a:ea typeface="+mn-ea"/>
        </a:defRPr>
      </a:lvl3pPr>
      <a:lvl4pPr marL="1200150" indent="-170180" algn="l" defTabSz="346075" rtl="0" fontAlgn="base">
        <a:lnSpc>
          <a:spcPct val="90000"/>
        </a:lnSpc>
        <a:spcBef>
          <a:spcPct val="0"/>
        </a:spcBef>
        <a:spcAft>
          <a:spcPct val="50000"/>
        </a:spcAft>
        <a:buClr>
          <a:srgbClr val="838487"/>
        </a:buClr>
        <a:buSzPct val="75000"/>
        <a:buFont typeface="Wingdings 3" panose="05040102010807070707" charset="0"/>
        <a:buChar char="u"/>
        <a:tabLst>
          <a:tab pos="1260475" algn="l"/>
        </a:tabLst>
        <a:defRPr kumimoji="1" sz="2200">
          <a:solidFill>
            <a:srgbClr val="000000"/>
          </a:solidFill>
          <a:latin typeface="+mn-lt"/>
          <a:ea typeface="+mn-ea"/>
        </a:defRPr>
      </a:lvl4pPr>
      <a:lvl5pPr marL="1484630" indent="-170180" algn="l" defTabSz="346075" rtl="0" fontAlgn="base">
        <a:lnSpc>
          <a:spcPct val="90000"/>
        </a:lnSpc>
        <a:spcBef>
          <a:spcPct val="0"/>
        </a:spcBef>
        <a:spcAft>
          <a:spcPct val="50000"/>
        </a:spcAft>
        <a:buClr>
          <a:srgbClr val="838487"/>
        </a:buClr>
        <a:buSzPct val="75000"/>
        <a:buFont typeface="Wingdings 3" panose="05040102010807070707" charset="0"/>
        <a:buChar char="u"/>
        <a:tabLst>
          <a:tab pos="1260475" algn="l"/>
        </a:tabLst>
        <a:defRPr kumimoji="1" sz="2200">
          <a:solidFill>
            <a:srgbClr val="000000"/>
          </a:solidFill>
          <a:latin typeface="+mn-lt"/>
          <a:ea typeface="+mn-ea"/>
        </a:defRPr>
      </a:lvl5pPr>
      <a:lvl6pPr marL="1941830" indent="-170180" algn="l" defTabSz="346075" rtl="0" fontAlgn="base">
        <a:lnSpc>
          <a:spcPct val="90000"/>
        </a:lnSpc>
        <a:spcBef>
          <a:spcPct val="0"/>
        </a:spcBef>
        <a:spcAft>
          <a:spcPct val="50000"/>
        </a:spcAft>
        <a:buClr>
          <a:srgbClr val="838487"/>
        </a:buClr>
        <a:buSzPct val="75000"/>
        <a:buFont typeface="Wingdings 3" panose="05040102010807070707" charset="0"/>
        <a:buChar char="u"/>
        <a:tabLst>
          <a:tab pos="1260475" algn="l"/>
        </a:tabLst>
        <a:defRPr sz="2200">
          <a:solidFill>
            <a:srgbClr val="000000"/>
          </a:solidFill>
          <a:latin typeface="+mn-lt"/>
          <a:ea typeface="+mn-ea"/>
        </a:defRPr>
      </a:lvl6pPr>
      <a:lvl7pPr marL="2399030" indent="-170180" algn="l" defTabSz="346075" rtl="0" fontAlgn="base">
        <a:lnSpc>
          <a:spcPct val="90000"/>
        </a:lnSpc>
        <a:spcBef>
          <a:spcPct val="0"/>
        </a:spcBef>
        <a:spcAft>
          <a:spcPct val="50000"/>
        </a:spcAft>
        <a:buClr>
          <a:srgbClr val="838487"/>
        </a:buClr>
        <a:buSzPct val="75000"/>
        <a:buFont typeface="Wingdings 3" panose="05040102010807070707" charset="0"/>
        <a:buChar char="u"/>
        <a:tabLst>
          <a:tab pos="1260475" algn="l"/>
        </a:tabLst>
        <a:defRPr sz="2200">
          <a:solidFill>
            <a:srgbClr val="000000"/>
          </a:solidFill>
          <a:latin typeface="+mn-lt"/>
          <a:ea typeface="+mn-ea"/>
        </a:defRPr>
      </a:lvl7pPr>
      <a:lvl8pPr marL="2856230" indent="-170180" algn="l" defTabSz="346075" rtl="0" fontAlgn="base">
        <a:lnSpc>
          <a:spcPct val="90000"/>
        </a:lnSpc>
        <a:spcBef>
          <a:spcPct val="0"/>
        </a:spcBef>
        <a:spcAft>
          <a:spcPct val="50000"/>
        </a:spcAft>
        <a:buClr>
          <a:srgbClr val="838487"/>
        </a:buClr>
        <a:buSzPct val="75000"/>
        <a:buFont typeface="Wingdings 3" panose="05040102010807070707" charset="0"/>
        <a:buChar char="u"/>
        <a:tabLst>
          <a:tab pos="1260475" algn="l"/>
        </a:tabLst>
        <a:defRPr sz="2200">
          <a:solidFill>
            <a:srgbClr val="000000"/>
          </a:solidFill>
          <a:latin typeface="+mn-lt"/>
          <a:ea typeface="+mn-ea"/>
        </a:defRPr>
      </a:lvl8pPr>
      <a:lvl9pPr marL="3313430" indent="-170180" algn="l" defTabSz="346075" rtl="0" fontAlgn="base">
        <a:lnSpc>
          <a:spcPct val="90000"/>
        </a:lnSpc>
        <a:spcBef>
          <a:spcPct val="0"/>
        </a:spcBef>
        <a:spcAft>
          <a:spcPct val="50000"/>
        </a:spcAft>
        <a:buClr>
          <a:srgbClr val="838487"/>
        </a:buClr>
        <a:buSzPct val="75000"/>
        <a:buFont typeface="Wingdings 3" panose="05040102010807070707" charset="0"/>
        <a:buChar char="u"/>
        <a:tabLst>
          <a:tab pos="1260475" algn="l"/>
        </a:tabLst>
        <a:defRPr sz="22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xsf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888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89091" name="Rectangle 3"/>
          <p:cNvSpPr>
            <a:spLocks noChangeArrowheads="1"/>
          </p:cNvSpPr>
          <p:nvPr/>
        </p:nvSpPr>
        <p:spPr bwMode="ltGray">
          <a:xfrm rot="5400000">
            <a:off x="-3199606" y="3190081"/>
            <a:ext cx="6858000" cy="477838"/>
          </a:xfrm>
          <a:prstGeom prst="rect">
            <a:avLst/>
          </a:prstGeom>
          <a:gradFill rotWithShape="1">
            <a:gsLst>
              <a:gs pos="0">
                <a:srgbClr val="B4CDDE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89092" name="Rectangle 4"/>
          <p:cNvSpPr>
            <a:spLocks noChangeArrowheads="1"/>
          </p:cNvSpPr>
          <p:nvPr/>
        </p:nvSpPr>
        <p:spPr bwMode="ltGray">
          <a:xfrm>
            <a:off x="0" y="0"/>
            <a:ext cx="9144000" cy="468313"/>
          </a:xfrm>
          <a:prstGeom prst="rect">
            <a:avLst/>
          </a:prstGeom>
          <a:gradFill rotWithShape="1">
            <a:gsLst>
              <a:gs pos="0">
                <a:srgbClr val="B4CDDE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89093" name="Rectangle 5"/>
          <p:cNvSpPr>
            <a:spLocks noChangeArrowheads="1"/>
          </p:cNvSpPr>
          <p:nvPr/>
        </p:nvSpPr>
        <p:spPr bwMode="auto">
          <a:xfrm>
            <a:off x="8607425" y="6415088"/>
            <a:ext cx="403225" cy="376237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0" rIns="0" bIns="0"/>
          <a:lstStyle/>
          <a:p>
            <a:pPr algn="r" eaLnBrk="0" hangingPunct="0">
              <a:defRPr/>
            </a:pPr>
            <a:fld id="{8FA2F20F-E33F-1A40-9C04-26BEF70CA26B}" type="slidenum">
              <a:rPr lang="zh-CN" altLang="en-US" b="1">
                <a:solidFill>
                  <a:srgbClr val="CC3300"/>
                </a:solidFill>
              </a:rPr>
            </a:fld>
            <a:endParaRPr lang="en-US" altLang="zh-CN" b="1">
              <a:solidFill>
                <a:srgbClr val="CC3300"/>
              </a:solidFill>
            </a:endParaRPr>
          </a:p>
        </p:txBody>
      </p:sp>
      <p:graphicFrame>
        <p:nvGraphicFramePr>
          <p:cNvPr id="3078" name="Object 6"/>
          <p:cNvGraphicFramePr>
            <a:graphicFrameLocks noChangeAspect="1"/>
          </p:cNvGraphicFramePr>
          <p:nvPr/>
        </p:nvGraphicFramePr>
        <p:xfrm>
          <a:off x="8288338" y="9525"/>
          <a:ext cx="839787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0" name="位图图像" r:id="rId13" imgW="1457325" imgH="762000" progId="Paint.Picture">
                  <p:embed/>
                </p:oleObj>
              </mc:Choice>
              <mc:Fallback>
                <p:oleObj name="位图图像" r:id="rId13" imgW="1457325" imgH="762000" progId="Paint.Picture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ltGray">
                      <a:xfrm>
                        <a:off x="8288338" y="9525"/>
                        <a:ext cx="839787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095" name="Line 7"/>
          <p:cNvSpPr>
            <a:spLocks noChangeShapeType="1"/>
          </p:cNvSpPr>
          <p:nvPr/>
        </p:nvSpPr>
        <p:spPr bwMode="ltGray">
          <a:xfrm>
            <a:off x="452438" y="-9525"/>
            <a:ext cx="0" cy="6867525"/>
          </a:xfrm>
          <a:prstGeom prst="line">
            <a:avLst/>
          </a:prstGeom>
          <a:noFill/>
          <a:ln w="3175">
            <a:solidFill>
              <a:srgbClr val="331B4D"/>
            </a:solidFill>
            <a:rou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pic>
        <p:nvPicPr>
          <p:cNvPr id="3080" name="Picture 8" descr="GIF-378"/>
          <p:cNvPicPr>
            <a:picLocks noChangeAspect="1" noChangeArrowheads="1" noCrop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 flipH="1">
            <a:off x="8245475" y="9525"/>
            <a:ext cx="252413" cy="279400"/>
          </a:xfrm>
          <a:prstGeom prst="rect">
            <a:avLst/>
          </a:prstGeom>
          <a:noFill/>
          <a:ln>
            <a:noFill/>
          </a:ln>
        </p:spPr>
      </p:pic>
      <p:sp>
        <p:nvSpPr>
          <p:cNvPr id="89097" name="Line 9"/>
          <p:cNvSpPr>
            <a:spLocks noChangeShapeType="1"/>
          </p:cNvSpPr>
          <p:nvPr/>
        </p:nvSpPr>
        <p:spPr bwMode="ltGray">
          <a:xfrm>
            <a:off x="0" y="463550"/>
            <a:ext cx="9144000" cy="0"/>
          </a:xfrm>
          <a:prstGeom prst="line">
            <a:avLst/>
          </a:prstGeom>
          <a:noFill/>
          <a:ln w="3175">
            <a:solidFill>
              <a:srgbClr val="101868"/>
            </a:solidFill>
            <a:rou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89098" name="Text Box 10"/>
          <p:cNvSpPr txBox="1">
            <a:spLocks noChangeArrowheads="1"/>
          </p:cNvSpPr>
          <p:nvPr/>
        </p:nvSpPr>
        <p:spPr bwMode="ltGray">
          <a:xfrm>
            <a:off x="58738" y="715963"/>
            <a:ext cx="304800" cy="3152775"/>
          </a:xfrm>
          <a:prstGeom prst="rect">
            <a:avLst/>
          </a:prstGeom>
          <a:noFill/>
          <a:ln>
            <a:noFill/>
          </a:ln>
          <a:effectLst/>
        </p:spPr>
        <p:txBody>
          <a:bodyPr vert="eaVert" wrap="none" lIns="0" tIns="0" rIns="0" bIns="0">
            <a:spAutoFit/>
          </a:bodyPr>
          <a:lstStyle/>
          <a:p>
            <a:pPr eaLnBrk="0" fontAlgn="ctr" hangingPunct="0">
              <a:buClr>
                <a:srgbClr val="B2B2B2"/>
              </a:buClr>
              <a:buSzPct val="75000"/>
              <a:buFont typeface="Wingdings" panose="05000000000000000000" charset="0"/>
              <a:buNone/>
              <a:defRPr/>
            </a:pPr>
            <a:r>
              <a:rPr lang="zh-CN" altLang="en-US" sz="2000">
                <a:solidFill>
                  <a:schemeClr val="folHlink"/>
                </a:solidFill>
                <a:latin typeface="华文行楷" panose="02010800040101010101" charset="-122"/>
                <a:ea typeface="华文行楷" panose="02010800040101010101" charset="-122"/>
                <a:cs typeface="华文行楷" panose="02010800040101010101" charset="-122"/>
              </a:rPr>
              <a:t>第一章    复数与复变函数</a:t>
            </a:r>
            <a:r>
              <a:rPr lang="zh-CN" altLang="en-US" sz="2000">
                <a:solidFill>
                  <a:schemeClr val="folHlink"/>
                </a:solidFill>
                <a:ea typeface="华文行楷" panose="02010800040101010101" charset="-122"/>
                <a:cs typeface="华文行楷" panose="02010800040101010101" charset="-122"/>
              </a:rPr>
              <a:t>  </a:t>
            </a:r>
            <a:endParaRPr lang="zh-CN" altLang="en-US" sz="2000">
              <a:solidFill>
                <a:schemeClr val="folHlink"/>
              </a:solidFill>
              <a:ea typeface="华文行楷" panose="02010800040101010101" charset="-122"/>
              <a:cs typeface="华文行楷" panose="02010800040101010101" charset="-122"/>
            </a:endParaRPr>
          </a:p>
        </p:txBody>
      </p:sp>
      <p:pic>
        <p:nvPicPr>
          <p:cNvPr id="3083" name="Picture 11" descr="xsf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200275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4" name="Picture 12" descr="xsf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5" name="Picture 13" descr="xsf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2450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6" name="Picture 14" descr="xsf"/>
          <p:cNvPicPr>
            <a:picLocks noChangeAspect="1" noChangeArrowheads="1"/>
          </p:cNvPicPr>
          <p:nvPr/>
        </p:nvPicPr>
        <p:blipFill>
          <a:blip r:embed="rId16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7" name="Picture 15" descr="xsf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64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8" name="Picture 16" descr="xsf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48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9" name="Picture 17" descr="xsf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0" name="Picture 18" descr="xsf"/>
          <p:cNvPicPr>
            <a:picLocks noChangeAspect="1" noChangeArrowheads="1"/>
          </p:cNvPicPr>
          <p:nvPr/>
        </p:nvPicPr>
        <p:blipFill>
          <a:blip r:embed="rId16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1" name="Picture 19" descr="xsf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2" name="Picture 20" descr="xsf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3" name="Picture 21" descr="xsf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4" name="Picture 22" descr="xsf"/>
          <p:cNvPicPr>
            <a:picLocks noChangeAspect="1" noChangeArrowheads="1"/>
          </p:cNvPicPr>
          <p:nvPr/>
        </p:nvPicPr>
        <p:blipFill>
          <a:blip r:embed="rId16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5" name="Picture 23" descr="xsf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6" name="Picture 24" descr="xsf"/>
          <p:cNvPicPr>
            <a:picLocks noChangeAspect="1" noChangeArrowheads="1"/>
          </p:cNvPicPr>
          <p:nvPr/>
        </p:nvPicPr>
        <p:blipFill>
          <a:blip r:embed="rId16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7" name="Picture 25" descr="xsf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8" name="Picture 26" descr="xsf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9" name="Picture 27" descr="xsf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49561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0" name="Picture 28" descr="xsf"/>
          <p:cNvPicPr>
            <a:picLocks noChangeAspect="1" noChangeArrowheads="1"/>
          </p:cNvPicPr>
          <p:nvPr/>
        </p:nvPicPr>
        <p:blipFill>
          <a:blip r:embed="rId16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49545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1" name="Picture 29" descr="xsf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4953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2" name="Picture 30" descr="xsf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3" name="Picture 31" descr="xsf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5980113"/>
            <a:ext cx="219075" cy="8382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/>
  <p:timing>
    <p:tnLst>
      <p:par>
        <p:cTn id="1" dur="indefinite" restart="never" nodeType="tmRoot"/>
      </p:par>
    </p:tnLst>
  </p:timing>
  <p:txStyles>
    <p:titleStyle>
      <a:lvl1pPr algn="l" rtl="0" fontAlgn="base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rgbClr val="A31221"/>
          </a:solidFill>
          <a:latin typeface="+mj-lt"/>
          <a:ea typeface="+mj-ea"/>
          <a:cs typeface="+mj-cs"/>
        </a:defRPr>
      </a:lvl1pPr>
      <a:lvl2pPr algn="l" rtl="0" fontAlgn="base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rgbClr val="A31221"/>
          </a:solidFill>
          <a:latin typeface="华文细黑" charset="0"/>
          <a:ea typeface="宋体" panose="02010600030101010101" charset="-122"/>
          <a:cs typeface="宋体" panose="02010600030101010101" charset="-122"/>
        </a:defRPr>
      </a:lvl2pPr>
      <a:lvl3pPr algn="l" rtl="0" fontAlgn="base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rgbClr val="A31221"/>
          </a:solidFill>
          <a:latin typeface="华文细黑" charset="0"/>
          <a:ea typeface="宋体" panose="02010600030101010101" charset="-122"/>
          <a:cs typeface="宋体" panose="02010600030101010101" charset="-122"/>
        </a:defRPr>
      </a:lvl3pPr>
      <a:lvl4pPr algn="l" rtl="0" fontAlgn="base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rgbClr val="A31221"/>
          </a:solidFill>
          <a:latin typeface="华文细黑" charset="0"/>
          <a:ea typeface="宋体" panose="02010600030101010101" charset="-122"/>
          <a:cs typeface="宋体" panose="02010600030101010101" charset="-122"/>
        </a:defRPr>
      </a:lvl4pPr>
      <a:lvl5pPr algn="l" rtl="0" fontAlgn="base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rgbClr val="A31221"/>
          </a:solidFill>
          <a:latin typeface="华文细黑" charset="0"/>
          <a:ea typeface="宋体" panose="02010600030101010101" charset="-122"/>
          <a:cs typeface="宋体" panose="02010600030101010101" charset="-122"/>
        </a:defRPr>
      </a:lvl5pPr>
      <a:lvl6pPr marL="457200" algn="l" rtl="0" fontAlgn="base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rgbClr val="A31221"/>
          </a:solidFill>
          <a:latin typeface="华文细黑" charset="0"/>
          <a:ea typeface="宋体" panose="02010600030101010101" charset="-122"/>
          <a:cs typeface="宋体" panose="02010600030101010101" charset="-122"/>
        </a:defRPr>
      </a:lvl6pPr>
      <a:lvl7pPr marL="914400" algn="l" rtl="0" fontAlgn="base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rgbClr val="A31221"/>
          </a:solidFill>
          <a:latin typeface="华文细黑" charset="0"/>
          <a:ea typeface="宋体" panose="02010600030101010101" charset="-122"/>
          <a:cs typeface="宋体" panose="02010600030101010101" charset="-122"/>
        </a:defRPr>
      </a:lvl7pPr>
      <a:lvl8pPr marL="1371600" algn="l" rtl="0" fontAlgn="base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rgbClr val="A31221"/>
          </a:solidFill>
          <a:latin typeface="华文细黑" charset="0"/>
          <a:ea typeface="宋体" panose="02010600030101010101" charset="-122"/>
          <a:cs typeface="宋体" panose="02010600030101010101" charset="-122"/>
        </a:defRPr>
      </a:lvl8pPr>
      <a:lvl9pPr marL="1828800" algn="l" rtl="0" fontAlgn="base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rgbClr val="A31221"/>
          </a:solidFill>
          <a:latin typeface="华文细黑" charset="0"/>
          <a:ea typeface="宋体" panose="02010600030101010101" charset="-122"/>
          <a:cs typeface="宋体" panose="02010600030101010101" charset="-122"/>
        </a:defRPr>
      </a:lvl9pPr>
    </p:titleStyle>
    <p:bodyStyle>
      <a:lvl1pPr marL="284480" indent="-284480" algn="l" defTabSz="346075" rtl="0" fontAlgn="base">
        <a:lnSpc>
          <a:spcPct val="90000"/>
        </a:lnSpc>
        <a:spcBef>
          <a:spcPct val="0"/>
        </a:spcBef>
        <a:spcAft>
          <a:spcPct val="50000"/>
        </a:spcAft>
        <a:buClr>
          <a:srgbClr val="A31221"/>
        </a:buClr>
        <a:buSzPct val="75000"/>
        <a:buFont typeface="Wingdings 3" panose="05040102010807070707" charset="0"/>
        <a:buChar char="u"/>
        <a:tabLst>
          <a:tab pos="1260475" algn="l"/>
        </a:tabLst>
        <a:defRPr kumimoji="1" sz="3200">
          <a:solidFill>
            <a:srgbClr val="000000"/>
          </a:solidFill>
          <a:latin typeface="+mn-lt"/>
          <a:ea typeface="+mn-ea"/>
          <a:cs typeface="+mn-cs"/>
        </a:defRPr>
      </a:lvl1pPr>
      <a:lvl2pPr marL="622300" indent="-224155" algn="l" defTabSz="346075" rtl="0" fontAlgn="base">
        <a:lnSpc>
          <a:spcPct val="90000"/>
        </a:lnSpc>
        <a:spcBef>
          <a:spcPct val="0"/>
        </a:spcBef>
        <a:spcAft>
          <a:spcPct val="50000"/>
        </a:spcAft>
        <a:buClr>
          <a:srgbClr val="838487"/>
        </a:buClr>
        <a:buSzPct val="75000"/>
        <a:buFont typeface="Wingdings 3" panose="05040102010807070707" charset="0"/>
        <a:buChar char="u"/>
        <a:tabLst>
          <a:tab pos="1260475" algn="l"/>
        </a:tabLst>
        <a:defRPr kumimoji="1" sz="2800">
          <a:solidFill>
            <a:srgbClr val="000000"/>
          </a:solidFill>
          <a:latin typeface="+mn-lt"/>
          <a:ea typeface="+mn-ea"/>
        </a:defRPr>
      </a:lvl2pPr>
      <a:lvl3pPr marL="916305" indent="-179705" algn="l" defTabSz="346075" rtl="0" fontAlgn="base">
        <a:lnSpc>
          <a:spcPct val="90000"/>
        </a:lnSpc>
        <a:spcBef>
          <a:spcPct val="0"/>
        </a:spcBef>
        <a:spcAft>
          <a:spcPct val="50000"/>
        </a:spcAft>
        <a:buClr>
          <a:srgbClr val="838487"/>
        </a:buClr>
        <a:buSzPct val="75000"/>
        <a:buFont typeface="Wingdings 3" panose="05040102010807070707" charset="0"/>
        <a:buChar char="u"/>
        <a:tabLst>
          <a:tab pos="1260475" algn="l"/>
        </a:tabLst>
        <a:defRPr kumimoji="1" sz="2400">
          <a:solidFill>
            <a:srgbClr val="000000"/>
          </a:solidFill>
          <a:latin typeface="+mn-lt"/>
          <a:ea typeface="+mn-ea"/>
        </a:defRPr>
      </a:lvl3pPr>
      <a:lvl4pPr marL="1200150" indent="-170180" algn="l" defTabSz="346075" rtl="0" fontAlgn="base">
        <a:lnSpc>
          <a:spcPct val="90000"/>
        </a:lnSpc>
        <a:spcBef>
          <a:spcPct val="0"/>
        </a:spcBef>
        <a:spcAft>
          <a:spcPct val="50000"/>
        </a:spcAft>
        <a:buClr>
          <a:srgbClr val="838487"/>
        </a:buClr>
        <a:buSzPct val="75000"/>
        <a:buFont typeface="Wingdings 3" panose="05040102010807070707" charset="0"/>
        <a:buChar char="u"/>
        <a:tabLst>
          <a:tab pos="1260475" algn="l"/>
        </a:tabLst>
        <a:defRPr kumimoji="1" sz="2200">
          <a:solidFill>
            <a:srgbClr val="000000"/>
          </a:solidFill>
          <a:latin typeface="+mn-lt"/>
          <a:ea typeface="+mn-ea"/>
        </a:defRPr>
      </a:lvl4pPr>
      <a:lvl5pPr marL="1484630" indent="-170180" algn="l" defTabSz="346075" rtl="0" fontAlgn="base">
        <a:lnSpc>
          <a:spcPct val="90000"/>
        </a:lnSpc>
        <a:spcBef>
          <a:spcPct val="0"/>
        </a:spcBef>
        <a:spcAft>
          <a:spcPct val="50000"/>
        </a:spcAft>
        <a:buClr>
          <a:srgbClr val="838487"/>
        </a:buClr>
        <a:buSzPct val="75000"/>
        <a:buFont typeface="Wingdings 3" panose="05040102010807070707" charset="0"/>
        <a:buChar char="u"/>
        <a:tabLst>
          <a:tab pos="1260475" algn="l"/>
        </a:tabLst>
        <a:defRPr kumimoji="1" sz="2200">
          <a:solidFill>
            <a:srgbClr val="000000"/>
          </a:solidFill>
          <a:latin typeface="+mn-lt"/>
          <a:ea typeface="+mn-ea"/>
        </a:defRPr>
      </a:lvl5pPr>
      <a:lvl6pPr marL="1941830" indent="-170180" algn="l" defTabSz="346075" rtl="0" fontAlgn="base">
        <a:lnSpc>
          <a:spcPct val="90000"/>
        </a:lnSpc>
        <a:spcBef>
          <a:spcPct val="0"/>
        </a:spcBef>
        <a:spcAft>
          <a:spcPct val="50000"/>
        </a:spcAft>
        <a:buClr>
          <a:srgbClr val="838487"/>
        </a:buClr>
        <a:buSzPct val="75000"/>
        <a:buFont typeface="Wingdings 3" panose="05040102010807070707" charset="0"/>
        <a:buChar char="u"/>
        <a:tabLst>
          <a:tab pos="1260475" algn="l"/>
        </a:tabLst>
        <a:defRPr sz="2200">
          <a:solidFill>
            <a:srgbClr val="000000"/>
          </a:solidFill>
          <a:latin typeface="+mn-lt"/>
          <a:ea typeface="+mn-ea"/>
        </a:defRPr>
      </a:lvl6pPr>
      <a:lvl7pPr marL="2399030" indent="-170180" algn="l" defTabSz="346075" rtl="0" fontAlgn="base">
        <a:lnSpc>
          <a:spcPct val="90000"/>
        </a:lnSpc>
        <a:spcBef>
          <a:spcPct val="0"/>
        </a:spcBef>
        <a:spcAft>
          <a:spcPct val="50000"/>
        </a:spcAft>
        <a:buClr>
          <a:srgbClr val="838487"/>
        </a:buClr>
        <a:buSzPct val="75000"/>
        <a:buFont typeface="Wingdings 3" panose="05040102010807070707" charset="0"/>
        <a:buChar char="u"/>
        <a:tabLst>
          <a:tab pos="1260475" algn="l"/>
        </a:tabLst>
        <a:defRPr sz="2200">
          <a:solidFill>
            <a:srgbClr val="000000"/>
          </a:solidFill>
          <a:latin typeface="+mn-lt"/>
          <a:ea typeface="+mn-ea"/>
        </a:defRPr>
      </a:lvl7pPr>
      <a:lvl8pPr marL="2856230" indent="-170180" algn="l" defTabSz="346075" rtl="0" fontAlgn="base">
        <a:lnSpc>
          <a:spcPct val="90000"/>
        </a:lnSpc>
        <a:spcBef>
          <a:spcPct val="0"/>
        </a:spcBef>
        <a:spcAft>
          <a:spcPct val="50000"/>
        </a:spcAft>
        <a:buClr>
          <a:srgbClr val="838487"/>
        </a:buClr>
        <a:buSzPct val="75000"/>
        <a:buFont typeface="Wingdings 3" panose="05040102010807070707" charset="0"/>
        <a:buChar char="u"/>
        <a:tabLst>
          <a:tab pos="1260475" algn="l"/>
        </a:tabLst>
        <a:defRPr sz="2200">
          <a:solidFill>
            <a:srgbClr val="000000"/>
          </a:solidFill>
          <a:latin typeface="+mn-lt"/>
          <a:ea typeface="+mn-ea"/>
        </a:defRPr>
      </a:lvl8pPr>
      <a:lvl9pPr marL="3313430" indent="-170180" algn="l" defTabSz="346075" rtl="0" fontAlgn="base">
        <a:lnSpc>
          <a:spcPct val="90000"/>
        </a:lnSpc>
        <a:spcBef>
          <a:spcPct val="0"/>
        </a:spcBef>
        <a:spcAft>
          <a:spcPct val="50000"/>
        </a:spcAft>
        <a:buClr>
          <a:srgbClr val="838487"/>
        </a:buClr>
        <a:buSzPct val="75000"/>
        <a:buFont typeface="Wingdings 3" panose="05040102010807070707" charset="0"/>
        <a:buChar char="u"/>
        <a:tabLst>
          <a:tab pos="1260475" algn="l"/>
        </a:tabLst>
        <a:defRPr sz="22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xsf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888" y="5980113"/>
            <a:ext cx="219075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90115" name="Rectangle 3"/>
          <p:cNvSpPr>
            <a:spLocks noChangeArrowheads="1"/>
          </p:cNvSpPr>
          <p:nvPr/>
        </p:nvSpPr>
        <p:spPr bwMode="ltGray">
          <a:xfrm rot="5400000">
            <a:off x="-3199606" y="3190081"/>
            <a:ext cx="6858000" cy="477838"/>
          </a:xfrm>
          <a:prstGeom prst="rect">
            <a:avLst/>
          </a:prstGeom>
          <a:gradFill rotWithShape="1">
            <a:gsLst>
              <a:gs pos="0">
                <a:srgbClr val="B4CDDE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90116" name="Rectangle 4"/>
          <p:cNvSpPr>
            <a:spLocks noChangeArrowheads="1"/>
          </p:cNvSpPr>
          <p:nvPr/>
        </p:nvSpPr>
        <p:spPr bwMode="ltGray">
          <a:xfrm>
            <a:off x="0" y="0"/>
            <a:ext cx="9144000" cy="468313"/>
          </a:xfrm>
          <a:prstGeom prst="rect">
            <a:avLst/>
          </a:prstGeom>
          <a:gradFill rotWithShape="1">
            <a:gsLst>
              <a:gs pos="0">
                <a:srgbClr val="B4CDDE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90117" name="Rectangle 5"/>
          <p:cNvSpPr>
            <a:spLocks noChangeArrowheads="1"/>
          </p:cNvSpPr>
          <p:nvPr/>
        </p:nvSpPr>
        <p:spPr bwMode="auto">
          <a:xfrm>
            <a:off x="8607425" y="6415088"/>
            <a:ext cx="403225" cy="376237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0" rIns="0" bIns="0"/>
          <a:lstStyle/>
          <a:p>
            <a:pPr algn="r" eaLnBrk="0" hangingPunct="0">
              <a:defRPr/>
            </a:pPr>
            <a:fld id="{72550AD4-1EFB-B841-9434-6E4A9518C4DA}" type="slidenum">
              <a:rPr lang="zh-CN" altLang="en-US" b="1">
                <a:solidFill>
                  <a:srgbClr val="CC3300"/>
                </a:solidFill>
              </a:rPr>
            </a:fld>
            <a:endParaRPr lang="en-US" altLang="zh-CN" b="1">
              <a:solidFill>
                <a:srgbClr val="CC3300"/>
              </a:solidFill>
            </a:endParaRPr>
          </a:p>
        </p:txBody>
      </p:sp>
      <p:graphicFrame>
        <p:nvGraphicFramePr>
          <p:cNvPr id="4102" name="Object 6"/>
          <p:cNvGraphicFramePr>
            <a:graphicFrameLocks noChangeAspect="1"/>
          </p:cNvGraphicFramePr>
          <p:nvPr/>
        </p:nvGraphicFramePr>
        <p:xfrm>
          <a:off x="8288338" y="9525"/>
          <a:ext cx="839787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5" name="位图图像" r:id="rId13" imgW="1457325" imgH="762000" progId="Paint.Picture">
                  <p:embed/>
                </p:oleObj>
              </mc:Choice>
              <mc:Fallback>
                <p:oleObj name="位图图像" r:id="rId13" imgW="1457325" imgH="762000" progId="Paint.Picture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ltGray">
                      <a:xfrm>
                        <a:off x="8288338" y="9525"/>
                        <a:ext cx="839787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0119" name="Line 7"/>
          <p:cNvSpPr>
            <a:spLocks noChangeShapeType="1"/>
          </p:cNvSpPr>
          <p:nvPr/>
        </p:nvSpPr>
        <p:spPr bwMode="ltGray">
          <a:xfrm>
            <a:off x="452438" y="-9525"/>
            <a:ext cx="0" cy="6867525"/>
          </a:xfrm>
          <a:prstGeom prst="line">
            <a:avLst/>
          </a:prstGeom>
          <a:noFill/>
          <a:ln w="3175">
            <a:solidFill>
              <a:srgbClr val="331B4D"/>
            </a:solidFill>
            <a:rou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pic>
        <p:nvPicPr>
          <p:cNvPr id="4104" name="Picture 8" descr="GIF-378"/>
          <p:cNvPicPr>
            <a:picLocks noChangeAspect="1" noChangeArrowheads="1" noCrop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245475" y="9525"/>
            <a:ext cx="252413" cy="279400"/>
          </a:xfrm>
          <a:prstGeom prst="rect">
            <a:avLst/>
          </a:prstGeom>
          <a:noFill/>
          <a:ln>
            <a:noFill/>
          </a:ln>
        </p:spPr>
      </p:pic>
      <p:sp>
        <p:nvSpPr>
          <p:cNvPr id="90121" name="Line 9"/>
          <p:cNvSpPr>
            <a:spLocks noChangeShapeType="1"/>
          </p:cNvSpPr>
          <p:nvPr/>
        </p:nvSpPr>
        <p:spPr bwMode="ltGray">
          <a:xfrm>
            <a:off x="0" y="463550"/>
            <a:ext cx="9144000" cy="0"/>
          </a:xfrm>
          <a:prstGeom prst="line">
            <a:avLst/>
          </a:prstGeom>
          <a:noFill/>
          <a:ln w="3175">
            <a:solidFill>
              <a:srgbClr val="101868"/>
            </a:solidFill>
            <a:rou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90123" name="Rectangle 11"/>
          <p:cNvSpPr>
            <a:spLocks noChangeArrowheads="1"/>
          </p:cNvSpPr>
          <p:nvPr/>
        </p:nvSpPr>
        <p:spPr bwMode="auto">
          <a:xfrm>
            <a:off x="528638" y="71438"/>
            <a:ext cx="1346200" cy="3048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0" tIns="0" rIns="0" bIns="0" anchor="ctr">
            <a:spAutoFit/>
          </a:bodyPr>
          <a:lstStyle/>
          <a:p>
            <a:pPr fontAlgn="ctr">
              <a:buClr>
                <a:srgbClr val="FF3300"/>
              </a:buClr>
              <a:buFont typeface="Wingdings" panose="05000000000000000000" charset="0"/>
              <a:buNone/>
              <a:defRPr/>
            </a:pPr>
            <a:r>
              <a:rPr lang="en-US" altLang="zh-CN" sz="2000" b="1">
                <a:solidFill>
                  <a:schemeClr val="folHlink"/>
                </a:solidFill>
                <a:ea typeface="华文新魏" panose="02010800040101010101" charset="-122"/>
                <a:cs typeface="Times New Roman" panose="02020703060505090304" charset="0"/>
              </a:rPr>
              <a:t>§1.1  </a:t>
            </a:r>
            <a:r>
              <a:rPr lang="zh-CN" altLang="en-US" sz="2000">
                <a:solidFill>
                  <a:schemeClr val="folHlink"/>
                </a:solidFill>
                <a:latin typeface="Arial" panose="020B0604020202090204" pitchFamily="34" charset="0"/>
                <a:ea typeface="华文新魏" panose="02010800040101010101" charset="-122"/>
                <a:cs typeface="Times New Roman" panose="02020703060505090304" charset="0"/>
              </a:rPr>
              <a:t>复数  </a:t>
            </a:r>
            <a:endParaRPr lang="zh-CN" altLang="en-US" sz="2000">
              <a:solidFill>
                <a:schemeClr val="folHlink"/>
              </a:solidFill>
              <a:ea typeface="华文新魏" panose="02010800040101010101" charset="-122"/>
              <a:cs typeface="Times New Roman" panose="02020703060505090304" charset="0"/>
            </a:endParaRPr>
          </a:p>
        </p:txBody>
      </p:sp>
      <p:pic>
        <p:nvPicPr>
          <p:cNvPr id="4107" name="Picture 12" descr="xsf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200275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08" name="Picture 13" descr="xsf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09" name="Picture 14" descr="xsf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2450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10" name="Picture 15" descr="xsf"/>
          <p:cNvPicPr>
            <a:picLocks noChangeAspect="1" noChangeArrowheads="1"/>
          </p:cNvPicPr>
          <p:nvPr/>
        </p:nvPicPr>
        <p:blipFill>
          <a:blip r:embed="rId16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11" name="Picture 16" descr="xsf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64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12" name="Picture 17" descr="xsf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48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13" name="Picture 18" descr="xsf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14" name="Picture 19" descr="xsf"/>
          <p:cNvPicPr>
            <a:picLocks noChangeAspect="1" noChangeArrowheads="1"/>
          </p:cNvPicPr>
          <p:nvPr/>
        </p:nvPicPr>
        <p:blipFill>
          <a:blip r:embed="rId16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15" name="Picture 20" descr="xsf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16" name="Picture 21" descr="xsf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17" name="Picture 22" descr="xsf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18" name="Picture 23" descr="xsf"/>
          <p:cNvPicPr>
            <a:picLocks noChangeAspect="1" noChangeArrowheads="1"/>
          </p:cNvPicPr>
          <p:nvPr/>
        </p:nvPicPr>
        <p:blipFill>
          <a:blip r:embed="rId16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19" name="Picture 24" descr="xsf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20" name="Picture 25" descr="xsf"/>
          <p:cNvPicPr>
            <a:picLocks noChangeAspect="1" noChangeArrowheads="1"/>
          </p:cNvPicPr>
          <p:nvPr/>
        </p:nvPicPr>
        <p:blipFill>
          <a:blip r:embed="rId16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21" name="Picture 26" descr="xsf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22" name="Picture 27" descr="xsf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23" name="Picture 28" descr="xsf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49561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24" name="Picture 29" descr="xsf"/>
          <p:cNvPicPr>
            <a:picLocks noChangeAspect="1" noChangeArrowheads="1"/>
          </p:cNvPicPr>
          <p:nvPr/>
        </p:nvPicPr>
        <p:blipFill>
          <a:blip r:embed="rId16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49545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25" name="Picture 30" descr="xsf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4953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26" name="Picture 31" descr="xsf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27" name="Picture 32" descr="xsf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5980113"/>
            <a:ext cx="219075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90184" name="Text Box 72"/>
          <p:cNvSpPr txBox="1">
            <a:spLocks noChangeArrowheads="1"/>
          </p:cNvSpPr>
          <p:nvPr/>
        </p:nvSpPr>
        <p:spPr bwMode="ltGray">
          <a:xfrm>
            <a:off x="58738" y="715963"/>
            <a:ext cx="304800" cy="3152775"/>
          </a:xfrm>
          <a:prstGeom prst="rect">
            <a:avLst/>
          </a:prstGeom>
          <a:noFill/>
          <a:ln>
            <a:noFill/>
          </a:ln>
          <a:effectLst/>
        </p:spPr>
        <p:txBody>
          <a:bodyPr vert="eaVert" wrap="none" lIns="0" tIns="0" rIns="0" bIns="0">
            <a:spAutoFit/>
          </a:bodyPr>
          <a:lstStyle/>
          <a:p>
            <a:pPr eaLnBrk="0" fontAlgn="ctr" hangingPunct="0">
              <a:buClr>
                <a:srgbClr val="B2B2B2"/>
              </a:buClr>
              <a:buSzPct val="75000"/>
              <a:buFont typeface="Wingdings" panose="05000000000000000000" charset="0"/>
              <a:buNone/>
              <a:defRPr/>
            </a:pPr>
            <a:r>
              <a:rPr lang="zh-CN" altLang="en-US" sz="2000">
                <a:solidFill>
                  <a:schemeClr val="folHlink"/>
                </a:solidFill>
                <a:latin typeface="华文行楷" panose="02010800040101010101" charset="-122"/>
                <a:ea typeface="华文行楷" panose="02010800040101010101" charset="-122"/>
                <a:cs typeface="华文行楷" panose="02010800040101010101" charset="-122"/>
              </a:rPr>
              <a:t>第一章    复数与复变函数</a:t>
            </a:r>
            <a:r>
              <a:rPr lang="zh-CN" altLang="en-US" sz="2000">
                <a:solidFill>
                  <a:schemeClr val="folHlink"/>
                </a:solidFill>
                <a:ea typeface="华文行楷" panose="02010800040101010101" charset="-122"/>
                <a:cs typeface="华文行楷" panose="02010800040101010101" charset="-122"/>
              </a:rPr>
              <a:t>  </a:t>
            </a:r>
            <a:endParaRPr lang="zh-CN" altLang="en-US" sz="2000">
              <a:solidFill>
                <a:schemeClr val="folHlink"/>
              </a:solidFill>
              <a:ea typeface="华文行楷" panose="02010800040101010101" charset="-122"/>
              <a:cs typeface="华文行楷" panose="02010800040101010101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/>
  <p:timing>
    <p:tnLst>
      <p:par>
        <p:cTn id="1" dur="indefinite" restart="never" nodeType="tmRoot"/>
      </p:par>
    </p:tnLst>
  </p:timing>
  <p:txStyles>
    <p:titleStyle>
      <a:lvl1pPr algn="l" rtl="0" fontAlgn="base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rgbClr val="A31221"/>
          </a:solidFill>
          <a:latin typeface="+mj-lt"/>
          <a:ea typeface="+mj-ea"/>
          <a:cs typeface="+mj-cs"/>
        </a:defRPr>
      </a:lvl1pPr>
      <a:lvl2pPr algn="l" rtl="0" fontAlgn="base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rgbClr val="A31221"/>
          </a:solidFill>
          <a:latin typeface="华文细黑" charset="0"/>
          <a:ea typeface="宋体" panose="02010600030101010101" charset="-122"/>
          <a:cs typeface="宋体" panose="02010600030101010101" charset="-122"/>
        </a:defRPr>
      </a:lvl2pPr>
      <a:lvl3pPr algn="l" rtl="0" fontAlgn="base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rgbClr val="A31221"/>
          </a:solidFill>
          <a:latin typeface="华文细黑" charset="0"/>
          <a:ea typeface="宋体" panose="02010600030101010101" charset="-122"/>
          <a:cs typeface="宋体" panose="02010600030101010101" charset="-122"/>
        </a:defRPr>
      </a:lvl3pPr>
      <a:lvl4pPr algn="l" rtl="0" fontAlgn="base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rgbClr val="A31221"/>
          </a:solidFill>
          <a:latin typeface="华文细黑" charset="0"/>
          <a:ea typeface="宋体" panose="02010600030101010101" charset="-122"/>
          <a:cs typeface="宋体" panose="02010600030101010101" charset="-122"/>
        </a:defRPr>
      </a:lvl4pPr>
      <a:lvl5pPr algn="l" rtl="0" fontAlgn="base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rgbClr val="A31221"/>
          </a:solidFill>
          <a:latin typeface="华文细黑" charset="0"/>
          <a:ea typeface="宋体" panose="02010600030101010101" charset="-122"/>
          <a:cs typeface="宋体" panose="02010600030101010101" charset="-122"/>
        </a:defRPr>
      </a:lvl5pPr>
      <a:lvl6pPr marL="457200" algn="l" rtl="0" fontAlgn="base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rgbClr val="A31221"/>
          </a:solidFill>
          <a:latin typeface="华文细黑" charset="0"/>
          <a:ea typeface="宋体" panose="02010600030101010101" charset="-122"/>
          <a:cs typeface="宋体" panose="02010600030101010101" charset="-122"/>
        </a:defRPr>
      </a:lvl6pPr>
      <a:lvl7pPr marL="914400" algn="l" rtl="0" fontAlgn="base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rgbClr val="A31221"/>
          </a:solidFill>
          <a:latin typeface="华文细黑" charset="0"/>
          <a:ea typeface="宋体" panose="02010600030101010101" charset="-122"/>
          <a:cs typeface="宋体" panose="02010600030101010101" charset="-122"/>
        </a:defRPr>
      </a:lvl7pPr>
      <a:lvl8pPr marL="1371600" algn="l" rtl="0" fontAlgn="base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rgbClr val="A31221"/>
          </a:solidFill>
          <a:latin typeface="华文细黑" charset="0"/>
          <a:ea typeface="宋体" panose="02010600030101010101" charset="-122"/>
          <a:cs typeface="宋体" panose="02010600030101010101" charset="-122"/>
        </a:defRPr>
      </a:lvl8pPr>
      <a:lvl9pPr marL="1828800" algn="l" rtl="0" fontAlgn="base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rgbClr val="A31221"/>
          </a:solidFill>
          <a:latin typeface="华文细黑" charset="0"/>
          <a:ea typeface="宋体" panose="02010600030101010101" charset="-122"/>
          <a:cs typeface="宋体" panose="02010600030101010101" charset="-122"/>
        </a:defRPr>
      </a:lvl9pPr>
    </p:titleStyle>
    <p:bodyStyle>
      <a:lvl1pPr marL="284480" indent="-284480" algn="l" defTabSz="346075" rtl="0" fontAlgn="base">
        <a:lnSpc>
          <a:spcPct val="90000"/>
        </a:lnSpc>
        <a:spcBef>
          <a:spcPct val="0"/>
        </a:spcBef>
        <a:spcAft>
          <a:spcPct val="50000"/>
        </a:spcAft>
        <a:buClr>
          <a:srgbClr val="A31221"/>
        </a:buClr>
        <a:buSzPct val="75000"/>
        <a:buFont typeface="Wingdings 3" panose="05040102010807070707" charset="0"/>
        <a:buChar char="u"/>
        <a:tabLst>
          <a:tab pos="1260475" algn="l"/>
        </a:tabLst>
        <a:defRPr kumimoji="1" sz="3200">
          <a:solidFill>
            <a:srgbClr val="000000"/>
          </a:solidFill>
          <a:latin typeface="+mn-lt"/>
          <a:ea typeface="+mn-ea"/>
          <a:cs typeface="+mn-cs"/>
        </a:defRPr>
      </a:lvl1pPr>
      <a:lvl2pPr marL="622300" indent="-224155" algn="l" defTabSz="346075" rtl="0" fontAlgn="base">
        <a:lnSpc>
          <a:spcPct val="90000"/>
        </a:lnSpc>
        <a:spcBef>
          <a:spcPct val="0"/>
        </a:spcBef>
        <a:spcAft>
          <a:spcPct val="50000"/>
        </a:spcAft>
        <a:buClr>
          <a:srgbClr val="838487"/>
        </a:buClr>
        <a:buSzPct val="75000"/>
        <a:buFont typeface="Wingdings 3" panose="05040102010807070707" charset="0"/>
        <a:buChar char="u"/>
        <a:tabLst>
          <a:tab pos="1260475" algn="l"/>
        </a:tabLst>
        <a:defRPr kumimoji="1" sz="2800">
          <a:solidFill>
            <a:srgbClr val="000000"/>
          </a:solidFill>
          <a:latin typeface="+mn-lt"/>
          <a:ea typeface="+mn-ea"/>
        </a:defRPr>
      </a:lvl2pPr>
      <a:lvl3pPr marL="916305" indent="-179705" algn="l" defTabSz="346075" rtl="0" fontAlgn="base">
        <a:lnSpc>
          <a:spcPct val="90000"/>
        </a:lnSpc>
        <a:spcBef>
          <a:spcPct val="0"/>
        </a:spcBef>
        <a:spcAft>
          <a:spcPct val="50000"/>
        </a:spcAft>
        <a:buClr>
          <a:srgbClr val="838487"/>
        </a:buClr>
        <a:buSzPct val="75000"/>
        <a:buFont typeface="Wingdings 3" panose="05040102010807070707" charset="0"/>
        <a:buChar char="u"/>
        <a:tabLst>
          <a:tab pos="1260475" algn="l"/>
        </a:tabLst>
        <a:defRPr kumimoji="1" sz="2400">
          <a:solidFill>
            <a:srgbClr val="000000"/>
          </a:solidFill>
          <a:latin typeface="+mn-lt"/>
          <a:ea typeface="+mn-ea"/>
        </a:defRPr>
      </a:lvl3pPr>
      <a:lvl4pPr marL="1200150" indent="-170180" algn="l" defTabSz="346075" rtl="0" fontAlgn="base">
        <a:lnSpc>
          <a:spcPct val="90000"/>
        </a:lnSpc>
        <a:spcBef>
          <a:spcPct val="0"/>
        </a:spcBef>
        <a:spcAft>
          <a:spcPct val="50000"/>
        </a:spcAft>
        <a:buClr>
          <a:srgbClr val="838487"/>
        </a:buClr>
        <a:buSzPct val="75000"/>
        <a:buFont typeface="Wingdings 3" panose="05040102010807070707" charset="0"/>
        <a:buChar char="u"/>
        <a:tabLst>
          <a:tab pos="1260475" algn="l"/>
        </a:tabLst>
        <a:defRPr kumimoji="1" sz="2200">
          <a:solidFill>
            <a:srgbClr val="000000"/>
          </a:solidFill>
          <a:latin typeface="+mn-lt"/>
          <a:ea typeface="+mn-ea"/>
        </a:defRPr>
      </a:lvl4pPr>
      <a:lvl5pPr marL="1484630" indent="-170180" algn="l" defTabSz="346075" rtl="0" fontAlgn="base">
        <a:lnSpc>
          <a:spcPct val="90000"/>
        </a:lnSpc>
        <a:spcBef>
          <a:spcPct val="0"/>
        </a:spcBef>
        <a:spcAft>
          <a:spcPct val="50000"/>
        </a:spcAft>
        <a:buClr>
          <a:srgbClr val="838487"/>
        </a:buClr>
        <a:buSzPct val="75000"/>
        <a:buFont typeface="Wingdings 3" panose="05040102010807070707" charset="0"/>
        <a:buChar char="u"/>
        <a:tabLst>
          <a:tab pos="1260475" algn="l"/>
        </a:tabLst>
        <a:defRPr kumimoji="1" sz="2200">
          <a:solidFill>
            <a:srgbClr val="000000"/>
          </a:solidFill>
          <a:latin typeface="+mn-lt"/>
          <a:ea typeface="+mn-ea"/>
        </a:defRPr>
      </a:lvl5pPr>
      <a:lvl6pPr marL="1941830" indent="-170180" algn="l" defTabSz="346075" rtl="0" fontAlgn="base">
        <a:lnSpc>
          <a:spcPct val="90000"/>
        </a:lnSpc>
        <a:spcBef>
          <a:spcPct val="0"/>
        </a:spcBef>
        <a:spcAft>
          <a:spcPct val="50000"/>
        </a:spcAft>
        <a:buClr>
          <a:srgbClr val="838487"/>
        </a:buClr>
        <a:buSzPct val="75000"/>
        <a:buFont typeface="Wingdings 3" panose="05040102010807070707" charset="0"/>
        <a:buChar char="u"/>
        <a:tabLst>
          <a:tab pos="1260475" algn="l"/>
        </a:tabLst>
        <a:defRPr sz="2200">
          <a:solidFill>
            <a:srgbClr val="000000"/>
          </a:solidFill>
          <a:latin typeface="+mn-lt"/>
          <a:ea typeface="+mn-ea"/>
        </a:defRPr>
      </a:lvl6pPr>
      <a:lvl7pPr marL="2399030" indent="-170180" algn="l" defTabSz="346075" rtl="0" fontAlgn="base">
        <a:lnSpc>
          <a:spcPct val="90000"/>
        </a:lnSpc>
        <a:spcBef>
          <a:spcPct val="0"/>
        </a:spcBef>
        <a:spcAft>
          <a:spcPct val="50000"/>
        </a:spcAft>
        <a:buClr>
          <a:srgbClr val="838487"/>
        </a:buClr>
        <a:buSzPct val="75000"/>
        <a:buFont typeface="Wingdings 3" panose="05040102010807070707" charset="0"/>
        <a:buChar char="u"/>
        <a:tabLst>
          <a:tab pos="1260475" algn="l"/>
        </a:tabLst>
        <a:defRPr sz="2200">
          <a:solidFill>
            <a:srgbClr val="000000"/>
          </a:solidFill>
          <a:latin typeface="+mn-lt"/>
          <a:ea typeface="+mn-ea"/>
        </a:defRPr>
      </a:lvl7pPr>
      <a:lvl8pPr marL="2856230" indent="-170180" algn="l" defTabSz="346075" rtl="0" fontAlgn="base">
        <a:lnSpc>
          <a:spcPct val="90000"/>
        </a:lnSpc>
        <a:spcBef>
          <a:spcPct val="0"/>
        </a:spcBef>
        <a:spcAft>
          <a:spcPct val="50000"/>
        </a:spcAft>
        <a:buClr>
          <a:srgbClr val="838487"/>
        </a:buClr>
        <a:buSzPct val="75000"/>
        <a:buFont typeface="Wingdings 3" panose="05040102010807070707" charset="0"/>
        <a:buChar char="u"/>
        <a:tabLst>
          <a:tab pos="1260475" algn="l"/>
        </a:tabLst>
        <a:defRPr sz="2200">
          <a:solidFill>
            <a:srgbClr val="000000"/>
          </a:solidFill>
          <a:latin typeface="+mn-lt"/>
          <a:ea typeface="+mn-ea"/>
        </a:defRPr>
      </a:lvl8pPr>
      <a:lvl9pPr marL="3313430" indent="-170180" algn="l" defTabSz="346075" rtl="0" fontAlgn="base">
        <a:lnSpc>
          <a:spcPct val="90000"/>
        </a:lnSpc>
        <a:spcBef>
          <a:spcPct val="0"/>
        </a:spcBef>
        <a:spcAft>
          <a:spcPct val="50000"/>
        </a:spcAft>
        <a:buClr>
          <a:srgbClr val="838487"/>
        </a:buClr>
        <a:buSzPct val="75000"/>
        <a:buFont typeface="Wingdings 3" panose="05040102010807070707" charset="0"/>
        <a:buChar char="u"/>
        <a:tabLst>
          <a:tab pos="1260475" algn="l"/>
        </a:tabLst>
        <a:defRPr sz="22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9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68.bin"/><Relationship Id="rId8" Type="http://schemas.openxmlformats.org/officeDocument/2006/relationships/image" Target="../media/image60.wmf"/><Relationship Id="rId7" Type="http://schemas.openxmlformats.org/officeDocument/2006/relationships/oleObject" Target="../embeddings/oleObject67.bin"/><Relationship Id="rId6" Type="http://schemas.openxmlformats.org/officeDocument/2006/relationships/image" Target="../media/image59.wmf"/><Relationship Id="rId5" Type="http://schemas.openxmlformats.org/officeDocument/2006/relationships/oleObject" Target="../embeddings/oleObject66.bin"/><Relationship Id="rId4" Type="http://schemas.openxmlformats.org/officeDocument/2006/relationships/image" Target="../media/image58.wmf"/><Relationship Id="rId3" Type="http://schemas.openxmlformats.org/officeDocument/2006/relationships/oleObject" Target="../embeddings/oleObject65.bin"/><Relationship Id="rId22" Type="http://schemas.openxmlformats.org/officeDocument/2006/relationships/vmlDrawing" Target="../drawings/vmlDrawing12.vml"/><Relationship Id="rId21" Type="http://schemas.openxmlformats.org/officeDocument/2006/relationships/slideLayout" Target="../slideLayouts/slideLayout29.xml"/><Relationship Id="rId20" Type="http://schemas.openxmlformats.org/officeDocument/2006/relationships/slide" Target="slide30.xml"/><Relationship Id="rId2" Type="http://schemas.openxmlformats.org/officeDocument/2006/relationships/image" Target="../media/image5.png"/><Relationship Id="rId19" Type="http://schemas.openxmlformats.org/officeDocument/2006/relationships/oleObject" Target="../embeddings/oleObject76.bin"/><Relationship Id="rId18" Type="http://schemas.openxmlformats.org/officeDocument/2006/relationships/oleObject" Target="../embeddings/oleObject75.bin"/><Relationship Id="rId17" Type="http://schemas.openxmlformats.org/officeDocument/2006/relationships/oleObject" Target="../embeddings/oleObject74.bin"/><Relationship Id="rId16" Type="http://schemas.openxmlformats.org/officeDocument/2006/relationships/oleObject" Target="../embeddings/oleObject73.bin"/><Relationship Id="rId15" Type="http://schemas.openxmlformats.org/officeDocument/2006/relationships/oleObject" Target="../embeddings/oleObject72.bin"/><Relationship Id="rId14" Type="http://schemas.openxmlformats.org/officeDocument/2006/relationships/oleObject" Target="../embeddings/oleObject71.bin"/><Relationship Id="rId13" Type="http://schemas.openxmlformats.org/officeDocument/2006/relationships/oleObject" Target="../embeddings/oleObject70.bin"/><Relationship Id="rId12" Type="http://schemas.openxmlformats.org/officeDocument/2006/relationships/image" Target="../media/image62.wmf"/><Relationship Id="rId11" Type="http://schemas.openxmlformats.org/officeDocument/2006/relationships/oleObject" Target="../embeddings/oleObject69.bin"/><Relationship Id="rId10" Type="http://schemas.openxmlformats.org/officeDocument/2006/relationships/image" Target="../media/image61.wmf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80.bin"/><Relationship Id="rId8" Type="http://schemas.openxmlformats.org/officeDocument/2006/relationships/image" Target="../media/image65.wmf"/><Relationship Id="rId7" Type="http://schemas.openxmlformats.org/officeDocument/2006/relationships/oleObject" Target="../embeddings/oleObject79.bin"/><Relationship Id="rId6" Type="http://schemas.openxmlformats.org/officeDocument/2006/relationships/image" Target="../media/image64.wmf"/><Relationship Id="rId5" Type="http://schemas.openxmlformats.org/officeDocument/2006/relationships/oleObject" Target="../embeddings/oleObject78.bin"/><Relationship Id="rId4" Type="http://schemas.openxmlformats.org/officeDocument/2006/relationships/image" Target="../media/image63.wmf"/><Relationship Id="rId3" Type="http://schemas.openxmlformats.org/officeDocument/2006/relationships/oleObject" Target="../embeddings/oleObject77.bin"/><Relationship Id="rId21" Type="http://schemas.openxmlformats.org/officeDocument/2006/relationships/vmlDrawing" Target="../drawings/vmlDrawing13.vml"/><Relationship Id="rId20" Type="http://schemas.openxmlformats.org/officeDocument/2006/relationships/slideLayout" Target="../slideLayouts/slideLayout29.xml"/><Relationship Id="rId2" Type="http://schemas.openxmlformats.org/officeDocument/2006/relationships/image" Target="../media/image4.png"/><Relationship Id="rId19" Type="http://schemas.openxmlformats.org/officeDocument/2006/relationships/oleObject" Target="../embeddings/oleObject85.bin"/><Relationship Id="rId18" Type="http://schemas.openxmlformats.org/officeDocument/2006/relationships/image" Target="../media/image70.wmf"/><Relationship Id="rId17" Type="http://schemas.openxmlformats.org/officeDocument/2006/relationships/oleObject" Target="../embeddings/oleObject84.bin"/><Relationship Id="rId16" Type="http://schemas.openxmlformats.org/officeDocument/2006/relationships/image" Target="../media/image69.wmf"/><Relationship Id="rId15" Type="http://schemas.openxmlformats.org/officeDocument/2006/relationships/oleObject" Target="../embeddings/oleObject83.bin"/><Relationship Id="rId14" Type="http://schemas.openxmlformats.org/officeDocument/2006/relationships/image" Target="../media/image68.wmf"/><Relationship Id="rId13" Type="http://schemas.openxmlformats.org/officeDocument/2006/relationships/oleObject" Target="../embeddings/oleObject82.bin"/><Relationship Id="rId12" Type="http://schemas.openxmlformats.org/officeDocument/2006/relationships/image" Target="../media/image67.wmf"/><Relationship Id="rId11" Type="http://schemas.openxmlformats.org/officeDocument/2006/relationships/oleObject" Target="../embeddings/oleObject81.bin"/><Relationship Id="rId10" Type="http://schemas.openxmlformats.org/officeDocument/2006/relationships/image" Target="../media/image66.wmf"/><Relationship Id="rId1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89.bin"/><Relationship Id="rId8" Type="http://schemas.openxmlformats.org/officeDocument/2006/relationships/image" Target="../media/image73.wmf"/><Relationship Id="rId7" Type="http://schemas.openxmlformats.org/officeDocument/2006/relationships/oleObject" Target="../embeddings/oleObject88.bin"/><Relationship Id="rId6" Type="http://schemas.openxmlformats.org/officeDocument/2006/relationships/image" Target="../media/image72.wmf"/><Relationship Id="rId5" Type="http://schemas.openxmlformats.org/officeDocument/2006/relationships/oleObject" Target="../embeddings/oleObject87.bin"/><Relationship Id="rId4" Type="http://schemas.openxmlformats.org/officeDocument/2006/relationships/image" Target="../media/image71.wmf"/><Relationship Id="rId3" Type="http://schemas.openxmlformats.org/officeDocument/2006/relationships/oleObject" Target="../embeddings/oleObject86.bin"/><Relationship Id="rId28" Type="http://schemas.openxmlformats.org/officeDocument/2006/relationships/vmlDrawing" Target="../drawings/vmlDrawing14.vml"/><Relationship Id="rId27" Type="http://schemas.openxmlformats.org/officeDocument/2006/relationships/slideLayout" Target="../slideLayouts/slideLayout29.xml"/><Relationship Id="rId26" Type="http://schemas.openxmlformats.org/officeDocument/2006/relationships/image" Target="../media/image82.wmf"/><Relationship Id="rId25" Type="http://schemas.openxmlformats.org/officeDocument/2006/relationships/oleObject" Target="../embeddings/oleObject97.bin"/><Relationship Id="rId24" Type="http://schemas.openxmlformats.org/officeDocument/2006/relationships/image" Target="../media/image81.wmf"/><Relationship Id="rId23" Type="http://schemas.openxmlformats.org/officeDocument/2006/relationships/oleObject" Target="../embeddings/oleObject96.bin"/><Relationship Id="rId22" Type="http://schemas.openxmlformats.org/officeDocument/2006/relationships/image" Target="../media/image80.wmf"/><Relationship Id="rId21" Type="http://schemas.openxmlformats.org/officeDocument/2006/relationships/oleObject" Target="../embeddings/oleObject95.bin"/><Relationship Id="rId20" Type="http://schemas.openxmlformats.org/officeDocument/2006/relationships/image" Target="../media/image79.wmf"/><Relationship Id="rId2" Type="http://schemas.openxmlformats.org/officeDocument/2006/relationships/image" Target="../media/image5.png"/><Relationship Id="rId19" Type="http://schemas.openxmlformats.org/officeDocument/2006/relationships/oleObject" Target="../embeddings/oleObject94.bin"/><Relationship Id="rId18" Type="http://schemas.openxmlformats.org/officeDocument/2006/relationships/image" Target="../media/image78.wmf"/><Relationship Id="rId17" Type="http://schemas.openxmlformats.org/officeDocument/2006/relationships/oleObject" Target="../embeddings/oleObject93.bin"/><Relationship Id="rId16" Type="http://schemas.openxmlformats.org/officeDocument/2006/relationships/image" Target="../media/image77.wmf"/><Relationship Id="rId15" Type="http://schemas.openxmlformats.org/officeDocument/2006/relationships/oleObject" Target="../embeddings/oleObject92.bin"/><Relationship Id="rId14" Type="http://schemas.openxmlformats.org/officeDocument/2006/relationships/image" Target="../media/image76.wmf"/><Relationship Id="rId13" Type="http://schemas.openxmlformats.org/officeDocument/2006/relationships/oleObject" Target="../embeddings/oleObject91.bin"/><Relationship Id="rId12" Type="http://schemas.openxmlformats.org/officeDocument/2006/relationships/image" Target="../media/image75.wmf"/><Relationship Id="rId11" Type="http://schemas.openxmlformats.org/officeDocument/2006/relationships/oleObject" Target="../embeddings/oleObject90.bin"/><Relationship Id="rId10" Type="http://schemas.openxmlformats.org/officeDocument/2006/relationships/image" Target="../media/image74.wmf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01.bin"/><Relationship Id="rId8" Type="http://schemas.openxmlformats.org/officeDocument/2006/relationships/image" Target="../media/image85.wmf"/><Relationship Id="rId7" Type="http://schemas.openxmlformats.org/officeDocument/2006/relationships/oleObject" Target="../embeddings/oleObject100.bin"/><Relationship Id="rId6" Type="http://schemas.openxmlformats.org/officeDocument/2006/relationships/image" Target="../media/image84.wmf"/><Relationship Id="rId5" Type="http://schemas.openxmlformats.org/officeDocument/2006/relationships/oleObject" Target="../embeddings/oleObject99.bin"/><Relationship Id="rId4" Type="http://schemas.openxmlformats.org/officeDocument/2006/relationships/image" Target="../media/image83.wmf"/><Relationship Id="rId30" Type="http://schemas.openxmlformats.org/officeDocument/2006/relationships/vmlDrawing" Target="../drawings/vmlDrawing15.vml"/><Relationship Id="rId3" Type="http://schemas.openxmlformats.org/officeDocument/2006/relationships/oleObject" Target="../embeddings/oleObject98.bin"/><Relationship Id="rId29" Type="http://schemas.openxmlformats.org/officeDocument/2006/relationships/slideLayout" Target="../slideLayouts/slideLayout29.xml"/><Relationship Id="rId28" Type="http://schemas.openxmlformats.org/officeDocument/2006/relationships/image" Target="../media/image95.wmf"/><Relationship Id="rId27" Type="http://schemas.openxmlformats.org/officeDocument/2006/relationships/oleObject" Target="../embeddings/oleObject110.bin"/><Relationship Id="rId26" Type="http://schemas.openxmlformats.org/officeDocument/2006/relationships/image" Target="../media/image94.wmf"/><Relationship Id="rId25" Type="http://schemas.openxmlformats.org/officeDocument/2006/relationships/oleObject" Target="../embeddings/oleObject109.bin"/><Relationship Id="rId24" Type="http://schemas.openxmlformats.org/officeDocument/2006/relationships/image" Target="../media/image93.wmf"/><Relationship Id="rId23" Type="http://schemas.openxmlformats.org/officeDocument/2006/relationships/oleObject" Target="../embeddings/oleObject108.bin"/><Relationship Id="rId22" Type="http://schemas.openxmlformats.org/officeDocument/2006/relationships/image" Target="../media/image92.wmf"/><Relationship Id="rId21" Type="http://schemas.openxmlformats.org/officeDocument/2006/relationships/oleObject" Target="../embeddings/oleObject107.bin"/><Relationship Id="rId20" Type="http://schemas.openxmlformats.org/officeDocument/2006/relationships/image" Target="../media/image91.wmf"/><Relationship Id="rId2" Type="http://schemas.openxmlformats.org/officeDocument/2006/relationships/image" Target="../media/image5.png"/><Relationship Id="rId19" Type="http://schemas.openxmlformats.org/officeDocument/2006/relationships/oleObject" Target="../embeddings/oleObject106.bin"/><Relationship Id="rId18" Type="http://schemas.openxmlformats.org/officeDocument/2006/relationships/image" Target="../media/image90.wmf"/><Relationship Id="rId17" Type="http://schemas.openxmlformats.org/officeDocument/2006/relationships/oleObject" Target="../embeddings/oleObject105.bin"/><Relationship Id="rId16" Type="http://schemas.openxmlformats.org/officeDocument/2006/relationships/image" Target="../media/image89.wmf"/><Relationship Id="rId15" Type="http://schemas.openxmlformats.org/officeDocument/2006/relationships/oleObject" Target="../embeddings/oleObject104.bin"/><Relationship Id="rId14" Type="http://schemas.openxmlformats.org/officeDocument/2006/relationships/image" Target="../media/image88.wmf"/><Relationship Id="rId13" Type="http://schemas.openxmlformats.org/officeDocument/2006/relationships/oleObject" Target="../embeddings/oleObject103.bin"/><Relationship Id="rId12" Type="http://schemas.openxmlformats.org/officeDocument/2006/relationships/image" Target="../media/image87.wmf"/><Relationship Id="rId11" Type="http://schemas.openxmlformats.org/officeDocument/2006/relationships/oleObject" Target="../embeddings/oleObject102.bin"/><Relationship Id="rId10" Type="http://schemas.openxmlformats.org/officeDocument/2006/relationships/image" Target="../media/image86.wmf"/><Relationship Id="rId1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14.bin"/><Relationship Id="rId8" Type="http://schemas.openxmlformats.org/officeDocument/2006/relationships/image" Target="../media/image84.wmf"/><Relationship Id="rId7" Type="http://schemas.openxmlformats.org/officeDocument/2006/relationships/oleObject" Target="../embeddings/oleObject113.bin"/><Relationship Id="rId6" Type="http://schemas.openxmlformats.org/officeDocument/2006/relationships/image" Target="../media/image97.wmf"/><Relationship Id="rId5" Type="http://schemas.openxmlformats.org/officeDocument/2006/relationships/oleObject" Target="../embeddings/oleObject112.bin"/><Relationship Id="rId4" Type="http://schemas.openxmlformats.org/officeDocument/2006/relationships/image" Target="../media/image96.wmf"/><Relationship Id="rId3" Type="http://schemas.openxmlformats.org/officeDocument/2006/relationships/oleObject" Target="../embeddings/oleObject111.bin"/><Relationship Id="rId26" Type="http://schemas.openxmlformats.org/officeDocument/2006/relationships/vmlDrawing" Target="../drawings/vmlDrawing16.vml"/><Relationship Id="rId25" Type="http://schemas.openxmlformats.org/officeDocument/2006/relationships/slideLayout" Target="../slideLayouts/slideLayout29.xml"/><Relationship Id="rId24" Type="http://schemas.openxmlformats.org/officeDocument/2006/relationships/image" Target="../media/image104.wmf"/><Relationship Id="rId23" Type="http://schemas.openxmlformats.org/officeDocument/2006/relationships/oleObject" Target="../embeddings/oleObject121.bin"/><Relationship Id="rId22" Type="http://schemas.openxmlformats.org/officeDocument/2006/relationships/image" Target="../media/image57.png"/><Relationship Id="rId21" Type="http://schemas.openxmlformats.org/officeDocument/2006/relationships/image" Target="../media/image103.wmf"/><Relationship Id="rId20" Type="http://schemas.openxmlformats.org/officeDocument/2006/relationships/oleObject" Target="../embeddings/oleObject120.bin"/><Relationship Id="rId2" Type="http://schemas.openxmlformats.org/officeDocument/2006/relationships/image" Target="../media/image4.png"/><Relationship Id="rId19" Type="http://schemas.openxmlformats.org/officeDocument/2006/relationships/oleObject" Target="../embeddings/oleObject119.bin"/><Relationship Id="rId18" Type="http://schemas.openxmlformats.org/officeDocument/2006/relationships/image" Target="../media/image102.wmf"/><Relationship Id="rId17" Type="http://schemas.openxmlformats.org/officeDocument/2006/relationships/oleObject" Target="../embeddings/oleObject118.bin"/><Relationship Id="rId16" Type="http://schemas.openxmlformats.org/officeDocument/2006/relationships/image" Target="../media/image101.wmf"/><Relationship Id="rId15" Type="http://schemas.openxmlformats.org/officeDocument/2006/relationships/oleObject" Target="../embeddings/oleObject117.bin"/><Relationship Id="rId14" Type="http://schemas.openxmlformats.org/officeDocument/2006/relationships/image" Target="../media/image100.wmf"/><Relationship Id="rId13" Type="http://schemas.openxmlformats.org/officeDocument/2006/relationships/oleObject" Target="../embeddings/oleObject116.bin"/><Relationship Id="rId12" Type="http://schemas.openxmlformats.org/officeDocument/2006/relationships/image" Target="../media/image99.wmf"/><Relationship Id="rId11" Type="http://schemas.openxmlformats.org/officeDocument/2006/relationships/oleObject" Target="../embeddings/oleObject115.bin"/><Relationship Id="rId10" Type="http://schemas.openxmlformats.org/officeDocument/2006/relationships/image" Target="../media/image98.wmf"/><Relationship Id="rId1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25.bin"/><Relationship Id="rId8" Type="http://schemas.openxmlformats.org/officeDocument/2006/relationships/image" Target="../media/image107.wmf"/><Relationship Id="rId7" Type="http://schemas.openxmlformats.org/officeDocument/2006/relationships/oleObject" Target="../embeddings/oleObject124.bin"/><Relationship Id="rId6" Type="http://schemas.openxmlformats.org/officeDocument/2006/relationships/image" Target="../media/image106.wmf"/><Relationship Id="rId5" Type="http://schemas.openxmlformats.org/officeDocument/2006/relationships/oleObject" Target="../embeddings/oleObject123.bin"/><Relationship Id="rId4" Type="http://schemas.openxmlformats.org/officeDocument/2006/relationships/image" Target="../media/image105.wmf"/><Relationship Id="rId3" Type="http://schemas.openxmlformats.org/officeDocument/2006/relationships/oleObject" Target="../embeddings/oleObject122.bin"/><Relationship Id="rId29" Type="http://schemas.openxmlformats.org/officeDocument/2006/relationships/vmlDrawing" Target="../drawings/vmlDrawing17.vml"/><Relationship Id="rId28" Type="http://schemas.openxmlformats.org/officeDocument/2006/relationships/slideLayout" Target="../slideLayouts/slideLayout29.xml"/><Relationship Id="rId27" Type="http://schemas.openxmlformats.org/officeDocument/2006/relationships/image" Target="../media/image116.wmf"/><Relationship Id="rId26" Type="http://schemas.openxmlformats.org/officeDocument/2006/relationships/oleObject" Target="../embeddings/oleObject133.bin"/><Relationship Id="rId25" Type="http://schemas.openxmlformats.org/officeDocument/2006/relationships/image" Target="../media/image115.wmf"/><Relationship Id="rId24" Type="http://schemas.openxmlformats.org/officeDocument/2006/relationships/oleObject" Target="../embeddings/oleObject132.bin"/><Relationship Id="rId23" Type="http://schemas.openxmlformats.org/officeDocument/2006/relationships/image" Target="../media/image114.wmf"/><Relationship Id="rId22" Type="http://schemas.openxmlformats.org/officeDocument/2006/relationships/oleObject" Target="../embeddings/oleObject131.bin"/><Relationship Id="rId21" Type="http://schemas.openxmlformats.org/officeDocument/2006/relationships/image" Target="../media/image30.png"/><Relationship Id="rId20" Type="http://schemas.openxmlformats.org/officeDocument/2006/relationships/image" Target="../media/image113.wmf"/><Relationship Id="rId2" Type="http://schemas.openxmlformats.org/officeDocument/2006/relationships/image" Target="../media/image5.png"/><Relationship Id="rId19" Type="http://schemas.openxmlformats.org/officeDocument/2006/relationships/oleObject" Target="../embeddings/oleObject130.bin"/><Relationship Id="rId18" Type="http://schemas.openxmlformats.org/officeDocument/2006/relationships/image" Target="../media/image112.wmf"/><Relationship Id="rId17" Type="http://schemas.openxmlformats.org/officeDocument/2006/relationships/oleObject" Target="../embeddings/oleObject129.bin"/><Relationship Id="rId16" Type="http://schemas.openxmlformats.org/officeDocument/2006/relationships/image" Target="../media/image111.wmf"/><Relationship Id="rId15" Type="http://schemas.openxmlformats.org/officeDocument/2006/relationships/oleObject" Target="../embeddings/oleObject128.bin"/><Relationship Id="rId14" Type="http://schemas.openxmlformats.org/officeDocument/2006/relationships/image" Target="../media/image110.wmf"/><Relationship Id="rId13" Type="http://schemas.openxmlformats.org/officeDocument/2006/relationships/oleObject" Target="../embeddings/oleObject127.bin"/><Relationship Id="rId12" Type="http://schemas.openxmlformats.org/officeDocument/2006/relationships/image" Target="../media/image109.wmf"/><Relationship Id="rId11" Type="http://schemas.openxmlformats.org/officeDocument/2006/relationships/oleObject" Target="../embeddings/oleObject126.bin"/><Relationship Id="rId10" Type="http://schemas.openxmlformats.org/officeDocument/2006/relationships/image" Target="../media/image108.wmf"/><Relationship Id="rId1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37.bin"/><Relationship Id="rId8" Type="http://schemas.openxmlformats.org/officeDocument/2006/relationships/image" Target="../media/image119.wmf"/><Relationship Id="rId7" Type="http://schemas.openxmlformats.org/officeDocument/2006/relationships/oleObject" Target="../embeddings/oleObject136.bin"/><Relationship Id="rId6" Type="http://schemas.openxmlformats.org/officeDocument/2006/relationships/image" Target="../media/image118.wmf"/><Relationship Id="rId5" Type="http://schemas.openxmlformats.org/officeDocument/2006/relationships/oleObject" Target="../embeddings/oleObject135.bin"/><Relationship Id="rId41" Type="http://schemas.openxmlformats.org/officeDocument/2006/relationships/vmlDrawing" Target="../drawings/vmlDrawing18.vml"/><Relationship Id="rId40" Type="http://schemas.openxmlformats.org/officeDocument/2006/relationships/slideLayout" Target="../slideLayouts/slideLayout29.xml"/><Relationship Id="rId4" Type="http://schemas.openxmlformats.org/officeDocument/2006/relationships/image" Target="../media/image5.png"/><Relationship Id="rId39" Type="http://schemas.openxmlformats.org/officeDocument/2006/relationships/image" Target="../media/image133.png"/><Relationship Id="rId38" Type="http://schemas.openxmlformats.org/officeDocument/2006/relationships/image" Target="../media/image132.wmf"/><Relationship Id="rId37" Type="http://schemas.openxmlformats.org/officeDocument/2006/relationships/oleObject" Target="../embeddings/oleObject150.bin"/><Relationship Id="rId36" Type="http://schemas.openxmlformats.org/officeDocument/2006/relationships/image" Target="../media/image131.wmf"/><Relationship Id="rId35" Type="http://schemas.openxmlformats.org/officeDocument/2006/relationships/oleObject" Target="../embeddings/oleObject149.bin"/><Relationship Id="rId34" Type="http://schemas.openxmlformats.org/officeDocument/2006/relationships/image" Target="../media/image130.wmf"/><Relationship Id="rId33" Type="http://schemas.openxmlformats.org/officeDocument/2006/relationships/oleObject" Target="../embeddings/oleObject148.bin"/><Relationship Id="rId32" Type="http://schemas.openxmlformats.org/officeDocument/2006/relationships/image" Target="../media/image129.wmf"/><Relationship Id="rId31" Type="http://schemas.openxmlformats.org/officeDocument/2006/relationships/oleObject" Target="../embeddings/oleObject147.bin"/><Relationship Id="rId30" Type="http://schemas.openxmlformats.org/officeDocument/2006/relationships/image" Target="../media/image128.png"/><Relationship Id="rId3" Type="http://schemas.openxmlformats.org/officeDocument/2006/relationships/image" Target="../media/image4.png"/><Relationship Id="rId29" Type="http://schemas.openxmlformats.org/officeDocument/2006/relationships/image" Target="../media/image127.png"/><Relationship Id="rId28" Type="http://schemas.openxmlformats.org/officeDocument/2006/relationships/image" Target="../media/image126.wmf"/><Relationship Id="rId27" Type="http://schemas.openxmlformats.org/officeDocument/2006/relationships/oleObject" Target="../embeddings/oleObject146.bin"/><Relationship Id="rId26" Type="http://schemas.openxmlformats.org/officeDocument/2006/relationships/image" Target="../media/image125.wmf"/><Relationship Id="rId25" Type="http://schemas.openxmlformats.org/officeDocument/2006/relationships/oleObject" Target="../embeddings/oleObject145.bin"/><Relationship Id="rId24" Type="http://schemas.openxmlformats.org/officeDocument/2006/relationships/image" Target="../media/image124.wmf"/><Relationship Id="rId23" Type="http://schemas.openxmlformats.org/officeDocument/2006/relationships/oleObject" Target="../embeddings/oleObject144.bin"/><Relationship Id="rId22" Type="http://schemas.openxmlformats.org/officeDocument/2006/relationships/image" Target="../media/image123.wmf"/><Relationship Id="rId21" Type="http://schemas.openxmlformats.org/officeDocument/2006/relationships/oleObject" Target="../embeddings/oleObject143.bin"/><Relationship Id="rId20" Type="http://schemas.openxmlformats.org/officeDocument/2006/relationships/image" Target="../media/image122.wmf"/><Relationship Id="rId2" Type="http://schemas.openxmlformats.org/officeDocument/2006/relationships/image" Target="../media/image117.wmf"/><Relationship Id="rId19" Type="http://schemas.openxmlformats.org/officeDocument/2006/relationships/oleObject" Target="../embeddings/oleObject142.bin"/><Relationship Id="rId18" Type="http://schemas.openxmlformats.org/officeDocument/2006/relationships/image" Target="../media/image121.wmf"/><Relationship Id="rId17" Type="http://schemas.openxmlformats.org/officeDocument/2006/relationships/oleObject" Target="../embeddings/oleObject141.bin"/><Relationship Id="rId16" Type="http://schemas.openxmlformats.org/officeDocument/2006/relationships/image" Target="../media/image120.wmf"/><Relationship Id="rId15" Type="http://schemas.openxmlformats.org/officeDocument/2006/relationships/oleObject" Target="../embeddings/oleObject140.bin"/><Relationship Id="rId14" Type="http://schemas.openxmlformats.org/officeDocument/2006/relationships/image" Target="../media/image107.wmf"/><Relationship Id="rId13" Type="http://schemas.openxmlformats.org/officeDocument/2006/relationships/oleObject" Target="../embeddings/oleObject139.bin"/><Relationship Id="rId12" Type="http://schemas.openxmlformats.org/officeDocument/2006/relationships/image" Target="../media/image106.wmf"/><Relationship Id="rId11" Type="http://schemas.openxmlformats.org/officeDocument/2006/relationships/oleObject" Target="../embeddings/oleObject138.bin"/><Relationship Id="rId10" Type="http://schemas.openxmlformats.org/officeDocument/2006/relationships/image" Target="../media/image105.wmf"/><Relationship Id="rId1" Type="http://schemas.openxmlformats.org/officeDocument/2006/relationships/oleObject" Target="../embeddings/oleObject134.bin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54.bin"/><Relationship Id="rId8" Type="http://schemas.openxmlformats.org/officeDocument/2006/relationships/image" Target="../media/image135.wmf"/><Relationship Id="rId7" Type="http://schemas.openxmlformats.org/officeDocument/2006/relationships/oleObject" Target="../embeddings/oleObject153.bin"/><Relationship Id="rId6" Type="http://schemas.openxmlformats.org/officeDocument/2006/relationships/image" Target="../media/image112.wmf"/><Relationship Id="rId5" Type="http://schemas.openxmlformats.org/officeDocument/2006/relationships/oleObject" Target="../embeddings/oleObject152.bin"/><Relationship Id="rId47" Type="http://schemas.openxmlformats.org/officeDocument/2006/relationships/vmlDrawing" Target="../drawings/vmlDrawing19.vml"/><Relationship Id="rId46" Type="http://schemas.openxmlformats.org/officeDocument/2006/relationships/slideLayout" Target="../slideLayouts/slideLayout29.xml"/><Relationship Id="rId45" Type="http://schemas.openxmlformats.org/officeDocument/2006/relationships/image" Target="../media/image149.wmf"/><Relationship Id="rId44" Type="http://schemas.openxmlformats.org/officeDocument/2006/relationships/oleObject" Target="../embeddings/oleObject171.bin"/><Relationship Id="rId43" Type="http://schemas.openxmlformats.org/officeDocument/2006/relationships/image" Target="../media/image128.png"/><Relationship Id="rId42" Type="http://schemas.openxmlformats.org/officeDocument/2006/relationships/image" Target="../media/image127.png"/><Relationship Id="rId41" Type="http://schemas.openxmlformats.org/officeDocument/2006/relationships/image" Target="../media/image148.wmf"/><Relationship Id="rId40" Type="http://schemas.openxmlformats.org/officeDocument/2006/relationships/oleObject" Target="../embeddings/oleObject170.bin"/><Relationship Id="rId4" Type="http://schemas.openxmlformats.org/officeDocument/2006/relationships/image" Target="../media/image134.wmf"/><Relationship Id="rId39" Type="http://schemas.openxmlformats.org/officeDocument/2006/relationships/image" Target="../media/image147.wmf"/><Relationship Id="rId38" Type="http://schemas.openxmlformats.org/officeDocument/2006/relationships/oleObject" Target="../embeddings/oleObject169.bin"/><Relationship Id="rId37" Type="http://schemas.openxmlformats.org/officeDocument/2006/relationships/image" Target="../media/image146.wmf"/><Relationship Id="rId36" Type="http://schemas.openxmlformats.org/officeDocument/2006/relationships/oleObject" Target="../embeddings/oleObject168.bin"/><Relationship Id="rId35" Type="http://schemas.openxmlformats.org/officeDocument/2006/relationships/image" Target="../media/image145.wmf"/><Relationship Id="rId34" Type="http://schemas.openxmlformats.org/officeDocument/2006/relationships/oleObject" Target="../embeddings/oleObject167.bin"/><Relationship Id="rId33" Type="http://schemas.openxmlformats.org/officeDocument/2006/relationships/oleObject" Target="../embeddings/oleObject166.bin"/><Relationship Id="rId32" Type="http://schemas.openxmlformats.org/officeDocument/2006/relationships/image" Target="../media/image144.wmf"/><Relationship Id="rId31" Type="http://schemas.openxmlformats.org/officeDocument/2006/relationships/oleObject" Target="../embeddings/oleObject165.bin"/><Relationship Id="rId30" Type="http://schemas.openxmlformats.org/officeDocument/2006/relationships/image" Target="../media/image143.wmf"/><Relationship Id="rId3" Type="http://schemas.openxmlformats.org/officeDocument/2006/relationships/oleObject" Target="../embeddings/oleObject151.bin"/><Relationship Id="rId29" Type="http://schemas.openxmlformats.org/officeDocument/2006/relationships/oleObject" Target="../embeddings/oleObject164.bin"/><Relationship Id="rId28" Type="http://schemas.openxmlformats.org/officeDocument/2006/relationships/image" Target="../media/image142.wmf"/><Relationship Id="rId27" Type="http://schemas.openxmlformats.org/officeDocument/2006/relationships/oleObject" Target="../embeddings/oleObject163.bin"/><Relationship Id="rId26" Type="http://schemas.openxmlformats.org/officeDocument/2006/relationships/image" Target="../media/image141.wmf"/><Relationship Id="rId25" Type="http://schemas.openxmlformats.org/officeDocument/2006/relationships/oleObject" Target="../embeddings/oleObject162.bin"/><Relationship Id="rId24" Type="http://schemas.openxmlformats.org/officeDocument/2006/relationships/image" Target="../media/image140.wmf"/><Relationship Id="rId23" Type="http://schemas.openxmlformats.org/officeDocument/2006/relationships/oleObject" Target="../embeddings/oleObject161.bin"/><Relationship Id="rId22" Type="http://schemas.openxmlformats.org/officeDocument/2006/relationships/image" Target="../media/image139.wmf"/><Relationship Id="rId21" Type="http://schemas.openxmlformats.org/officeDocument/2006/relationships/oleObject" Target="../embeddings/oleObject160.bin"/><Relationship Id="rId20" Type="http://schemas.openxmlformats.org/officeDocument/2006/relationships/image" Target="../media/image138.wmf"/><Relationship Id="rId2" Type="http://schemas.openxmlformats.org/officeDocument/2006/relationships/image" Target="../media/image5.png"/><Relationship Id="rId19" Type="http://schemas.openxmlformats.org/officeDocument/2006/relationships/oleObject" Target="../embeddings/oleObject159.bin"/><Relationship Id="rId18" Type="http://schemas.openxmlformats.org/officeDocument/2006/relationships/image" Target="../media/image137.wmf"/><Relationship Id="rId17" Type="http://schemas.openxmlformats.org/officeDocument/2006/relationships/oleObject" Target="../embeddings/oleObject158.bin"/><Relationship Id="rId16" Type="http://schemas.openxmlformats.org/officeDocument/2006/relationships/image" Target="../media/image136.wmf"/><Relationship Id="rId15" Type="http://schemas.openxmlformats.org/officeDocument/2006/relationships/oleObject" Target="../embeddings/oleObject157.bin"/><Relationship Id="rId14" Type="http://schemas.openxmlformats.org/officeDocument/2006/relationships/image" Target="../media/image107.wmf"/><Relationship Id="rId13" Type="http://schemas.openxmlformats.org/officeDocument/2006/relationships/oleObject" Target="../embeddings/oleObject156.bin"/><Relationship Id="rId12" Type="http://schemas.openxmlformats.org/officeDocument/2006/relationships/image" Target="../media/image106.wmf"/><Relationship Id="rId11" Type="http://schemas.openxmlformats.org/officeDocument/2006/relationships/oleObject" Target="../embeddings/oleObject155.bin"/><Relationship Id="rId10" Type="http://schemas.openxmlformats.org/officeDocument/2006/relationships/image" Target="../media/image105.wmf"/><Relationship Id="rId1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75.bin"/><Relationship Id="rId8" Type="http://schemas.openxmlformats.org/officeDocument/2006/relationships/image" Target="../media/image151.wmf"/><Relationship Id="rId7" Type="http://schemas.openxmlformats.org/officeDocument/2006/relationships/oleObject" Target="../embeddings/oleObject174.bin"/><Relationship Id="rId6" Type="http://schemas.openxmlformats.org/officeDocument/2006/relationships/image" Target="../media/image112.wmf"/><Relationship Id="rId5" Type="http://schemas.openxmlformats.org/officeDocument/2006/relationships/oleObject" Target="../embeddings/oleObject173.bin"/><Relationship Id="rId4" Type="http://schemas.openxmlformats.org/officeDocument/2006/relationships/image" Target="../media/image150.wmf"/><Relationship Id="rId3" Type="http://schemas.openxmlformats.org/officeDocument/2006/relationships/oleObject" Target="../embeddings/oleObject172.bin"/><Relationship Id="rId2" Type="http://schemas.openxmlformats.org/officeDocument/2006/relationships/image" Target="../media/image5.png"/><Relationship Id="rId17" Type="http://schemas.openxmlformats.org/officeDocument/2006/relationships/vmlDrawing" Target="../drawings/vmlDrawing20.vml"/><Relationship Id="rId16" Type="http://schemas.openxmlformats.org/officeDocument/2006/relationships/slideLayout" Target="../slideLayouts/slideLayout29.xml"/><Relationship Id="rId15" Type="http://schemas.openxmlformats.org/officeDocument/2006/relationships/slide" Target="slide31.xml"/><Relationship Id="rId14" Type="http://schemas.openxmlformats.org/officeDocument/2006/relationships/image" Target="../media/image154.wmf"/><Relationship Id="rId13" Type="http://schemas.openxmlformats.org/officeDocument/2006/relationships/oleObject" Target="../embeddings/oleObject177.bin"/><Relationship Id="rId12" Type="http://schemas.openxmlformats.org/officeDocument/2006/relationships/image" Target="../media/image153.wmf"/><Relationship Id="rId11" Type="http://schemas.openxmlformats.org/officeDocument/2006/relationships/oleObject" Target="../embeddings/oleObject176.bin"/><Relationship Id="rId10" Type="http://schemas.openxmlformats.org/officeDocument/2006/relationships/image" Target="../media/image152.wmf"/><Relationship Id="rId1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81.bin"/><Relationship Id="rId8" Type="http://schemas.openxmlformats.org/officeDocument/2006/relationships/image" Target="../media/image155.wmf"/><Relationship Id="rId7" Type="http://schemas.openxmlformats.org/officeDocument/2006/relationships/oleObject" Target="../embeddings/oleObject180.bin"/><Relationship Id="rId6" Type="http://schemas.openxmlformats.org/officeDocument/2006/relationships/image" Target="../media/image106.wmf"/><Relationship Id="rId5" Type="http://schemas.openxmlformats.org/officeDocument/2006/relationships/oleObject" Target="../embeddings/oleObject179.bin"/><Relationship Id="rId4" Type="http://schemas.openxmlformats.org/officeDocument/2006/relationships/image" Target="../media/image105.wmf"/><Relationship Id="rId3" Type="http://schemas.openxmlformats.org/officeDocument/2006/relationships/oleObject" Target="../embeddings/oleObject178.bin"/><Relationship Id="rId2" Type="http://schemas.openxmlformats.org/officeDocument/2006/relationships/image" Target="../media/image5.png"/><Relationship Id="rId16" Type="http://schemas.openxmlformats.org/officeDocument/2006/relationships/vmlDrawing" Target="../drawings/vmlDrawing21.vml"/><Relationship Id="rId15" Type="http://schemas.openxmlformats.org/officeDocument/2006/relationships/slideLayout" Target="../slideLayouts/slideLayout29.xml"/><Relationship Id="rId14" Type="http://schemas.openxmlformats.org/officeDocument/2006/relationships/image" Target="../media/image57.png"/><Relationship Id="rId13" Type="http://schemas.openxmlformats.org/officeDocument/2006/relationships/image" Target="../media/image156.wmf"/><Relationship Id="rId12" Type="http://schemas.openxmlformats.org/officeDocument/2006/relationships/oleObject" Target="../embeddings/oleObject184.bin"/><Relationship Id="rId11" Type="http://schemas.openxmlformats.org/officeDocument/2006/relationships/oleObject" Target="../embeddings/oleObject183.bin"/><Relationship Id="rId10" Type="http://schemas.openxmlformats.org/officeDocument/2006/relationships/oleObject" Target="../embeddings/oleObject182.bin"/><Relationship Id="rId1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9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88.bin"/><Relationship Id="rId8" Type="http://schemas.openxmlformats.org/officeDocument/2006/relationships/image" Target="../media/image159.wmf"/><Relationship Id="rId7" Type="http://schemas.openxmlformats.org/officeDocument/2006/relationships/oleObject" Target="../embeddings/oleObject187.bin"/><Relationship Id="rId6" Type="http://schemas.openxmlformats.org/officeDocument/2006/relationships/image" Target="../media/image158.wmf"/><Relationship Id="rId5" Type="http://schemas.openxmlformats.org/officeDocument/2006/relationships/oleObject" Target="../embeddings/oleObject186.bin"/><Relationship Id="rId4" Type="http://schemas.openxmlformats.org/officeDocument/2006/relationships/image" Target="../media/image157.wmf"/><Relationship Id="rId3" Type="http://schemas.openxmlformats.org/officeDocument/2006/relationships/oleObject" Target="../embeddings/oleObject185.bin"/><Relationship Id="rId22" Type="http://schemas.openxmlformats.org/officeDocument/2006/relationships/vmlDrawing" Target="../drawings/vmlDrawing22.vml"/><Relationship Id="rId21" Type="http://schemas.openxmlformats.org/officeDocument/2006/relationships/slideLayout" Target="../slideLayouts/slideLayout29.xml"/><Relationship Id="rId20" Type="http://schemas.openxmlformats.org/officeDocument/2006/relationships/image" Target="../media/image165.wmf"/><Relationship Id="rId2" Type="http://schemas.openxmlformats.org/officeDocument/2006/relationships/image" Target="../media/image5.png"/><Relationship Id="rId19" Type="http://schemas.openxmlformats.org/officeDocument/2006/relationships/oleObject" Target="../embeddings/oleObject193.bin"/><Relationship Id="rId18" Type="http://schemas.openxmlformats.org/officeDocument/2006/relationships/image" Target="../media/image164.wmf"/><Relationship Id="rId17" Type="http://schemas.openxmlformats.org/officeDocument/2006/relationships/oleObject" Target="../embeddings/oleObject192.bin"/><Relationship Id="rId16" Type="http://schemas.openxmlformats.org/officeDocument/2006/relationships/image" Target="../media/image163.wmf"/><Relationship Id="rId15" Type="http://schemas.openxmlformats.org/officeDocument/2006/relationships/oleObject" Target="../embeddings/oleObject191.bin"/><Relationship Id="rId14" Type="http://schemas.openxmlformats.org/officeDocument/2006/relationships/image" Target="../media/image162.wmf"/><Relationship Id="rId13" Type="http://schemas.openxmlformats.org/officeDocument/2006/relationships/oleObject" Target="../embeddings/oleObject190.bin"/><Relationship Id="rId12" Type="http://schemas.openxmlformats.org/officeDocument/2006/relationships/image" Target="../media/image161.wmf"/><Relationship Id="rId11" Type="http://schemas.openxmlformats.org/officeDocument/2006/relationships/oleObject" Target="../embeddings/oleObject189.bin"/><Relationship Id="rId10" Type="http://schemas.openxmlformats.org/officeDocument/2006/relationships/image" Target="../media/image160.wmf"/><Relationship Id="rId1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97.bin"/><Relationship Id="rId8" Type="http://schemas.openxmlformats.org/officeDocument/2006/relationships/image" Target="../media/image168.wmf"/><Relationship Id="rId7" Type="http://schemas.openxmlformats.org/officeDocument/2006/relationships/oleObject" Target="../embeddings/oleObject196.bin"/><Relationship Id="rId6" Type="http://schemas.openxmlformats.org/officeDocument/2006/relationships/image" Target="../media/image167.wmf"/><Relationship Id="rId5" Type="http://schemas.openxmlformats.org/officeDocument/2006/relationships/oleObject" Target="../embeddings/oleObject195.bin"/><Relationship Id="rId4" Type="http://schemas.openxmlformats.org/officeDocument/2006/relationships/image" Target="../media/image166.wmf"/><Relationship Id="rId33" Type="http://schemas.openxmlformats.org/officeDocument/2006/relationships/vmlDrawing" Target="../drawings/vmlDrawing23.vml"/><Relationship Id="rId32" Type="http://schemas.openxmlformats.org/officeDocument/2006/relationships/slideLayout" Target="../slideLayouts/slideLayout29.xml"/><Relationship Id="rId31" Type="http://schemas.openxmlformats.org/officeDocument/2006/relationships/oleObject" Target="../embeddings/oleObject209.bin"/><Relationship Id="rId30" Type="http://schemas.openxmlformats.org/officeDocument/2006/relationships/oleObject" Target="../embeddings/oleObject208.bin"/><Relationship Id="rId3" Type="http://schemas.openxmlformats.org/officeDocument/2006/relationships/oleObject" Target="../embeddings/oleObject194.bin"/><Relationship Id="rId29" Type="http://schemas.openxmlformats.org/officeDocument/2006/relationships/image" Target="../media/image177.wmf"/><Relationship Id="rId28" Type="http://schemas.openxmlformats.org/officeDocument/2006/relationships/oleObject" Target="../embeddings/oleObject207.bin"/><Relationship Id="rId27" Type="http://schemas.openxmlformats.org/officeDocument/2006/relationships/oleObject" Target="../embeddings/oleObject206.bin"/><Relationship Id="rId26" Type="http://schemas.openxmlformats.org/officeDocument/2006/relationships/image" Target="../media/image157.wmf"/><Relationship Id="rId25" Type="http://schemas.openxmlformats.org/officeDocument/2006/relationships/oleObject" Target="../embeddings/oleObject205.bin"/><Relationship Id="rId24" Type="http://schemas.openxmlformats.org/officeDocument/2006/relationships/image" Target="../media/image176.wmf"/><Relationship Id="rId23" Type="http://schemas.openxmlformats.org/officeDocument/2006/relationships/oleObject" Target="../embeddings/oleObject204.bin"/><Relationship Id="rId22" Type="http://schemas.openxmlformats.org/officeDocument/2006/relationships/image" Target="../media/image175.wmf"/><Relationship Id="rId21" Type="http://schemas.openxmlformats.org/officeDocument/2006/relationships/oleObject" Target="../embeddings/oleObject203.bin"/><Relationship Id="rId20" Type="http://schemas.openxmlformats.org/officeDocument/2006/relationships/image" Target="../media/image174.wmf"/><Relationship Id="rId2" Type="http://schemas.openxmlformats.org/officeDocument/2006/relationships/image" Target="../media/image5.png"/><Relationship Id="rId19" Type="http://schemas.openxmlformats.org/officeDocument/2006/relationships/oleObject" Target="../embeddings/oleObject202.bin"/><Relationship Id="rId18" Type="http://schemas.openxmlformats.org/officeDocument/2006/relationships/image" Target="../media/image173.wmf"/><Relationship Id="rId17" Type="http://schemas.openxmlformats.org/officeDocument/2006/relationships/oleObject" Target="../embeddings/oleObject201.bin"/><Relationship Id="rId16" Type="http://schemas.openxmlformats.org/officeDocument/2006/relationships/image" Target="../media/image172.wmf"/><Relationship Id="rId15" Type="http://schemas.openxmlformats.org/officeDocument/2006/relationships/oleObject" Target="../embeddings/oleObject200.bin"/><Relationship Id="rId14" Type="http://schemas.openxmlformats.org/officeDocument/2006/relationships/image" Target="../media/image171.wmf"/><Relationship Id="rId13" Type="http://schemas.openxmlformats.org/officeDocument/2006/relationships/oleObject" Target="../embeddings/oleObject199.bin"/><Relationship Id="rId12" Type="http://schemas.openxmlformats.org/officeDocument/2006/relationships/image" Target="../media/image170.wmf"/><Relationship Id="rId11" Type="http://schemas.openxmlformats.org/officeDocument/2006/relationships/oleObject" Target="../embeddings/oleObject198.bin"/><Relationship Id="rId10" Type="http://schemas.openxmlformats.org/officeDocument/2006/relationships/image" Target="../media/image169.wmf"/><Relationship Id="rId1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13.bin"/><Relationship Id="rId8" Type="http://schemas.openxmlformats.org/officeDocument/2006/relationships/image" Target="../media/image180.wmf"/><Relationship Id="rId7" Type="http://schemas.openxmlformats.org/officeDocument/2006/relationships/oleObject" Target="../embeddings/oleObject212.bin"/><Relationship Id="rId6" Type="http://schemas.openxmlformats.org/officeDocument/2006/relationships/image" Target="../media/image179.wmf"/><Relationship Id="rId5" Type="http://schemas.openxmlformats.org/officeDocument/2006/relationships/oleObject" Target="../embeddings/oleObject211.bin"/><Relationship Id="rId4" Type="http://schemas.openxmlformats.org/officeDocument/2006/relationships/image" Target="../media/image178.wmf"/><Relationship Id="rId3" Type="http://schemas.openxmlformats.org/officeDocument/2006/relationships/oleObject" Target="../embeddings/oleObject210.bin"/><Relationship Id="rId26" Type="http://schemas.openxmlformats.org/officeDocument/2006/relationships/vmlDrawing" Target="../drawings/vmlDrawing24.vml"/><Relationship Id="rId25" Type="http://schemas.openxmlformats.org/officeDocument/2006/relationships/slideLayout" Target="../slideLayouts/slideLayout29.xml"/><Relationship Id="rId24" Type="http://schemas.openxmlformats.org/officeDocument/2006/relationships/image" Target="../media/image187.wmf"/><Relationship Id="rId23" Type="http://schemas.openxmlformats.org/officeDocument/2006/relationships/oleObject" Target="../embeddings/oleObject220.bin"/><Relationship Id="rId22" Type="http://schemas.openxmlformats.org/officeDocument/2006/relationships/image" Target="../media/image186.wmf"/><Relationship Id="rId21" Type="http://schemas.openxmlformats.org/officeDocument/2006/relationships/oleObject" Target="../embeddings/oleObject219.bin"/><Relationship Id="rId20" Type="http://schemas.openxmlformats.org/officeDocument/2006/relationships/image" Target="../media/image185.wmf"/><Relationship Id="rId2" Type="http://schemas.openxmlformats.org/officeDocument/2006/relationships/image" Target="../media/image5.png"/><Relationship Id="rId19" Type="http://schemas.openxmlformats.org/officeDocument/2006/relationships/oleObject" Target="../embeddings/oleObject218.bin"/><Relationship Id="rId18" Type="http://schemas.openxmlformats.org/officeDocument/2006/relationships/image" Target="../media/image184.wmf"/><Relationship Id="rId17" Type="http://schemas.openxmlformats.org/officeDocument/2006/relationships/oleObject" Target="../embeddings/oleObject217.bin"/><Relationship Id="rId16" Type="http://schemas.openxmlformats.org/officeDocument/2006/relationships/image" Target="../media/image173.wmf"/><Relationship Id="rId15" Type="http://schemas.openxmlformats.org/officeDocument/2006/relationships/oleObject" Target="../embeddings/oleObject216.bin"/><Relationship Id="rId14" Type="http://schemas.openxmlformats.org/officeDocument/2006/relationships/image" Target="../media/image183.wmf"/><Relationship Id="rId13" Type="http://schemas.openxmlformats.org/officeDocument/2006/relationships/oleObject" Target="../embeddings/oleObject215.bin"/><Relationship Id="rId12" Type="http://schemas.openxmlformats.org/officeDocument/2006/relationships/image" Target="../media/image182.wmf"/><Relationship Id="rId11" Type="http://schemas.openxmlformats.org/officeDocument/2006/relationships/oleObject" Target="../embeddings/oleObject214.bin"/><Relationship Id="rId10" Type="http://schemas.openxmlformats.org/officeDocument/2006/relationships/image" Target="../media/image181.wmf"/><Relationship Id="rId1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24.bin"/><Relationship Id="rId8" Type="http://schemas.openxmlformats.org/officeDocument/2006/relationships/image" Target="../media/image190.wmf"/><Relationship Id="rId7" Type="http://schemas.openxmlformats.org/officeDocument/2006/relationships/oleObject" Target="../embeddings/oleObject223.bin"/><Relationship Id="rId6" Type="http://schemas.openxmlformats.org/officeDocument/2006/relationships/image" Target="../media/image189.wmf"/><Relationship Id="rId5" Type="http://schemas.openxmlformats.org/officeDocument/2006/relationships/oleObject" Target="../embeddings/oleObject222.bin"/><Relationship Id="rId4" Type="http://schemas.openxmlformats.org/officeDocument/2006/relationships/image" Target="../media/image188.wmf"/><Relationship Id="rId31" Type="http://schemas.openxmlformats.org/officeDocument/2006/relationships/vmlDrawing" Target="../drawings/vmlDrawing25.vml"/><Relationship Id="rId30" Type="http://schemas.openxmlformats.org/officeDocument/2006/relationships/slideLayout" Target="../slideLayouts/slideLayout29.xml"/><Relationship Id="rId3" Type="http://schemas.openxmlformats.org/officeDocument/2006/relationships/oleObject" Target="../embeddings/oleObject221.bin"/><Relationship Id="rId29" Type="http://schemas.openxmlformats.org/officeDocument/2006/relationships/image" Target="../media/image200.wmf"/><Relationship Id="rId28" Type="http://schemas.openxmlformats.org/officeDocument/2006/relationships/oleObject" Target="../embeddings/oleObject234.bin"/><Relationship Id="rId27" Type="http://schemas.openxmlformats.org/officeDocument/2006/relationships/image" Target="../media/image199.wmf"/><Relationship Id="rId26" Type="http://schemas.openxmlformats.org/officeDocument/2006/relationships/oleObject" Target="../embeddings/oleObject233.bin"/><Relationship Id="rId25" Type="http://schemas.openxmlformats.org/officeDocument/2006/relationships/oleObject" Target="../embeddings/oleObject232.bin"/><Relationship Id="rId24" Type="http://schemas.openxmlformats.org/officeDocument/2006/relationships/image" Target="../media/image198.wmf"/><Relationship Id="rId23" Type="http://schemas.openxmlformats.org/officeDocument/2006/relationships/oleObject" Target="../embeddings/oleObject231.bin"/><Relationship Id="rId22" Type="http://schemas.openxmlformats.org/officeDocument/2006/relationships/image" Target="../media/image197.wmf"/><Relationship Id="rId21" Type="http://schemas.openxmlformats.org/officeDocument/2006/relationships/oleObject" Target="../embeddings/oleObject230.bin"/><Relationship Id="rId20" Type="http://schemas.openxmlformats.org/officeDocument/2006/relationships/image" Target="../media/image196.wmf"/><Relationship Id="rId2" Type="http://schemas.openxmlformats.org/officeDocument/2006/relationships/image" Target="../media/image5.png"/><Relationship Id="rId19" Type="http://schemas.openxmlformats.org/officeDocument/2006/relationships/oleObject" Target="../embeddings/oleObject229.bin"/><Relationship Id="rId18" Type="http://schemas.openxmlformats.org/officeDocument/2006/relationships/image" Target="../media/image195.wmf"/><Relationship Id="rId17" Type="http://schemas.openxmlformats.org/officeDocument/2006/relationships/oleObject" Target="../embeddings/oleObject228.bin"/><Relationship Id="rId16" Type="http://schemas.openxmlformats.org/officeDocument/2006/relationships/image" Target="../media/image194.wmf"/><Relationship Id="rId15" Type="http://schemas.openxmlformats.org/officeDocument/2006/relationships/oleObject" Target="../embeddings/oleObject227.bin"/><Relationship Id="rId14" Type="http://schemas.openxmlformats.org/officeDocument/2006/relationships/image" Target="../media/image193.wmf"/><Relationship Id="rId13" Type="http://schemas.openxmlformats.org/officeDocument/2006/relationships/oleObject" Target="../embeddings/oleObject226.bin"/><Relationship Id="rId12" Type="http://schemas.openxmlformats.org/officeDocument/2006/relationships/image" Target="../media/image192.wmf"/><Relationship Id="rId11" Type="http://schemas.openxmlformats.org/officeDocument/2006/relationships/oleObject" Target="../embeddings/oleObject225.bin"/><Relationship Id="rId10" Type="http://schemas.openxmlformats.org/officeDocument/2006/relationships/image" Target="../media/image191.wmf"/><Relationship Id="rId1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38.bin"/><Relationship Id="rId8" Type="http://schemas.openxmlformats.org/officeDocument/2006/relationships/image" Target="../media/image203.wmf"/><Relationship Id="rId7" Type="http://schemas.openxmlformats.org/officeDocument/2006/relationships/oleObject" Target="../embeddings/oleObject237.bin"/><Relationship Id="rId6" Type="http://schemas.openxmlformats.org/officeDocument/2006/relationships/image" Target="../media/image202.wmf"/><Relationship Id="rId5" Type="http://schemas.openxmlformats.org/officeDocument/2006/relationships/oleObject" Target="../embeddings/oleObject236.bin"/><Relationship Id="rId4" Type="http://schemas.openxmlformats.org/officeDocument/2006/relationships/image" Target="../media/image201.wmf"/><Relationship Id="rId3" Type="http://schemas.openxmlformats.org/officeDocument/2006/relationships/oleObject" Target="../embeddings/oleObject235.bin"/><Relationship Id="rId26" Type="http://schemas.openxmlformats.org/officeDocument/2006/relationships/vmlDrawing" Target="../drawings/vmlDrawing26.vml"/><Relationship Id="rId25" Type="http://schemas.openxmlformats.org/officeDocument/2006/relationships/slideLayout" Target="../slideLayouts/slideLayout29.xml"/><Relationship Id="rId24" Type="http://schemas.openxmlformats.org/officeDocument/2006/relationships/image" Target="../media/image211.wmf"/><Relationship Id="rId23" Type="http://schemas.openxmlformats.org/officeDocument/2006/relationships/oleObject" Target="../embeddings/oleObject245.bin"/><Relationship Id="rId22" Type="http://schemas.openxmlformats.org/officeDocument/2006/relationships/image" Target="../media/image210.wmf"/><Relationship Id="rId21" Type="http://schemas.openxmlformats.org/officeDocument/2006/relationships/oleObject" Target="../embeddings/oleObject244.bin"/><Relationship Id="rId20" Type="http://schemas.openxmlformats.org/officeDocument/2006/relationships/image" Target="../media/image209.wmf"/><Relationship Id="rId2" Type="http://schemas.openxmlformats.org/officeDocument/2006/relationships/image" Target="../media/image5.png"/><Relationship Id="rId19" Type="http://schemas.openxmlformats.org/officeDocument/2006/relationships/oleObject" Target="../embeddings/oleObject243.bin"/><Relationship Id="rId18" Type="http://schemas.openxmlformats.org/officeDocument/2006/relationships/image" Target="../media/image208.wmf"/><Relationship Id="rId17" Type="http://schemas.openxmlformats.org/officeDocument/2006/relationships/oleObject" Target="../embeddings/oleObject242.bin"/><Relationship Id="rId16" Type="http://schemas.openxmlformats.org/officeDocument/2006/relationships/image" Target="../media/image207.wmf"/><Relationship Id="rId15" Type="http://schemas.openxmlformats.org/officeDocument/2006/relationships/oleObject" Target="../embeddings/oleObject241.bin"/><Relationship Id="rId14" Type="http://schemas.openxmlformats.org/officeDocument/2006/relationships/image" Target="../media/image206.wmf"/><Relationship Id="rId13" Type="http://schemas.openxmlformats.org/officeDocument/2006/relationships/oleObject" Target="../embeddings/oleObject240.bin"/><Relationship Id="rId12" Type="http://schemas.openxmlformats.org/officeDocument/2006/relationships/image" Target="../media/image205.wmf"/><Relationship Id="rId11" Type="http://schemas.openxmlformats.org/officeDocument/2006/relationships/oleObject" Target="../embeddings/oleObject239.bin"/><Relationship Id="rId10" Type="http://schemas.openxmlformats.org/officeDocument/2006/relationships/image" Target="../media/image204.wmf"/><Relationship Id="rId1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49.bin"/><Relationship Id="rId8" Type="http://schemas.openxmlformats.org/officeDocument/2006/relationships/image" Target="../media/image214.wmf"/><Relationship Id="rId7" Type="http://schemas.openxmlformats.org/officeDocument/2006/relationships/oleObject" Target="../embeddings/oleObject248.bin"/><Relationship Id="rId6" Type="http://schemas.openxmlformats.org/officeDocument/2006/relationships/image" Target="../media/image213.wmf"/><Relationship Id="rId5" Type="http://schemas.openxmlformats.org/officeDocument/2006/relationships/oleObject" Target="../embeddings/oleObject247.bin"/><Relationship Id="rId4" Type="http://schemas.openxmlformats.org/officeDocument/2006/relationships/image" Target="../media/image212.wmf"/><Relationship Id="rId31" Type="http://schemas.openxmlformats.org/officeDocument/2006/relationships/vmlDrawing" Target="../drawings/vmlDrawing27.vml"/><Relationship Id="rId30" Type="http://schemas.openxmlformats.org/officeDocument/2006/relationships/slideLayout" Target="../slideLayouts/slideLayout29.xml"/><Relationship Id="rId3" Type="http://schemas.openxmlformats.org/officeDocument/2006/relationships/oleObject" Target="../embeddings/oleObject246.bin"/><Relationship Id="rId29" Type="http://schemas.openxmlformats.org/officeDocument/2006/relationships/oleObject" Target="../embeddings/oleObject260.bin"/><Relationship Id="rId28" Type="http://schemas.openxmlformats.org/officeDocument/2006/relationships/oleObject" Target="../embeddings/oleObject259.bin"/><Relationship Id="rId27" Type="http://schemas.openxmlformats.org/officeDocument/2006/relationships/oleObject" Target="../embeddings/oleObject258.bin"/><Relationship Id="rId26" Type="http://schemas.openxmlformats.org/officeDocument/2006/relationships/image" Target="../media/image223.wmf"/><Relationship Id="rId25" Type="http://schemas.openxmlformats.org/officeDocument/2006/relationships/oleObject" Target="../embeddings/oleObject257.bin"/><Relationship Id="rId24" Type="http://schemas.openxmlformats.org/officeDocument/2006/relationships/image" Target="../media/image222.wmf"/><Relationship Id="rId23" Type="http://schemas.openxmlformats.org/officeDocument/2006/relationships/oleObject" Target="../embeddings/oleObject256.bin"/><Relationship Id="rId22" Type="http://schemas.openxmlformats.org/officeDocument/2006/relationships/image" Target="../media/image221.wmf"/><Relationship Id="rId21" Type="http://schemas.openxmlformats.org/officeDocument/2006/relationships/oleObject" Target="../embeddings/oleObject255.bin"/><Relationship Id="rId20" Type="http://schemas.openxmlformats.org/officeDocument/2006/relationships/image" Target="../media/image220.wmf"/><Relationship Id="rId2" Type="http://schemas.openxmlformats.org/officeDocument/2006/relationships/image" Target="../media/image5.png"/><Relationship Id="rId19" Type="http://schemas.openxmlformats.org/officeDocument/2006/relationships/oleObject" Target="../embeddings/oleObject254.bin"/><Relationship Id="rId18" Type="http://schemas.openxmlformats.org/officeDocument/2006/relationships/image" Target="../media/image219.wmf"/><Relationship Id="rId17" Type="http://schemas.openxmlformats.org/officeDocument/2006/relationships/oleObject" Target="../embeddings/oleObject253.bin"/><Relationship Id="rId16" Type="http://schemas.openxmlformats.org/officeDocument/2006/relationships/image" Target="../media/image218.wmf"/><Relationship Id="rId15" Type="http://schemas.openxmlformats.org/officeDocument/2006/relationships/oleObject" Target="../embeddings/oleObject252.bin"/><Relationship Id="rId14" Type="http://schemas.openxmlformats.org/officeDocument/2006/relationships/image" Target="../media/image217.wmf"/><Relationship Id="rId13" Type="http://schemas.openxmlformats.org/officeDocument/2006/relationships/oleObject" Target="../embeddings/oleObject251.bin"/><Relationship Id="rId12" Type="http://schemas.openxmlformats.org/officeDocument/2006/relationships/image" Target="../media/image216.wmf"/><Relationship Id="rId11" Type="http://schemas.openxmlformats.org/officeDocument/2006/relationships/oleObject" Target="../embeddings/oleObject250.bin"/><Relationship Id="rId10" Type="http://schemas.openxmlformats.org/officeDocument/2006/relationships/image" Target="../media/image215.wmf"/><Relationship Id="rId1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65.bin"/><Relationship Id="rId8" Type="http://schemas.openxmlformats.org/officeDocument/2006/relationships/image" Target="../media/image223.wmf"/><Relationship Id="rId7" Type="http://schemas.openxmlformats.org/officeDocument/2006/relationships/oleObject" Target="../embeddings/oleObject264.bin"/><Relationship Id="rId6" Type="http://schemas.openxmlformats.org/officeDocument/2006/relationships/image" Target="../media/image222.wmf"/><Relationship Id="rId5" Type="http://schemas.openxmlformats.org/officeDocument/2006/relationships/oleObject" Target="../embeddings/oleObject263.bin"/><Relationship Id="rId47" Type="http://schemas.openxmlformats.org/officeDocument/2006/relationships/vmlDrawing" Target="../drawings/vmlDrawing28.vml"/><Relationship Id="rId46" Type="http://schemas.openxmlformats.org/officeDocument/2006/relationships/slideLayout" Target="../slideLayouts/slideLayout29.xml"/><Relationship Id="rId45" Type="http://schemas.openxmlformats.org/officeDocument/2006/relationships/image" Target="../media/image235.wmf"/><Relationship Id="rId44" Type="http://schemas.openxmlformats.org/officeDocument/2006/relationships/oleObject" Target="../embeddings/oleObject284.bin"/><Relationship Id="rId43" Type="http://schemas.openxmlformats.org/officeDocument/2006/relationships/image" Target="../media/image219.wmf"/><Relationship Id="rId42" Type="http://schemas.openxmlformats.org/officeDocument/2006/relationships/oleObject" Target="../embeddings/oleObject283.bin"/><Relationship Id="rId41" Type="http://schemas.openxmlformats.org/officeDocument/2006/relationships/image" Target="../media/image218.wmf"/><Relationship Id="rId40" Type="http://schemas.openxmlformats.org/officeDocument/2006/relationships/oleObject" Target="../embeddings/oleObject282.bin"/><Relationship Id="rId4" Type="http://schemas.openxmlformats.org/officeDocument/2006/relationships/image" Target="../media/image221.wmf"/><Relationship Id="rId39" Type="http://schemas.openxmlformats.org/officeDocument/2006/relationships/image" Target="../media/image212.wmf"/><Relationship Id="rId38" Type="http://schemas.openxmlformats.org/officeDocument/2006/relationships/oleObject" Target="../embeddings/oleObject281.bin"/><Relationship Id="rId37" Type="http://schemas.openxmlformats.org/officeDocument/2006/relationships/image" Target="../media/image234.wmf"/><Relationship Id="rId36" Type="http://schemas.openxmlformats.org/officeDocument/2006/relationships/oleObject" Target="../embeddings/oleObject280.bin"/><Relationship Id="rId35" Type="http://schemas.openxmlformats.org/officeDocument/2006/relationships/oleObject" Target="../embeddings/oleObject279.bin"/><Relationship Id="rId34" Type="http://schemas.openxmlformats.org/officeDocument/2006/relationships/image" Target="../media/image233.wmf"/><Relationship Id="rId33" Type="http://schemas.openxmlformats.org/officeDocument/2006/relationships/oleObject" Target="../embeddings/oleObject278.bin"/><Relationship Id="rId32" Type="http://schemas.openxmlformats.org/officeDocument/2006/relationships/image" Target="../media/image232.wmf"/><Relationship Id="rId31" Type="http://schemas.openxmlformats.org/officeDocument/2006/relationships/oleObject" Target="../embeddings/oleObject277.bin"/><Relationship Id="rId30" Type="http://schemas.openxmlformats.org/officeDocument/2006/relationships/image" Target="../media/image231.wmf"/><Relationship Id="rId3" Type="http://schemas.openxmlformats.org/officeDocument/2006/relationships/oleObject" Target="../embeddings/oleObject262.bin"/><Relationship Id="rId29" Type="http://schemas.openxmlformats.org/officeDocument/2006/relationships/oleObject" Target="../embeddings/oleObject276.bin"/><Relationship Id="rId28" Type="http://schemas.openxmlformats.org/officeDocument/2006/relationships/image" Target="../media/image230.wmf"/><Relationship Id="rId27" Type="http://schemas.openxmlformats.org/officeDocument/2006/relationships/oleObject" Target="../embeddings/oleObject275.bin"/><Relationship Id="rId26" Type="http://schemas.openxmlformats.org/officeDocument/2006/relationships/image" Target="../media/image229.wmf"/><Relationship Id="rId25" Type="http://schemas.openxmlformats.org/officeDocument/2006/relationships/oleObject" Target="../embeddings/oleObject274.bin"/><Relationship Id="rId24" Type="http://schemas.openxmlformats.org/officeDocument/2006/relationships/image" Target="../media/image228.wmf"/><Relationship Id="rId23" Type="http://schemas.openxmlformats.org/officeDocument/2006/relationships/oleObject" Target="../embeddings/oleObject273.bin"/><Relationship Id="rId22" Type="http://schemas.openxmlformats.org/officeDocument/2006/relationships/image" Target="../media/image227.wmf"/><Relationship Id="rId21" Type="http://schemas.openxmlformats.org/officeDocument/2006/relationships/oleObject" Target="../embeddings/oleObject272.bin"/><Relationship Id="rId20" Type="http://schemas.openxmlformats.org/officeDocument/2006/relationships/image" Target="../media/image226.wmf"/><Relationship Id="rId2" Type="http://schemas.openxmlformats.org/officeDocument/2006/relationships/image" Target="../media/image220.wmf"/><Relationship Id="rId19" Type="http://schemas.openxmlformats.org/officeDocument/2006/relationships/oleObject" Target="../embeddings/oleObject271.bin"/><Relationship Id="rId18" Type="http://schemas.openxmlformats.org/officeDocument/2006/relationships/oleObject" Target="../embeddings/oleObject270.bin"/><Relationship Id="rId17" Type="http://schemas.openxmlformats.org/officeDocument/2006/relationships/image" Target="../media/image225.wmf"/><Relationship Id="rId16" Type="http://schemas.openxmlformats.org/officeDocument/2006/relationships/oleObject" Target="../embeddings/oleObject269.bin"/><Relationship Id="rId15" Type="http://schemas.openxmlformats.org/officeDocument/2006/relationships/image" Target="../media/image214.wmf"/><Relationship Id="rId14" Type="http://schemas.openxmlformats.org/officeDocument/2006/relationships/oleObject" Target="../embeddings/oleObject268.bin"/><Relationship Id="rId13" Type="http://schemas.openxmlformats.org/officeDocument/2006/relationships/image" Target="../media/image213.wmf"/><Relationship Id="rId12" Type="http://schemas.openxmlformats.org/officeDocument/2006/relationships/oleObject" Target="../embeddings/oleObject267.bin"/><Relationship Id="rId11" Type="http://schemas.openxmlformats.org/officeDocument/2006/relationships/image" Target="../media/image224.wmf"/><Relationship Id="rId10" Type="http://schemas.openxmlformats.org/officeDocument/2006/relationships/oleObject" Target="../embeddings/oleObject266.bin"/><Relationship Id="rId1" Type="http://schemas.openxmlformats.org/officeDocument/2006/relationships/oleObject" Target="../embeddings/oleObject261.bin"/></Relationships>
</file>

<file path=ppt/slides/_rels/slide2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88.bin"/><Relationship Id="rId8" Type="http://schemas.openxmlformats.org/officeDocument/2006/relationships/image" Target="../media/image238.wmf"/><Relationship Id="rId7" Type="http://schemas.openxmlformats.org/officeDocument/2006/relationships/oleObject" Target="../embeddings/oleObject287.bin"/><Relationship Id="rId6" Type="http://schemas.openxmlformats.org/officeDocument/2006/relationships/image" Target="../media/image237.wmf"/><Relationship Id="rId5" Type="http://schemas.openxmlformats.org/officeDocument/2006/relationships/oleObject" Target="../embeddings/oleObject286.bin"/><Relationship Id="rId4" Type="http://schemas.openxmlformats.org/officeDocument/2006/relationships/image" Target="../media/image236.wmf"/><Relationship Id="rId34" Type="http://schemas.openxmlformats.org/officeDocument/2006/relationships/vmlDrawing" Target="../drawings/vmlDrawing29.vml"/><Relationship Id="rId33" Type="http://schemas.openxmlformats.org/officeDocument/2006/relationships/slideLayout" Target="../slideLayouts/slideLayout29.xml"/><Relationship Id="rId32" Type="http://schemas.openxmlformats.org/officeDocument/2006/relationships/image" Target="../media/image249.wmf"/><Relationship Id="rId31" Type="http://schemas.openxmlformats.org/officeDocument/2006/relationships/oleObject" Target="../embeddings/oleObject298.bin"/><Relationship Id="rId30" Type="http://schemas.openxmlformats.org/officeDocument/2006/relationships/image" Target="../media/image248.wmf"/><Relationship Id="rId3" Type="http://schemas.openxmlformats.org/officeDocument/2006/relationships/oleObject" Target="../embeddings/oleObject285.bin"/><Relationship Id="rId29" Type="http://schemas.openxmlformats.org/officeDocument/2006/relationships/oleObject" Target="../embeddings/oleObject297.bin"/><Relationship Id="rId28" Type="http://schemas.openxmlformats.org/officeDocument/2006/relationships/image" Target="../media/image57.png"/><Relationship Id="rId27" Type="http://schemas.openxmlformats.org/officeDocument/2006/relationships/image" Target="../media/image18.png"/><Relationship Id="rId26" Type="http://schemas.openxmlformats.org/officeDocument/2006/relationships/image" Target="../media/image247.wmf"/><Relationship Id="rId25" Type="http://schemas.openxmlformats.org/officeDocument/2006/relationships/oleObject" Target="../embeddings/oleObject296.bin"/><Relationship Id="rId24" Type="http://schemas.openxmlformats.org/officeDocument/2006/relationships/image" Target="../media/image246.wmf"/><Relationship Id="rId23" Type="http://schemas.openxmlformats.org/officeDocument/2006/relationships/oleObject" Target="../embeddings/oleObject295.bin"/><Relationship Id="rId22" Type="http://schemas.openxmlformats.org/officeDocument/2006/relationships/image" Target="../media/image245.wmf"/><Relationship Id="rId21" Type="http://schemas.openxmlformats.org/officeDocument/2006/relationships/oleObject" Target="../embeddings/oleObject294.bin"/><Relationship Id="rId20" Type="http://schemas.openxmlformats.org/officeDocument/2006/relationships/image" Target="../media/image244.wmf"/><Relationship Id="rId2" Type="http://schemas.openxmlformats.org/officeDocument/2006/relationships/image" Target="../media/image4.png"/><Relationship Id="rId19" Type="http://schemas.openxmlformats.org/officeDocument/2006/relationships/oleObject" Target="../embeddings/oleObject293.bin"/><Relationship Id="rId18" Type="http://schemas.openxmlformats.org/officeDocument/2006/relationships/image" Target="../media/image243.wmf"/><Relationship Id="rId17" Type="http://schemas.openxmlformats.org/officeDocument/2006/relationships/oleObject" Target="../embeddings/oleObject292.bin"/><Relationship Id="rId16" Type="http://schemas.openxmlformats.org/officeDocument/2006/relationships/image" Target="../media/image242.wmf"/><Relationship Id="rId15" Type="http://schemas.openxmlformats.org/officeDocument/2006/relationships/oleObject" Target="../embeddings/oleObject291.bin"/><Relationship Id="rId14" Type="http://schemas.openxmlformats.org/officeDocument/2006/relationships/image" Target="../media/image241.wmf"/><Relationship Id="rId13" Type="http://schemas.openxmlformats.org/officeDocument/2006/relationships/oleObject" Target="../embeddings/oleObject290.bin"/><Relationship Id="rId12" Type="http://schemas.openxmlformats.org/officeDocument/2006/relationships/image" Target="../media/image240.wmf"/><Relationship Id="rId11" Type="http://schemas.openxmlformats.org/officeDocument/2006/relationships/oleObject" Target="../embeddings/oleObject289.bin"/><Relationship Id="rId10" Type="http://schemas.openxmlformats.org/officeDocument/2006/relationships/image" Target="../media/image239.wmf"/><Relationship Id="rId1" Type="http://schemas.openxmlformats.org/officeDocument/2006/relationships/image" Target="../media/image5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30.vml"/><Relationship Id="rId7" Type="http://schemas.openxmlformats.org/officeDocument/2006/relationships/slideLayout" Target="../slideLayouts/slideLayout29.xml"/><Relationship Id="rId6" Type="http://schemas.openxmlformats.org/officeDocument/2006/relationships/oleObject" Target="../embeddings/oleObject302.bin"/><Relationship Id="rId5" Type="http://schemas.openxmlformats.org/officeDocument/2006/relationships/oleObject" Target="../embeddings/oleObject301.bin"/><Relationship Id="rId4" Type="http://schemas.openxmlformats.org/officeDocument/2006/relationships/image" Target="../media/image251.emf"/><Relationship Id="rId3" Type="http://schemas.openxmlformats.org/officeDocument/2006/relationships/oleObject" Target="../embeddings/oleObject300.bin"/><Relationship Id="rId2" Type="http://schemas.openxmlformats.org/officeDocument/2006/relationships/image" Target="../media/image250.emf"/><Relationship Id="rId1" Type="http://schemas.openxmlformats.org/officeDocument/2006/relationships/oleObject" Target="../embeddings/oleObject299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9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8.bin"/><Relationship Id="rId8" Type="http://schemas.openxmlformats.org/officeDocument/2006/relationships/image" Target="../media/image8.wmf"/><Relationship Id="rId7" Type="http://schemas.openxmlformats.org/officeDocument/2006/relationships/oleObject" Target="../embeddings/oleObject7.bin"/><Relationship Id="rId6" Type="http://schemas.openxmlformats.org/officeDocument/2006/relationships/image" Target="../media/image7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6.wmf"/><Relationship Id="rId34" Type="http://schemas.openxmlformats.org/officeDocument/2006/relationships/vmlDrawing" Target="../drawings/vmlDrawing5.vml"/><Relationship Id="rId33" Type="http://schemas.openxmlformats.org/officeDocument/2006/relationships/slideLayout" Target="../slideLayouts/slideLayout29.xml"/><Relationship Id="rId32" Type="http://schemas.openxmlformats.org/officeDocument/2006/relationships/oleObject" Target="../embeddings/oleObject20.bin"/><Relationship Id="rId31" Type="http://schemas.openxmlformats.org/officeDocument/2006/relationships/image" Target="../media/image19.wmf"/><Relationship Id="rId30" Type="http://schemas.openxmlformats.org/officeDocument/2006/relationships/oleObject" Target="../embeddings/oleObject19.bin"/><Relationship Id="rId3" Type="http://schemas.openxmlformats.org/officeDocument/2006/relationships/oleObject" Target="../embeddings/oleObject5.bin"/><Relationship Id="rId29" Type="http://schemas.openxmlformats.org/officeDocument/2006/relationships/oleObject" Target="../embeddings/oleObject18.bin"/><Relationship Id="rId28" Type="http://schemas.openxmlformats.org/officeDocument/2006/relationships/oleObject" Target="../embeddings/oleObject17.bin"/><Relationship Id="rId27" Type="http://schemas.openxmlformats.org/officeDocument/2006/relationships/image" Target="../media/image18.png"/><Relationship Id="rId26" Type="http://schemas.openxmlformats.org/officeDocument/2006/relationships/image" Target="../media/image17.wmf"/><Relationship Id="rId25" Type="http://schemas.openxmlformats.org/officeDocument/2006/relationships/oleObject" Target="../embeddings/oleObject16.bin"/><Relationship Id="rId24" Type="http://schemas.openxmlformats.org/officeDocument/2006/relationships/image" Target="../media/image16.wmf"/><Relationship Id="rId23" Type="http://schemas.openxmlformats.org/officeDocument/2006/relationships/oleObject" Target="../embeddings/oleObject15.bin"/><Relationship Id="rId22" Type="http://schemas.openxmlformats.org/officeDocument/2006/relationships/image" Target="../media/image15.wmf"/><Relationship Id="rId21" Type="http://schemas.openxmlformats.org/officeDocument/2006/relationships/oleObject" Target="../embeddings/oleObject14.bin"/><Relationship Id="rId20" Type="http://schemas.openxmlformats.org/officeDocument/2006/relationships/image" Target="../media/image14.wmf"/><Relationship Id="rId2" Type="http://schemas.openxmlformats.org/officeDocument/2006/relationships/image" Target="../media/image5.png"/><Relationship Id="rId19" Type="http://schemas.openxmlformats.org/officeDocument/2006/relationships/oleObject" Target="../embeddings/oleObject13.bin"/><Relationship Id="rId18" Type="http://schemas.openxmlformats.org/officeDocument/2006/relationships/image" Target="../media/image13.wmf"/><Relationship Id="rId17" Type="http://schemas.openxmlformats.org/officeDocument/2006/relationships/oleObject" Target="../embeddings/oleObject12.bin"/><Relationship Id="rId16" Type="http://schemas.openxmlformats.org/officeDocument/2006/relationships/image" Target="../media/image12.wmf"/><Relationship Id="rId15" Type="http://schemas.openxmlformats.org/officeDocument/2006/relationships/oleObject" Target="../embeddings/oleObject11.bin"/><Relationship Id="rId14" Type="http://schemas.openxmlformats.org/officeDocument/2006/relationships/image" Target="../media/image11.wmf"/><Relationship Id="rId13" Type="http://schemas.openxmlformats.org/officeDocument/2006/relationships/oleObject" Target="../embeddings/oleObject10.bin"/><Relationship Id="rId12" Type="http://schemas.openxmlformats.org/officeDocument/2006/relationships/image" Target="../media/image10.wmf"/><Relationship Id="rId11" Type="http://schemas.openxmlformats.org/officeDocument/2006/relationships/oleObject" Target="../embeddings/oleObject9.bin"/><Relationship Id="rId10" Type="http://schemas.openxmlformats.org/officeDocument/2006/relationships/image" Target="../media/image9.wmf"/><Relationship Id="rId1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06.bin"/><Relationship Id="rId8" Type="http://schemas.openxmlformats.org/officeDocument/2006/relationships/image" Target="../media/image254.wmf"/><Relationship Id="rId7" Type="http://schemas.openxmlformats.org/officeDocument/2006/relationships/oleObject" Target="../embeddings/oleObject305.bin"/><Relationship Id="rId6" Type="http://schemas.openxmlformats.org/officeDocument/2006/relationships/image" Target="../media/image253.wmf"/><Relationship Id="rId5" Type="http://schemas.openxmlformats.org/officeDocument/2006/relationships/oleObject" Target="../embeddings/oleObject304.bin"/><Relationship Id="rId4" Type="http://schemas.openxmlformats.org/officeDocument/2006/relationships/image" Target="../media/image252.wmf"/><Relationship Id="rId3" Type="http://schemas.openxmlformats.org/officeDocument/2006/relationships/oleObject" Target="../embeddings/oleObject303.bin"/><Relationship Id="rId2" Type="http://schemas.openxmlformats.org/officeDocument/2006/relationships/image" Target="../media/image30.png"/><Relationship Id="rId16" Type="http://schemas.openxmlformats.org/officeDocument/2006/relationships/vmlDrawing" Target="../drawings/vmlDrawing31.vml"/><Relationship Id="rId15" Type="http://schemas.openxmlformats.org/officeDocument/2006/relationships/slideLayout" Target="../slideLayouts/slideLayout29.xml"/><Relationship Id="rId14" Type="http://schemas.openxmlformats.org/officeDocument/2006/relationships/image" Target="../media/image257.wmf"/><Relationship Id="rId13" Type="http://schemas.openxmlformats.org/officeDocument/2006/relationships/oleObject" Target="../embeddings/oleObject308.bin"/><Relationship Id="rId12" Type="http://schemas.openxmlformats.org/officeDocument/2006/relationships/image" Target="../media/image256.wmf"/><Relationship Id="rId11" Type="http://schemas.openxmlformats.org/officeDocument/2006/relationships/oleObject" Target="../embeddings/oleObject307.bin"/><Relationship Id="rId10" Type="http://schemas.openxmlformats.org/officeDocument/2006/relationships/image" Target="../media/image255.wmf"/><Relationship Id="rId1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9" Type="http://schemas.openxmlformats.org/officeDocument/2006/relationships/image" Target="../media/image259.wmf"/><Relationship Id="rId8" Type="http://schemas.openxmlformats.org/officeDocument/2006/relationships/oleObject" Target="../embeddings/oleObject311.bin"/><Relationship Id="rId7" Type="http://schemas.openxmlformats.org/officeDocument/2006/relationships/image" Target="../media/image258.wmf"/><Relationship Id="rId6" Type="http://schemas.openxmlformats.org/officeDocument/2006/relationships/oleObject" Target="../embeddings/oleObject310.bin"/><Relationship Id="rId5" Type="http://schemas.openxmlformats.org/officeDocument/2006/relationships/image" Target="../media/image30.png"/><Relationship Id="rId4" Type="http://schemas.openxmlformats.org/officeDocument/2006/relationships/image" Target="../media/image256.wmf"/><Relationship Id="rId3" Type="http://schemas.openxmlformats.org/officeDocument/2006/relationships/oleObject" Target="../embeddings/oleObject309.bin"/><Relationship Id="rId2" Type="http://schemas.openxmlformats.org/officeDocument/2006/relationships/image" Target="../media/image5.png"/><Relationship Id="rId18" Type="http://schemas.openxmlformats.org/officeDocument/2006/relationships/vmlDrawing" Target="../drawings/vmlDrawing32.vml"/><Relationship Id="rId17" Type="http://schemas.openxmlformats.org/officeDocument/2006/relationships/slideLayout" Target="../slideLayouts/slideLayout29.xml"/><Relationship Id="rId16" Type="http://schemas.openxmlformats.org/officeDocument/2006/relationships/image" Target="../media/image261.wmf"/><Relationship Id="rId15" Type="http://schemas.openxmlformats.org/officeDocument/2006/relationships/oleObject" Target="../embeddings/oleObject314.bin"/><Relationship Id="rId14" Type="http://schemas.openxmlformats.org/officeDocument/2006/relationships/image" Target="../media/image257.wmf"/><Relationship Id="rId13" Type="http://schemas.openxmlformats.org/officeDocument/2006/relationships/oleObject" Target="../embeddings/oleObject313.bin"/><Relationship Id="rId12" Type="http://schemas.openxmlformats.org/officeDocument/2006/relationships/image" Target="../media/image260.wmf"/><Relationship Id="rId11" Type="http://schemas.openxmlformats.org/officeDocument/2006/relationships/oleObject" Target="../embeddings/oleObject312.bin"/><Relationship Id="rId10" Type="http://schemas.openxmlformats.org/officeDocument/2006/relationships/image" Target="../media/image18.png"/><Relationship Id="rId1" Type="http://schemas.openxmlformats.org/officeDocument/2006/relationships/image" Target="../media/image4.png"/></Relationships>
</file>

<file path=ppt/slides/_rels/slide3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18.bin"/><Relationship Id="rId8" Type="http://schemas.openxmlformats.org/officeDocument/2006/relationships/image" Target="../media/image264.wmf"/><Relationship Id="rId7" Type="http://schemas.openxmlformats.org/officeDocument/2006/relationships/oleObject" Target="../embeddings/oleObject317.bin"/><Relationship Id="rId6" Type="http://schemas.openxmlformats.org/officeDocument/2006/relationships/image" Target="../media/image263.wmf"/><Relationship Id="rId5" Type="http://schemas.openxmlformats.org/officeDocument/2006/relationships/oleObject" Target="../embeddings/oleObject316.bin"/><Relationship Id="rId4" Type="http://schemas.openxmlformats.org/officeDocument/2006/relationships/image" Target="../media/image262.wmf"/><Relationship Id="rId3" Type="http://schemas.openxmlformats.org/officeDocument/2006/relationships/oleObject" Target="../embeddings/oleObject315.bin"/><Relationship Id="rId2" Type="http://schemas.openxmlformats.org/officeDocument/2006/relationships/image" Target="../media/image5.png"/><Relationship Id="rId17" Type="http://schemas.openxmlformats.org/officeDocument/2006/relationships/vmlDrawing" Target="../drawings/vmlDrawing33.vml"/><Relationship Id="rId16" Type="http://schemas.openxmlformats.org/officeDocument/2006/relationships/slideLayout" Target="../slideLayouts/slideLayout29.xml"/><Relationship Id="rId15" Type="http://schemas.openxmlformats.org/officeDocument/2006/relationships/image" Target="../media/image267.wmf"/><Relationship Id="rId14" Type="http://schemas.openxmlformats.org/officeDocument/2006/relationships/oleObject" Target="../embeddings/oleObject320.bin"/><Relationship Id="rId13" Type="http://schemas.openxmlformats.org/officeDocument/2006/relationships/image" Target="../media/image266.wmf"/><Relationship Id="rId12" Type="http://schemas.openxmlformats.org/officeDocument/2006/relationships/oleObject" Target="../embeddings/oleObject319.bin"/><Relationship Id="rId11" Type="http://schemas.openxmlformats.org/officeDocument/2006/relationships/slide" Target="slide4.xml"/><Relationship Id="rId10" Type="http://schemas.openxmlformats.org/officeDocument/2006/relationships/image" Target="../media/image265.wmf"/><Relationship Id="rId1" Type="http://schemas.openxmlformats.org/officeDocument/2006/relationships/image" Target="../media/image4.png"/></Relationships>
</file>

<file path=ppt/slides/_rels/slide3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24.bin"/><Relationship Id="rId8" Type="http://schemas.openxmlformats.org/officeDocument/2006/relationships/image" Target="../media/image270.wmf"/><Relationship Id="rId7" Type="http://schemas.openxmlformats.org/officeDocument/2006/relationships/oleObject" Target="../embeddings/oleObject323.bin"/><Relationship Id="rId6" Type="http://schemas.openxmlformats.org/officeDocument/2006/relationships/image" Target="../media/image269.wmf"/><Relationship Id="rId5" Type="http://schemas.openxmlformats.org/officeDocument/2006/relationships/oleObject" Target="../embeddings/oleObject322.bin"/><Relationship Id="rId4" Type="http://schemas.openxmlformats.org/officeDocument/2006/relationships/image" Target="../media/image268.wmf"/><Relationship Id="rId33" Type="http://schemas.openxmlformats.org/officeDocument/2006/relationships/vmlDrawing" Target="../drawings/vmlDrawing34.vml"/><Relationship Id="rId32" Type="http://schemas.openxmlformats.org/officeDocument/2006/relationships/slideLayout" Target="../slideLayouts/slideLayout29.xml"/><Relationship Id="rId31" Type="http://schemas.openxmlformats.org/officeDocument/2006/relationships/image" Target="../media/image277.wmf"/><Relationship Id="rId30" Type="http://schemas.openxmlformats.org/officeDocument/2006/relationships/oleObject" Target="../embeddings/oleObject338.bin"/><Relationship Id="rId3" Type="http://schemas.openxmlformats.org/officeDocument/2006/relationships/oleObject" Target="../embeddings/oleObject321.bin"/><Relationship Id="rId29" Type="http://schemas.openxmlformats.org/officeDocument/2006/relationships/image" Target="../media/image276.wmf"/><Relationship Id="rId28" Type="http://schemas.openxmlformats.org/officeDocument/2006/relationships/oleObject" Target="../embeddings/oleObject337.bin"/><Relationship Id="rId27" Type="http://schemas.openxmlformats.org/officeDocument/2006/relationships/image" Target="../media/image57.png"/><Relationship Id="rId26" Type="http://schemas.openxmlformats.org/officeDocument/2006/relationships/oleObject" Target="../embeddings/oleObject336.bin"/><Relationship Id="rId25" Type="http://schemas.openxmlformats.org/officeDocument/2006/relationships/oleObject" Target="../embeddings/oleObject335.bin"/><Relationship Id="rId24" Type="http://schemas.openxmlformats.org/officeDocument/2006/relationships/oleObject" Target="../embeddings/oleObject334.bin"/><Relationship Id="rId23" Type="http://schemas.openxmlformats.org/officeDocument/2006/relationships/oleObject" Target="../embeddings/oleObject333.bin"/><Relationship Id="rId22" Type="http://schemas.openxmlformats.org/officeDocument/2006/relationships/oleObject" Target="../embeddings/oleObject332.bin"/><Relationship Id="rId21" Type="http://schemas.openxmlformats.org/officeDocument/2006/relationships/oleObject" Target="../embeddings/oleObject331.bin"/><Relationship Id="rId20" Type="http://schemas.openxmlformats.org/officeDocument/2006/relationships/oleObject" Target="../embeddings/oleObject330.bin"/><Relationship Id="rId2" Type="http://schemas.openxmlformats.org/officeDocument/2006/relationships/image" Target="../media/image5.png"/><Relationship Id="rId19" Type="http://schemas.openxmlformats.org/officeDocument/2006/relationships/oleObject" Target="../embeddings/oleObject329.bin"/><Relationship Id="rId18" Type="http://schemas.openxmlformats.org/officeDocument/2006/relationships/image" Target="../media/image275.wmf"/><Relationship Id="rId17" Type="http://schemas.openxmlformats.org/officeDocument/2006/relationships/oleObject" Target="../embeddings/oleObject328.bin"/><Relationship Id="rId16" Type="http://schemas.openxmlformats.org/officeDocument/2006/relationships/image" Target="../media/image274.wmf"/><Relationship Id="rId15" Type="http://schemas.openxmlformats.org/officeDocument/2006/relationships/oleObject" Target="../embeddings/oleObject327.bin"/><Relationship Id="rId14" Type="http://schemas.openxmlformats.org/officeDocument/2006/relationships/image" Target="../media/image273.wmf"/><Relationship Id="rId13" Type="http://schemas.openxmlformats.org/officeDocument/2006/relationships/oleObject" Target="../embeddings/oleObject326.bin"/><Relationship Id="rId12" Type="http://schemas.openxmlformats.org/officeDocument/2006/relationships/image" Target="../media/image272.wmf"/><Relationship Id="rId11" Type="http://schemas.openxmlformats.org/officeDocument/2006/relationships/oleObject" Target="../embeddings/oleObject325.bin"/><Relationship Id="rId10" Type="http://schemas.openxmlformats.org/officeDocument/2006/relationships/image" Target="../media/image271.wmf"/><Relationship Id="rId1" Type="http://schemas.openxmlformats.org/officeDocument/2006/relationships/image" Target="../media/image4.png"/></Relationships>
</file>

<file path=ppt/slides/_rels/slide3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42.bin"/><Relationship Id="rId8" Type="http://schemas.openxmlformats.org/officeDocument/2006/relationships/image" Target="../media/image280.wmf"/><Relationship Id="rId7" Type="http://schemas.openxmlformats.org/officeDocument/2006/relationships/oleObject" Target="../embeddings/oleObject341.bin"/><Relationship Id="rId6" Type="http://schemas.openxmlformats.org/officeDocument/2006/relationships/image" Target="../media/image279.wmf"/><Relationship Id="rId5" Type="http://schemas.openxmlformats.org/officeDocument/2006/relationships/oleObject" Target="../embeddings/oleObject340.bin"/><Relationship Id="rId4" Type="http://schemas.openxmlformats.org/officeDocument/2006/relationships/image" Target="../media/image278.wmf"/><Relationship Id="rId3" Type="http://schemas.openxmlformats.org/officeDocument/2006/relationships/oleObject" Target="../embeddings/oleObject339.bin"/><Relationship Id="rId2" Type="http://schemas.openxmlformats.org/officeDocument/2006/relationships/image" Target="../media/image5.png"/><Relationship Id="rId15" Type="http://schemas.openxmlformats.org/officeDocument/2006/relationships/vmlDrawing" Target="../drawings/vmlDrawing35.vml"/><Relationship Id="rId14" Type="http://schemas.openxmlformats.org/officeDocument/2006/relationships/slideLayout" Target="../slideLayouts/slideLayout29.xml"/><Relationship Id="rId13" Type="http://schemas.openxmlformats.org/officeDocument/2006/relationships/image" Target="../media/image57.png"/><Relationship Id="rId12" Type="http://schemas.openxmlformats.org/officeDocument/2006/relationships/image" Target="../media/image271.wmf"/><Relationship Id="rId11" Type="http://schemas.openxmlformats.org/officeDocument/2006/relationships/oleObject" Target="../embeddings/oleObject343.bin"/><Relationship Id="rId10" Type="http://schemas.openxmlformats.org/officeDocument/2006/relationships/image" Target="../media/image270.wmf"/><Relationship Id="rId1" Type="http://schemas.openxmlformats.org/officeDocument/2006/relationships/image" Target="../media/image4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36.vml"/><Relationship Id="rId7" Type="http://schemas.openxmlformats.org/officeDocument/2006/relationships/slideLayout" Target="../slideLayouts/slideLayout29.xml"/><Relationship Id="rId6" Type="http://schemas.openxmlformats.org/officeDocument/2006/relationships/image" Target="../media/image283.png"/><Relationship Id="rId5" Type="http://schemas.openxmlformats.org/officeDocument/2006/relationships/image" Target="../media/image282.png"/><Relationship Id="rId4" Type="http://schemas.openxmlformats.org/officeDocument/2006/relationships/image" Target="../media/image281.emf"/><Relationship Id="rId3" Type="http://schemas.openxmlformats.org/officeDocument/2006/relationships/oleObject" Target="../embeddings/oleObject344.bin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6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37.vml"/><Relationship Id="rId8" Type="http://schemas.openxmlformats.org/officeDocument/2006/relationships/slideLayout" Target="../slideLayouts/slideLayout29.xml"/><Relationship Id="rId7" Type="http://schemas.openxmlformats.org/officeDocument/2006/relationships/image" Target="../media/image284.wmf"/><Relationship Id="rId6" Type="http://schemas.openxmlformats.org/officeDocument/2006/relationships/oleObject" Target="../embeddings/oleObject346.bin"/><Relationship Id="rId5" Type="http://schemas.openxmlformats.org/officeDocument/2006/relationships/image" Target="../media/image18.png"/><Relationship Id="rId4" Type="http://schemas.openxmlformats.org/officeDocument/2006/relationships/image" Target="../media/image280.wmf"/><Relationship Id="rId3" Type="http://schemas.openxmlformats.org/officeDocument/2006/relationships/oleObject" Target="../embeddings/oleObject345.bin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50.bin"/><Relationship Id="rId8" Type="http://schemas.openxmlformats.org/officeDocument/2006/relationships/image" Target="../media/image287.wmf"/><Relationship Id="rId7" Type="http://schemas.openxmlformats.org/officeDocument/2006/relationships/oleObject" Target="../embeddings/oleObject349.bin"/><Relationship Id="rId6" Type="http://schemas.openxmlformats.org/officeDocument/2006/relationships/image" Target="../media/image286.wmf"/><Relationship Id="rId5" Type="http://schemas.openxmlformats.org/officeDocument/2006/relationships/oleObject" Target="../embeddings/oleObject348.bin"/><Relationship Id="rId4" Type="http://schemas.openxmlformats.org/officeDocument/2006/relationships/image" Target="../media/image285.wmf"/><Relationship Id="rId3" Type="http://schemas.openxmlformats.org/officeDocument/2006/relationships/oleObject" Target="../embeddings/oleObject347.bin"/><Relationship Id="rId23" Type="http://schemas.openxmlformats.org/officeDocument/2006/relationships/vmlDrawing" Target="../drawings/vmlDrawing38.vml"/><Relationship Id="rId22" Type="http://schemas.openxmlformats.org/officeDocument/2006/relationships/slideLayout" Target="../slideLayouts/slideLayout29.xml"/><Relationship Id="rId21" Type="http://schemas.openxmlformats.org/officeDocument/2006/relationships/image" Target="../media/image18.png"/><Relationship Id="rId20" Type="http://schemas.openxmlformats.org/officeDocument/2006/relationships/image" Target="../media/image293.wmf"/><Relationship Id="rId2" Type="http://schemas.openxmlformats.org/officeDocument/2006/relationships/image" Target="../media/image5.png"/><Relationship Id="rId19" Type="http://schemas.openxmlformats.org/officeDocument/2006/relationships/oleObject" Target="../embeddings/oleObject355.bin"/><Relationship Id="rId18" Type="http://schemas.openxmlformats.org/officeDocument/2006/relationships/image" Target="../media/image292.wmf"/><Relationship Id="rId17" Type="http://schemas.openxmlformats.org/officeDocument/2006/relationships/oleObject" Target="../embeddings/oleObject354.bin"/><Relationship Id="rId16" Type="http://schemas.openxmlformats.org/officeDocument/2006/relationships/image" Target="../media/image291.wmf"/><Relationship Id="rId15" Type="http://schemas.openxmlformats.org/officeDocument/2006/relationships/oleObject" Target="../embeddings/oleObject353.bin"/><Relationship Id="rId14" Type="http://schemas.openxmlformats.org/officeDocument/2006/relationships/image" Target="../media/image290.wmf"/><Relationship Id="rId13" Type="http://schemas.openxmlformats.org/officeDocument/2006/relationships/oleObject" Target="../embeddings/oleObject352.bin"/><Relationship Id="rId12" Type="http://schemas.openxmlformats.org/officeDocument/2006/relationships/image" Target="../media/image289.wmf"/><Relationship Id="rId11" Type="http://schemas.openxmlformats.org/officeDocument/2006/relationships/oleObject" Target="../embeddings/oleObject351.bin"/><Relationship Id="rId10" Type="http://schemas.openxmlformats.org/officeDocument/2006/relationships/image" Target="../media/image288.wmf"/><Relationship Id="rId1" Type="http://schemas.openxmlformats.org/officeDocument/2006/relationships/image" Target="../media/image4.png"/></Relationships>
</file>

<file path=ppt/slides/_rels/slide3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59.bin"/><Relationship Id="rId8" Type="http://schemas.openxmlformats.org/officeDocument/2006/relationships/image" Target="../media/image296.wmf"/><Relationship Id="rId7" Type="http://schemas.openxmlformats.org/officeDocument/2006/relationships/oleObject" Target="../embeddings/oleObject358.bin"/><Relationship Id="rId6" Type="http://schemas.openxmlformats.org/officeDocument/2006/relationships/image" Target="../media/image295.wmf"/><Relationship Id="rId5" Type="http://schemas.openxmlformats.org/officeDocument/2006/relationships/oleObject" Target="../embeddings/oleObject357.bin"/><Relationship Id="rId4" Type="http://schemas.openxmlformats.org/officeDocument/2006/relationships/image" Target="../media/image294.wmf"/><Relationship Id="rId3" Type="http://schemas.openxmlformats.org/officeDocument/2006/relationships/oleObject" Target="../embeddings/oleObject356.bin"/><Relationship Id="rId20" Type="http://schemas.openxmlformats.org/officeDocument/2006/relationships/vmlDrawing" Target="../drawings/vmlDrawing39.vml"/><Relationship Id="rId2" Type="http://schemas.openxmlformats.org/officeDocument/2006/relationships/image" Target="../media/image5.png"/><Relationship Id="rId19" Type="http://schemas.openxmlformats.org/officeDocument/2006/relationships/slideLayout" Target="../slideLayouts/slideLayout29.xml"/><Relationship Id="rId18" Type="http://schemas.openxmlformats.org/officeDocument/2006/relationships/image" Target="../media/image300.wmf"/><Relationship Id="rId17" Type="http://schemas.openxmlformats.org/officeDocument/2006/relationships/oleObject" Target="../embeddings/oleObject362.bin"/><Relationship Id="rId16" Type="http://schemas.openxmlformats.org/officeDocument/2006/relationships/image" Target="../media/image299.wmf"/><Relationship Id="rId15" Type="http://schemas.openxmlformats.org/officeDocument/2006/relationships/oleObject" Target="../embeddings/oleObject361.bin"/><Relationship Id="rId14" Type="http://schemas.openxmlformats.org/officeDocument/2006/relationships/image" Target="../media/image18.png"/><Relationship Id="rId13" Type="http://schemas.openxmlformats.org/officeDocument/2006/relationships/image" Target="../media/image57.png"/><Relationship Id="rId12" Type="http://schemas.openxmlformats.org/officeDocument/2006/relationships/image" Target="../media/image298.wmf"/><Relationship Id="rId11" Type="http://schemas.openxmlformats.org/officeDocument/2006/relationships/oleObject" Target="../embeddings/oleObject360.bin"/><Relationship Id="rId10" Type="http://schemas.openxmlformats.org/officeDocument/2006/relationships/image" Target="../media/image297.wmf"/><Relationship Id="rId1" Type="http://schemas.openxmlformats.org/officeDocument/2006/relationships/image" Target="../media/image4.png"/></Relationships>
</file>

<file path=ppt/slides/_rels/slide3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66.bin"/><Relationship Id="rId8" Type="http://schemas.openxmlformats.org/officeDocument/2006/relationships/image" Target="../media/image303.wmf"/><Relationship Id="rId7" Type="http://schemas.openxmlformats.org/officeDocument/2006/relationships/oleObject" Target="../embeddings/oleObject365.bin"/><Relationship Id="rId6" Type="http://schemas.openxmlformats.org/officeDocument/2006/relationships/image" Target="../media/image302.wmf"/><Relationship Id="rId5" Type="http://schemas.openxmlformats.org/officeDocument/2006/relationships/oleObject" Target="../embeddings/oleObject364.bin"/><Relationship Id="rId4" Type="http://schemas.openxmlformats.org/officeDocument/2006/relationships/image" Target="../media/image301.wmf"/><Relationship Id="rId3" Type="http://schemas.openxmlformats.org/officeDocument/2006/relationships/oleObject" Target="../embeddings/oleObject363.bin"/><Relationship Id="rId21" Type="http://schemas.openxmlformats.org/officeDocument/2006/relationships/vmlDrawing" Target="../drawings/vmlDrawing40.vml"/><Relationship Id="rId20" Type="http://schemas.openxmlformats.org/officeDocument/2006/relationships/slideLayout" Target="../slideLayouts/slideLayout29.xml"/><Relationship Id="rId2" Type="http://schemas.openxmlformats.org/officeDocument/2006/relationships/image" Target="../media/image5.png"/><Relationship Id="rId19" Type="http://schemas.openxmlformats.org/officeDocument/2006/relationships/image" Target="../media/image308.wmf"/><Relationship Id="rId18" Type="http://schemas.openxmlformats.org/officeDocument/2006/relationships/oleObject" Target="../embeddings/oleObject371.bin"/><Relationship Id="rId17" Type="http://schemas.openxmlformats.org/officeDocument/2006/relationships/image" Target="../media/image307.wmf"/><Relationship Id="rId16" Type="http://schemas.openxmlformats.org/officeDocument/2006/relationships/oleObject" Target="../embeddings/oleObject370.bin"/><Relationship Id="rId15" Type="http://schemas.openxmlformats.org/officeDocument/2006/relationships/oleObject" Target="../embeddings/oleObject369.bin"/><Relationship Id="rId14" Type="http://schemas.openxmlformats.org/officeDocument/2006/relationships/image" Target="../media/image306.wmf"/><Relationship Id="rId13" Type="http://schemas.openxmlformats.org/officeDocument/2006/relationships/oleObject" Target="../embeddings/oleObject368.bin"/><Relationship Id="rId12" Type="http://schemas.openxmlformats.org/officeDocument/2006/relationships/image" Target="../media/image305.wmf"/><Relationship Id="rId11" Type="http://schemas.openxmlformats.org/officeDocument/2006/relationships/oleObject" Target="../embeddings/oleObject367.bin"/><Relationship Id="rId10" Type="http://schemas.openxmlformats.org/officeDocument/2006/relationships/image" Target="../media/image304.wmf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4.bin"/><Relationship Id="rId8" Type="http://schemas.openxmlformats.org/officeDocument/2006/relationships/image" Target="../media/image10.wmf"/><Relationship Id="rId7" Type="http://schemas.openxmlformats.org/officeDocument/2006/relationships/oleObject" Target="../embeddings/oleObject23.bin"/><Relationship Id="rId6" Type="http://schemas.openxmlformats.org/officeDocument/2006/relationships/image" Target="../media/image20.wmf"/><Relationship Id="rId5" Type="http://schemas.openxmlformats.org/officeDocument/2006/relationships/oleObject" Target="../embeddings/oleObject22.bin"/><Relationship Id="rId4" Type="http://schemas.openxmlformats.org/officeDocument/2006/relationships/image" Target="../media/image8.wmf"/><Relationship Id="rId33" Type="http://schemas.openxmlformats.org/officeDocument/2006/relationships/vmlDrawing" Target="../drawings/vmlDrawing6.vml"/><Relationship Id="rId32" Type="http://schemas.openxmlformats.org/officeDocument/2006/relationships/slideLayout" Target="../slideLayouts/slideLayout29.xml"/><Relationship Id="rId31" Type="http://schemas.openxmlformats.org/officeDocument/2006/relationships/image" Target="../media/image30.png"/><Relationship Id="rId30" Type="http://schemas.openxmlformats.org/officeDocument/2006/relationships/image" Target="../media/image29.wmf"/><Relationship Id="rId3" Type="http://schemas.openxmlformats.org/officeDocument/2006/relationships/oleObject" Target="../embeddings/oleObject21.bin"/><Relationship Id="rId29" Type="http://schemas.openxmlformats.org/officeDocument/2006/relationships/oleObject" Target="../embeddings/oleObject34.bin"/><Relationship Id="rId28" Type="http://schemas.openxmlformats.org/officeDocument/2006/relationships/image" Target="../media/image28.wmf"/><Relationship Id="rId27" Type="http://schemas.openxmlformats.org/officeDocument/2006/relationships/oleObject" Target="../embeddings/oleObject33.bin"/><Relationship Id="rId26" Type="http://schemas.openxmlformats.org/officeDocument/2006/relationships/image" Target="../media/image27.wmf"/><Relationship Id="rId25" Type="http://schemas.openxmlformats.org/officeDocument/2006/relationships/oleObject" Target="../embeddings/oleObject32.bin"/><Relationship Id="rId24" Type="http://schemas.openxmlformats.org/officeDocument/2006/relationships/image" Target="../media/image26.wmf"/><Relationship Id="rId23" Type="http://schemas.openxmlformats.org/officeDocument/2006/relationships/oleObject" Target="../embeddings/oleObject31.bin"/><Relationship Id="rId22" Type="http://schemas.openxmlformats.org/officeDocument/2006/relationships/image" Target="../media/image25.wmf"/><Relationship Id="rId21" Type="http://schemas.openxmlformats.org/officeDocument/2006/relationships/oleObject" Target="../embeddings/oleObject30.bin"/><Relationship Id="rId20" Type="http://schemas.openxmlformats.org/officeDocument/2006/relationships/image" Target="../media/image24.wmf"/><Relationship Id="rId2" Type="http://schemas.openxmlformats.org/officeDocument/2006/relationships/image" Target="../media/image4.png"/><Relationship Id="rId19" Type="http://schemas.openxmlformats.org/officeDocument/2006/relationships/oleObject" Target="../embeddings/oleObject29.bin"/><Relationship Id="rId18" Type="http://schemas.openxmlformats.org/officeDocument/2006/relationships/oleObject" Target="../embeddings/oleObject28.bin"/><Relationship Id="rId17" Type="http://schemas.openxmlformats.org/officeDocument/2006/relationships/image" Target="../media/image15.wmf"/><Relationship Id="rId16" Type="http://schemas.openxmlformats.org/officeDocument/2006/relationships/oleObject" Target="../embeddings/oleObject27.bin"/><Relationship Id="rId15" Type="http://schemas.openxmlformats.org/officeDocument/2006/relationships/image" Target="../media/image18.png"/><Relationship Id="rId14" Type="http://schemas.openxmlformats.org/officeDocument/2006/relationships/image" Target="../media/image23.wmf"/><Relationship Id="rId13" Type="http://schemas.openxmlformats.org/officeDocument/2006/relationships/oleObject" Target="../embeddings/oleObject26.bin"/><Relationship Id="rId12" Type="http://schemas.openxmlformats.org/officeDocument/2006/relationships/image" Target="../media/image22.wmf"/><Relationship Id="rId11" Type="http://schemas.openxmlformats.org/officeDocument/2006/relationships/oleObject" Target="../embeddings/oleObject25.bin"/><Relationship Id="rId10" Type="http://schemas.openxmlformats.org/officeDocument/2006/relationships/image" Target="../media/image21.wmf"/><Relationship Id="rId1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75.bin"/><Relationship Id="rId8" Type="http://schemas.openxmlformats.org/officeDocument/2006/relationships/image" Target="../media/image311.wmf"/><Relationship Id="rId7" Type="http://schemas.openxmlformats.org/officeDocument/2006/relationships/oleObject" Target="../embeddings/oleObject374.bin"/><Relationship Id="rId6" Type="http://schemas.openxmlformats.org/officeDocument/2006/relationships/image" Target="../media/image310.wmf"/><Relationship Id="rId5" Type="http://schemas.openxmlformats.org/officeDocument/2006/relationships/oleObject" Target="../embeddings/oleObject373.bin"/><Relationship Id="rId4" Type="http://schemas.openxmlformats.org/officeDocument/2006/relationships/image" Target="../media/image309.wmf"/><Relationship Id="rId3" Type="http://schemas.openxmlformats.org/officeDocument/2006/relationships/oleObject" Target="../embeddings/oleObject372.bin"/><Relationship Id="rId28" Type="http://schemas.openxmlformats.org/officeDocument/2006/relationships/vmlDrawing" Target="../drawings/vmlDrawing41.vml"/><Relationship Id="rId27" Type="http://schemas.openxmlformats.org/officeDocument/2006/relationships/slideLayout" Target="../slideLayouts/slideLayout29.xml"/><Relationship Id="rId26" Type="http://schemas.openxmlformats.org/officeDocument/2006/relationships/image" Target="../media/image308.wmf"/><Relationship Id="rId25" Type="http://schemas.openxmlformats.org/officeDocument/2006/relationships/oleObject" Target="../embeddings/oleObject383.bin"/><Relationship Id="rId24" Type="http://schemas.openxmlformats.org/officeDocument/2006/relationships/image" Target="../media/image307.wmf"/><Relationship Id="rId23" Type="http://schemas.openxmlformats.org/officeDocument/2006/relationships/oleObject" Target="../embeddings/oleObject382.bin"/><Relationship Id="rId22" Type="http://schemas.openxmlformats.org/officeDocument/2006/relationships/image" Target="../media/image305.wmf"/><Relationship Id="rId21" Type="http://schemas.openxmlformats.org/officeDocument/2006/relationships/oleObject" Target="../embeddings/oleObject381.bin"/><Relationship Id="rId20" Type="http://schemas.openxmlformats.org/officeDocument/2006/relationships/image" Target="../media/image306.wmf"/><Relationship Id="rId2" Type="http://schemas.openxmlformats.org/officeDocument/2006/relationships/image" Target="../media/image5.png"/><Relationship Id="rId19" Type="http://schemas.openxmlformats.org/officeDocument/2006/relationships/oleObject" Target="../embeddings/oleObject380.bin"/><Relationship Id="rId18" Type="http://schemas.openxmlformats.org/officeDocument/2006/relationships/image" Target="../media/image315.wmf"/><Relationship Id="rId17" Type="http://schemas.openxmlformats.org/officeDocument/2006/relationships/oleObject" Target="../embeddings/oleObject379.bin"/><Relationship Id="rId16" Type="http://schemas.openxmlformats.org/officeDocument/2006/relationships/image" Target="../media/image314.wmf"/><Relationship Id="rId15" Type="http://schemas.openxmlformats.org/officeDocument/2006/relationships/oleObject" Target="../embeddings/oleObject378.bin"/><Relationship Id="rId14" Type="http://schemas.openxmlformats.org/officeDocument/2006/relationships/image" Target="../media/image293.wmf"/><Relationship Id="rId13" Type="http://schemas.openxmlformats.org/officeDocument/2006/relationships/oleObject" Target="../embeddings/oleObject377.bin"/><Relationship Id="rId12" Type="http://schemas.openxmlformats.org/officeDocument/2006/relationships/image" Target="../media/image313.wmf"/><Relationship Id="rId11" Type="http://schemas.openxmlformats.org/officeDocument/2006/relationships/oleObject" Target="../embeddings/oleObject376.bin"/><Relationship Id="rId10" Type="http://schemas.openxmlformats.org/officeDocument/2006/relationships/image" Target="../media/image312.wmf"/><Relationship Id="rId1" Type="http://schemas.openxmlformats.org/officeDocument/2006/relationships/image" Target="../media/image4.png"/></Relationships>
</file>

<file path=ppt/slides/_rels/slide4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87.bin"/><Relationship Id="rId8" Type="http://schemas.openxmlformats.org/officeDocument/2006/relationships/image" Target="../media/image318.wmf"/><Relationship Id="rId7" Type="http://schemas.openxmlformats.org/officeDocument/2006/relationships/oleObject" Target="../embeddings/oleObject386.bin"/><Relationship Id="rId6" Type="http://schemas.openxmlformats.org/officeDocument/2006/relationships/image" Target="../media/image317.wmf"/><Relationship Id="rId5" Type="http://schemas.openxmlformats.org/officeDocument/2006/relationships/oleObject" Target="../embeddings/oleObject385.bin"/><Relationship Id="rId4" Type="http://schemas.openxmlformats.org/officeDocument/2006/relationships/image" Target="../media/image316.wmf"/><Relationship Id="rId32" Type="http://schemas.openxmlformats.org/officeDocument/2006/relationships/vmlDrawing" Target="../drawings/vmlDrawing42.vml"/><Relationship Id="rId31" Type="http://schemas.openxmlformats.org/officeDocument/2006/relationships/slideLayout" Target="../slideLayouts/slideLayout29.xml"/><Relationship Id="rId30" Type="http://schemas.openxmlformats.org/officeDocument/2006/relationships/image" Target="../media/image324.wmf"/><Relationship Id="rId3" Type="http://schemas.openxmlformats.org/officeDocument/2006/relationships/oleObject" Target="../embeddings/oleObject384.bin"/><Relationship Id="rId29" Type="http://schemas.openxmlformats.org/officeDocument/2006/relationships/oleObject" Target="../embeddings/oleObject397.bin"/><Relationship Id="rId28" Type="http://schemas.openxmlformats.org/officeDocument/2006/relationships/image" Target="../media/image315.wmf"/><Relationship Id="rId27" Type="http://schemas.openxmlformats.org/officeDocument/2006/relationships/oleObject" Target="../embeddings/oleObject396.bin"/><Relationship Id="rId26" Type="http://schemas.openxmlformats.org/officeDocument/2006/relationships/image" Target="../media/image323.wmf"/><Relationship Id="rId25" Type="http://schemas.openxmlformats.org/officeDocument/2006/relationships/oleObject" Target="../embeddings/oleObject395.bin"/><Relationship Id="rId24" Type="http://schemas.openxmlformats.org/officeDocument/2006/relationships/image" Target="../media/image322.wmf"/><Relationship Id="rId23" Type="http://schemas.openxmlformats.org/officeDocument/2006/relationships/oleObject" Target="../embeddings/oleObject394.bin"/><Relationship Id="rId22" Type="http://schemas.openxmlformats.org/officeDocument/2006/relationships/image" Target="../media/image321.wmf"/><Relationship Id="rId21" Type="http://schemas.openxmlformats.org/officeDocument/2006/relationships/oleObject" Target="../embeddings/oleObject393.bin"/><Relationship Id="rId20" Type="http://schemas.openxmlformats.org/officeDocument/2006/relationships/image" Target="../media/image308.wmf"/><Relationship Id="rId2" Type="http://schemas.openxmlformats.org/officeDocument/2006/relationships/image" Target="../media/image5.png"/><Relationship Id="rId19" Type="http://schemas.openxmlformats.org/officeDocument/2006/relationships/oleObject" Target="../embeddings/oleObject392.bin"/><Relationship Id="rId18" Type="http://schemas.openxmlformats.org/officeDocument/2006/relationships/image" Target="../media/image307.wmf"/><Relationship Id="rId17" Type="http://schemas.openxmlformats.org/officeDocument/2006/relationships/oleObject" Target="../embeddings/oleObject391.bin"/><Relationship Id="rId16" Type="http://schemas.openxmlformats.org/officeDocument/2006/relationships/image" Target="../media/image305.wmf"/><Relationship Id="rId15" Type="http://schemas.openxmlformats.org/officeDocument/2006/relationships/oleObject" Target="../embeddings/oleObject390.bin"/><Relationship Id="rId14" Type="http://schemas.openxmlformats.org/officeDocument/2006/relationships/image" Target="../media/image306.wmf"/><Relationship Id="rId13" Type="http://schemas.openxmlformats.org/officeDocument/2006/relationships/oleObject" Target="../embeddings/oleObject389.bin"/><Relationship Id="rId12" Type="http://schemas.openxmlformats.org/officeDocument/2006/relationships/image" Target="../media/image320.wmf"/><Relationship Id="rId11" Type="http://schemas.openxmlformats.org/officeDocument/2006/relationships/oleObject" Target="../embeddings/oleObject388.bin"/><Relationship Id="rId10" Type="http://schemas.openxmlformats.org/officeDocument/2006/relationships/image" Target="../media/image319.wmf"/><Relationship Id="rId1" Type="http://schemas.openxmlformats.org/officeDocument/2006/relationships/image" Target="../media/image4.png"/></Relationships>
</file>

<file path=ppt/slides/_rels/slide4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01.bin"/><Relationship Id="rId8" Type="http://schemas.openxmlformats.org/officeDocument/2006/relationships/image" Target="../media/image327.wmf"/><Relationship Id="rId7" Type="http://schemas.openxmlformats.org/officeDocument/2006/relationships/oleObject" Target="../embeddings/oleObject400.bin"/><Relationship Id="rId6" Type="http://schemas.openxmlformats.org/officeDocument/2006/relationships/image" Target="../media/image326.wmf"/><Relationship Id="rId5" Type="http://schemas.openxmlformats.org/officeDocument/2006/relationships/oleObject" Target="../embeddings/oleObject399.bin"/><Relationship Id="rId4" Type="http://schemas.openxmlformats.org/officeDocument/2006/relationships/image" Target="../media/image325.wmf"/><Relationship Id="rId30" Type="http://schemas.openxmlformats.org/officeDocument/2006/relationships/vmlDrawing" Target="../drawings/vmlDrawing43.vml"/><Relationship Id="rId3" Type="http://schemas.openxmlformats.org/officeDocument/2006/relationships/oleObject" Target="../embeddings/oleObject398.bin"/><Relationship Id="rId29" Type="http://schemas.openxmlformats.org/officeDocument/2006/relationships/slideLayout" Target="../slideLayouts/slideLayout29.xml"/><Relationship Id="rId28" Type="http://schemas.openxmlformats.org/officeDocument/2006/relationships/image" Target="../media/image332.wmf"/><Relationship Id="rId27" Type="http://schemas.openxmlformats.org/officeDocument/2006/relationships/oleObject" Target="../embeddings/oleObject410.bin"/><Relationship Id="rId26" Type="http://schemas.openxmlformats.org/officeDocument/2006/relationships/image" Target="../media/image316.wmf"/><Relationship Id="rId25" Type="http://schemas.openxmlformats.org/officeDocument/2006/relationships/oleObject" Target="../embeddings/oleObject409.bin"/><Relationship Id="rId24" Type="http://schemas.openxmlformats.org/officeDocument/2006/relationships/image" Target="../media/image308.wmf"/><Relationship Id="rId23" Type="http://schemas.openxmlformats.org/officeDocument/2006/relationships/oleObject" Target="../embeddings/oleObject408.bin"/><Relationship Id="rId22" Type="http://schemas.openxmlformats.org/officeDocument/2006/relationships/image" Target="../media/image307.wmf"/><Relationship Id="rId21" Type="http://schemas.openxmlformats.org/officeDocument/2006/relationships/oleObject" Target="../embeddings/oleObject407.bin"/><Relationship Id="rId20" Type="http://schemas.openxmlformats.org/officeDocument/2006/relationships/image" Target="../media/image305.wmf"/><Relationship Id="rId2" Type="http://schemas.openxmlformats.org/officeDocument/2006/relationships/image" Target="../media/image5.png"/><Relationship Id="rId19" Type="http://schemas.openxmlformats.org/officeDocument/2006/relationships/oleObject" Target="../embeddings/oleObject406.bin"/><Relationship Id="rId18" Type="http://schemas.openxmlformats.org/officeDocument/2006/relationships/image" Target="../media/image306.wmf"/><Relationship Id="rId17" Type="http://schemas.openxmlformats.org/officeDocument/2006/relationships/oleObject" Target="../embeddings/oleObject405.bin"/><Relationship Id="rId16" Type="http://schemas.openxmlformats.org/officeDocument/2006/relationships/image" Target="../media/image331.wmf"/><Relationship Id="rId15" Type="http://schemas.openxmlformats.org/officeDocument/2006/relationships/oleObject" Target="../embeddings/oleObject404.bin"/><Relationship Id="rId14" Type="http://schemas.openxmlformats.org/officeDocument/2006/relationships/image" Target="../media/image330.wmf"/><Relationship Id="rId13" Type="http://schemas.openxmlformats.org/officeDocument/2006/relationships/oleObject" Target="../embeddings/oleObject403.bin"/><Relationship Id="rId12" Type="http://schemas.openxmlformats.org/officeDocument/2006/relationships/image" Target="../media/image329.wmf"/><Relationship Id="rId11" Type="http://schemas.openxmlformats.org/officeDocument/2006/relationships/oleObject" Target="../embeddings/oleObject402.bin"/><Relationship Id="rId10" Type="http://schemas.openxmlformats.org/officeDocument/2006/relationships/image" Target="../media/image328.wmf"/><Relationship Id="rId1" Type="http://schemas.openxmlformats.org/officeDocument/2006/relationships/image" Target="../media/image4.png"/></Relationships>
</file>

<file path=ppt/slides/_rels/slide4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14.bin"/><Relationship Id="rId8" Type="http://schemas.openxmlformats.org/officeDocument/2006/relationships/image" Target="../media/image333.wmf"/><Relationship Id="rId7" Type="http://schemas.openxmlformats.org/officeDocument/2006/relationships/oleObject" Target="../embeddings/oleObject413.bin"/><Relationship Id="rId6" Type="http://schemas.openxmlformats.org/officeDocument/2006/relationships/image" Target="../media/image302.wmf"/><Relationship Id="rId5" Type="http://schemas.openxmlformats.org/officeDocument/2006/relationships/oleObject" Target="../embeddings/oleObject412.bin"/><Relationship Id="rId4" Type="http://schemas.openxmlformats.org/officeDocument/2006/relationships/image" Target="../media/image301.wmf"/><Relationship Id="rId3" Type="http://schemas.openxmlformats.org/officeDocument/2006/relationships/oleObject" Target="../embeddings/oleObject411.bin"/><Relationship Id="rId21" Type="http://schemas.openxmlformats.org/officeDocument/2006/relationships/vmlDrawing" Target="../drawings/vmlDrawing44.vml"/><Relationship Id="rId20" Type="http://schemas.openxmlformats.org/officeDocument/2006/relationships/slideLayout" Target="../slideLayouts/slideLayout29.xml"/><Relationship Id="rId2" Type="http://schemas.openxmlformats.org/officeDocument/2006/relationships/image" Target="../media/image5.png"/><Relationship Id="rId19" Type="http://schemas.openxmlformats.org/officeDocument/2006/relationships/image" Target="../media/image336.wmf"/><Relationship Id="rId18" Type="http://schemas.openxmlformats.org/officeDocument/2006/relationships/oleObject" Target="../embeddings/oleObject419.bin"/><Relationship Id="rId17" Type="http://schemas.openxmlformats.org/officeDocument/2006/relationships/image" Target="../media/image335.wmf"/><Relationship Id="rId16" Type="http://schemas.openxmlformats.org/officeDocument/2006/relationships/oleObject" Target="../embeddings/oleObject418.bin"/><Relationship Id="rId15" Type="http://schemas.openxmlformats.org/officeDocument/2006/relationships/image" Target="../media/image307.wmf"/><Relationship Id="rId14" Type="http://schemas.openxmlformats.org/officeDocument/2006/relationships/oleObject" Target="../embeddings/oleObject417.bin"/><Relationship Id="rId13" Type="http://schemas.openxmlformats.org/officeDocument/2006/relationships/oleObject" Target="../embeddings/oleObject416.bin"/><Relationship Id="rId12" Type="http://schemas.openxmlformats.org/officeDocument/2006/relationships/image" Target="../media/image305.wmf"/><Relationship Id="rId11" Type="http://schemas.openxmlformats.org/officeDocument/2006/relationships/oleObject" Target="../embeddings/oleObject415.bin"/><Relationship Id="rId10" Type="http://schemas.openxmlformats.org/officeDocument/2006/relationships/image" Target="../media/image334.wmf"/><Relationship Id="rId1" Type="http://schemas.openxmlformats.org/officeDocument/2006/relationships/image" Target="../media/image4.png"/></Relationships>
</file>

<file path=ppt/slides/_rels/slide4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23.bin"/><Relationship Id="rId8" Type="http://schemas.openxmlformats.org/officeDocument/2006/relationships/image" Target="../media/image339.wmf"/><Relationship Id="rId7" Type="http://schemas.openxmlformats.org/officeDocument/2006/relationships/oleObject" Target="../embeddings/oleObject422.bin"/><Relationship Id="rId6" Type="http://schemas.openxmlformats.org/officeDocument/2006/relationships/image" Target="../media/image338.wmf"/><Relationship Id="rId5" Type="http://schemas.openxmlformats.org/officeDocument/2006/relationships/oleObject" Target="../embeddings/oleObject421.bin"/><Relationship Id="rId4" Type="http://schemas.openxmlformats.org/officeDocument/2006/relationships/image" Target="../media/image337.wmf"/><Relationship Id="rId3" Type="http://schemas.openxmlformats.org/officeDocument/2006/relationships/oleObject" Target="../embeddings/oleObject420.bin"/><Relationship Id="rId28" Type="http://schemas.openxmlformats.org/officeDocument/2006/relationships/vmlDrawing" Target="../drawings/vmlDrawing45.vml"/><Relationship Id="rId27" Type="http://schemas.openxmlformats.org/officeDocument/2006/relationships/slideLayout" Target="../slideLayouts/slideLayout29.xml"/><Relationship Id="rId26" Type="http://schemas.openxmlformats.org/officeDocument/2006/relationships/image" Target="../media/image293.wmf"/><Relationship Id="rId25" Type="http://schemas.openxmlformats.org/officeDocument/2006/relationships/oleObject" Target="../embeddings/oleObject431.bin"/><Relationship Id="rId24" Type="http://schemas.openxmlformats.org/officeDocument/2006/relationships/image" Target="../media/image342.wmf"/><Relationship Id="rId23" Type="http://schemas.openxmlformats.org/officeDocument/2006/relationships/oleObject" Target="../embeddings/oleObject430.bin"/><Relationship Id="rId22" Type="http://schemas.openxmlformats.org/officeDocument/2006/relationships/image" Target="../media/image315.wmf"/><Relationship Id="rId21" Type="http://schemas.openxmlformats.org/officeDocument/2006/relationships/oleObject" Target="../embeddings/oleObject429.bin"/><Relationship Id="rId20" Type="http://schemas.openxmlformats.org/officeDocument/2006/relationships/image" Target="../media/image336.wmf"/><Relationship Id="rId2" Type="http://schemas.openxmlformats.org/officeDocument/2006/relationships/image" Target="../media/image5.png"/><Relationship Id="rId19" Type="http://schemas.openxmlformats.org/officeDocument/2006/relationships/oleObject" Target="../embeddings/oleObject428.bin"/><Relationship Id="rId18" Type="http://schemas.openxmlformats.org/officeDocument/2006/relationships/image" Target="../media/image335.wmf"/><Relationship Id="rId17" Type="http://schemas.openxmlformats.org/officeDocument/2006/relationships/oleObject" Target="../embeddings/oleObject427.bin"/><Relationship Id="rId16" Type="http://schemas.openxmlformats.org/officeDocument/2006/relationships/image" Target="../media/image307.wmf"/><Relationship Id="rId15" Type="http://schemas.openxmlformats.org/officeDocument/2006/relationships/oleObject" Target="../embeddings/oleObject426.bin"/><Relationship Id="rId14" Type="http://schemas.openxmlformats.org/officeDocument/2006/relationships/image" Target="../media/image305.wmf"/><Relationship Id="rId13" Type="http://schemas.openxmlformats.org/officeDocument/2006/relationships/oleObject" Target="../embeddings/oleObject425.bin"/><Relationship Id="rId12" Type="http://schemas.openxmlformats.org/officeDocument/2006/relationships/image" Target="../media/image341.wmf"/><Relationship Id="rId11" Type="http://schemas.openxmlformats.org/officeDocument/2006/relationships/oleObject" Target="../embeddings/oleObject424.bin"/><Relationship Id="rId10" Type="http://schemas.openxmlformats.org/officeDocument/2006/relationships/image" Target="../media/image340.wmf"/><Relationship Id="rId1" Type="http://schemas.openxmlformats.org/officeDocument/2006/relationships/image" Target="../media/image4.png"/></Relationships>
</file>

<file path=ppt/slides/_rels/slide4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35.bin"/><Relationship Id="rId8" Type="http://schemas.openxmlformats.org/officeDocument/2006/relationships/image" Target="../media/image345.wmf"/><Relationship Id="rId7" Type="http://schemas.openxmlformats.org/officeDocument/2006/relationships/oleObject" Target="../embeddings/oleObject434.bin"/><Relationship Id="rId6" Type="http://schemas.openxmlformats.org/officeDocument/2006/relationships/image" Target="../media/image344.wmf"/><Relationship Id="rId5" Type="http://schemas.openxmlformats.org/officeDocument/2006/relationships/oleObject" Target="../embeddings/oleObject433.bin"/><Relationship Id="rId4" Type="http://schemas.openxmlformats.org/officeDocument/2006/relationships/image" Target="../media/image343.wmf"/><Relationship Id="rId32" Type="http://schemas.openxmlformats.org/officeDocument/2006/relationships/vmlDrawing" Target="../drawings/vmlDrawing46.vml"/><Relationship Id="rId31" Type="http://schemas.openxmlformats.org/officeDocument/2006/relationships/slideLayout" Target="../slideLayouts/slideLayout29.xml"/><Relationship Id="rId30" Type="http://schemas.openxmlformats.org/officeDocument/2006/relationships/image" Target="../media/image350.wmf"/><Relationship Id="rId3" Type="http://schemas.openxmlformats.org/officeDocument/2006/relationships/oleObject" Target="../embeddings/oleObject432.bin"/><Relationship Id="rId29" Type="http://schemas.openxmlformats.org/officeDocument/2006/relationships/oleObject" Target="../embeddings/oleObject445.bin"/><Relationship Id="rId28" Type="http://schemas.openxmlformats.org/officeDocument/2006/relationships/image" Target="../media/image324.wmf"/><Relationship Id="rId27" Type="http://schemas.openxmlformats.org/officeDocument/2006/relationships/oleObject" Target="../embeddings/oleObject444.bin"/><Relationship Id="rId26" Type="http://schemas.openxmlformats.org/officeDocument/2006/relationships/image" Target="../media/image349.wmf"/><Relationship Id="rId25" Type="http://schemas.openxmlformats.org/officeDocument/2006/relationships/oleObject" Target="../embeddings/oleObject443.bin"/><Relationship Id="rId24" Type="http://schemas.openxmlformats.org/officeDocument/2006/relationships/image" Target="../media/image348.wmf"/><Relationship Id="rId23" Type="http://schemas.openxmlformats.org/officeDocument/2006/relationships/oleObject" Target="../embeddings/oleObject442.bin"/><Relationship Id="rId22" Type="http://schemas.openxmlformats.org/officeDocument/2006/relationships/image" Target="../media/image347.wmf"/><Relationship Id="rId21" Type="http://schemas.openxmlformats.org/officeDocument/2006/relationships/oleObject" Target="../embeddings/oleObject441.bin"/><Relationship Id="rId20" Type="http://schemas.openxmlformats.org/officeDocument/2006/relationships/image" Target="../media/image315.wmf"/><Relationship Id="rId2" Type="http://schemas.openxmlformats.org/officeDocument/2006/relationships/image" Target="../media/image5.png"/><Relationship Id="rId19" Type="http://schemas.openxmlformats.org/officeDocument/2006/relationships/oleObject" Target="../embeddings/oleObject440.bin"/><Relationship Id="rId18" Type="http://schemas.openxmlformats.org/officeDocument/2006/relationships/image" Target="../media/image336.wmf"/><Relationship Id="rId17" Type="http://schemas.openxmlformats.org/officeDocument/2006/relationships/oleObject" Target="../embeddings/oleObject439.bin"/><Relationship Id="rId16" Type="http://schemas.openxmlformats.org/officeDocument/2006/relationships/image" Target="../media/image335.wmf"/><Relationship Id="rId15" Type="http://schemas.openxmlformats.org/officeDocument/2006/relationships/oleObject" Target="../embeddings/oleObject438.bin"/><Relationship Id="rId14" Type="http://schemas.openxmlformats.org/officeDocument/2006/relationships/image" Target="../media/image307.wmf"/><Relationship Id="rId13" Type="http://schemas.openxmlformats.org/officeDocument/2006/relationships/oleObject" Target="../embeddings/oleObject437.bin"/><Relationship Id="rId12" Type="http://schemas.openxmlformats.org/officeDocument/2006/relationships/image" Target="../media/image305.wmf"/><Relationship Id="rId11" Type="http://schemas.openxmlformats.org/officeDocument/2006/relationships/oleObject" Target="../embeddings/oleObject436.bin"/><Relationship Id="rId10" Type="http://schemas.openxmlformats.org/officeDocument/2006/relationships/image" Target="../media/image346.wmf"/><Relationship Id="rId1" Type="http://schemas.openxmlformats.org/officeDocument/2006/relationships/image" Target="../media/image4.png"/></Relationships>
</file>

<file path=ppt/slides/_rels/slide4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49.bin"/><Relationship Id="rId8" Type="http://schemas.openxmlformats.org/officeDocument/2006/relationships/image" Target="../media/image350.wmf"/><Relationship Id="rId7" Type="http://schemas.openxmlformats.org/officeDocument/2006/relationships/oleObject" Target="../embeddings/oleObject448.bin"/><Relationship Id="rId6" Type="http://schemas.openxmlformats.org/officeDocument/2006/relationships/image" Target="../media/image344.wmf"/><Relationship Id="rId5" Type="http://schemas.openxmlformats.org/officeDocument/2006/relationships/oleObject" Target="../embeddings/oleObject447.bin"/><Relationship Id="rId4" Type="http://schemas.openxmlformats.org/officeDocument/2006/relationships/image" Target="../media/image343.wmf"/><Relationship Id="rId3" Type="http://schemas.openxmlformats.org/officeDocument/2006/relationships/oleObject" Target="../embeddings/oleObject446.bin"/><Relationship Id="rId28" Type="http://schemas.openxmlformats.org/officeDocument/2006/relationships/vmlDrawing" Target="../drawings/vmlDrawing47.vml"/><Relationship Id="rId27" Type="http://schemas.openxmlformats.org/officeDocument/2006/relationships/slideLayout" Target="../slideLayouts/slideLayout29.xml"/><Relationship Id="rId26" Type="http://schemas.openxmlformats.org/officeDocument/2006/relationships/image" Target="../media/image355.png"/><Relationship Id="rId25" Type="http://schemas.openxmlformats.org/officeDocument/2006/relationships/image" Target="../media/image354.png"/><Relationship Id="rId24" Type="http://schemas.openxmlformats.org/officeDocument/2006/relationships/image" Target="../media/image315.wmf"/><Relationship Id="rId23" Type="http://schemas.openxmlformats.org/officeDocument/2006/relationships/oleObject" Target="../embeddings/oleObject456.bin"/><Relationship Id="rId22" Type="http://schemas.openxmlformats.org/officeDocument/2006/relationships/image" Target="../media/image336.wmf"/><Relationship Id="rId21" Type="http://schemas.openxmlformats.org/officeDocument/2006/relationships/oleObject" Target="../embeddings/oleObject455.bin"/><Relationship Id="rId20" Type="http://schemas.openxmlformats.org/officeDocument/2006/relationships/image" Target="../media/image335.wmf"/><Relationship Id="rId2" Type="http://schemas.openxmlformats.org/officeDocument/2006/relationships/image" Target="../media/image5.png"/><Relationship Id="rId19" Type="http://schemas.openxmlformats.org/officeDocument/2006/relationships/oleObject" Target="../embeddings/oleObject454.bin"/><Relationship Id="rId18" Type="http://schemas.openxmlformats.org/officeDocument/2006/relationships/image" Target="../media/image307.wmf"/><Relationship Id="rId17" Type="http://schemas.openxmlformats.org/officeDocument/2006/relationships/oleObject" Target="../embeddings/oleObject453.bin"/><Relationship Id="rId16" Type="http://schemas.openxmlformats.org/officeDocument/2006/relationships/image" Target="../media/image305.wmf"/><Relationship Id="rId15" Type="http://schemas.openxmlformats.org/officeDocument/2006/relationships/oleObject" Target="../embeddings/oleObject452.bin"/><Relationship Id="rId14" Type="http://schemas.openxmlformats.org/officeDocument/2006/relationships/image" Target="../media/image353.wmf"/><Relationship Id="rId13" Type="http://schemas.openxmlformats.org/officeDocument/2006/relationships/oleObject" Target="../embeddings/oleObject451.bin"/><Relationship Id="rId12" Type="http://schemas.openxmlformats.org/officeDocument/2006/relationships/image" Target="../media/image352.wmf"/><Relationship Id="rId11" Type="http://schemas.openxmlformats.org/officeDocument/2006/relationships/oleObject" Target="../embeddings/oleObject450.bin"/><Relationship Id="rId10" Type="http://schemas.openxmlformats.org/officeDocument/2006/relationships/image" Target="../media/image351.wmf"/><Relationship Id="rId1" Type="http://schemas.openxmlformats.org/officeDocument/2006/relationships/image" Target="../media/image4.png"/></Relationships>
</file>

<file path=ppt/slides/_rels/slide4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60.bin"/><Relationship Id="rId8" Type="http://schemas.openxmlformats.org/officeDocument/2006/relationships/image" Target="../media/image357.wmf"/><Relationship Id="rId7" Type="http://schemas.openxmlformats.org/officeDocument/2006/relationships/oleObject" Target="../embeddings/oleObject459.bin"/><Relationship Id="rId6" Type="http://schemas.openxmlformats.org/officeDocument/2006/relationships/image" Target="../media/image327.wmf"/><Relationship Id="rId5" Type="http://schemas.openxmlformats.org/officeDocument/2006/relationships/oleObject" Target="../embeddings/oleObject458.bin"/><Relationship Id="rId4" Type="http://schemas.openxmlformats.org/officeDocument/2006/relationships/image" Target="../media/image356.wmf"/><Relationship Id="rId3" Type="http://schemas.openxmlformats.org/officeDocument/2006/relationships/oleObject" Target="../embeddings/oleObject457.bin"/><Relationship Id="rId29" Type="http://schemas.openxmlformats.org/officeDocument/2006/relationships/vmlDrawing" Target="../drawings/vmlDrawing48.vml"/><Relationship Id="rId28" Type="http://schemas.openxmlformats.org/officeDocument/2006/relationships/slideLayout" Target="../slideLayouts/slideLayout29.xml"/><Relationship Id="rId27" Type="http://schemas.openxmlformats.org/officeDocument/2006/relationships/image" Target="../media/image362.wmf"/><Relationship Id="rId26" Type="http://schemas.openxmlformats.org/officeDocument/2006/relationships/oleObject" Target="../embeddings/oleObject468.bin"/><Relationship Id="rId25" Type="http://schemas.openxmlformats.org/officeDocument/2006/relationships/image" Target="../media/image361.wmf"/><Relationship Id="rId24" Type="http://schemas.openxmlformats.org/officeDocument/2006/relationships/oleObject" Target="../embeddings/oleObject467.bin"/><Relationship Id="rId23" Type="http://schemas.openxmlformats.org/officeDocument/2006/relationships/image" Target="../media/image336.wmf"/><Relationship Id="rId22" Type="http://schemas.openxmlformats.org/officeDocument/2006/relationships/oleObject" Target="../embeddings/oleObject466.bin"/><Relationship Id="rId21" Type="http://schemas.openxmlformats.org/officeDocument/2006/relationships/image" Target="../media/image335.wmf"/><Relationship Id="rId20" Type="http://schemas.openxmlformats.org/officeDocument/2006/relationships/oleObject" Target="../embeddings/oleObject465.bin"/><Relationship Id="rId2" Type="http://schemas.openxmlformats.org/officeDocument/2006/relationships/image" Target="../media/image5.png"/><Relationship Id="rId19" Type="http://schemas.openxmlformats.org/officeDocument/2006/relationships/image" Target="../media/image307.wmf"/><Relationship Id="rId18" Type="http://schemas.openxmlformats.org/officeDocument/2006/relationships/oleObject" Target="../embeddings/oleObject464.bin"/><Relationship Id="rId17" Type="http://schemas.openxmlformats.org/officeDocument/2006/relationships/image" Target="../media/image305.wmf"/><Relationship Id="rId16" Type="http://schemas.openxmlformats.org/officeDocument/2006/relationships/oleObject" Target="../embeddings/oleObject463.bin"/><Relationship Id="rId15" Type="http://schemas.openxmlformats.org/officeDocument/2006/relationships/image" Target="../media/image57.png"/><Relationship Id="rId14" Type="http://schemas.openxmlformats.org/officeDocument/2006/relationships/image" Target="../media/image360.wmf"/><Relationship Id="rId13" Type="http://schemas.openxmlformats.org/officeDocument/2006/relationships/oleObject" Target="../embeddings/oleObject462.bin"/><Relationship Id="rId12" Type="http://schemas.openxmlformats.org/officeDocument/2006/relationships/image" Target="../media/image359.wmf"/><Relationship Id="rId11" Type="http://schemas.openxmlformats.org/officeDocument/2006/relationships/oleObject" Target="../embeddings/oleObject461.bin"/><Relationship Id="rId10" Type="http://schemas.openxmlformats.org/officeDocument/2006/relationships/image" Target="../media/image358.wmf"/><Relationship Id="rId1" Type="http://schemas.openxmlformats.org/officeDocument/2006/relationships/image" Target="../media/image4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9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9.xml"/><Relationship Id="rId4" Type="http://schemas.openxmlformats.org/officeDocument/2006/relationships/image" Target="../media/image30.png"/><Relationship Id="rId3" Type="http://schemas.openxmlformats.org/officeDocument/2006/relationships/image" Target="../media/image18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.wmf"/><Relationship Id="rId8" Type="http://schemas.openxmlformats.org/officeDocument/2006/relationships/oleObject" Target="../embeddings/oleObject37.bin"/><Relationship Id="rId7" Type="http://schemas.openxmlformats.org/officeDocument/2006/relationships/image" Target="../media/image18.png"/><Relationship Id="rId6" Type="http://schemas.openxmlformats.org/officeDocument/2006/relationships/image" Target="../media/image32.wmf"/><Relationship Id="rId5" Type="http://schemas.openxmlformats.org/officeDocument/2006/relationships/oleObject" Target="../embeddings/oleObject36.bin"/><Relationship Id="rId4" Type="http://schemas.openxmlformats.org/officeDocument/2006/relationships/image" Target="../media/image31.wmf"/><Relationship Id="rId3" Type="http://schemas.openxmlformats.org/officeDocument/2006/relationships/oleObject" Target="../embeddings/oleObject35.bin"/><Relationship Id="rId2" Type="http://schemas.openxmlformats.org/officeDocument/2006/relationships/image" Target="../media/image5.png"/><Relationship Id="rId13" Type="http://schemas.openxmlformats.org/officeDocument/2006/relationships/vmlDrawing" Target="../drawings/vmlDrawing7.vml"/><Relationship Id="rId12" Type="http://schemas.openxmlformats.org/officeDocument/2006/relationships/slideLayout" Target="../slideLayouts/slideLayout29.xml"/><Relationship Id="rId11" Type="http://schemas.openxmlformats.org/officeDocument/2006/relationships/image" Target="../media/image33.wmf"/><Relationship Id="rId10" Type="http://schemas.openxmlformats.org/officeDocument/2006/relationships/oleObject" Target="../embeddings/oleObject38.bin"/><Relationship Id="rId1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72.bin"/><Relationship Id="rId8" Type="http://schemas.openxmlformats.org/officeDocument/2006/relationships/image" Target="../media/image365.wmf"/><Relationship Id="rId7" Type="http://schemas.openxmlformats.org/officeDocument/2006/relationships/oleObject" Target="../embeddings/oleObject471.bin"/><Relationship Id="rId6" Type="http://schemas.openxmlformats.org/officeDocument/2006/relationships/image" Target="../media/image364.wmf"/><Relationship Id="rId5" Type="http://schemas.openxmlformats.org/officeDocument/2006/relationships/oleObject" Target="../embeddings/oleObject470.bin"/><Relationship Id="rId4" Type="http://schemas.openxmlformats.org/officeDocument/2006/relationships/image" Target="../media/image363.wmf"/><Relationship Id="rId3" Type="http://schemas.openxmlformats.org/officeDocument/2006/relationships/oleObject" Target="../embeddings/oleObject469.bin"/><Relationship Id="rId2" Type="http://schemas.openxmlformats.org/officeDocument/2006/relationships/image" Target="../media/image5.png"/><Relationship Id="rId16" Type="http://schemas.openxmlformats.org/officeDocument/2006/relationships/vmlDrawing" Target="../drawings/vmlDrawing49.vml"/><Relationship Id="rId15" Type="http://schemas.openxmlformats.org/officeDocument/2006/relationships/slideLayout" Target="../slideLayouts/slideLayout29.xml"/><Relationship Id="rId14" Type="http://schemas.openxmlformats.org/officeDocument/2006/relationships/image" Target="../media/image368.wmf"/><Relationship Id="rId13" Type="http://schemas.openxmlformats.org/officeDocument/2006/relationships/oleObject" Target="../embeddings/oleObject474.bin"/><Relationship Id="rId12" Type="http://schemas.openxmlformats.org/officeDocument/2006/relationships/image" Target="../media/image367.wmf"/><Relationship Id="rId11" Type="http://schemas.openxmlformats.org/officeDocument/2006/relationships/oleObject" Target="../embeddings/oleObject473.bin"/><Relationship Id="rId10" Type="http://schemas.openxmlformats.org/officeDocument/2006/relationships/image" Target="../media/image366.wmf"/><Relationship Id="rId1" Type="http://schemas.openxmlformats.org/officeDocument/2006/relationships/image" Target="../media/image4.png"/></Relationships>
</file>

<file path=ppt/slides/_rels/slide51.xml.rels><?xml version="1.0" encoding="UTF-8" standalone="yes"?>
<Relationships xmlns="http://schemas.openxmlformats.org/package/2006/relationships"><Relationship Id="rId9" Type="http://schemas.openxmlformats.org/officeDocument/2006/relationships/image" Target="../media/image371.wmf"/><Relationship Id="rId8" Type="http://schemas.openxmlformats.org/officeDocument/2006/relationships/oleObject" Target="../embeddings/oleObject477.bin"/><Relationship Id="rId7" Type="http://schemas.openxmlformats.org/officeDocument/2006/relationships/image" Target="../media/image370.wmf"/><Relationship Id="rId6" Type="http://schemas.openxmlformats.org/officeDocument/2006/relationships/oleObject" Target="../embeddings/oleObject476.bin"/><Relationship Id="rId5" Type="http://schemas.openxmlformats.org/officeDocument/2006/relationships/image" Target="../media/image18.png"/><Relationship Id="rId4" Type="http://schemas.openxmlformats.org/officeDocument/2006/relationships/image" Target="../media/image369.wmf"/><Relationship Id="rId3" Type="http://schemas.openxmlformats.org/officeDocument/2006/relationships/oleObject" Target="../embeddings/oleObject475.bin"/><Relationship Id="rId27" Type="http://schemas.openxmlformats.org/officeDocument/2006/relationships/vmlDrawing" Target="../drawings/vmlDrawing50.vml"/><Relationship Id="rId26" Type="http://schemas.openxmlformats.org/officeDocument/2006/relationships/slideLayout" Target="../slideLayouts/slideLayout29.xml"/><Relationship Id="rId25" Type="http://schemas.openxmlformats.org/officeDocument/2006/relationships/image" Target="../media/image379.wmf"/><Relationship Id="rId24" Type="http://schemas.openxmlformats.org/officeDocument/2006/relationships/oleObject" Target="../embeddings/oleObject485.bin"/><Relationship Id="rId23" Type="http://schemas.openxmlformats.org/officeDocument/2006/relationships/image" Target="../media/image378.wmf"/><Relationship Id="rId22" Type="http://schemas.openxmlformats.org/officeDocument/2006/relationships/oleObject" Target="../embeddings/oleObject484.bin"/><Relationship Id="rId21" Type="http://schemas.openxmlformats.org/officeDocument/2006/relationships/image" Target="../media/image377.wmf"/><Relationship Id="rId20" Type="http://schemas.openxmlformats.org/officeDocument/2006/relationships/oleObject" Target="../embeddings/oleObject483.bin"/><Relationship Id="rId2" Type="http://schemas.openxmlformats.org/officeDocument/2006/relationships/image" Target="../media/image5.png"/><Relationship Id="rId19" Type="http://schemas.openxmlformats.org/officeDocument/2006/relationships/image" Target="../media/image376.wmf"/><Relationship Id="rId18" Type="http://schemas.openxmlformats.org/officeDocument/2006/relationships/oleObject" Target="../embeddings/oleObject482.bin"/><Relationship Id="rId17" Type="http://schemas.openxmlformats.org/officeDocument/2006/relationships/image" Target="../media/image375.wmf"/><Relationship Id="rId16" Type="http://schemas.openxmlformats.org/officeDocument/2006/relationships/oleObject" Target="../embeddings/oleObject481.bin"/><Relationship Id="rId15" Type="http://schemas.openxmlformats.org/officeDocument/2006/relationships/image" Target="../media/image374.wmf"/><Relationship Id="rId14" Type="http://schemas.openxmlformats.org/officeDocument/2006/relationships/oleObject" Target="../embeddings/oleObject480.bin"/><Relationship Id="rId13" Type="http://schemas.openxmlformats.org/officeDocument/2006/relationships/image" Target="../media/image373.wmf"/><Relationship Id="rId12" Type="http://schemas.openxmlformats.org/officeDocument/2006/relationships/oleObject" Target="../embeddings/oleObject479.bin"/><Relationship Id="rId11" Type="http://schemas.openxmlformats.org/officeDocument/2006/relationships/image" Target="../media/image372.wmf"/><Relationship Id="rId10" Type="http://schemas.openxmlformats.org/officeDocument/2006/relationships/oleObject" Target="../embeddings/oleObject478.bin"/><Relationship Id="rId1" Type="http://schemas.openxmlformats.org/officeDocument/2006/relationships/image" Target="../media/image4.png"/></Relationships>
</file>

<file path=ppt/slides/_rels/slide52.xml.rels><?xml version="1.0" encoding="UTF-8" standalone="yes"?>
<Relationships xmlns="http://schemas.openxmlformats.org/package/2006/relationships"><Relationship Id="rId9" Type="http://schemas.openxmlformats.org/officeDocument/2006/relationships/image" Target="../media/image30.png"/><Relationship Id="rId8" Type="http://schemas.openxmlformats.org/officeDocument/2006/relationships/oleObject" Target="../embeddings/oleObject489.bin"/><Relationship Id="rId7" Type="http://schemas.openxmlformats.org/officeDocument/2006/relationships/oleObject" Target="../embeddings/oleObject488.bin"/><Relationship Id="rId6" Type="http://schemas.openxmlformats.org/officeDocument/2006/relationships/image" Target="../media/image381.wmf"/><Relationship Id="rId5" Type="http://schemas.openxmlformats.org/officeDocument/2006/relationships/oleObject" Target="../embeddings/oleObject487.bin"/><Relationship Id="rId4" Type="http://schemas.openxmlformats.org/officeDocument/2006/relationships/image" Target="../media/image380.wmf"/><Relationship Id="rId30" Type="http://schemas.openxmlformats.org/officeDocument/2006/relationships/vmlDrawing" Target="../drawings/vmlDrawing51.vml"/><Relationship Id="rId3" Type="http://schemas.openxmlformats.org/officeDocument/2006/relationships/oleObject" Target="../embeddings/oleObject486.bin"/><Relationship Id="rId29" Type="http://schemas.openxmlformats.org/officeDocument/2006/relationships/slideLayout" Target="../slideLayouts/slideLayout29.xml"/><Relationship Id="rId28" Type="http://schemas.openxmlformats.org/officeDocument/2006/relationships/image" Target="../media/image389.wmf"/><Relationship Id="rId27" Type="http://schemas.openxmlformats.org/officeDocument/2006/relationships/oleObject" Target="../embeddings/oleObject499.bin"/><Relationship Id="rId26" Type="http://schemas.openxmlformats.org/officeDocument/2006/relationships/image" Target="../media/image388.wmf"/><Relationship Id="rId25" Type="http://schemas.openxmlformats.org/officeDocument/2006/relationships/oleObject" Target="../embeddings/oleObject498.bin"/><Relationship Id="rId24" Type="http://schemas.openxmlformats.org/officeDocument/2006/relationships/image" Target="../media/image387.wmf"/><Relationship Id="rId23" Type="http://schemas.openxmlformats.org/officeDocument/2006/relationships/oleObject" Target="../embeddings/oleObject497.bin"/><Relationship Id="rId22" Type="http://schemas.openxmlformats.org/officeDocument/2006/relationships/image" Target="../media/image386.wmf"/><Relationship Id="rId21" Type="http://schemas.openxmlformats.org/officeDocument/2006/relationships/oleObject" Target="../embeddings/oleObject496.bin"/><Relationship Id="rId20" Type="http://schemas.openxmlformats.org/officeDocument/2006/relationships/oleObject" Target="../embeddings/oleObject495.bin"/><Relationship Id="rId2" Type="http://schemas.openxmlformats.org/officeDocument/2006/relationships/image" Target="../media/image5.png"/><Relationship Id="rId19" Type="http://schemas.openxmlformats.org/officeDocument/2006/relationships/image" Target="../media/image370.wmf"/><Relationship Id="rId18" Type="http://schemas.openxmlformats.org/officeDocument/2006/relationships/oleObject" Target="../embeddings/oleObject494.bin"/><Relationship Id="rId17" Type="http://schemas.openxmlformats.org/officeDocument/2006/relationships/image" Target="../media/image385.wmf"/><Relationship Id="rId16" Type="http://schemas.openxmlformats.org/officeDocument/2006/relationships/oleObject" Target="../embeddings/oleObject493.bin"/><Relationship Id="rId15" Type="http://schemas.openxmlformats.org/officeDocument/2006/relationships/image" Target="../media/image384.wmf"/><Relationship Id="rId14" Type="http://schemas.openxmlformats.org/officeDocument/2006/relationships/oleObject" Target="../embeddings/oleObject492.bin"/><Relationship Id="rId13" Type="http://schemas.openxmlformats.org/officeDocument/2006/relationships/image" Target="../media/image383.wmf"/><Relationship Id="rId12" Type="http://schemas.openxmlformats.org/officeDocument/2006/relationships/oleObject" Target="../embeddings/oleObject491.bin"/><Relationship Id="rId11" Type="http://schemas.openxmlformats.org/officeDocument/2006/relationships/image" Target="../media/image382.wmf"/><Relationship Id="rId10" Type="http://schemas.openxmlformats.org/officeDocument/2006/relationships/oleObject" Target="../embeddings/oleObject490.bin"/><Relationship Id="rId1" Type="http://schemas.openxmlformats.org/officeDocument/2006/relationships/image" Target="../media/image4.png"/></Relationships>
</file>

<file path=ppt/slides/_rels/slide5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03.bin"/><Relationship Id="rId8" Type="http://schemas.openxmlformats.org/officeDocument/2006/relationships/image" Target="../media/image392.wmf"/><Relationship Id="rId7" Type="http://schemas.openxmlformats.org/officeDocument/2006/relationships/oleObject" Target="../embeddings/oleObject502.bin"/><Relationship Id="rId6" Type="http://schemas.openxmlformats.org/officeDocument/2006/relationships/image" Target="../media/image391.wmf"/><Relationship Id="rId5" Type="http://schemas.openxmlformats.org/officeDocument/2006/relationships/oleObject" Target="../embeddings/oleObject501.bin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8" Type="http://schemas.openxmlformats.org/officeDocument/2006/relationships/vmlDrawing" Target="../drawings/vmlDrawing52.vml"/><Relationship Id="rId27" Type="http://schemas.openxmlformats.org/officeDocument/2006/relationships/slideLayout" Target="../slideLayouts/slideLayout29.xml"/><Relationship Id="rId26" Type="http://schemas.openxmlformats.org/officeDocument/2006/relationships/image" Target="../media/image400.wmf"/><Relationship Id="rId25" Type="http://schemas.openxmlformats.org/officeDocument/2006/relationships/oleObject" Target="../embeddings/oleObject511.bin"/><Relationship Id="rId24" Type="http://schemas.openxmlformats.org/officeDocument/2006/relationships/image" Target="../media/image370.wmf"/><Relationship Id="rId23" Type="http://schemas.openxmlformats.org/officeDocument/2006/relationships/oleObject" Target="../embeddings/oleObject510.bin"/><Relationship Id="rId22" Type="http://schemas.openxmlformats.org/officeDocument/2006/relationships/image" Target="../media/image399.wmf"/><Relationship Id="rId21" Type="http://schemas.openxmlformats.org/officeDocument/2006/relationships/oleObject" Target="../embeddings/oleObject509.bin"/><Relationship Id="rId20" Type="http://schemas.openxmlformats.org/officeDocument/2006/relationships/image" Target="../media/image398.wmf"/><Relationship Id="rId2" Type="http://schemas.openxmlformats.org/officeDocument/2006/relationships/image" Target="../media/image390.wmf"/><Relationship Id="rId19" Type="http://schemas.openxmlformats.org/officeDocument/2006/relationships/oleObject" Target="../embeddings/oleObject508.bin"/><Relationship Id="rId18" Type="http://schemas.openxmlformats.org/officeDocument/2006/relationships/image" Target="../media/image397.wmf"/><Relationship Id="rId17" Type="http://schemas.openxmlformats.org/officeDocument/2006/relationships/oleObject" Target="../embeddings/oleObject507.bin"/><Relationship Id="rId16" Type="http://schemas.openxmlformats.org/officeDocument/2006/relationships/image" Target="../media/image396.wmf"/><Relationship Id="rId15" Type="http://schemas.openxmlformats.org/officeDocument/2006/relationships/oleObject" Target="../embeddings/oleObject506.bin"/><Relationship Id="rId14" Type="http://schemas.openxmlformats.org/officeDocument/2006/relationships/image" Target="../media/image395.wmf"/><Relationship Id="rId13" Type="http://schemas.openxmlformats.org/officeDocument/2006/relationships/oleObject" Target="../embeddings/oleObject505.bin"/><Relationship Id="rId12" Type="http://schemas.openxmlformats.org/officeDocument/2006/relationships/image" Target="../media/image394.wmf"/><Relationship Id="rId11" Type="http://schemas.openxmlformats.org/officeDocument/2006/relationships/oleObject" Target="../embeddings/oleObject504.bin"/><Relationship Id="rId10" Type="http://schemas.openxmlformats.org/officeDocument/2006/relationships/image" Target="../media/image393.wmf"/><Relationship Id="rId1" Type="http://schemas.openxmlformats.org/officeDocument/2006/relationships/oleObject" Target="../embeddings/oleObject500.bin"/></Relationships>
</file>

<file path=ppt/slides/_rels/slide54.xml.rels><?xml version="1.0" encoding="UTF-8" standalone="yes"?>
<Relationships xmlns="http://schemas.openxmlformats.org/package/2006/relationships"><Relationship Id="rId9" Type="http://schemas.openxmlformats.org/officeDocument/2006/relationships/image" Target="../media/image403.wmf"/><Relationship Id="rId8" Type="http://schemas.openxmlformats.org/officeDocument/2006/relationships/oleObject" Target="../embeddings/oleObject514.bin"/><Relationship Id="rId7" Type="http://schemas.openxmlformats.org/officeDocument/2006/relationships/image" Target="../media/image402.wmf"/><Relationship Id="rId6" Type="http://schemas.openxmlformats.org/officeDocument/2006/relationships/oleObject" Target="../embeddings/oleObject513.bin"/><Relationship Id="rId5" Type="http://schemas.openxmlformats.org/officeDocument/2006/relationships/image" Target="../media/image401.wmf"/><Relationship Id="rId41" Type="http://schemas.openxmlformats.org/officeDocument/2006/relationships/vmlDrawing" Target="../drawings/vmlDrawing53.vml"/><Relationship Id="rId40" Type="http://schemas.openxmlformats.org/officeDocument/2006/relationships/slideLayout" Target="../slideLayouts/slideLayout29.xml"/><Relationship Id="rId4" Type="http://schemas.openxmlformats.org/officeDocument/2006/relationships/oleObject" Target="../embeddings/oleObject512.bin"/><Relationship Id="rId39" Type="http://schemas.openxmlformats.org/officeDocument/2006/relationships/image" Target="../media/image415.wmf"/><Relationship Id="rId38" Type="http://schemas.openxmlformats.org/officeDocument/2006/relationships/oleObject" Target="../embeddings/oleObject529.bin"/><Relationship Id="rId37" Type="http://schemas.openxmlformats.org/officeDocument/2006/relationships/image" Target="../media/image414.wmf"/><Relationship Id="rId36" Type="http://schemas.openxmlformats.org/officeDocument/2006/relationships/oleObject" Target="../embeddings/oleObject528.bin"/><Relationship Id="rId35" Type="http://schemas.openxmlformats.org/officeDocument/2006/relationships/image" Target="../media/image413.wmf"/><Relationship Id="rId34" Type="http://schemas.openxmlformats.org/officeDocument/2006/relationships/oleObject" Target="../embeddings/oleObject527.bin"/><Relationship Id="rId33" Type="http://schemas.openxmlformats.org/officeDocument/2006/relationships/image" Target="../media/image412.wmf"/><Relationship Id="rId32" Type="http://schemas.openxmlformats.org/officeDocument/2006/relationships/oleObject" Target="../embeddings/oleObject526.bin"/><Relationship Id="rId31" Type="http://schemas.openxmlformats.org/officeDocument/2006/relationships/image" Target="../media/image411.wmf"/><Relationship Id="rId30" Type="http://schemas.openxmlformats.org/officeDocument/2006/relationships/oleObject" Target="../embeddings/oleObject525.bin"/><Relationship Id="rId3" Type="http://schemas.openxmlformats.org/officeDocument/2006/relationships/image" Target="../media/image18.png"/><Relationship Id="rId29" Type="http://schemas.openxmlformats.org/officeDocument/2006/relationships/image" Target="../media/image410.wmf"/><Relationship Id="rId28" Type="http://schemas.openxmlformats.org/officeDocument/2006/relationships/oleObject" Target="../embeddings/oleObject524.bin"/><Relationship Id="rId27" Type="http://schemas.openxmlformats.org/officeDocument/2006/relationships/image" Target="../media/image409.wmf"/><Relationship Id="rId26" Type="http://schemas.openxmlformats.org/officeDocument/2006/relationships/oleObject" Target="../embeddings/oleObject523.bin"/><Relationship Id="rId25" Type="http://schemas.openxmlformats.org/officeDocument/2006/relationships/image" Target="../media/image408.wmf"/><Relationship Id="rId24" Type="http://schemas.openxmlformats.org/officeDocument/2006/relationships/oleObject" Target="../embeddings/oleObject522.bin"/><Relationship Id="rId23" Type="http://schemas.openxmlformats.org/officeDocument/2006/relationships/image" Target="../media/image397.wmf"/><Relationship Id="rId22" Type="http://schemas.openxmlformats.org/officeDocument/2006/relationships/oleObject" Target="../embeddings/oleObject521.bin"/><Relationship Id="rId21" Type="http://schemas.openxmlformats.org/officeDocument/2006/relationships/image" Target="../media/image395.wmf"/><Relationship Id="rId20" Type="http://schemas.openxmlformats.org/officeDocument/2006/relationships/oleObject" Target="../embeddings/oleObject520.bin"/><Relationship Id="rId2" Type="http://schemas.openxmlformats.org/officeDocument/2006/relationships/image" Target="../media/image5.png"/><Relationship Id="rId19" Type="http://schemas.openxmlformats.org/officeDocument/2006/relationships/image" Target="../media/image394.wmf"/><Relationship Id="rId18" Type="http://schemas.openxmlformats.org/officeDocument/2006/relationships/oleObject" Target="../embeddings/oleObject519.bin"/><Relationship Id="rId17" Type="http://schemas.openxmlformats.org/officeDocument/2006/relationships/image" Target="../media/image407.wmf"/><Relationship Id="rId16" Type="http://schemas.openxmlformats.org/officeDocument/2006/relationships/oleObject" Target="../embeddings/oleObject518.bin"/><Relationship Id="rId15" Type="http://schemas.openxmlformats.org/officeDocument/2006/relationships/image" Target="../media/image406.wmf"/><Relationship Id="rId14" Type="http://schemas.openxmlformats.org/officeDocument/2006/relationships/oleObject" Target="../embeddings/oleObject517.bin"/><Relationship Id="rId13" Type="http://schemas.openxmlformats.org/officeDocument/2006/relationships/image" Target="../media/image405.wmf"/><Relationship Id="rId12" Type="http://schemas.openxmlformats.org/officeDocument/2006/relationships/oleObject" Target="../embeddings/oleObject516.bin"/><Relationship Id="rId11" Type="http://schemas.openxmlformats.org/officeDocument/2006/relationships/image" Target="../media/image404.wmf"/><Relationship Id="rId10" Type="http://schemas.openxmlformats.org/officeDocument/2006/relationships/oleObject" Target="../embeddings/oleObject515.bin"/><Relationship Id="rId1" Type="http://schemas.openxmlformats.org/officeDocument/2006/relationships/image" Target="../media/image4.png"/></Relationships>
</file>

<file path=ppt/slides/_rels/slide55.xml.rels><?xml version="1.0" encoding="UTF-8" standalone="yes"?>
<Relationships xmlns="http://schemas.openxmlformats.org/package/2006/relationships"><Relationship Id="rId9" Type="http://schemas.openxmlformats.org/officeDocument/2006/relationships/image" Target="../media/image416.wmf"/><Relationship Id="rId8" Type="http://schemas.openxmlformats.org/officeDocument/2006/relationships/oleObject" Target="../embeddings/oleObject533.bin"/><Relationship Id="rId7" Type="http://schemas.openxmlformats.org/officeDocument/2006/relationships/image" Target="../media/image18.png"/><Relationship Id="rId6" Type="http://schemas.openxmlformats.org/officeDocument/2006/relationships/image" Target="../media/image414.wmf"/><Relationship Id="rId5" Type="http://schemas.openxmlformats.org/officeDocument/2006/relationships/oleObject" Target="../embeddings/oleObject532.bin"/><Relationship Id="rId4" Type="http://schemas.openxmlformats.org/officeDocument/2006/relationships/image" Target="../media/image413.wmf"/><Relationship Id="rId3" Type="http://schemas.openxmlformats.org/officeDocument/2006/relationships/oleObject" Target="../embeddings/oleObject531.bin"/><Relationship Id="rId29" Type="http://schemas.openxmlformats.org/officeDocument/2006/relationships/vmlDrawing" Target="../drawings/vmlDrawing54.vml"/><Relationship Id="rId28" Type="http://schemas.openxmlformats.org/officeDocument/2006/relationships/slideLayout" Target="../slideLayouts/slideLayout29.xml"/><Relationship Id="rId27" Type="http://schemas.openxmlformats.org/officeDocument/2006/relationships/image" Target="../media/image425.wmf"/><Relationship Id="rId26" Type="http://schemas.openxmlformats.org/officeDocument/2006/relationships/oleObject" Target="../embeddings/oleObject542.bin"/><Relationship Id="rId25" Type="http://schemas.openxmlformats.org/officeDocument/2006/relationships/image" Target="../media/image424.wmf"/><Relationship Id="rId24" Type="http://schemas.openxmlformats.org/officeDocument/2006/relationships/oleObject" Target="../embeddings/oleObject541.bin"/><Relationship Id="rId23" Type="http://schemas.openxmlformats.org/officeDocument/2006/relationships/image" Target="../media/image423.wmf"/><Relationship Id="rId22" Type="http://schemas.openxmlformats.org/officeDocument/2006/relationships/oleObject" Target="../embeddings/oleObject540.bin"/><Relationship Id="rId21" Type="http://schemas.openxmlformats.org/officeDocument/2006/relationships/image" Target="../media/image422.wmf"/><Relationship Id="rId20" Type="http://schemas.openxmlformats.org/officeDocument/2006/relationships/oleObject" Target="../embeddings/oleObject539.bin"/><Relationship Id="rId2" Type="http://schemas.openxmlformats.org/officeDocument/2006/relationships/image" Target="../media/image409.wmf"/><Relationship Id="rId19" Type="http://schemas.openxmlformats.org/officeDocument/2006/relationships/image" Target="../media/image421.wmf"/><Relationship Id="rId18" Type="http://schemas.openxmlformats.org/officeDocument/2006/relationships/oleObject" Target="../embeddings/oleObject538.bin"/><Relationship Id="rId17" Type="http://schemas.openxmlformats.org/officeDocument/2006/relationships/image" Target="../media/image420.wmf"/><Relationship Id="rId16" Type="http://schemas.openxmlformats.org/officeDocument/2006/relationships/oleObject" Target="../embeddings/oleObject537.bin"/><Relationship Id="rId15" Type="http://schemas.openxmlformats.org/officeDocument/2006/relationships/image" Target="../media/image419.wmf"/><Relationship Id="rId14" Type="http://schemas.openxmlformats.org/officeDocument/2006/relationships/oleObject" Target="../embeddings/oleObject536.bin"/><Relationship Id="rId13" Type="http://schemas.openxmlformats.org/officeDocument/2006/relationships/image" Target="../media/image418.wmf"/><Relationship Id="rId12" Type="http://schemas.openxmlformats.org/officeDocument/2006/relationships/oleObject" Target="../embeddings/oleObject535.bin"/><Relationship Id="rId11" Type="http://schemas.openxmlformats.org/officeDocument/2006/relationships/image" Target="../media/image417.wmf"/><Relationship Id="rId10" Type="http://schemas.openxmlformats.org/officeDocument/2006/relationships/oleObject" Target="../embeddings/oleObject534.bin"/><Relationship Id="rId1" Type="http://schemas.openxmlformats.org/officeDocument/2006/relationships/oleObject" Target="../embeddings/oleObject530.bin"/></Relationships>
</file>

<file path=ppt/slides/_rels/slide56.xml.rels><?xml version="1.0" encoding="UTF-8" standalone="yes"?>
<Relationships xmlns="http://schemas.openxmlformats.org/package/2006/relationships"><Relationship Id="rId9" Type="http://schemas.openxmlformats.org/officeDocument/2006/relationships/image" Target="../media/image428.wmf"/><Relationship Id="rId8" Type="http://schemas.openxmlformats.org/officeDocument/2006/relationships/oleObject" Target="../embeddings/oleObject545.bin"/><Relationship Id="rId7" Type="http://schemas.openxmlformats.org/officeDocument/2006/relationships/image" Target="../media/image427.wmf"/><Relationship Id="rId6" Type="http://schemas.openxmlformats.org/officeDocument/2006/relationships/oleObject" Target="../embeddings/oleObject544.bin"/><Relationship Id="rId5" Type="http://schemas.openxmlformats.org/officeDocument/2006/relationships/image" Target="../media/image426.wmf"/><Relationship Id="rId4" Type="http://schemas.openxmlformats.org/officeDocument/2006/relationships/oleObject" Target="../embeddings/oleObject543.bin"/><Relationship Id="rId30" Type="http://schemas.openxmlformats.org/officeDocument/2006/relationships/vmlDrawing" Target="../drawings/vmlDrawing55.vml"/><Relationship Id="rId3" Type="http://schemas.openxmlformats.org/officeDocument/2006/relationships/image" Target="../media/image18.png"/><Relationship Id="rId29" Type="http://schemas.openxmlformats.org/officeDocument/2006/relationships/slideLayout" Target="../slideLayouts/slideLayout29.xml"/><Relationship Id="rId28" Type="http://schemas.openxmlformats.org/officeDocument/2006/relationships/image" Target="../media/image435.wmf"/><Relationship Id="rId27" Type="http://schemas.openxmlformats.org/officeDocument/2006/relationships/oleObject" Target="../embeddings/oleObject554.bin"/><Relationship Id="rId26" Type="http://schemas.openxmlformats.org/officeDocument/2006/relationships/image" Target="../media/image434.wmf"/><Relationship Id="rId25" Type="http://schemas.openxmlformats.org/officeDocument/2006/relationships/oleObject" Target="../embeddings/oleObject553.bin"/><Relationship Id="rId24" Type="http://schemas.openxmlformats.org/officeDocument/2006/relationships/image" Target="../media/image433.wmf"/><Relationship Id="rId23" Type="http://schemas.openxmlformats.org/officeDocument/2006/relationships/oleObject" Target="../embeddings/oleObject552.bin"/><Relationship Id="rId22" Type="http://schemas.openxmlformats.org/officeDocument/2006/relationships/image" Target="../media/image420.wmf"/><Relationship Id="rId21" Type="http://schemas.openxmlformats.org/officeDocument/2006/relationships/oleObject" Target="../embeddings/oleObject551.bin"/><Relationship Id="rId20" Type="http://schemas.openxmlformats.org/officeDocument/2006/relationships/image" Target="../media/image419.wmf"/><Relationship Id="rId2" Type="http://schemas.openxmlformats.org/officeDocument/2006/relationships/image" Target="../media/image5.png"/><Relationship Id="rId19" Type="http://schemas.openxmlformats.org/officeDocument/2006/relationships/oleObject" Target="../embeddings/oleObject550.bin"/><Relationship Id="rId18" Type="http://schemas.openxmlformats.org/officeDocument/2006/relationships/image" Target="../media/image432.wmf"/><Relationship Id="rId17" Type="http://schemas.openxmlformats.org/officeDocument/2006/relationships/oleObject" Target="../embeddings/oleObject549.bin"/><Relationship Id="rId16" Type="http://schemas.openxmlformats.org/officeDocument/2006/relationships/image" Target="../media/image431.wmf"/><Relationship Id="rId15" Type="http://schemas.openxmlformats.org/officeDocument/2006/relationships/oleObject" Target="../embeddings/oleObject548.bin"/><Relationship Id="rId14" Type="http://schemas.openxmlformats.org/officeDocument/2006/relationships/image" Target="../media/image30.png"/><Relationship Id="rId13" Type="http://schemas.openxmlformats.org/officeDocument/2006/relationships/image" Target="../media/image430.wmf"/><Relationship Id="rId12" Type="http://schemas.openxmlformats.org/officeDocument/2006/relationships/oleObject" Target="../embeddings/oleObject547.bin"/><Relationship Id="rId11" Type="http://schemas.openxmlformats.org/officeDocument/2006/relationships/image" Target="../media/image429.wmf"/><Relationship Id="rId10" Type="http://schemas.openxmlformats.org/officeDocument/2006/relationships/oleObject" Target="../embeddings/oleObject546.bin"/><Relationship Id="rId1" Type="http://schemas.openxmlformats.org/officeDocument/2006/relationships/image" Target="../media/image4.png"/></Relationships>
</file>

<file path=ppt/slides/_rels/slide57.xml.rels><?xml version="1.0" encoding="UTF-8" standalone="yes"?>
<Relationships xmlns="http://schemas.openxmlformats.org/package/2006/relationships"><Relationship Id="rId9" Type="http://schemas.openxmlformats.org/officeDocument/2006/relationships/image" Target="../media/image438.wmf"/><Relationship Id="rId8" Type="http://schemas.openxmlformats.org/officeDocument/2006/relationships/oleObject" Target="../embeddings/oleObject557.bin"/><Relationship Id="rId7" Type="http://schemas.openxmlformats.org/officeDocument/2006/relationships/image" Target="../media/image18.png"/><Relationship Id="rId6" Type="http://schemas.openxmlformats.org/officeDocument/2006/relationships/image" Target="../media/image437.wmf"/><Relationship Id="rId5" Type="http://schemas.openxmlformats.org/officeDocument/2006/relationships/oleObject" Target="../embeddings/oleObject556.bin"/><Relationship Id="rId4" Type="http://schemas.openxmlformats.org/officeDocument/2006/relationships/image" Target="../media/image436.wmf"/><Relationship Id="rId3" Type="http://schemas.openxmlformats.org/officeDocument/2006/relationships/oleObject" Target="../embeddings/oleObject555.bin"/><Relationship Id="rId26" Type="http://schemas.openxmlformats.org/officeDocument/2006/relationships/vmlDrawing" Target="../drawings/vmlDrawing56.vml"/><Relationship Id="rId25" Type="http://schemas.openxmlformats.org/officeDocument/2006/relationships/slideLayout" Target="../slideLayouts/slideLayout29.xml"/><Relationship Id="rId24" Type="http://schemas.openxmlformats.org/officeDocument/2006/relationships/image" Target="../media/image433.wmf"/><Relationship Id="rId23" Type="http://schemas.openxmlformats.org/officeDocument/2006/relationships/oleObject" Target="../embeddings/oleObject565.bin"/><Relationship Id="rId22" Type="http://schemas.openxmlformats.org/officeDocument/2006/relationships/image" Target="../media/image420.wmf"/><Relationship Id="rId21" Type="http://schemas.openxmlformats.org/officeDocument/2006/relationships/oleObject" Target="../embeddings/oleObject564.bin"/><Relationship Id="rId20" Type="http://schemas.openxmlformats.org/officeDocument/2006/relationships/image" Target="../media/image419.wmf"/><Relationship Id="rId2" Type="http://schemas.openxmlformats.org/officeDocument/2006/relationships/image" Target="../media/image5.png"/><Relationship Id="rId19" Type="http://schemas.openxmlformats.org/officeDocument/2006/relationships/oleObject" Target="../embeddings/oleObject563.bin"/><Relationship Id="rId18" Type="http://schemas.openxmlformats.org/officeDocument/2006/relationships/image" Target="../media/image441.wmf"/><Relationship Id="rId17" Type="http://schemas.openxmlformats.org/officeDocument/2006/relationships/oleObject" Target="../embeddings/oleObject562.bin"/><Relationship Id="rId16" Type="http://schemas.openxmlformats.org/officeDocument/2006/relationships/oleObject" Target="../embeddings/oleObject561.bin"/><Relationship Id="rId15" Type="http://schemas.openxmlformats.org/officeDocument/2006/relationships/image" Target="../media/image440.wmf"/><Relationship Id="rId14" Type="http://schemas.openxmlformats.org/officeDocument/2006/relationships/oleObject" Target="../embeddings/oleObject560.bin"/><Relationship Id="rId13" Type="http://schemas.openxmlformats.org/officeDocument/2006/relationships/image" Target="../media/image439.wmf"/><Relationship Id="rId12" Type="http://schemas.openxmlformats.org/officeDocument/2006/relationships/oleObject" Target="../embeddings/oleObject559.bin"/><Relationship Id="rId11" Type="http://schemas.openxmlformats.org/officeDocument/2006/relationships/image" Target="../media/image434.wmf"/><Relationship Id="rId10" Type="http://schemas.openxmlformats.org/officeDocument/2006/relationships/oleObject" Target="../embeddings/oleObject558.bin"/><Relationship Id="rId1" Type="http://schemas.openxmlformats.org/officeDocument/2006/relationships/image" Target="../media/image4.png"/></Relationships>
</file>

<file path=ppt/slides/_rels/slide5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69.bin"/><Relationship Id="rId8" Type="http://schemas.openxmlformats.org/officeDocument/2006/relationships/image" Target="../media/image444.wmf"/><Relationship Id="rId7" Type="http://schemas.openxmlformats.org/officeDocument/2006/relationships/oleObject" Target="../embeddings/oleObject568.bin"/><Relationship Id="rId6" Type="http://schemas.openxmlformats.org/officeDocument/2006/relationships/image" Target="../media/image443.wmf"/><Relationship Id="rId5" Type="http://schemas.openxmlformats.org/officeDocument/2006/relationships/oleObject" Target="../embeddings/oleObject567.bin"/><Relationship Id="rId4" Type="http://schemas.openxmlformats.org/officeDocument/2006/relationships/image" Target="../media/image442.wmf"/><Relationship Id="rId3" Type="http://schemas.openxmlformats.org/officeDocument/2006/relationships/oleObject" Target="../embeddings/oleObject566.bin"/><Relationship Id="rId22" Type="http://schemas.openxmlformats.org/officeDocument/2006/relationships/vmlDrawing" Target="../drawings/vmlDrawing57.vml"/><Relationship Id="rId21" Type="http://schemas.openxmlformats.org/officeDocument/2006/relationships/slideLayout" Target="../slideLayouts/slideLayout29.xml"/><Relationship Id="rId20" Type="http://schemas.openxmlformats.org/officeDocument/2006/relationships/image" Target="../media/image450.wmf"/><Relationship Id="rId2" Type="http://schemas.openxmlformats.org/officeDocument/2006/relationships/image" Target="../media/image5.png"/><Relationship Id="rId19" Type="http://schemas.openxmlformats.org/officeDocument/2006/relationships/oleObject" Target="../embeddings/oleObject574.bin"/><Relationship Id="rId18" Type="http://schemas.openxmlformats.org/officeDocument/2006/relationships/image" Target="../media/image449.wmf"/><Relationship Id="rId17" Type="http://schemas.openxmlformats.org/officeDocument/2006/relationships/oleObject" Target="../embeddings/oleObject573.bin"/><Relationship Id="rId16" Type="http://schemas.openxmlformats.org/officeDocument/2006/relationships/image" Target="../media/image448.wmf"/><Relationship Id="rId15" Type="http://schemas.openxmlformats.org/officeDocument/2006/relationships/oleObject" Target="../embeddings/oleObject572.bin"/><Relationship Id="rId14" Type="http://schemas.openxmlformats.org/officeDocument/2006/relationships/image" Target="../media/image447.wmf"/><Relationship Id="rId13" Type="http://schemas.openxmlformats.org/officeDocument/2006/relationships/oleObject" Target="../embeddings/oleObject571.bin"/><Relationship Id="rId12" Type="http://schemas.openxmlformats.org/officeDocument/2006/relationships/image" Target="../media/image446.wmf"/><Relationship Id="rId11" Type="http://schemas.openxmlformats.org/officeDocument/2006/relationships/oleObject" Target="../embeddings/oleObject570.bin"/><Relationship Id="rId10" Type="http://schemas.openxmlformats.org/officeDocument/2006/relationships/image" Target="../media/image445.wmf"/><Relationship Id="rId1" Type="http://schemas.openxmlformats.org/officeDocument/2006/relationships/image" Target="../media/image4.png"/></Relationships>
</file>

<file path=ppt/slides/_rels/slide5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78.bin"/><Relationship Id="rId8" Type="http://schemas.openxmlformats.org/officeDocument/2006/relationships/image" Target="../media/image453.wmf"/><Relationship Id="rId7" Type="http://schemas.openxmlformats.org/officeDocument/2006/relationships/oleObject" Target="../embeddings/oleObject577.bin"/><Relationship Id="rId6" Type="http://schemas.openxmlformats.org/officeDocument/2006/relationships/image" Target="../media/image452.wmf"/><Relationship Id="rId5" Type="http://schemas.openxmlformats.org/officeDocument/2006/relationships/oleObject" Target="../embeddings/oleObject576.bin"/><Relationship Id="rId4" Type="http://schemas.openxmlformats.org/officeDocument/2006/relationships/image" Target="../media/image451.wmf"/><Relationship Id="rId3" Type="http://schemas.openxmlformats.org/officeDocument/2006/relationships/oleObject" Target="../embeddings/oleObject575.bin"/><Relationship Id="rId2" Type="http://schemas.openxmlformats.org/officeDocument/2006/relationships/image" Target="../media/image5.png"/><Relationship Id="rId15" Type="http://schemas.openxmlformats.org/officeDocument/2006/relationships/vmlDrawing" Target="../drawings/vmlDrawing58.vml"/><Relationship Id="rId14" Type="http://schemas.openxmlformats.org/officeDocument/2006/relationships/slideLayout" Target="../slideLayouts/slideLayout29.xml"/><Relationship Id="rId13" Type="http://schemas.openxmlformats.org/officeDocument/2006/relationships/image" Target="../media/image18.png"/><Relationship Id="rId12" Type="http://schemas.openxmlformats.org/officeDocument/2006/relationships/image" Target="../media/image455.wmf"/><Relationship Id="rId11" Type="http://schemas.openxmlformats.org/officeDocument/2006/relationships/oleObject" Target="../embeddings/oleObject579.bin"/><Relationship Id="rId10" Type="http://schemas.openxmlformats.org/officeDocument/2006/relationships/image" Target="../media/image454.wmf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2.bin"/><Relationship Id="rId8" Type="http://schemas.openxmlformats.org/officeDocument/2006/relationships/image" Target="../media/image36.wmf"/><Relationship Id="rId7" Type="http://schemas.openxmlformats.org/officeDocument/2006/relationships/oleObject" Target="../embeddings/oleObject41.bin"/><Relationship Id="rId6" Type="http://schemas.openxmlformats.org/officeDocument/2006/relationships/image" Target="../media/image35.wmf"/><Relationship Id="rId5" Type="http://schemas.openxmlformats.org/officeDocument/2006/relationships/oleObject" Target="../embeddings/oleObject40.bin"/><Relationship Id="rId4" Type="http://schemas.openxmlformats.org/officeDocument/2006/relationships/image" Target="../media/image34.wmf"/><Relationship Id="rId3" Type="http://schemas.openxmlformats.org/officeDocument/2006/relationships/oleObject" Target="../embeddings/oleObject39.bin"/><Relationship Id="rId25" Type="http://schemas.openxmlformats.org/officeDocument/2006/relationships/vmlDrawing" Target="../drawings/vmlDrawing8.vml"/><Relationship Id="rId24" Type="http://schemas.openxmlformats.org/officeDocument/2006/relationships/slideLayout" Target="../slideLayouts/slideLayout29.xml"/><Relationship Id="rId23" Type="http://schemas.openxmlformats.org/officeDocument/2006/relationships/image" Target="../media/image43.wmf"/><Relationship Id="rId22" Type="http://schemas.openxmlformats.org/officeDocument/2006/relationships/oleObject" Target="../embeddings/oleObject48.bin"/><Relationship Id="rId21" Type="http://schemas.openxmlformats.org/officeDocument/2006/relationships/image" Target="../media/image42.wmf"/><Relationship Id="rId20" Type="http://schemas.openxmlformats.org/officeDocument/2006/relationships/oleObject" Target="../embeddings/oleObject47.bin"/><Relationship Id="rId2" Type="http://schemas.openxmlformats.org/officeDocument/2006/relationships/image" Target="../media/image5.png"/><Relationship Id="rId19" Type="http://schemas.openxmlformats.org/officeDocument/2006/relationships/image" Target="../media/image18.png"/><Relationship Id="rId18" Type="http://schemas.openxmlformats.org/officeDocument/2006/relationships/image" Target="../media/image41.wmf"/><Relationship Id="rId17" Type="http://schemas.openxmlformats.org/officeDocument/2006/relationships/oleObject" Target="../embeddings/oleObject46.bin"/><Relationship Id="rId16" Type="http://schemas.openxmlformats.org/officeDocument/2006/relationships/image" Target="../media/image40.wmf"/><Relationship Id="rId15" Type="http://schemas.openxmlformats.org/officeDocument/2006/relationships/oleObject" Target="../embeddings/oleObject45.bin"/><Relationship Id="rId14" Type="http://schemas.openxmlformats.org/officeDocument/2006/relationships/image" Target="../media/image39.wmf"/><Relationship Id="rId13" Type="http://schemas.openxmlformats.org/officeDocument/2006/relationships/oleObject" Target="../embeddings/oleObject44.bin"/><Relationship Id="rId12" Type="http://schemas.openxmlformats.org/officeDocument/2006/relationships/image" Target="../media/image38.wmf"/><Relationship Id="rId11" Type="http://schemas.openxmlformats.org/officeDocument/2006/relationships/oleObject" Target="../embeddings/oleObject43.bin"/><Relationship Id="rId10" Type="http://schemas.openxmlformats.org/officeDocument/2006/relationships/image" Target="../media/image37.wmf"/><Relationship Id="rId1" Type="http://schemas.openxmlformats.org/officeDocument/2006/relationships/image" Target="../media/image4.png"/></Relationships>
</file>

<file path=ppt/slides/_rels/slide6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83.bin"/><Relationship Id="rId8" Type="http://schemas.openxmlformats.org/officeDocument/2006/relationships/image" Target="../media/image458.wmf"/><Relationship Id="rId7" Type="http://schemas.openxmlformats.org/officeDocument/2006/relationships/oleObject" Target="../embeddings/oleObject582.bin"/><Relationship Id="rId6" Type="http://schemas.openxmlformats.org/officeDocument/2006/relationships/image" Target="../media/image457.wmf"/><Relationship Id="rId5" Type="http://schemas.openxmlformats.org/officeDocument/2006/relationships/oleObject" Target="../embeddings/oleObject581.bin"/><Relationship Id="rId4" Type="http://schemas.openxmlformats.org/officeDocument/2006/relationships/image" Target="../media/image456.wmf"/><Relationship Id="rId3" Type="http://schemas.openxmlformats.org/officeDocument/2006/relationships/oleObject" Target="../embeddings/oleObject580.bin"/><Relationship Id="rId2" Type="http://schemas.openxmlformats.org/officeDocument/2006/relationships/image" Target="../media/image5.png"/><Relationship Id="rId15" Type="http://schemas.openxmlformats.org/officeDocument/2006/relationships/vmlDrawing" Target="../drawings/vmlDrawing59.vml"/><Relationship Id="rId14" Type="http://schemas.openxmlformats.org/officeDocument/2006/relationships/slideLayout" Target="../slideLayouts/slideLayout29.xml"/><Relationship Id="rId13" Type="http://schemas.openxmlformats.org/officeDocument/2006/relationships/image" Target="../media/image460.wmf"/><Relationship Id="rId12" Type="http://schemas.openxmlformats.org/officeDocument/2006/relationships/oleObject" Target="../embeddings/oleObject584.bin"/><Relationship Id="rId11" Type="http://schemas.openxmlformats.org/officeDocument/2006/relationships/image" Target="../media/image18.png"/><Relationship Id="rId10" Type="http://schemas.openxmlformats.org/officeDocument/2006/relationships/image" Target="../media/image459.wmf"/><Relationship Id="rId1" Type="http://schemas.openxmlformats.org/officeDocument/2006/relationships/image" Target="../media/image4.png"/></Relationships>
</file>

<file path=ppt/slides/_rels/slide6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88.bin"/><Relationship Id="rId8" Type="http://schemas.openxmlformats.org/officeDocument/2006/relationships/image" Target="../media/image463.wmf"/><Relationship Id="rId7" Type="http://schemas.openxmlformats.org/officeDocument/2006/relationships/oleObject" Target="../embeddings/oleObject587.bin"/><Relationship Id="rId6" Type="http://schemas.openxmlformats.org/officeDocument/2006/relationships/image" Target="../media/image462.wmf"/><Relationship Id="rId5" Type="http://schemas.openxmlformats.org/officeDocument/2006/relationships/oleObject" Target="../embeddings/oleObject586.bin"/><Relationship Id="rId4" Type="http://schemas.openxmlformats.org/officeDocument/2006/relationships/image" Target="../media/image461.wmf"/><Relationship Id="rId3" Type="http://schemas.openxmlformats.org/officeDocument/2006/relationships/oleObject" Target="../embeddings/oleObject585.bin"/><Relationship Id="rId24" Type="http://schemas.openxmlformats.org/officeDocument/2006/relationships/notesSlide" Target="../notesSlides/notesSlide1.xml"/><Relationship Id="rId23" Type="http://schemas.openxmlformats.org/officeDocument/2006/relationships/vmlDrawing" Target="../drawings/vmlDrawing60.vml"/><Relationship Id="rId22" Type="http://schemas.openxmlformats.org/officeDocument/2006/relationships/slideLayout" Target="../slideLayouts/slideLayout29.xml"/><Relationship Id="rId21" Type="http://schemas.openxmlformats.org/officeDocument/2006/relationships/image" Target="../media/image469.wmf"/><Relationship Id="rId20" Type="http://schemas.openxmlformats.org/officeDocument/2006/relationships/oleObject" Target="../embeddings/oleObject593.bin"/><Relationship Id="rId2" Type="http://schemas.openxmlformats.org/officeDocument/2006/relationships/image" Target="../media/image5.png"/><Relationship Id="rId19" Type="http://schemas.openxmlformats.org/officeDocument/2006/relationships/image" Target="../media/image468.wmf"/><Relationship Id="rId18" Type="http://schemas.openxmlformats.org/officeDocument/2006/relationships/oleObject" Target="../embeddings/oleObject592.bin"/><Relationship Id="rId17" Type="http://schemas.openxmlformats.org/officeDocument/2006/relationships/image" Target="../media/image467.wmf"/><Relationship Id="rId16" Type="http://schemas.openxmlformats.org/officeDocument/2006/relationships/oleObject" Target="../embeddings/oleObject591.bin"/><Relationship Id="rId15" Type="http://schemas.openxmlformats.org/officeDocument/2006/relationships/image" Target="../media/image57.png"/><Relationship Id="rId14" Type="http://schemas.openxmlformats.org/officeDocument/2006/relationships/image" Target="../media/image466.wmf"/><Relationship Id="rId13" Type="http://schemas.openxmlformats.org/officeDocument/2006/relationships/oleObject" Target="../embeddings/oleObject590.bin"/><Relationship Id="rId12" Type="http://schemas.openxmlformats.org/officeDocument/2006/relationships/image" Target="../media/image465.wmf"/><Relationship Id="rId11" Type="http://schemas.openxmlformats.org/officeDocument/2006/relationships/oleObject" Target="../embeddings/oleObject589.bin"/><Relationship Id="rId10" Type="http://schemas.openxmlformats.org/officeDocument/2006/relationships/image" Target="../media/image464.wmf"/><Relationship Id="rId1" Type="http://schemas.openxmlformats.org/officeDocument/2006/relationships/image" Target="../media/image4.png"/></Relationships>
</file>

<file path=ppt/slides/_rels/slide6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97.bin"/><Relationship Id="rId8" Type="http://schemas.openxmlformats.org/officeDocument/2006/relationships/image" Target="../media/image472.wmf"/><Relationship Id="rId7" Type="http://schemas.openxmlformats.org/officeDocument/2006/relationships/oleObject" Target="../embeddings/oleObject596.bin"/><Relationship Id="rId6" Type="http://schemas.openxmlformats.org/officeDocument/2006/relationships/image" Target="../media/image471.wmf"/><Relationship Id="rId5" Type="http://schemas.openxmlformats.org/officeDocument/2006/relationships/oleObject" Target="../embeddings/oleObject595.bin"/><Relationship Id="rId4" Type="http://schemas.openxmlformats.org/officeDocument/2006/relationships/image" Target="../media/image470.wmf"/><Relationship Id="rId3" Type="http://schemas.openxmlformats.org/officeDocument/2006/relationships/oleObject" Target="../embeddings/oleObject594.bin"/><Relationship Id="rId2" Type="http://schemas.openxmlformats.org/officeDocument/2006/relationships/image" Target="../media/image5.png"/><Relationship Id="rId18" Type="http://schemas.openxmlformats.org/officeDocument/2006/relationships/vmlDrawing" Target="../drawings/vmlDrawing61.vml"/><Relationship Id="rId17" Type="http://schemas.openxmlformats.org/officeDocument/2006/relationships/slideLayout" Target="../slideLayouts/slideLayout29.xml"/><Relationship Id="rId16" Type="http://schemas.openxmlformats.org/officeDocument/2006/relationships/image" Target="../media/image476.wmf"/><Relationship Id="rId15" Type="http://schemas.openxmlformats.org/officeDocument/2006/relationships/oleObject" Target="../embeddings/oleObject600.bin"/><Relationship Id="rId14" Type="http://schemas.openxmlformats.org/officeDocument/2006/relationships/image" Target="../media/image475.wmf"/><Relationship Id="rId13" Type="http://schemas.openxmlformats.org/officeDocument/2006/relationships/oleObject" Target="../embeddings/oleObject599.bin"/><Relationship Id="rId12" Type="http://schemas.openxmlformats.org/officeDocument/2006/relationships/image" Target="../media/image474.wmf"/><Relationship Id="rId11" Type="http://schemas.openxmlformats.org/officeDocument/2006/relationships/oleObject" Target="../embeddings/oleObject598.bin"/><Relationship Id="rId10" Type="http://schemas.openxmlformats.org/officeDocument/2006/relationships/image" Target="../media/image473.wmf"/><Relationship Id="rId1" Type="http://schemas.openxmlformats.org/officeDocument/2006/relationships/image" Target="../media/image4.png"/></Relationships>
</file>

<file path=ppt/slides/_rels/slide6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605.bin"/><Relationship Id="rId8" Type="http://schemas.openxmlformats.org/officeDocument/2006/relationships/oleObject" Target="../embeddings/oleObject604.bin"/><Relationship Id="rId7" Type="http://schemas.openxmlformats.org/officeDocument/2006/relationships/oleObject" Target="../embeddings/oleObject603.bin"/><Relationship Id="rId6" Type="http://schemas.openxmlformats.org/officeDocument/2006/relationships/image" Target="../media/image478.wmf"/><Relationship Id="rId5" Type="http://schemas.openxmlformats.org/officeDocument/2006/relationships/oleObject" Target="../embeddings/oleObject602.bin"/><Relationship Id="rId4" Type="http://schemas.openxmlformats.org/officeDocument/2006/relationships/image" Target="../media/image477.wmf"/><Relationship Id="rId3" Type="http://schemas.openxmlformats.org/officeDocument/2006/relationships/oleObject" Target="../embeddings/oleObject601.bin"/><Relationship Id="rId21" Type="http://schemas.openxmlformats.org/officeDocument/2006/relationships/vmlDrawing" Target="../drawings/vmlDrawing62.vml"/><Relationship Id="rId20" Type="http://schemas.openxmlformats.org/officeDocument/2006/relationships/slideLayout" Target="../slideLayouts/slideLayout29.xml"/><Relationship Id="rId2" Type="http://schemas.openxmlformats.org/officeDocument/2006/relationships/image" Target="../media/image5.png"/><Relationship Id="rId19" Type="http://schemas.openxmlformats.org/officeDocument/2006/relationships/image" Target="../media/image483.emf"/><Relationship Id="rId18" Type="http://schemas.openxmlformats.org/officeDocument/2006/relationships/oleObject" Target="../embeddings/oleObject610.bin"/><Relationship Id="rId17" Type="http://schemas.openxmlformats.org/officeDocument/2006/relationships/oleObject" Target="../embeddings/oleObject609.bin"/><Relationship Id="rId16" Type="http://schemas.openxmlformats.org/officeDocument/2006/relationships/image" Target="../media/image482.wmf"/><Relationship Id="rId15" Type="http://schemas.openxmlformats.org/officeDocument/2006/relationships/oleObject" Target="../embeddings/oleObject608.bin"/><Relationship Id="rId14" Type="http://schemas.openxmlformats.org/officeDocument/2006/relationships/image" Target="../media/image481.wmf"/><Relationship Id="rId13" Type="http://schemas.openxmlformats.org/officeDocument/2006/relationships/oleObject" Target="../embeddings/oleObject607.bin"/><Relationship Id="rId12" Type="http://schemas.openxmlformats.org/officeDocument/2006/relationships/image" Target="../media/image480.wmf"/><Relationship Id="rId11" Type="http://schemas.openxmlformats.org/officeDocument/2006/relationships/oleObject" Target="../embeddings/oleObject606.bin"/><Relationship Id="rId10" Type="http://schemas.openxmlformats.org/officeDocument/2006/relationships/image" Target="../media/image479.wmf"/><Relationship Id="rId1" Type="http://schemas.openxmlformats.org/officeDocument/2006/relationships/image" Target="../media/image4.png"/></Relationships>
</file>

<file path=ppt/slides/_rels/slide6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614.bin"/><Relationship Id="rId8" Type="http://schemas.openxmlformats.org/officeDocument/2006/relationships/image" Target="../media/image485.wmf"/><Relationship Id="rId7" Type="http://schemas.openxmlformats.org/officeDocument/2006/relationships/oleObject" Target="../embeddings/oleObject613.bin"/><Relationship Id="rId6" Type="http://schemas.openxmlformats.org/officeDocument/2006/relationships/image" Target="../media/image479.wmf"/><Relationship Id="rId5" Type="http://schemas.openxmlformats.org/officeDocument/2006/relationships/oleObject" Target="../embeddings/oleObject612.bin"/><Relationship Id="rId4" Type="http://schemas.openxmlformats.org/officeDocument/2006/relationships/image" Target="../media/image484.wmf"/><Relationship Id="rId3" Type="http://schemas.openxmlformats.org/officeDocument/2006/relationships/oleObject" Target="../embeddings/oleObject611.bin"/><Relationship Id="rId20" Type="http://schemas.openxmlformats.org/officeDocument/2006/relationships/vmlDrawing" Target="../drawings/vmlDrawing63.vml"/><Relationship Id="rId2" Type="http://schemas.openxmlformats.org/officeDocument/2006/relationships/image" Target="../media/image5.png"/><Relationship Id="rId19" Type="http://schemas.openxmlformats.org/officeDocument/2006/relationships/slideLayout" Target="../slideLayouts/slideLayout29.xml"/><Relationship Id="rId18" Type="http://schemas.openxmlformats.org/officeDocument/2006/relationships/image" Target="../media/image473.wmf"/><Relationship Id="rId17" Type="http://schemas.openxmlformats.org/officeDocument/2006/relationships/oleObject" Target="../embeddings/oleObject619.bin"/><Relationship Id="rId16" Type="http://schemas.openxmlformats.org/officeDocument/2006/relationships/image" Target="../media/image477.wmf"/><Relationship Id="rId15" Type="http://schemas.openxmlformats.org/officeDocument/2006/relationships/oleObject" Target="../embeddings/oleObject618.bin"/><Relationship Id="rId14" Type="http://schemas.openxmlformats.org/officeDocument/2006/relationships/oleObject" Target="../embeddings/oleObject617.bin"/><Relationship Id="rId13" Type="http://schemas.openxmlformats.org/officeDocument/2006/relationships/image" Target="../media/image478.wmf"/><Relationship Id="rId12" Type="http://schemas.openxmlformats.org/officeDocument/2006/relationships/oleObject" Target="../embeddings/oleObject616.bin"/><Relationship Id="rId11" Type="http://schemas.openxmlformats.org/officeDocument/2006/relationships/image" Target="../media/image486.wmf"/><Relationship Id="rId10" Type="http://schemas.openxmlformats.org/officeDocument/2006/relationships/oleObject" Target="../embeddings/oleObject615.bin"/><Relationship Id="rId1" Type="http://schemas.openxmlformats.org/officeDocument/2006/relationships/image" Target="../media/image4.png"/></Relationships>
</file>

<file path=ppt/slides/_rels/slide6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623.bin"/><Relationship Id="rId8" Type="http://schemas.openxmlformats.org/officeDocument/2006/relationships/image" Target="../media/image489.wmf"/><Relationship Id="rId7" Type="http://schemas.openxmlformats.org/officeDocument/2006/relationships/oleObject" Target="../embeddings/oleObject622.bin"/><Relationship Id="rId6" Type="http://schemas.openxmlformats.org/officeDocument/2006/relationships/image" Target="../media/image488.wmf"/><Relationship Id="rId5" Type="http://schemas.openxmlformats.org/officeDocument/2006/relationships/oleObject" Target="../embeddings/oleObject621.bin"/><Relationship Id="rId4" Type="http://schemas.openxmlformats.org/officeDocument/2006/relationships/image" Target="../media/image487.wmf"/><Relationship Id="rId32" Type="http://schemas.openxmlformats.org/officeDocument/2006/relationships/vmlDrawing" Target="../drawings/vmlDrawing64.vml"/><Relationship Id="rId31" Type="http://schemas.openxmlformats.org/officeDocument/2006/relationships/slideLayout" Target="../slideLayouts/slideLayout29.xml"/><Relationship Id="rId30" Type="http://schemas.openxmlformats.org/officeDocument/2006/relationships/image" Target="../media/image57.png"/><Relationship Id="rId3" Type="http://schemas.openxmlformats.org/officeDocument/2006/relationships/oleObject" Target="../embeddings/oleObject620.bin"/><Relationship Id="rId29" Type="http://schemas.openxmlformats.org/officeDocument/2006/relationships/image" Target="../media/image498.wmf"/><Relationship Id="rId28" Type="http://schemas.openxmlformats.org/officeDocument/2006/relationships/oleObject" Target="../embeddings/oleObject633.bin"/><Relationship Id="rId27" Type="http://schemas.openxmlformats.org/officeDocument/2006/relationships/image" Target="../media/image497.wmf"/><Relationship Id="rId26" Type="http://schemas.openxmlformats.org/officeDocument/2006/relationships/oleObject" Target="../embeddings/oleObject632.bin"/><Relationship Id="rId25" Type="http://schemas.openxmlformats.org/officeDocument/2006/relationships/image" Target="../media/image496.wmf"/><Relationship Id="rId24" Type="http://schemas.openxmlformats.org/officeDocument/2006/relationships/oleObject" Target="../embeddings/oleObject631.bin"/><Relationship Id="rId23" Type="http://schemas.openxmlformats.org/officeDocument/2006/relationships/image" Target="../media/image495.wmf"/><Relationship Id="rId22" Type="http://schemas.openxmlformats.org/officeDocument/2006/relationships/oleObject" Target="../embeddings/oleObject630.bin"/><Relationship Id="rId21" Type="http://schemas.openxmlformats.org/officeDocument/2006/relationships/image" Target="../media/image494.wmf"/><Relationship Id="rId20" Type="http://schemas.openxmlformats.org/officeDocument/2006/relationships/oleObject" Target="../embeddings/oleObject629.bin"/><Relationship Id="rId2" Type="http://schemas.openxmlformats.org/officeDocument/2006/relationships/image" Target="../media/image5.png"/><Relationship Id="rId19" Type="http://schemas.openxmlformats.org/officeDocument/2006/relationships/image" Target="../media/image493.wmf"/><Relationship Id="rId18" Type="http://schemas.openxmlformats.org/officeDocument/2006/relationships/oleObject" Target="../embeddings/oleObject628.bin"/><Relationship Id="rId17" Type="http://schemas.openxmlformats.org/officeDocument/2006/relationships/oleObject" Target="../embeddings/oleObject627.bin"/><Relationship Id="rId16" Type="http://schemas.openxmlformats.org/officeDocument/2006/relationships/oleObject" Target="../embeddings/oleObject626.bin"/><Relationship Id="rId15" Type="http://schemas.openxmlformats.org/officeDocument/2006/relationships/image" Target="../media/image492.wmf"/><Relationship Id="rId14" Type="http://schemas.openxmlformats.org/officeDocument/2006/relationships/oleObject" Target="../embeddings/oleObject625.bin"/><Relationship Id="rId13" Type="http://schemas.openxmlformats.org/officeDocument/2006/relationships/image" Target="../media/image491.wmf"/><Relationship Id="rId12" Type="http://schemas.openxmlformats.org/officeDocument/2006/relationships/oleObject" Target="../embeddings/oleObject624.bin"/><Relationship Id="rId11" Type="http://schemas.openxmlformats.org/officeDocument/2006/relationships/image" Target="../media/image18.png"/><Relationship Id="rId10" Type="http://schemas.openxmlformats.org/officeDocument/2006/relationships/image" Target="../media/image490.wmf"/><Relationship Id="rId1" Type="http://schemas.openxmlformats.org/officeDocument/2006/relationships/image" Target="../media/image4.png"/></Relationships>
</file>

<file path=ppt/slides/_rels/slide6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637.bin"/><Relationship Id="rId8" Type="http://schemas.openxmlformats.org/officeDocument/2006/relationships/image" Target="../media/image501.wmf"/><Relationship Id="rId7" Type="http://schemas.openxmlformats.org/officeDocument/2006/relationships/oleObject" Target="../embeddings/oleObject636.bin"/><Relationship Id="rId6" Type="http://schemas.openxmlformats.org/officeDocument/2006/relationships/image" Target="../media/image500.wmf"/><Relationship Id="rId5" Type="http://schemas.openxmlformats.org/officeDocument/2006/relationships/oleObject" Target="../embeddings/oleObject635.bin"/><Relationship Id="rId4" Type="http://schemas.openxmlformats.org/officeDocument/2006/relationships/image" Target="../media/image499.wmf"/><Relationship Id="rId3" Type="http://schemas.openxmlformats.org/officeDocument/2006/relationships/oleObject" Target="../embeddings/oleObject634.bin"/><Relationship Id="rId24" Type="http://schemas.openxmlformats.org/officeDocument/2006/relationships/vmlDrawing" Target="../drawings/vmlDrawing65.vml"/><Relationship Id="rId23" Type="http://schemas.openxmlformats.org/officeDocument/2006/relationships/slideLayout" Target="../slideLayouts/slideLayout29.xml"/><Relationship Id="rId22" Type="http://schemas.openxmlformats.org/officeDocument/2006/relationships/image" Target="../media/image508.wmf"/><Relationship Id="rId21" Type="http://schemas.openxmlformats.org/officeDocument/2006/relationships/oleObject" Target="../embeddings/oleObject643.bin"/><Relationship Id="rId20" Type="http://schemas.openxmlformats.org/officeDocument/2006/relationships/image" Target="../media/image507.wmf"/><Relationship Id="rId2" Type="http://schemas.openxmlformats.org/officeDocument/2006/relationships/image" Target="../media/image5.png"/><Relationship Id="rId19" Type="http://schemas.openxmlformats.org/officeDocument/2006/relationships/oleObject" Target="../embeddings/oleObject642.bin"/><Relationship Id="rId18" Type="http://schemas.openxmlformats.org/officeDocument/2006/relationships/image" Target="../media/image506.wmf"/><Relationship Id="rId17" Type="http://schemas.openxmlformats.org/officeDocument/2006/relationships/oleObject" Target="../embeddings/oleObject641.bin"/><Relationship Id="rId16" Type="http://schemas.openxmlformats.org/officeDocument/2006/relationships/image" Target="../media/image505.wmf"/><Relationship Id="rId15" Type="http://schemas.openxmlformats.org/officeDocument/2006/relationships/oleObject" Target="../embeddings/oleObject640.bin"/><Relationship Id="rId14" Type="http://schemas.openxmlformats.org/officeDocument/2006/relationships/image" Target="../media/image504.wmf"/><Relationship Id="rId13" Type="http://schemas.openxmlformats.org/officeDocument/2006/relationships/oleObject" Target="../embeddings/oleObject639.bin"/><Relationship Id="rId12" Type="http://schemas.openxmlformats.org/officeDocument/2006/relationships/image" Target="../media/image503.wmf"/><Relationship Id="rId11" Type="http://schemas.openxmlformats.org/officeDocument/2006/relationships/oleObject" Target="../embeddings/oleObject638.bin"/><Relationship Id="rId10" Type="http://schemas.openxmlformats.org/officeDocument/2006/relationships/image" Target="../media/image502.wmf"/><Relationship Id="rId1" Type="http://schemas.openxmlformats.org/officeDocument/2006/relationships/image" Target="../media/image4.png"/></Relationships>
</file>

<file path=ppt/slides/_rels/slide6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9.xml"/><Relationship Id="rId4" Type="http://schemas.openxmlformats.org/officeDocument/2006/relationships/image" Target="../media/image509.png"/><Relationship Id="rId3" Type="http://schemas.openxmlformats.org/officeDocument/2006/relationships/image" Target="../media/image18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647.bin"/><Relationship Id="rId8" Type="http://schemas.openxmlformats.org/officeDocument/2006/relationships/image" Target="../media/image512.wmf"/><Relationship Id="rId7" Type="http://schemas.openxmlformats.org/officeDocument/2006/relationships/oleObject" Target="../embeddings/oleObject646.bin"/><Relationship Id="rId6" Type="http://schemas.openxmlformats.org/officeDocument/2006/relationships/image" Target="../media/image511.wmf"/><Relationship Id="rId5" Type="http://schemas.openxmlformats.org/officeDocument/2006/relationships/oleObject" Target="../embeddings/oleObject645.bin"/><Relationship Id="rId4" Type="http://schemas.openxmlformats.org/officeDocument/2006/relationships/image" Target="../media/image510.wmf"/><Relationship Id="rId3" Type="http://schemas.openxmlformats.org/officeDocument/2006/relationships/oleObject" Target="../embeddings/oleObject644.bin"/><Relationship Id="rId2" Type="http://schemas.openxmlformats.org/officeDocument/2006/relationships/image" Target="../media/image5.png"/><Relationship Id="rId19" Type="http://schemas.openxmlformats.org/officeDocument/2006/relationships/vmlDrawing" Target="../drawings/vmlDrawing66.vml"/><Relationship Id="rId18" Type="http://schemas.openxmlformats.org/officeDocument/2006/relationships/slideLayout" Target="../slideLayouts/slideLayout29.xml"/><Relationship Id="rId17" Type="http://schemas.openxmlformats.org/officeDocument/2006/relationships/image" Target="../media/image516.wmf"/><Relationship Id="rId16" Type="http://schemas.openxmlformats.org/officeDocument/2006/relationships/oleObject" Target="../embeddings/oleObject650.bin"/><Relationship Id="rId15" Type="http://schemas.openxmlformats.org/officeDocument/2006/relationships/image" Target="../media/image57.png"/><Relationship Id="rId14" Type="http://schemas.openxmlformats.org/officeDocument/2006/relationships/image" Target="../media/image515.wmf"/><Relationship Id="rId13" Type="http://schemas.openxmlformats.org/officeDocument/2006/relationships/oleObject" Target="../embeddings/oleObject649.bin"/><Relationship Id="rId12" Type="http://schemas.openxmlformats.org/officeDocument/2006/relationships/image" Target="../media/image514.wmf"/><Relationship Id="rId11" Type="http://schemas.openxmlformats.org/officeDocument/2006/relationships/oleObject" Target="../embeddings/oleObject648.bin"/><Relationship Id="rId10" Type="http://schemas.openxmlformats.org/officeDocument/2006/relationships/image" Target="../media/image513.wmf"/><Relationship Id="rId1" Type="http://schemas.openxmlformats.org/officeDocument/2006/relationships/image" Target="../media/image4.png"/></Relationships>
</file>

<file path=ppt/slides/_rels/slide6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654.bin"/><Relationship Id="rId8" Type="http://schemas.openxmlformats.org/officeDocument/2006/relationships/image" Target="../media/image519.wmf"/><Relationship Id="rId7" Type="http://schemas.openxmlformats.org/officeDocument/2006/relationships/oleObject" Target="../embeddings/oleObject653.bin"/><Relationship Id="rId6" Type="http://schemas.openxmlformats.org/officeDocument/2006/relationships/image" Target="../media/image518.wmf"/><Relationship Id="rId5" Type="http://schemas.openxmlformats.org/officeDocument/2006/relationships/oleObject" Target="../embeddings/oleObject652.bin"/><Relationship Id="rId4" Type="http://schemas.openxmlformats.org/officeDocument/2006/relationships/image" Target="../media/image517.wmf"/><Relationship Id="rId3" Type="http://schemas.openxmlformats.org/officeDocument/2006/relationships/oleObject" Target="../embeddings/oleObject651.bin"/><Relationship Id="rId26" Type="http://schemas.openxmlformats.org/officeDocument/2006/relationships/vmlDrawing" Target="../drawings/vmlDrawing67.vml"/><Relationship Id="rId25" Type="http://schemas.openxmlformats.org/officeDocument/2006/relationships/slideLayout" Target="../slideLayouts/slideLayout29.xml"/><Relationship Id="rId24" Type="http://schemas.openxmlformats.org/officeDocument/2006/relationships/image" Target="../media/image57.png"/><Relationship Id="rId23" Type="http://schemas.openxmlformats.org/officeDocument/2006/relationships/image" Target="../media/image526.wmf"/><Relationship Id="rId22" Type="http://schemas.openxmlformats.org/officeDocument/2006/relationships/oleObject" Target="../embeddings/oleObject660.bin"/><Relationship Id="rId21" Type="http://schemas.openxmlformats.org/officeDocument/2006/relationships/image" Target="../media/image525.wmf"/><Relationship Id="rId20" Type="http://schemas.openxmlformats.org/officeDocument/2006/relationships/oleObject" Target="../embeddings/oleObject659.bin"/><Relationship Id="rId2" Type="http://schemas.openxmlformats.org/officeDocument/2006/relationships/image" Target="../media/image5.png"/><Relationship Id="rId19" Type="http://schemas.openxmlformats.org/officeDocument/2006/relationships/image" Target="../media/image18.png"/><Relationship Id="rId18" Type="http://schemas.openxmlformats.org/officeDocument/2006/relationships/image" Target="../media/image524.wmf"/><Relationship Id="rId17" Type="http://schemas.openxmlformats.org/officeDocument/2006/relationships/oleObject" Target="../embeddings/oleObject658.bin"/><Relationship Id="rId16" Type="http://schemas.openxmlformats.org/officeDocument/2006/relationships/image" Target="../media/image523.wmf"/><Relationship Id="rId15" Type="http://schemas.openxmlformats.org/officeDocument/2006/relationships/oleObject" Target="../embeddings/oleObject657.bin"/><Relationship Id="rId14" Type="http://schemas.openxmlformats.org/officeDocument/2006/relationships/image" Target="../media/image522.wmf"/><Relationship Id="rId13" Type="http://schemas.openxmlformats.org/officeDocument/2006/relationships/oleObject" Target="../embeddings/oleObject656.bin"/><Relationship Id="rId12" Type="http://schemas.openxmlformats.org/officeDocument/2006/relationships/image" Target="../media/image521.wmf"/><Relationship Id="rId11" Type="http://schemas.openxmlformats.org/officeDocument/2006/relationships/oleObject" Target="../embeddings/oleObject655.bin"/><Relationship Id="rId10" Type="http://schemas.openxmlformats.org/officeDocument/2006/relationships/image" Target="../media/image520.wmf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2.bin"/><Relationship Id="rId8" Type="http://schemas.openxmlformats.org/officeDocument/2006/relationships/image" Target="../media/image46.wmf"/><Relationship Id="rId7" Type="http://schemas.openxmlformats.org/officeDocument/2006/relationships/oleObject" Target="../embeddings/oleObject51.bin"/><Relationship Id="rId6" Type="http://schemas.openxmlformats.org/officeDocument/2006/relationships/image" Target="../media/image45.wmf"/><Relationship Id="rId5" Type="http://schemas.openxmlformats.org/officeDocument/2006/relationships/oleObject" Target="../embeddings/oleObject50.bin"/><Relationship Id="rId4" Type="http://schemas.openxmlformats.org/officeDocument/2006/relationships/image" Target="../media/image44.wmf"/><Relationship Id="rId3" Type="http://schemas.openxmlformats.org/officeDocument/2006/relationships/oleObject" Target="../embeddings/oleObject49.bin"/><Relationship Id="rId2" Type="http://schemas.openxmlformats.org/officeDocument/2006/relationships/image" Target="../media/image5.png"/><Relationship Id="rId18" Type="http://schemas.openxmlformats.org/officeDocument/2006/relationships/vmlDrawing" Target="../drawings/vmlDrawing9.vml"/><Relationship Id="rId17" Type="http://schemas.openxmlformats.org/officeDocument/2006/relationships/slideLayout" Target="../slideLayouts/slideLayout29.xml"/><Relationship Id="rId16" Type="http://schemas.openxmlformats.org/officeDocument/2006/relationships/image" Target="../media/image43.wmf"/><Relationship Id="rId15" Type="http://schemas.openxmlformats.org/officeDocument/2006/relationships/oleObject" Target="../embeddings/oleObject55.bin"/><Relationship Id="rId14" Type="http://schemas.openxmlformats.org/officeDocument/2006/relationships/image" Target="../media/image42.wmf"/><Relationship Id="rId13" Type="http://schemas.openxmlformats.org/officeDocument/2006/relationships/oleObject" Target="../embeddings/oleObject54.bin"/><Relationship Id="rId12" Type="http://schemas.openxmlformats.org/officeDocument/2006/relationships/image" Target="../media/image47.wmf"/><Relationship Id="rId11" Type="http://schemas.openxmlformats.org/officeDocument/2006/relationships/oleObject" Target="../embeddings/oleObject53.bin"/><Relationship Id="rId10" Type="http://schemas.openxmlformats.org/officeDocument/2006/relationships/image" Target="../media/image38.wmf"/><Relationship Id="rId1" Type="http://schemas.openxmlformats.org/officeDocument/2006/relationships/image" Target="../media/image4.png"/></Relationships>
</file>

<file path=ppt/slides/_rels/slide7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664.bin"/><Relationship Id="rId8" Type="http://schemas.openxmlformats.org/officeDocument/2006/relationships/image" Target="../media/image529.wmf"/><Relationship Id="rId7" Type="http://schemas.openxmlformats.org/officeDocument/2006/relationships/oleObject" Target="../embeddings/oleObject663.bin"/><Relationship Id="rId6" Type="http://schemas.openxmlformats.org/officeDocument/2006/relationships/image" Target="../media/image528.wmf"/><Relationship Id="rId5" Type="http://schemas.openxmlformats.org/officeDocument/2006/relationships/oleObject" Target="../embeddings/oleObject662.bin"/><Relationship Id="rId4" Type="http://schemas.openxmlformats.org/officeDocument/2006/relationships/image" Target="../media/image527.wmf"/><Relationship Id="rId3" Type="http://schemas.openxmlformats.org/officeDocument/2006/relationships/oleObject" Target="../embeddings/oleObject661.bin"/><Relationship Id="rId2" Type="http://schemas.openxmlformats.org/officeDocument/2006/relationships/image" Target="../media/image5.png"/><Relationship Id="rId12" Type="http://schemas.openxmlformats.org/officeDocument/2006/relationships/vmlDrawing" Target="../drawings/vmlDrawing68.vml"/><Relationship Id="rId11" Type="http://schemas.openxmlformats.org/officeDocument/2006/relationships/slideLayout" Target="../slideLayouts/slideLayout29.xml"/><Relationship Id="rId10" Type="http://schemas.openxmlformats.org/officeDocument/2006/relationships/image" Target="../media/image530.wmf"/><Relationship Id="rId1" Type="http://schemas.openxmlformats.org/officeDocument/2006/relationships/image" Target="../media/image4.png"/></Relationships>
</file>

<file path=ppt/slides/_rels/slide7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668.bin"/><Relationship Id="rId8" Type="http://schemas.openxmlformats.org/officeDocument/2006/relationships/image" Target="../media/image533.wmf"/><Relationship Id="rId7" Type="http://schemas.openxmlformats.org/officeDocument/2006/relationships/oleObject" Target="../embeddings/oleObject667.bin"/><Relationship Id="rId6" Type="http://schemas.openxmlformats.org/officeDocument/2006/relationships/image" Target="../media/image532.wmf"/><Relationship Id="rId5" Type="http://schemas.openxmlformats.org/officeDocument/2006/relationships/oleObject" Target="../embeddings/oleObject666.bin"/><Relationship Id="rId4" Type="http://schemas.openxmlformats.org/officeDocument/2006/relationships/image" Target="../media/image531.wmf"/><Relationship Id="rId3" Type="http://schemas.openxmlformats.org/officeDocument/2006/relationships/oleObject" Target="../embeddings/oleObject665.bin"/><Relationship Id="rId2" Type="http://schemas.openxmlformats.org/officeDocument/2006/relationships/image" Target="../media/image5.png"/><Relationship Id="rId13" Type="http://schemas.openxmlformats.org/officeDocument/2006/relationships/vmlDrawing" Target="../drawings/vmlDrawing69.vml"/><Relationship Id="rId12" Type="http://schemas.openxmlformats.org/officeDocument/2006/relationships/slideLayout" Target="../slideLayouts/slideLayout29.xml"/><Relationship Id="rId11" Type="http://schemas.openxmlformats.org/officeDocument/2006/relationships/image" Target="../media/image57.png"/><Relationship Id="rId10" Type="http://schemas.openxmlformats.org/officeDocument/2006/relationships/image" Target="../media/image534.wmf"/><Relationship Id="rId1" Type="http://schemas.openxmlformats.org/officeDocument/2006/relationships/image" Target="../media/image4.png"/></Relationships>
</file>

<file path=ppt/slides/_rels/slide7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9.xml"/><Relationship Id="rId3" Type="http://schemas.openxmlformats.org/officeDocument/2006/relationships/image" Target="../media/image535.jpe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3.xml.rels><?xml version="1.0" encoding="UTF-8" standalone="yes"?>
<Relationships xmlns="http://schemas.openxmlformats.org/package/2006/relationships"><Relationship Id="rId9" Type="http://schemas.openxmlformats.org/officeDocument/2006/relationships/image" Target="../media/image33.wmf"/><Relationship Id="rId8" Type="http://schemas.openxmlformats.org/officeDocument/2006/relationships/oleObject" Target="../embeddings/oleObject672.bin"/><Relationship Id="rId7" Type="http://schemas.openxmlformats.org/officeDocument/2006/relationships/image" Target="../media/image10.wmf"/><Relationship Id="rId6" Type="http://schemas.openxmlformats.org/officeDocument/2006/relationships/oleObject" Target="../embeddings/oleObject671.bin"/><Relationship Id="rId5" Type="http://schemas.openxmlformats.org/officeDocument/2006/relationships/image" Target="../media/image32.wmf"/><Relationship Id="rId4" Type="http://schemas.openxmlformats.org/officeDocument/2006/relationships/oleObject" Target="../embeddings/oleObject670.bin"/><Relationship Id="rId3" Type="http://schemas.openxmlformats.org/officeDocument/2006/relationships/image" Target="../media/image31.wmf"/><Relationship Id="rId23" Type="http://schemas.openxmlformats.org/officeDocument/2006/relationships/vmlDrawing" Target="../drawings/vmlDrawing70.vml"/><Relationship Id="rId22" Type="http://schemas.openxmlformats.org/officeDocument/2006/relationships/slideLayout" Target="../slideLayouts/slideLayout29.xml"/><Relationship Id="rId21" Type="http://schemas.openxmlformats.org/officeDocument/2006/relationships/image" Target="../media/image128.png"/><Relationship Id="rId20" Type="http://schemas.openxmlformats.org/officeDocument/2006/relationships/image" Target="../media/image127.png"/><Relationship Id="rId2" Type="http://schemas.openxmlformats.org/officeDocument/2006/relationships/oleObject" Target="../embeddings/oleObject669.bin"/><Relationship Id="rId19" Type="http://schemas.openxmlformats.org/officeDocument/2006/relationships/image" Target="../media/image126.wmf"/><Relationship Id="rId18" Type="http://schemas.openxmlformats.org/officeDocument/2006/relationships/oleObject" Target="../embeddings/oleObject677.bin"/><Relationship Id="rId17" Type="http://schemas.openxmlformats.org/officeDocument/2006/relationships/image" Target="../media/image539.wmf"/><Relationship Id="rId16" Type="http://schemas.openxmlformats.org/officeDocument/2006/relationships/oleObject" Target="../embeddings/oleObject676.bin"/><Relationship Id="rId15" Type="http://schemas.openxmlformats.org/officeDocument/2006/relationships/image" Target="../media/image538.wmf"/><Relationship Id="rId14" Type="http://schemas.openxmlformats.org/officeDocument/2006/relationships/oleObject" Target="../embeddings/oleObject675.bin"/><Relationship Id="rId13" Type="http://schemas.openxmlformats.org/officeDocument/2006/relationships/image" Target="../media/image537.wmf"/><Relationship Id="rId12" Type="http://schemas.openxmlformats.org/officeDocument/2006/relationships/oleObject" Target="../embeddings/oleObject674.bin"/><Relationship Id="rId11" Type="http://schemas.openxmlformats.org/officeDocument/2006/relationships/image" Target="../media/image536.wmf"/><Relationship Id="rId10" Type="http://schemas.openxmlformats.org/officeDocument/2006/relationships/oleObject" Target="../embeddings/oleObject673.bin"/><Relationship Id="rId1" Type="http://schemas.openxmlformats.org/officeDocument/2006/relationships/image" Target="../media/image4.png"/></Relationships>
</file>

<file path=ppt/slides/_rels/slide74.xml.rels><?xml version="1.0" encoding="UTF-8" standalone="yes"?>
<Relationships xmlns="http://schemas.openxmlformats.org/package/2006/relationships"><Relationship Id="rId9" Type="http://schemas.openxmlformats.org/officeDocument/2006/relationships/image" Target="../media/image33.wmf"/><Relationship Id="rId8" Type="http://schemas.openxmlformats.org/officeDocument/2006/relationships/oleObject" Target="../embeddings/oleObject681.bin"/><Relationship Id="rId7" Type="http://schemas.openxmlformats.org/officeDocument/2006/relationships/image" Target="../media/image10.wmf"/><Relationship Id="rId6" Type="http://schemas.openxmlformats.org/officeDocument/2006/relationships/oleObject" Target="../embeddings/oleObject680.bin"/><Relationship Id="rId5" Type="http://schemas.openxmlformats.org/officeDocument/2006/relationships/image" Target="../media/image32.wmf"/><Relationship Id="rId4" Type="http://schemas.openxmlformats.org/officeDocument/2006/relationships/oleObject" Target="../embeddings/oleObject679.bin"/><Relationship Id="rId3" Type="http://schemas.openxmlformats.org/officeDocument/2006/relationships/image" Target="../media/image31.wmf"/><Relationship Id="rId26" Type="http://schemas.openxmlformats.org/officeDocument/2006/relationships/vmlDrawing" Target="../drawings/vmlDrawing71.vml"/><Relationship Id="rId25" Type="http://schemas.openxmlformats.org/officeDocument/2006/relationships/slideLayout" Target="../slideLayouts/slideLayout29.xml"/><Relationship Id="rId24" Type="http://schemas.openxmlformats.org/officeDocument/2006/relationships/oleObject" Target="../embeddings/oleObject688.bin"/><Relationship Id="rId23" Type="http://schemas.openxmlformats.org/officeDocument/2006/relationships/image" Target="../media/image544.wmf"/><Relationship Id="rId22" Type="http://schemas.openxmlformats.org/officeDocument/2006/relationships/oleObject" Target="../embeddings/oleObject687.bin"/><Relationship Id="rId21" Type="http://schemas.openxmlformats.org/officeDocument/2006/relationships/image" Target="../media/image543.wmf"/><Relationship Id="rId20" Type="http://schemas.openxmlformats.org/officeDocument/2006/relationships/oleObject" Target="../embeddings/oleObject686.bin"/><Relationship Id="rId2" Type="http://schemas.openxmlformats.org/officeDocument/2006/relationships/oleObject" Target="../embeddings/oleObject678.bin"/><Relationship Id="rId19" Type="http://schemas.openxmlformats.org/officeDocument/2006/relationships/image" Target="../media/image542.wmf"/><Relationship Id="rId18" Type="http://schemas.openxmlformats.org/officeDocument/2006/relationships/oleObject" Target="../embeddings/oleObject685.bin"/><Relationship Id="rId17" Type="http://schemas.openxmlformats.org/officeDocument/2006/relationships/image" Target="../media/image541.wmf"/><Relationship Id="rId16" Type="http://schemas.openxmlformats.org/officeDocument/2006/relationships/oleObject" Target="../embeddings/oleObject684.bin"/><Relationship Id="rId15" Type="http://schemas.openxmlformats.org/officeDocument/2006/relationships/image" Target="../media/image540.wmf"/><Relationship Id="rId14" Type="http://schemas.openxmlformats.org/officeDocument/2006/relationships/oleObject" Target="../embeddings/oleObject683.bin"/><Relationship Id="rId13" Type="http://schemas.openxmlformats.org/officeDocument/2006/relationships/image" Target="../media/image128.png"/><Relationship Id="rId12" Type="http://schemas.openxmlformats.org/officeDocument/2006/relationships/image" Target="../media/image127.png"/><Relationship Id="rId11" Type="http://schemas.openxmlformats.org/officeDocument/2006/relationships/image" Target="../media/image148.wmf"/><Relationship Id="rId10" Type="http://schemas.openxmlformats.org/officeDocument/2006/relationships/oleObject" Target="../embeddings/oleObject682.bin"/><Relationship Id="rId1" Type="http://schemas.openxmlformats.org/officeDocument/2006/relationships/image" Target="../media/image4.png"/></Relationships>
</file>

<file path=ppt/slides/_rels/slide75.xml.rels><?xml version="1.0" encoding="UTF-8" standalone="yes"?>
<Relationships xmlns="http://schemas.openxmlformats.org/package/2006/relationships"><Relationship Id="rId9" Type="http://schemas.openxmlformats.org/officeDocument/2006/relationships/image" Target="../media/image33.wmf"/><Relationship Id="rId8" Type="http://schemas.openxmlformats.org/officeDocument/2006/relationships/oleObject" Target="../embeddings/oleObject692.bin"/><Relationship Id="rId7" Type="http://schemas.openxmlformats.org/officeDocument/2006/relationships/image" Target="../media/image10.wmf"/><Relationship Id="rId6" Type="http://schemas.openxmlformats.org/officeDocument/2006/relationships/oleObject" Target="../embeddings/oleObject691.bin"/><Relationship Id="rId5" Type="http://schemas.openxmlformats.org/officeDocument/2006/relationships/image" Target="../media/image32.wmf"/><Relationship Id="rId4" Type="http://schemas.openxmlformats.org/officeDocument/2006/relationships/oleObject" Target="../embeddings/oleObject690.bin"/><Relationship Id="rId3" Type="http://schemas.openxmlformats.org/officeDocument/2006/relationships/image" Target="../media/image31.wmf"/><Relationship Id="rId2" Type="http://schemas.openxmlformats.org/officeDocument/2006/relationships/oleObject" Target="../embeddings/oleObject689.bin"/><Relationship Id="rId19" Type="http://schemas.openxmlformats.org/officeDocument/2006/relationships/vmlDrawing" Target="../drawings/vmlDrawing72.vml"/><Relationship Id="rId18" Type="http://schemas.openxmlformats.org/officeDocument/2006/relationships/slideLayout" Target="../slideLayouts/slideLayout29.xml"/><Relationship Id="rId17" Type="http://schemas.openxmlformats.org/officeDocument/2006/relationships/slide" Target="slide4.xml"/><Relationship Id="rId16" Type="http://schemas.openxmlformats.org/officeDocument/2006/relationships/oleObject" Target="../embeddings/oleObject696.bin"/><Relationship Id="rId15" Type="http://schemas.openxmlformats.org/officeDocument/2006/relationships/image" Target="../media/image545.wmf"/><Relationship Id="rId14" Type="http://schemas.openxmlformats.org/officeDocument/2006/relationships/oleObject" Target="../embeddings/oleObject695.bin"/><Relationship Id="rId13" Type="http://schemas.openxmlformats.org/officeDocument/2006/relationships/image" Target="../media/image542.wmf"/><Relationship Id="rId12" Type="http://schemas.openxmlformats.org/officeDocument/2006/relationships/oleObject" Target="../embeddings/oleObject694.bin"/><Relationship Id="rId11" Type="http://schemas.openxmlformats.org/officeDocument/2006/relationships/image" Target="../media/image539.wmf"/><Relationship Id="rId10" Type="http://schemas.openxmlformats.org/officeDocument/2006/relationships/oleObject" Target="../embeddings/oleObject693.bin"/><Relationship Id="rId1" Type="http://schemas.openxmlformats.org/officeDocument/2006/relationships/image" Target="../media/image4.png"/></Relationships>
</file>

<file path=ppt/slides/_rels/slide7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9.xml"/><Relationship Id="rId5" Type="http://schemas.openxmlformats.org/officeDocument/2006/relationships/slide" Target="slide10.xml"/><Relationship Id="rId4" Type="http://schemas.openxmlformats.org/officeDocument/2006/relationships/image" Target="../media/image57.png"/><Relationship Id="rId3" Type="http://schemas.openxmlformats.org/officeDocument/2006/relationships/image" Target="../media/image18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9.xml"/><Relationship Id="rId4" Type="http://schemas.openxmlformats.org/officeDocument/2006/relationships/image" Target="../media/image546.jpeg"/><Relationship Id="rId3" Type="http://schemas.openxmlformats.org/officeDocument/2006/relationships/image" Target="../media/image18.png"/><Relationship Id="rId2" Type="http://schemas.openxmlformats.org/officeDocument/2006/relationships/image" Target="../media/image4.png"/><Relationship Id="rId1" Type="http://schemas.openxmlformats.org/officeDocument/2006/relationships/image" Target="../media/image5.png"/></Relationships>
</file>

<file path=ppt/slides/_rels/slide7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9.xml"/><Relationship Id="rId3" Type="http://schemas.openxmlformats.org/officeDocument/2006/relationships/image" Target="../media/image18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9.xml"/><Relationship Id="rId4" Type="http://schemas.openxmlformats.org/officeDocument/2006/relationships/image" Target="../media/image18.png"/><Relationship Id="rId3" Type="http://schemas.openxmlformats.org/officeDocument/2006/relationships/image" Target="../media/image547.jpeg"/><Relationship Id="rId2" Type="http://schemas.openxmlformats.org/officeDocument/2006/relationships/image" Target="../media/image4.png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9.bin"/><Relationship Id="rId8" Type="http://schemas.openxmlformats.org/officeDocument/2006/relationships/image" Target="../media/image50.wmf"/><Relationship Id="rId7" Type="http://schemas.openxmlformats.org/officeDocument/2006/relationships/oleObject" Target="../embeddings/oleObject58.bin"/><Relationship Id="rId6" Type="http://schemas.openxmlformats.org/officeDocument/2006/relationships/image" Target="../media/image49.wmf"/><Relationship Id="rId5" Type="http://schemas.openxmlformats.org/officeDocument/2006/relationships/oleObject" Target="../embeddings/oleObject57.bin"/><Relationship Id="rId4" Type="http://schemas.openxmlformats.org/officeDocument/2006/relationships/image" Target="../media/image48.wmf"/><Relationship Id="rId3" Type="http://schemas.openxmlformats.org/officeDocument/2006/relationships/oleObject" Target="../embeddings/oleObject56.bin"/><Relationship Id="rId2" Type="http://schemas.openxmlformats.org/officeDocument/2006/relationships/image" Target="../media/image5.png"/><Relationship Id="rId12" Type="http://schemas.openxmlformats.org/officeDocument/2006/relationships/vmlDrawing" Target="../drawings/vmlDrawing10.vml"/><Relationship Id="rId11" Type="http://schemas.openxmlformats.org/officeDocument/2006/relationships/slideLayout" Target="../slideLayouts/slideLayout29.xml"/><Relationship Id="rId10" Type="http://schemas.openxmlformats.org/officeDocument/2006/relationships/image" Target="../media/image51.wmf"/><Relationship Id="rId1" Type="http://schemas.openxmlformats.org/officeDocument/2006/relationships/image" Target="../media/image4.png"/></Relationships>
</file>

<file path=ppt/slides/_rels/slide80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9.xml"/><Relationship Id="rId5" Type="http://schemas.openxmlformats.org/officeDocument/2006/relationships/slide" Target="slide18.xml"/><Relationship Id="rId4" Type="http://schemas.openxmlformats.org/officeDocument/2006/relationships/image" Target="../media/image57.png"/><Relationship Id="rId3" Type="http://schemas.openxmlformats.org/officeDocument/2006/relationships/image" Target="../media/image18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8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9.xml"/><Relationship Id="rId3" Type="http://schemas.openxmlformats.org/officeDocument/2006/relationships/image" Target="../media/image535.jpe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63.bin"/><Relationship Id="rId8" Type="http://schemas.openxmlformats.org/officeDocument/2006/relationships/image" Target="../media/image54.wmf"/><Relationship Id="rId7" Type="http://schemas.openxmlformats.org/officeDocument/2006/relationships/oleObject" Target="../embeddings/oleObject62.bin"/><Relationship Id="rId6" Type="http://schemas.openxmlformats.org/officeDocument/2006/relationships/image" Target="../media/image53.wmf"/><Relationship Id="rId5" Type="http://schemas.openxmlformats.org/officeDocument/2006/relationships/oleObject" Target="../embeddings/oleObject61.bin"/><Relationship Id="rId4" Type="http://schemas.openxmlformats.org/officeDocument/2006/relationships/image" Target="../media/image52.wmf"/><Relationship Id="rId3" Type="http://schemas.openxmlformats.org/officeDocument/2006/relationships/oleObject" Target="../embeddings/oleObject60.bin"/><Relationship Id="rId2" Type="http://schemas.openxmlformats.org/officeDocument/2006/relationships/image" Target="../media/image5.png"/><Relationship Id="rId15" Type="http://schemas.openxmlformats.org/officeDocument/2006/relationships/vmlDrawing" Target="../drawings/vmlDrawing11.vml"/><Relationship Id="rId14" Type="http://schemas.openxmlformats.org/officeDocument/2006/relationships/slideLayout" Target="../slideLayouts/slideLayout29.xml"/><Relationship Id="rId13" Type="http://schemas.openxmlformats.org/officeDocument/2006/relationships/image" Target="../media/image57.png"/><Relationship Id="rId12" Type="http://schemas.openxmlformats.org/officeDocument/2006/relationships/image" Target="../media/image56.wmf"/><Relationship Id="rId11" Type="http://schemas.openxmlformats.org/officeDocument/2006/relationships/oleObject" Target="../embeddings/oleObject64.bin"/><Relationship Id="rId10" Type="http://schemas.openxmlformats.org/officeDocument/2006/relationships/image" Target="../media/image55.wmf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7" name="Picture 2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200275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98" name="Picture 3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99" name="Picture 4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2450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00" name="Picture 5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01" name="Picture 6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64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02" name="Picture 7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48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03" name="Picture 8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04" name="Picture 9" descr="xsf"/>
          <p:cNvPicPr>
            <a:picLocks noChangeAspect="1" noChangeArrowheads="1"/>
          </p:cNvPicPr>
          <p:nvPr/>
        </p:nvPicPr>
        <p:blipFill>
          <a:blip r:embed="rId1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05" name="Picture 10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06" name="Picture 11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07" name="Picture 12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08" name="Picture 13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09" name="Picture 14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10" name="Picture 15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11" name="Picture 16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12" name="Picture 17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13" name="Picture 18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49561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14" name="Picture 19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49545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15" name="Picture 20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4953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16" name="Picture 21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74774" name="Text Box 22"/>
          <p:cNvSpPr txBox="1">
            <a:spLocks noChangeArrowheads="1"/>
          </p:cNvSpPr>
          <p:nvPr/>
        </p:nvSpPr>
        <p:spPr bwMode="auto">
          <a:xfrm>
            <a:off x="722313" y="727075"/>
            <a:ext cx="4521200" cy="609600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0" rIns="0" bIns="0">
            <a:spAutoFit/>
          </a:bodyPr>
          <a:lstStyle/>
          <a:p>
            <a:pPr>
              <a:defRPr/>
            </a:pPr>
            <a:r>
              <a:rPr kumimoji="1" lang="zh-CN" altLang="en-US" sz="4000">
                <a:solidFill>
                  <a:srgbClr val="000099"/>
                </a:solidFill>
                <a:latin typeface="宋体" panose="02010600030101010101" charset="-122"/>
              </a:rPr>
              <a:t>第二章 </a:t>
            </a:r>
            <a:r>
              <a:rPr kumimoji="1" lang="zh-CN" altLang="en-US" sz="4000">
                <a:solidFill>
                  <a:srgbClr val="000099"/>
                </a:solidFill>
              </a:rPr>
              <a:t>解析函数</a:t>
            </a:r>
            <a:endParaRPr kumimoji="1" lang="zh-CN" altLang="en-US" sz="4000">
              <a:solidFill>
                <a:srgbClr val="000099"/>
              </a:solidFill>
            </a:endParaRPr>
          </a:p>
        </p:txBody>
      </p:sp>
      <p:grpSp>
        <p:nvGrpSpPr>
          <p:cNvPr id="74780" name="Group 28"/>
          <p:cNvGrpSpPr/>
          <p:nvPr/>
        </p:nvGrpSpPr>
        <p:grpSpPr bwMode="auto">
          <a:xfrm>
            <a:off x="817563" y="1597025"/>
            <a:ext cx="6743700" cy="1987550"/>
            <a:chOff x="515" y="1006"/>
            <a:chExt cx="4248" cy="1252"/>
          </a:xfrm>
        </p:grpSpPr>
        <p:sp>
          <p:nvSpPr>
            <p:cNvPr id="74776" name="Text Box 24"/>
            <p:cNvSpPr txBox="1">
              <a:spLocks noChangeArrowheads="1"/>
            </p:cNvSpPr>
            <p:nvPr/>
          </p:nvSpPr>
          <p:spPr bwMode="auto">
            <a:xfrm>
              <a:off x="516" y="1450"/>
              <a:ext cx="4247" cy="36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en-US" altLang="zh-CN" sz="3200">
                  <a:solidFill>
                    <a:srgbClr val="000099"/>
                  </a:solidFill>
                </a:rPr>
                <a:t>§2.2  </a:t>
              </a:r>
              <a:r>
                <a:rPr kumimoji="1" lang="zh-CN" altLang="en-US" sz="3200">
                  <a:solidFill>
                    <a:srgbClr val="000099"/>
                  </a:solidFill>
                </a:rPr>
                <a:t>解析函数和调和函数的关系</a:t>
              </a:r>
              <a:endParaRPr kumimoji="1" lang="zh-CN" altLang="en-US" sz="3200">
                <a:solidFill>
                  <a:srgbClr val="000099"/>
                </a:solidFill>
              </a:endParaRPr>
            </a:p>
          </p:txBody>
        </p:sp>
        <p:sp>
          <p:nvSpPr>
            <p:cNvPr id="74777" name="Text Box 25"/>
            <p:cNvSpPr txBox="1">
              <a:spLocks noChangeArrowheads="1"/>
            </p:cNvSpPr>
            <p:nvPr/>
          </p:nvSpPr>
          <p:spPr bwMode="auto">
            <a:xfrm>
              <a:off x="516" y="1006"/>
              <a:ext cx="3089" cy="36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en-US" altLang="zh-CN" sz="3200">
                  <a:solidFill>
                    <a:srgbClr val="000099"/>
                  </a:solidFill>
                </a:rPr>
                <a:t>§2.1  </a:t>
              </a:r>
              <a:r>
                <a:rPr kumimoji="1" lang="zh-CN" altLang="en-US" sz="3200">
                  <a:solidFill>
                    <a:srgbClr val="000099"/>
                  </a:solidFill>
                </a:rPr>
                <a:t>解析函数的概念</a:t>
              </a:r>
              <a:endParaRPr kumimoji="1" lang="zh-CN" altLang="en-US" sz="3200">
                <a:solidFill>
                  <a:srgbClr val="000099"/>
                </a:solidFill>
              </a:endParaRPr>
            </a:p>
          </p:txBody>
        </p:sp>
        <p:sp>
          <p:nvSpPr>
            <p:cNvPr id="74778" name="Text Box 26"/>
            <p:cNvSpPr txBox="1">
              <a:spLocks noChangeArrowheads="1"/>
            </p:cNvSpPr>
            <p:nvPr/>
          </p:nvSpPr>
          <p:spPr bwMode="auto">
            <a:xfrm>
              <a:off x="515" y="1893"/>
              <a:ext cx="2355" cy="36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en-US" altLang="zh-CN" sz="3200">
                  <a:solidFill>
                    <a:srgbClr val="000099"/>
                  </a:solidFill>
                </a:rPr>
                <a:t>§2.3  </a:t>
              </a:r>
              <a:r>
                <a:rPr kumimoji="1" lang="zh-CN" altLang="en-US" sz="3200">
                  <a:solidFill>
                    <a:srgbClr val="000099"/>
                  </a:solidFill>
                </a:rPr>
                <a:t>初等函数</a:t>
              </a:r>
              <a:endParaRPr kumimoji="1" lang="zh-CN" altLang="en-US" sz="3200">
                <a:solidFill>
                  <a:srgbClr val="000099"/>
                </a:solidFill>
              </a:endParaRPr>
            </a:p>
          </p:txBody>
        </p:sp>
      </p:grpSp>
      <p:pic>
        <p:nvPicPr>
          <p:cNvPr id="29719" name="Picture 27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5980113"/>
            <a:ext cx="219075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4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74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7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7" name="Picture 2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200275" y="326231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18" name="Picture 3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32607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19" name="Picture 4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2450" y="326231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20" name="Picture 5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32607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21" name="Picture 6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2512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22" name="Picture 7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24961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23" name="Picture 8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17462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24" name="Picture 9" descr="xsf"/>
          <p:cNvPicPr>
            <a:picLocks noChangeAspect="1" noChangeArrowheads="1"/>
          </p:cNvPicPr>
          <p:nvPr/>
        </p:nvPicPr>
        <p:blipFill>
          <a:blip r:embed="rId1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17446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25" name="Picture 10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17462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26" name="Picture 11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17446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27" name="Picture 12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17462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28" name="Picture 13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17446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29" name="Picture 14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30" name="Picture 15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31" name="Picture 16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32" name="Picture 17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33" name="Picture 18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49561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34" name="Picture 19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49545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35" name="Picture 20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4953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36" name="Picture 21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85014" name="Rectangle 22"/>
          <p:cNvSpPr>
            <a:spLocks noChangeArrowheads="1"/>
          </p:cNvSpPr>
          <p:nvPr/>
        </p:nvSpPr>
        <p:spPr bwMode="auto">
          <a:xfrm>
            <a:off x="536575" y="568325"/>
            <a:ext cx="2505075" cy="51911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zh-CN" altLang="en-US" sz="2800">
                <a:solidFill>
                  <a:srgbClr val="000099"/>
                </a:solidFill>
              </a:rPr>
              <a:t>二、</a:t>
            </a:r>
            <a:r>
              <a:rPr lang="zh-CN" altLang="en-US" sz="2800">
                <a:solidFill>
                  <a:srgbClr val="000099"/>
                </a:solidFill>
              </a:rPr>
              <a:t>解析函数  </a:t>
            </a:r>
            <a:endParaRPr lang="zh-CN" altLang="en-US" sz="2800">
              <a:solidFill>
                <a:srgbClr val="000099"/>
              </a:solidFill>
            </a:endParaRPr>
          </a:p>
        </p:txBody>
      </p:sp>
      <p:grpSp>
        <p:nvGrpSpPr>
          <p:cNvPr id="85015" name="Group 23"/>
          <p:cNvGrpSpPr/>
          <p:nvPr/>
        </p:nvGrpSpPr>
        <p:grpSpPr bwMode="auto">
          <a:xfrm>
            <a:off x="1781175" y="1782763"/>
            <a:ext cx="3822700" cy="460375"/>
            <a:chOff x="1122" y="1105"/>
            <a:chExt cx="2408" cy="290"/>
          </a:xfrm>
        </p:grpSpPr>
        <p:sp>
          <p:nvSpPr>
            <p:cNvPr id="85016" name="Rectangle 24"/>
            <p:cNvSpPr>
              <a:spLocks noChangeArrowheads="1"/>
            </p:cNvSpPr>
            <p:nvPr/>
          </p:nvSpPr>
          <p:spPr bwMode="auto">
            <a:xfrm>
              <a:off x="1122" y="1105"/>
              <a:ext cx="2408" cy="29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zh-CN" altLang="en-US" dirty="0"/>
                <a:t>则称           在     </a:t>
              </a:r>
              <a:r>
                <a:rPr kumimoji="1" lang="zh-CN" altLang="en-US" u="sng" dirty="0">
                  <a:solidFill>
                    <a:schemeClr val="folHlink"/>
                  </a:solidFill>
                  <a:ea typeface="楷体_GB2312" charset="0"/>
                  <a:cs typeface="楷体_GB2312" charset="0"/>
                </a:rPr>
                <a:t>点</a:t>
              </a:r>
              <a:r>
                <a:rPr kumimoji="1" lang="zh-CN" altLang="en-US" u="sng" dirty="0">
                  <a:solidFill>
                    <a:schemeClr val="folHlink"/>
                  </a:solidFill>
                  <a:ea typeface="楷体" panose="02010609060101010101" charset="-122"/>
                  <a:cs typeface="楷体" panose="02010609060101010101" charset="-122"/>
                </a:rPr>
                <a:t>解析</a:t>
              </a:r>
              <a:r>
                <a:rPr kumimoji="1" lang="zh-CN" altLang="en-US" dirty="0"/>
                <a:t>；</a:t>
              </a:r>
              <a:endParaRPr kumimoji="1" lang="zh-CN" altLang="en-US" dirty="0"/>
            </a:p>
          </p:txBody>
        </p:sp>
        <p:graphicFrame>
          <p:nvGraphicFramePr>
            <p:cNvPr id="9288" name="Object 25"/>
            <p:cNvGraphicFramePr>
              <a:graphicFrameLocks noChangeAspect="1"/>
            </p:cNvGraphicFramePr>
            <p:nvPr/>
          </p:nvGraphicFramePr>
          <p:xfrm>
            <a:off x="1566" y="1160"/>
            <a:ext cx="486" cy="2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8496" name="公式" r:id="rId3" imgW="635000" imgH="342900" progId="Equation.3">
                    <p:embed/>
                  </p:oleObj>
                </mc:Choice>
                <mc:Fallback>
                  <p:oleObj name="公式" r:id="rId3" imgW="635000" imgH="342900" progId="Equation.3">
                    <p:embed/>
                    <p:pic>
                      <p:nvPicPr>
                        <p:cNvPr id="0" name="图片 26849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66" y="1160"/>
                          <a:ext cx="486" cy="2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89" name="Object 26"/>
            <p:cNvGraphicFramePr>
              <a:graphicFrameLocks noChangeAspect="1"/>
            </p:cNvGraphicFramePr>
            <p:nvPr/>
          </p:nvGraphicFramePr>
          <p:xfrm>
            <a:off x="2286" y="1124"/>
            <a:ext cx="199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8497" name="公式" r:id="rId5" imgW="266700" imgH="381000" progId="Equation.3">
                    <p:embed/>
                  </p:oleObj>
                </mc:Choice>
                <mc:Fallback>
                  <p:oleObj name="公式" r:id="rId5" imgW="266700" imgH="381000" progId="Equation.3">
                    <p:embed/>
                    <p:pic>
                      <p:nvPicPr>
                        <p:cNvPr id="0" name="图片 26849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86" y="1124"/>
                          <a:ext cx="199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5019" name="Group 27"/>
          <p:cNvGrpSpPr/>
          <p:nvPr/>
        </p:nvGrpSpPr>
        <p:grpSpPr bwMode="auto">
          <a:xfrm>
            <a:off x="533400" y="1190625"/>
            <a:ext cx="8610600" cy="488950"/>
            <a:chOff x="336" y="732"/>
            <a:chExt cx="5424" cy="308"/>
          </a:xfrm>
        </p:grpSpPr>
        <p:sp>
          <p:nvSpPr>
            <p:cNvPr id="85020" name="Rectangle 28"/>
            <p:cNvSpPr>
              <a:spLocks noChangeArrowheads="1"/>
            </p:cNvSpPr>
            <p:nvPr/>
          </p:nvSpPr>
          <p:spPr bwMode="auto">
            <a:xfrm>
              <a:off x="851" y="750"/>
              <a:ext cx="4909" cy="29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en-US" altLang="zh-CN" dirty="0"/>
                <a:t>(1) </a:t>
              </a:r>
              <a:r>
                <a:rPr kumimoji="1" lang="zh-CN" altLang="en-US" dirty="0"/>
                <a:t>如果函数          在  </a:t>
              </a:r>
              <a:r>
                <a:rPr kumimoji="1" lang="zh-CN" altLang="en-US" u="sng" dirty="0">
                  <a:solidFill>
                    <a:srgbClr val="CC0000"/>
                  </a:solidFill>
                  <a:ea typeface="楷体" panose="02010609060101010101" charset="-122"/>
                  <a:cs typeface="楷体" panose="02010609060101010101" charset="-122"/>
                </a:rPr>
                <a:t>   点</a:t>
              </a:r>
              <a:r>
                <a:rPr kumimoji="1" lang="zh-CN" altLang="en-US" dirty="0"/>
                <a:t>以及  </a:t>
              </a:r>
              <a:r>
                <a:rPr kumimoji="1" lang="zh-CN" altLang="en-US" u="sng" dirty="0">
                  <a:solidFill>
                    <a:srgbClr val="CC0000"/>
                  </a:solidFill>
                </a:rPr>
                <a:t>   </a:t>
              </a:r>
              <a:r>
                <a:rPr kumimoji="1" lang="zh-CN" altLang="en-US" u="sng" dirty="0">
                  <a:solidFill>
                    <a:srgbClr val="CC0000"/>
                  </a:solidFill>
                  <a:ea typeface="楷体" panose="02010609060101010101" charset="-122"/>
                  <a:cs typeface="楷体" panose="02010609060101010101" charset="-122"/>
                </a:rPr>
                <a:t>点的邻域内</a:t>
              </a:r>
              <a:r>
                <a:rPr kumimoji="1" lang="zh-CN" altLang="en-US" dirty="0"/>
                <a:t>处处可导，</a:t>
              </a:r>
              <a:endParaRPr kumimoji="1" lang="zh-CN" altLang="en-US" dirty="0"/>
            </a:p>
          </p:txBody>
        </p:sp>
        <p:graphicFrame>
          <p:nvGraphicFramePr>
            <p:cNvPr id="9283" name="Object 29"/>
            <p:cNvGraphicFramePr/>
            <p:nvPr/>
          </p:nvGraphicFramePr>
          <p:xfrm>
            <a:off x="1999" y="791"/>
            <a:ext cx="399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8498" name="公式" r:id="rId7" imgW="635000" imgH="342900" progId="Equation.3">
                    <p:embed/>
                  </p:oleObj>
                </mc:Choice>
                <mc:Fallback>
                  <p:oleObj name="公式" r:id="rId7" imgW="635000" imgH="342900" progId="Equation.3">
                    <p:embed/>
                    <p:pic>
                      <p:nvPicPr>
                        <p:cNvPr id="0" name="图片 268497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99" y="791"/>
                          <a:ext cx="399" cy="2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84" name="Object 30"/>
            <p:cNvGraphicFramePr>
              <a:graphicFrameLocks noChangeAspect="1"/>
            </p:cNvGraphicFramePr>
            <p:nvPr/>
          </p:nvGraphicFramePr>
          <p:xfrm>
            <a:off x="2670" y="755"/>
            <a:ext cx="199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8499" name="公式" r:id="rId9" imgW="266700" imgH="381000" progId="Equation.3">
                    <p:embed/>
                  </p:oleObj>
                </mc:Choice>
                <mc:Fallback>
                  <p:oleObj name="公式" r:id="rId9" imgW="266700" imgH="381000" progId="Equation.3">
                    <p:embed/>
                    <p:pic>
                      <p:nvPicPr>
                        <p:cNvPr id="0" name="图片 26849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70" y="755"/>
                          <a:ext cx="199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85" name="Object 31"/>
            <p:cNvGraphicFramePr>
              <a:graphicFrameLocks noChangeAspect="1"/>
            </p:cNvGraphicFramePr>
            <p:nvPr/>
          </p:nvGraphicFramePr>
          <p:xfrm>
            <a:off x="3480" y="754"/>
            <a:ext cx="199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8500" name="公式" r:id="rId11" imgW="266700" imgH="381000" progId="Equation.3">
                    <p:embed/>
                  </p:oleObj>
                </mc:Choice>
                <mc:Fallback>
                  <p:oleObj name="公式" r:id="rId11" imgW="266700" imgH="381000" progId="Equation.3">
                    <p:embed/>
                    <p:pic>
                      <p:nvPicPr>
                        <p:cNvPr id="0" name="图片 26849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80" y="754"/>
                          <a:ext cx="199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5024" name="Rectangle 32"/>
            <p:cNvSpPr>
              <a:spLocks noChangeArrowheads="1"/>
            </p:cNvSpPr>
            <p:nvPr/>
          </p:nvSpPr>
          <p:spPr bwMode="auto">
            <a:xfrm>
              <a:off x="336" y="732"/>
              <a:ext cx="850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zh-CN" altLang="en-US">
                  <a:solidFill>
                    <a:srgbClr val="0000FF"/>
                  </a:solidFill>
                </a:rPr>
                <a:t>定义</a:t>
              </a:r>
              <a:endParaRPr kumimoji="1" lang="zh-CN" altLang="en-US">
                <a:solidFill>
                  <a:srgbClr val="0000FF"/>
                </a:solidFill>
              </a:endParaRPr>
            </a:p>
          </p:txBody>
        </p:sp>
      </p:grpSp>
      <p:grpSp>
        <p:nvGrpSpPr>
          <p:cNvPr id="85025" name="Group 33"/>
          <p:cNvGrpSpPr/>
          <p:nvPr/>
        </p:nvGrpSpPr>
        <p:grpSpPr bwMode="auto">
          <a:xfrm>
            <a:off x="1349375" y="2474913"/>
            <a:ext cx="6481763" cy="460375"/>
            <a:chOff x="850" y="1493"/>
            <a:chExt cx="4083" cy="290"/>
          </a:xfrm>
        </p:grpSpPr>
        <p:sp>
          <p:nvSpPr>
            <p:cNvPr id="85026" name="Rectangle 34"/>
            <p:cNvSpPr>
              <a:spLocks noChangeArrowheads="1"/>
            </p:cNvSpPr>
            <p:nvPr/>
          </p:nvSpPr>
          <p:spPr bwMode="auto">
            <a:xfrm>
              <a:off x="850" y="1493"/>
              <a:ext cx="4083" cy="29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en-US" altLang="zh-CN" dirty="0"/>
                <a:t>(2) </a:t>
              </a:r>
              <a:r>
                <a:rPr kumimoji="1" lang="zh-CN" altLang="en-US" dirty="0"/>
                <a:t>如果函数     </a:t>
              </a:r>
              <a:r>
                <a:rPr kumimoji="1" lang="zh-CN" altLang="en-US" baseline="-25000" dirty="0"/>
                <a:t> </a:t>
              </a:r>
              <a:r>
                <a:rPr kumimoji="1" lang="zh-CN" altLang="en-US" dirty="0"/>
                <a:t>    在区域</a:t>
              </a:r>
              <a:r>
                <a:rPr kumimoji="1" lang="zh-CN" altLang="en-US" baseline="-25000" dirty="0"/>
                <a:t> </a:t>
              </a:r>
              <a:r>
                <a:rPr kumimoji="1" lang="en-US" altLang="zh-CN" i="1" dirty="0"/>
                <a:t>D</a:t>
              </a:r>
              <a:r>
                <a:rPr kumimoji="1" lang="en-US" altLang="zh-CN" sz="1000" i="1" baseline="-25000" dirty="0"/>
                <a:t> </a:t>
              </a:r>
              <a:r>
                <a:rPr kumimoji="1" lang="zh-CN" altLang="en-US" dirty="0"/>
                <a:t>内的</a:t>
              </a:r>
              <a:r>
                <a:rPr kumimoji="1" lang="zh-CN" altLang="en-US" u="sng" dirty="0">
                  <a:solidFill>
                    <a:srgbClr val="CC0000"/>
                  </a:solidFill>
                  <a:ea typeface="楷体" panose="02010609060101010101" charset="-122"/>
                  <a:cs typeface="楷体" panose="02010609060101010101" charset="-122"/>
                </a:rPr>
                <a:t>每一点</a:t>
              </a:r>
              <a:r>
                <a:rPr kumimoji="1" lang="zh-CN" altLang="en-US" dirty="0"/>
                <a:t>解析，</a:t>
              </a:r>
              <a:endParaRPr kumimoji="1" lang="zh-CN" altLang="en-US" dirty="0"/>
            </a:p>
          </p:txBody>
        </p:sp>
        <p:graphicFrame>
          <p:nvGraphicFramePr>
            <p:cNvPr id="9281" name="Object 35"/>
            <p:cNvGraphicFramePr/>
            <p:nvPr/>
          </p:nvGraphicFramePr>
          <p:xfrm>
            <a:off x="1980" y="1534"/>
            <a:ext cx="399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8501" name="公式" r:id="rId13" imgW="635000" imgH="342900" progId="Equation.3">
                    <p:embed/>
                  </p:oleObj>
                </mc:Choice>
                <mc:Fallback>
                  <p:oleObj name="公式" r:id="rId13" imgW="635000" imgH="342900" progId="Equation.3">
                    <p:embed/>
                    <p:pic>
                      <p:nvPicPr>
                        <p:cNvPr id="0" name="图片 268500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80" y="1534"/>
                          <a:ext cx="399" cy="2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5028" name="Group 36"/>
          <p:cNvGrpSpPr/>
          <p:nvPr/>
        </p:nvGrpSpPr>
        <p:grpSpPr bwMode="auto">
          <a:xfrm>
            <a:off x="7313613" y="2455863"/>
            <a:ext cx="1385887" cy="457200"/>
            <a:chOff x="4607" y="1481"/>
            <a:chExt cx="873" cy="288"/>
          </a:xfrm>
        </p:grpSpPr>
        <p:sp>
          <p:nvSpPr>
            <p:cNvPr id="85029" name="Rectangle 37"/>
            <p:cNvSpPr>
              <a:spLocks noChangeArrowheads="1"/>
            </p:cNvSpPr>
            <p:nvPr/>
          </p:nvSpPr>
          <p:spPr bwMode="auto">
            <a:xfrm>
              <a:off x="4607" y="1481"/>
              <a:ext cx="710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zh-CN" altLang="en-US"/>
                <a:t>则称</a:t>
              </a:r>
              <a:endParaRPr kumimoji="1" lang="zh-CN" altLang="en-US"/>
            </a:p>
          </p:txBody>
        </p:sp>
        <p:graphicFrame>
          <p:nvGraphicFramePr>
            <p:cNvPr id="9279" name="Object 38"/>
            <p:cNvGraphicFramePr/>
            <p:nvPr/>
          </p:nvGraphicFramePr>
          <p:xfrm>
            <a:off x="5081" y="1537"/>
            <a:ext cx="399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8502" name="公式" r:id="rId14" imgW="635000" imgH="342900" progId="Equation.3">
                    <p:embed/>
                  </p:oleObj>
                </mc:Choice>
                <mc:Fallback>
                  <p:oleObj name="公式" r:id="rId14" imgW="635000" imgH="342900" progId="Equation.3">
                    <p:embed/>
                    <p:pic>
                      <p:nvPicPr>
                        <p:cNvPr id="0" name="图片 268501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81" y="1537"/>
                          <a:ext cx="399" cy="2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5031" name="Group 39"/>
          <p:cNvGrpSpPr/>
          <p:nvPr/>
        </p:nvGrpSpPr>
        <p:grpSpPr bwMode="auto">
          <a:xfrm>
            <a:off x="1771650" y="3048000"/>
            <a:ext cx="7138988" cy="461963"/>
            <a:chOff x="1116" y="1854"/>
            <a:chExt cx="4497" cy="291"/>
          </a:xfrm>
        </p:grpSpPr>
        <p:sp>
          <p:nvSpPr>
            <p:cNvPr id="85032" name="Rectangle 40"/>
            <p:cNvSpPr>
              <a:spLocks noChangeArrowheads="1"/>
            </p:cNvSpPr>
            <p:nvPr/>
          </p:nvSpPr>
          <p:spPr bwMode="auto">
            <a:xfrm>
              <a:off x="2646" y="1855"/>
              <a:ext cx="2967" cy="29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zh-CN" altLang="en-US" dirty="0"/>
                <a:t>或者称         是</a:t>
              </a:r>
              <a:r>
                <a:rPr kumimoji="1" lang="zh-CN" altLang="en-US" baseline="-25000" dirty="0"/>
                <a:t> </a:t>
              </a:r>
              <a:r>
                <a:rPr kumimoji="1" lang="en-US" altLang="zh-CN" i="1" dirty="0"/>
                <a:t>D</a:t>
              </a:r>
              <a:r>
                <a:rPr kumimoji="1" lang="en-US" altLang="zh-CN" i="1" baseline="-25000" dirty="0"/>
                <a:t> </a:t>
              </a:r>
              <a:r>
                <a:rPr kumimoji="1" lang="zh-CN" altLang="en-US" dirty="0"/>
                <a:t>内的</a:t>
              </a:r>
              <a:r>
                <a:rPr kumimoji="1" lang="zh-CN" altLang="en-US" u="sng" dirty="0">
                  <a:solidFill>
                    <a:schemeClr val="folHlink"/>
                  </a:solidFill>
                  <a:ea typeface="楷体" panose="02010609060101010101" charset="-122"/>
                  <a:cs typeface="楷体" panose="02010609060101010101" charset="-122"/>
                </a:rPr>
                <a:t>解析函数</a:t>
              </a:r>
              <a:r>
                <a:rPr kumimoji="1" lang="zh-CN" altLang="en-US" dirty="0"/>
                <a:t>。</a:t>
              </a:r>
              <a:endParaRPr kumimoji="1" lang="zh-CN" altLang="en-US" dirty="0"/>
            </a:p>
          </p:txBody>
        </p:sp>
        <p:sp>
          <p:nvSpPr>
            <p:cNvPr id="85033" name="Rectangle 41"/>
            <p:cNvSpPr>
              <a:spLocks noChangeArrowheads="1"/>
            </p:cNvSpPr>
            <p:nvPr/>
          </p:nvSpPr>
          <p:spPr bwMode="auto">
            <a:xfrm>
              <a:off x="1116" y="1854"/>
              <a:ext cx="1977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zh-CN" altLang="en-US"/>
                <a:t>在</a:t>
              </a:r>
              <a:r>
                <a:rPr kumimoji="1" lang="zh-CN" altLang="en-US" u="sng">
                  <a:solidFill>
                    <a:schemeClr val="folHlink"/>
                  </a:solidFill>
                  <a:ea typeface="楷体" panose="02010609060101010101" charset="-122"/>
                  <a:cs typeface="楷体" panose="02010609060101010101" charset="-122"/>
                </a:rPr>
                <a:t>区域</a:t>
              </a:r>
              <a:r>
                <a:rPr kumimoji="1" lang="zh-CN" altLang="en-US" sz="1400" u="sng">
                  <a:solidFill>
                    <a:schemeClr val="folHlink"/>
                  </a:solidFill>
                  <a:ea typeface="楷体" panose="02010609060101010101" charset="-122"/>
                  <a:cs typeface="楷体" panose="02010609060101010101" charset="-122"/>
                </a:rPr>
                <a:t> </a:t>
              </a:r>
              <a:r>
                <a:rPr kumimoji="1" lang="en-US" altLang="zh-CN" i="1" u="sng">
                  <a:solidFill>
                    <a:schemeClr val="folHlink"/>
                  </a:solidFill>
                  <a:ea typeface="楷体" panose="02010609060101010101" charset="-122"/>
                  <a:cs typeface="楷体" panose="02010609060101010101" charset="-122"/>
                </a:rPr>
                <a:t>D </a:t>
              </a:r>
              <a:r>
                <a:rPr kumimoji="1" lang="zh-CN" altLang="en-US" u="sng">
                  <a:solidFill>
                    <a:schemeClr val="folHlink"/>
                  </a:solidFill>
                  <a:ea typeface="楷体" panose="02010609060101010101" charset="-122"/>
                  <a:cs typeface="楷体" panose="02010609060101010101" charset="-122"/>
                </a:rPr>
                <a:t>内解析</a:t>
              </a:r>
              <a:r>
                <a:rPr kumimoji="1" lang="zh-CN" altLang="en-US"/>
                <a:t>，</a:t>
              </a:r>
              <a:endParaRPr kumimoji="1" lang="zh-CN" altLang="en-US"/>
            </a:p>
          </p:txBody>
        </p:sp>
        <p:graphicFrame>
          <p:nvGraphicFramePr>
            <p:cNvPr id="9277" name="Object 42"/>
            <p:cNvGraphicFramePr/>
            <p:nvPr/>
          </p:nvGraphicFramePr>
          <p:xfrm>
            <a:off x="3305" y="1899"/>
            <a:ext cx="399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8503" name="公式" r:id="rId15" imgW="635000" imgH="342900" progId="Equation.3">
                    <p:embed/>
                  </p:oleObj>
                </mc:Choice>
                <mc:Fallback>
                  <p:oleObj name="公式" r:id="rId15" imgW="635000" imgH="342900" progId="Equation.3">
                    <p:embed/>
                    <p:pic>
                      <p:nvPicPr>
                        <p:cNvPr id="0" name="图片 268502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05" y="1899"/>
                          <a:ext cx="399" cy="2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5035" name="Rectangle 43"/>
          <p:cNvSpPr>
            <a:spLocks noChangeArrowheads="1"/>
          </p:cNvSpPr>
          <p:nvPr/>
        </p:nvSpPr>
        <p:spPr bwMode="auto">
          <a:xfrm>
            <a:off x="531813" y="5546725"/>
            <a:ext cx="1154112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kumimoji="1" lang="zh-CN" altLang="en-US">
                <a:solidFill>
                  <a:srgbClr val="0000FF"/>
                </a:solidFill>
              </a:rPr>
              <a:t>奇点</a:t>
            </a:r>
            <a:endParaRPr kumimoji="1" lang="zh-CN" altLang="en-US">
              <a:solidFill>
                <a:srgbClr val="0000FF"/>
              </a:solidFill>
            </a:endParaRPr>
          </a:p>
        </p:txBody>
      </p:sp>
      <p:grpSp>
        <p:nvGrpSpPr>
          <p:cNvPr id="85036" name="Group 44"/>
          <p:cNvGrpSpPr/>
          <p:nvPr/>
        </p:nvGrpSpPr>
        <p:grpSpPr bwMode="auto">
          <a:xfrm>
            <a:off x="1349375" y="5575300"/>
            <a:ext cx="7794625" cy="461963"/>
            <a:chOff x="850" y="3269"/>
            <a:chExt cx="4910" cy="291"/>
          </a:xfrm>
        </p:grpSpPr>
        <p:sp>
          <p:nvSpPr>
            <p:cNvPr id="85037" name="Rectangle 45"/>
            <p:cNvSpPr>
              <a:spLocks noChangeArrowheads="1"/>
            </p:cNvSpPr>
            <p:nvPr/>
          </p:nvSpPr>
          <p:spPr bwMode="auto">
            <a:xfrm>
              <a:off x="3461" y="3270"/>
              <a:ext cx="2299" cy="29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zh-CN" altLang="en-US" dirty="0"/>
                <a:t>则称     为          的</a:t>
              </a:r>
              <a:r>
                <a:rPr kumimoji="1" lang="zh-CN" altLang="en-US" u="sng" dirty="0">
                  <a:solidFill>
                    <a:schemeClr val="folHlink"/>
                  </a:solidFill>
                  <a:ea typeface="楷体" panose="02010609060101010101" charset="-122"/>
                  <a:cs typeface="楷体" panose="02010609060101010101" charset="-122"/>
                </a:rPr>
                <a:t>奇点</a:t>
              </a:r>
              <a:r>
                <a:rPr kumimoji="1" lang="zh-CN" altLang="en-US" dirty="0"/>
                <a:t>。</a:t>
              </a:r>
              <a:endParaRPr kumimoji="1" lang="zh-CN" altLang="en-US" dirty="0"/>
            </a:p>
          </p:txBody>
        </p:sp>
        <p:sp>
          <p:nvSpPr>
            <p:cNvPr id="85038" name="Rectangle 46"/>
            <p:cNvSpPr>
              <a:spLocks noChangeArrowheads="1"/>
            </p:cNvSpPr>
            <p:nvPr/>
          </p:nvSpPr>
          <p:spPr bwMode="auto">
            <a:xfrm>
              <a:off x="850" y="3269"/>
              <a:ext cx="2977" cy="29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zh-CN" altLang="en-US" dirty="0"/>
                <a:t>如果函数           在     点不解析，</a:t>
              </a:r>
              <a:endParaRPr kumimoji="1" lang="zh-CN" altLang="en-US" dirty="0"/>
            </a:p>
          </p:txBody>
        </p:sp>
        <p:graphicFrame>
          <p:nvGraphicFramePr>
            <p:cNvPr id="9271" name="Object 47"/>
            <p:cNvGraphicFramePr/>
            <p:nvPr/>
          </p:nvGraphicFramePr>
          <p:xfrm>
            <a:off x="1722" y="3310"/>
            <a:ext cx="399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8504" name="公式" r:id="rId16" imgW="635000" imgH="342900" progId="Equation.3">
                    <p:embed/>
                  </p:oleObj>
                </mc:Choice>
                <mc:Fallback>
                  <p:oleObj name="公式" r:id="rId16" imgW="635000" imgH="342900" progId="Equation.3">
                    <p:embed/>
                    <p:pic>
                      <p:nvPicPr>
                        <p:cNvPr id="0" name="图片 268503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22" y="3310"/>
                          <a:ext cx="399" cy="2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72" name="Object 48"/>
            <p:cNvGraphicFramePr>
              <a:graphicFrameLocks noChangeAspect="1"/>
            </p:cNvGraphicFramePr>
            <p:nvPr/>
          </p:nvGraphicFramePr>
          <p:xfrm>
            <a:off x="3941" y="3289"/>
            <a:ext cx="199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8505" name="公式" r:id="rId17" imgW="266700" imgH="381000" progId="Equation.3">
                    <p:embed/>
                  </p:oleObj>
                </mc:Choice>
                <mc:Fallback>
                  <p:oleObj name="公式" r:id="rId17" imgW="266700" imgH="381000" progId="Equation.3">
                    <p:embed/>
                    <p:pic>
                      <p:nvPicPr>
                        <p:cNvPr id="0" name="图片 26850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41" y="3289"/>
                          <a:ext cx="199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73" name="Object 49"/>
            <p:cNvGraphicFramePr>
              <a:graphicFrameLocks noChangeAspect="1"/>
            </p:cNvGraphicFramePr>
            <p:nvPr/>
          </p:nvGraphicFramePr>
          <p:xfrm>
            <a:off x="2387" y="3277"/>
            <a:ext cx="199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8506" name="公式" r:id="rId18" imgW="266700" imgH="381000" progId="Equation.3">
                    <p:embed/>
                  </p:oleObj>
                </mc:Choice>
                <mc:Fallback>
                  <p:oleObj name="公式" r:id="rId18" imgW="266700" imgH="381000" progId="Equation.3">
                    <p:embed/>
                    <p:pic>
                      <p:nvPicPr>
                        <p:cNvPr id="0" name="图片 26850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87" y="3277"/>
                          <a:ext cx="199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74" name="Object 50"/>
            <p:cNvGraphicFramePr/>
            <p:nvPr/>
          </p:nvGraphicFramePr>
          <p:xfrm>
            <a:off x="4354" y="3314"/>
            <a:ext cx="399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8507" name="Equation" r:id="rId19" imgW="635000" imgH="342900" progId="Equation.DSMT4">
                    <p:embed/>
                  </p:oleObj>
                </mc:Choice>
                <mc:Fallback>
                  <p:oleObj name="Equation" r:id="rId19" imgW="635000" imgH="342900" progId="Equation.DSMT4">
                    <p:embed/>
                    <p:pic>
                      <p:nvPicPr>
                        <p:cNvPr id="0" name="图片 268506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54" y="3314"/>
                          <a:ext cx="399" cy="2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5043" name="Group 51"/>
          <p:cNvGrpSpPr/>
          <p:nvPr/>
        </p:nvGrpSpPr>
        <p:grpSpPr bwMode="auto">
          <a:xfrm>
            <a:off x="1349375" y="4397375"/>
            <a:ext cx="4530725" cy="457200"/>
            <a:chOff x="850" y="2722"/>
            <a:chExt cx="2854" cy="288"/>
          </a:xfrm>
        </p:grpSpPr>
        <p:sp>
          <p:nvSpPr>
            <p:cNvPr id="85044" name="Rectangle 52"/>
            <p:cNvSpPr>
              <a:spLocks noChangeArrowheads="1"/>
            </p:cNvSpPr>
            <p:nvPr/>
          </p:nvSpPr>
          <p:spPr bwMode="auto">
            <a:xfrm>
              <a:off x="850" y="2722"/>
              <a:ext cx="2854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  <a:buSzPct val="90000"/>
                <a:defRPr/>
              </a:pPr>
              <a:r>
                <a:rPr kumimoji="1" lang="en-US" altLang="zh-CN" dirty="0">
                  <a:solidFill>
                    <a:srgbClr val="006600"/>
                  </a:solidFill>
                  <a:ea typeface="楷体_GB2312" charset="0"/>
                  <a:cs typeface="楷体_GB2312" charset="0"/>
                </a:rPr>
                <a:t>(2) </a:t>
              </a:r>
              <a:r>
                <a:rPr kumimoji="1" lang="zh-CN" altLang="en-US" dirty="0">
                  <a:solidFill>
                    <a:srgbClr val="006600"/>
                  </a:solidFill>
                  <a:ea typeface="楷体" panose="02010609060101010101" charset="-122"/>
                  <a:cs typeface="楷体" panose="02010609060101010101" charset="-122"/>
                </a:rPr>
                <a:t>区域可导</a:t>
              </a:r>
              <a:r>
                <a:rPr kumimoji="1" lang="zh-CN" altLang="en-US" dirty="0">
                  <a:solidFill>
                    <a:srgbClr val="006600"/>
                  </a:solidFill>
                  <a:ea typeface="楷体_GB2312" charset="0"/>
                  <a:cs typeface="楷体_GB2312" charset="0"/>
                </a:rPr>
                <a:t>         </a:t>
              </a:r>
              <a:r>
                <a:rPr kumimoji="1" lang="zh-CN" altLang="en-US" dirty="0">
                  <a:solidFill>
                    <a:srgbClr val="006600"/>
                  </a:solidFill>
                  <a:ea typeface="楷体" panose="02010609060101010101" charset="-122"/>
                  <a:cs typeface="楷体" panose="02010609060101010101" charset="-122"/>
                </a:rPr>
                <a:t>区域解析</a:t>
              </a:r>
              <a:r>
                <a:rPr kumimoji="1" lang="zh-CN" altLang="en-US" dirty="0">
                  <a:solidFill>
                    <a:srgbClr val="006600"/>
                  </a:solidFill>
                  <a:ea typeface="楷体_GB2312" charset="0"/>
                  <a:cs typeface="楷体_GB2312" charset="0"/>
                </a:rPr>
                <a:t>。</a:t>
              </a:r>
              <a:endParaRPr kumimoji="1" lang="zh-CN" altLang="en-US" dirty="0">
                <a:solidFill>
                  <a:srgbClr val="006600"/>
                </a:solidFill>
                <a:ea typeface="楷体_GB2312" charset="0"/>
                <a:cs typeface="楷体_GB2312" charset="0"/>
              </a:endParaRPr>
            </a:p>
          </p:txBody>
        </p:sp>
        <p:sp>
          <p:nvSpPr>
            <p:cNvPr id="85045" name="Line 53"/>
            <p:cNvSpPr>
              <a:spLocks noChangeShapeType="1"/>
            </p:cNvSpPr>
            <p:nvPr/>
          </p:nvSpPr>
          <p:spPr bwMode="auto">
            <a:xfrm>
              <a:off x="1997" y="2831"/>
              <a:ext cx="31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tailEnd type="stealth" w="med" len="lg"/>
            </a:ln>
            <a:effectLst/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5046" name="Line 54"/>
            <p:cNvSpPr>
              <a:spLocks noChangeShapeType="1"/>
            </p:cNvSpPr>
            <p:nvPr/>
          </p:nvSpPr>
          <p:spPr bwMode="auto">
            <a:xfrm flipH="1">
              <a:off x="1990" y="2902"/>
              <a:ext cx="31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tailEnd type="stealth" w="med" len="lg"/>
            </a:ln>
            <a:effectLst/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85047" name="Group 55"/>
          <p:cNvGrpSpPr/>
          <p:nvPr/>
        </p:nvGrpSpPr>
        <p:grpSpPr bwMode="auto">
          <a:xfrm>
            <a:off x="531813" y="3846513"/>
            <a:ext cx="4656137" cy="457200"/>
            <a:chOff x="335" y="2375"/>
            <a:chExt cx="2933" cy="288"/>
          </a:xfrm>
        </p:grpSpPr>
        <p:sp>
          <p:nvSpPr>
            <p:cNvPr id="85048" name="Rectangle 56"/>
            <p:cNvSpPr>
              <a:spLocks noChangeArrowheads="1"/>
            </p:cNvSpPr>
            <p:nvPr/>
          </p:nvSpPr>
          <p:spPr bwMode="auto">
            <a:xfrm>
              <a:off x="335" y="2375"/>
              <a:ext cx="674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zh-CN" altLang="en-US">
                  <a:solidFill>
                    <a:srgbClr val="0000FF"/>
                  </a:solidFill>
                </a:rPr>
                <a:t>关系</a:t>
              </a:r>
              <a:endParaRPr kumimoji="1" lang="zh-CN" altLang="en-US"/>
            </a:p>
          </p:txBody>
        </p:sp>
        <p:sp>
          <p:nvSpPr>
            <p:cNvPr id="85049" name="Rectangle 57"/>
            <p:cNvSpPr>
              <a:spLocks noChangeArrowheads="1"/>
            </p:cNvSpPr>
            <p:nvPr/>
          </p:nvSpPr>
          <p:spPr bwMode="auto">
            <a:xfrm>
              <a:off x="851" y="2375"/>
              <a:ext cx="2417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  <a:buSzPct val="90000"/>
                <a:defRPr/>
              </a:pPr>
              <a:r>
                <a:rPr kumimoji="1" lang="en-US" altLang="zh-CN" dirty="0">
                  <a:solidFill>
                    <a:srgbClr val="006600"/>
                  </a:solidFill>
                  <a:ea typeface="楷体_GB2312" charset="0"/>
                  <a:cs typeface="楷体_GB2312" charset="0"/>
                </a:rPr>
                <a:t>(1) </a:t>
              </a:r>
              <a:r>
                <a:rPr kumimoji="1" lang="zh-CN" altLang="en-US" dirty="0">
                  <a:solidFill>
                    <a:srgbClr val="006600"/>
                  </a:solidFill>
                  <a:ea typeface="楷体" panose="02010609060101010101" charset="-122"/>
                  <a:cs typeface="楷体" panose="02010609060101010101" charset="-122"/>
                </a:rPr>
                <a:t>点可导</a:t>
              </a:r>
              <a:r>
                <a:rPr kumimoji="1" lang="zh-CN" altLang="en-US" dirty="0">
                  <a:solidFill>
                    <a:srgbClr val="006600"/>
                  </a:solidFill>
                  <a:ea typeface="楷体_GB2312" charset="0"/>
                  <a:cs typeface="楷体_GB2312" charset="0"/>
                </a:rPr>
                <a:t>         </a:t>
              </a:r>
              <a:r>
                <a:rPr kumimoji="1" lang="zh-CN" altLang="en-US" dirty="0">
                  <a:solidFill>
                    <a:srgbClr val="006600"/>
                  </a:solidFill>
                  <a:ea typeface="楷体" panose="02010609060101010101" charset="-122"/>
                  <a:cs typeface="楷体" panose="02010609060101010101" charset="-122"/>
                </a:rPr>
                <a:t>点解析</a:t>
              </a:r>
              <a:r>
                <a:rPr kumimoji="1" lang="zh-CN" altLang="en-US" dirty="0">
                  <a:solidFill>
                    <a:srgbClr val="006600"/>
                  </a:solidFill>
                  <a:ea typeface="楷体_GB2312" charset="0"/>
                  <a:cs typeface="楷体_GB2312" charset="0"/>
                </a:rPr>
                <a:t>；</a:t>
              </a:r>
              <a:endParaRPr kumimoji="1" lang="zh-CN" altLang="en-US" dirty="0">
                <a:solidFill>
                  <a:srgbClr val="006600"/>
                </a:solidFill>
                <a:ea typeface="楷体_GB2312" charset="0"/>
                <a:cs typeface="楷体_GB2312" charset="0"/>
              </a:endParaRPr>
            </a:p>
          </p:txBody>
        </p:sp>
        <p:sp>
          <p:nvSpPr>
            <p:cNvPr id="85050" name="Line 58"/>
            <p:cNvSpPr>
              <a:spLocks noChangeShapeType="1"/>
            </p:cNvSpPr>
            <p:nvPr/>
          </p:nvSpPr>
          <p:spPr bwMode="auto">
            <a:xfrm>
              <a:off x="1812" y="2484"/>
              <a:ext cx="318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tailEnd type="stealth" w="med" len="lg"/>
            </a:ln>
            <a:effectLst/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5051" name="Line 59"/>
            <p:cNvSpPr>
              <a:spLocks noChangeShapeType="1"/>
            </p:cNvSpPr>
            <p:nvPr/>
          </p:nvSpPr>
          <p:spPr bwMode="auto">
            <a:xfrm flipH="1">
              <a:off x="1805" y="2555"/>
              <a:ext cx="31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tailEnd type="stealth" w="med" len="lg"/>
            </a:ln>
            <a:effectLst/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5052" name="Line 60"/>
            <p:cNvSpPr>
              <a:spLocks noChangeShapeType="1"/>
            </p:cNvSpPr>
            <p:nvPr/>
          </p:nvSpPr>
          <p:spPr bwMode="auto">
            <a:xfrm>
              <a:off x="1944" y="2436"/>
              <a:ext cx="36" cy="84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</a:ln>
            <a:effectLst/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85056" name="Group 64"/>
          <p:cNvGrpSpPr/>
          <p:nvPr/>
        </p:nvGrpSpPr>
        <p:grpSpPr bwMode="auto">
          <a:xfrm>
            <a:off x="6002338" y="6223000"/>
            <a:ext cx="2428875" cy="349250"/>
            <a:chOff x="1555" y="3512"/>
            <a:chExt cx="1530" cy="220"/>
          </a:xfrm>
        </p:grpSpPr>
        <p:sp>
          <p:nvSpPr>
            <p:cNvPr id="85057" name="AutoShape 65">
              <a:hlinkClick r:id="rId20" action="ppaction://hlinksldjump"/>
            </p:cNvPr>
            <p:cNvSpPr>
              <a:spLocks noChangeArrowheads="1"/>
            </p:cNvSpPr>
            <p:nvPr/>
          </p:nvSpPr>
          <p:spPr bwMode="auto">
            <a:xfrm>
              <a:off x="1555" y="3558"/>
              <a:ext cx="357" cy="174"/>
            </a:xfrm>
            <a:prstGeom prst="rightArrow">
              <a:avLst>
                <a:gd name="adj1" fmla="val 50000"/>
                <a:gd name="adj2" fmla="val 51293"/>
              </a:avLst>
            </a:prstGeom>
            <a:solidFill>
              <a:srgbClr val="CCFFFF"/>
            </a:solidFill>
            <a:ln w="9525">
              <a:solidFill>
                <a:srgbClr val="FF0000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5058" name="Text Box 66"/>
            <p:cNvSpPr txBox="1">
              <a:spLocks noChangeArrowheads="1"/>
            </p:cNvSpPr>
            <p:nvPr/>
          </p:nvSpPr>
          <p:spPr bwMode="auto">
            <a:xfrm>
              <a:off x="1872" y="3512"/>
              <a:ext cx="1213" cy="21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1600" dirty="0">
                  <a:solidFill>
                    <a:srgbClr val="B2B2B2"/>
                  </a:solidFill>
                  <a:latin typeface="宋体" panose="02010600030101010101" charset="-122"/>
                </a:rPr>
                <a:t>(</a:t>
              </a:r>
              <a:r>
                <a:rPr lang="zh-CN" altLang="en-US" sz="1600" dirty="0">
                  <a:solidFill>
                    <a:srgbClr val="B2B2B2"/>
                  </a:solidFill>
                  <a:latin typeface="楷体" panose="02010609060101010101" charset="-122"/>
                  <a:ea typeface="楷体" panose="02010609060101010101" charset="-122"/>
                  <a:cs typeface="楷体" panose="02010609060101010101" charset="-122"/>
                </a:rPr>
                <a:t>解析函数的由来</a:t>
              </a:r>
              <a:r>
                <a:rPr lang="en-US" altLang="zh-CN" sz="1600" dirty="0">
                  <a:solidFill>
                    <a:srgbClr val="B2B2B2"/>
                  </a:solidFill>
                  <a:latin typeface="宋体" panose="02010600030101010101" charset="-122"/>
                </a:rPr>
                <a:t>)</a:t>
              </a:r>
              <a:r>
                <a:rPr lang="en-US" altLang="zh-CN" sz="1600" dirty="0">
                  <a:solidFill>
                    <a:srgbClr val="B2B2B2"/>
                  </a:solidFill>
                </a:rPr>
                <a:t>  </a:t>
              </a:r>
              <a:endParaRPr lang="en-US" altLang="zh-CN" sz="1600" dirty="0">
                <a:solidFill>
                  <a:srgbClr val="B2B2B2"/>
                </a:solidFill>
              </a:endParaRPr>
            </a:p>
          </p:txBody>
        </p:sp>
      </p:grpSp>
      <p:pic>
        <p:nvPicPr>
          <p:cNvPr id="9248" name="Picture 67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5980113"/>
            <a:ext cx="219075" cy="838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5060" name="Group 68"/>
          <p:cNvGrpSpPr/>
          <p:nvPr/>
        </p:nvGrpSpPr>
        <p:grpSpPr bwMode="auto">
          <a:xfrm>
            <a:off x="509588" y="1736725"/>
            <a:ext cx="796925" cy="796925"/>
            <a:chOff x="1467" y="524"/>
            <a:chExt cx="502" cy="502"/>
          </a:xfrm>
        </p:grpSpPr>
        <p:sp>
          <p:nvSpPr>
            <p:cNvPr id="85061" name="Rectangle 69"/>
            <p:cNvSpPr>
              <a:spLocks noChangeArrowheads="1"/>
            </p:cNvSpPr>
            <p:nvPr/>
          </p:nvSpPr>
          <p:spPr bwMode="auto">
            <a:xfrm>
              <a:off x="1562" y="536"/>
              <a:ext cx="317" cy="480"/>
            </a:xfrm>
            <a:prstGeom prst="rect">
              <a:avLst/>
            </a:prstGeom>
            <a:solidFill>
              <a:srgbClr val="FFE1E1"/>
            </a:solidFill>
            <a:ln w="3175">
              <a:solidFill>
                <a:srgbClr val="69FFFF"/>
              </a:solidFill>
              <a:miter lim="800000"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5062" name="Rectangle 70"/>
            <p:cNvSpPr>
              <a:spLocks noChangeArrowheads="1"/>
            </p:cNvSpPr>
            <p:nvPr/>
          </p:nvSpPr>
          <p:spPr bwMode="auto">
            <a:xfrm>
              <a:off x="1540" y="524"/>
              <a:ext cx="359" cy="194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zh-CN" sz="1400" dirty="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 P</a:t>
              </a:r>
              <a:r>
                <a:rPr lang="en-US" altLang="zh-CN" sz="500" dirty="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</a:t>
              </a:r>
              <a:r>
                <a:rPr lang="en-US" altLang="zh-CN" sz="1400" dirty="0" smtClean="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26  </a:t>
              </a:r>
              <a:endParaRPr lang="zh-CN" altLang="en-US" sz="1400" dirty="0">
                <a:solidFill>
                  <a:srgbClr val="8443B9"/>
                </a:solidFill>
                <a:ea typeface="楷体" panose="02010609060101010101" charset="-122"/>
                <a:cs typeface="楷体" panose="02010609060101010101" charset="-122"/>
              </a:endParaRPr>
            </a:p>
          </p:txBody>
        </p:sp>
        <p:sp>
          <p:nvSpPr>
            <p:cNvPr id="85063" name="Rectangle 71"/>
            <p:cNvSpPr>
              <a:spLocks noChangeArrowheads="1"/>
            </p:cNvSpPr>
            <p:nvPr/>
          </p:nvSpPr>
          <p:spPr bwMode="auto">
            <a:xfrm>
              <a:off x="1467" y="671"/>
              <a:ext cx="502" cy="21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 定义</a:t>
              </a:r>
              <a:r>
                <a:rPr lang="en-US" altLang="zh-CN" sz="160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 </a:t>
              </a:r>
              <a:endParaRPr lang="en-US" altLang="zh-CN" sz="1600">
                <a:solidFill>
                  <a:srgbClr val="8443B9"/>
                </a:solidFill>
                <a:ea typeface="楷体" panose="02010609060101010101" charset="-122"/>
                <a:cs typeface="楷体" panose="02010609060101010101" charset="-122"/>
              </a:endParaRPr>
            </a:p>
          </p:txBody>
        </p:sp>
        <p:sp>
          <p:nvSpPr>
            <p:cNvPr id="85064" name="Rectangle 72"/>
            <p:cNvSpPr>
              <a:spLocks noChangeArrowheads="1"/>
            </p:cNvSpPr>
            <p:nvPr/>
          </p:nvSpPr>
          <p:spPr bwMode="auto">
            <a:xfrm>
              <a:off x="1521" y="814"/>
              <a:ext cx="404" cy="21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zh-CN" sz="160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 2.2  </a:t>
              </a:r>
              <a:endParaRPr lang="zh-CN" altLang="en-US" sz="1600">
                <a:solidFill>
                  <a:srgbClr val="8443B9"/>
                </a:solidFill>
                <a:ea typeface="楷体" panose="02010609060101010101" charset="-122"/>
                <a:cs typeface="楷体" panose="02010609060101010101" charset="-122"/>
              </a:endParaRPr>
            </a:p>
          </p:txBody>
        </p:sp>
      </p:grpSp>
      <p:grpSp>
        <p:nvGrpSpPr>
          <p:cNvPr id="2" name="组 1"/>
          <p:cNvGrpSpPr/>
          <p:nvPr/>
        </p:nvGrpSpPr>
        <p:grpSpPr bwMode="auto">
          <a:xfrm>
            <a:off x="1312863" y="4957763"/>
            <a:ext cx="4530725" cy="463550"/>
            <a:chOff x="1313643" y="4957452"/>
            <a:chExt cx="4530725" cy="463846"/>
          </a:xfrm>
        </p:grpSpPr>
        <p:sp>
          <p:nvSpPr>
            <p:cNvPr id="70" name="Rectangle 52"/>
            <p:cNvSpPr>
              <a:spLocks noChangeArrowheads="1"/>
            </p:cNvSpPr>
            <p:nvPr/>
          </p:nvSpPr>
          <p:spPr bwMode="auto">
            <a:xfrm>
              <a:off x="1313643" y="4957452"/>
              <a:ext cx="4530725" cy="463846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  <a:buSzPct val="90000"/>
                <a:defRPr/>
              </a:pPr>
              <a:r>
                <a:rPr kumimoji="1" lang="en-US" altLang="zh-CN" dirty="0">
                  <a:solidFill>
                    <a:srgbClr val="006600"/>
                  </a:solidFill>
                  <a:ea typeface="楷体_GB2312" charset="0"/>
                  <a:cs typeface="楷体_GB2312" charset="0"/>
                </a:rPr>
                <a:t>(3) </a:t>
              </a:r>
              <a:r>
                <a:rPr kumimoji="1" lang="zh-CN" altLang="en-US" dirty="0">
                  <a:solidFill>
                    <a:srgbClr val="006600"/>
                  </a:solidFill>
                  <a:ea typeface="楷体" panose="02010609060101010101" charset="-122"/>
                  <a:cs typeface="楷体" panose="02010609060101010101" charset="-122"/>
                </a:rPr>
                <a:t>闭区域可导</a:t>
              </a:r>
              <a:r>
                <a:rPr kumimoji="1" lang="zh-CN" altLang="en-US" dirty="0">
                  <a:solidFill>
                    <a:srgbClr val="006600"/>
                  </a:solidFill>
                  <a:ea typeface="楷体_GB2312" charset="0"/>
                  <a:cs typeface="楷体_GB2312" charset="0"/>
                </a:rPr>
                <a:t>         </a:t>
              </a:r>
              <a:r>
                <a:rPr kumimoji="1" lang="zh-CN" altLang="en-US" dirty="0">
                  <a:solidFill>
                    <a:srgbClr val="006600"/>
                  </a:solidFill>
                  <a:ea typeface="楷体" panose="02010609060101010101" charset="-122"/>
                  <a:cs typeface="楷体" panose="02010609060101010101" charset="-122"/>
                </a:rPr>
                <a:t>闭区域解析</a:t>
              </a:r>
              <a:r>
                <a:rPr kumimoji="1" lang="zh-CN" altLang="en-US" dirty="0">
                  <a:solidFill>
                    <a:srgbClr val="006600"/>
                  </a:solidFill>
                  <a:ea typeface="楷体_GB2312" charset="0"/>
                  <a:cs typeface="楷体_GB2312" charset="0"/>
                </a:rPr>
                <a:t>。</a:t>
              </a:r>
              <a:endParaRPr kumimoji="1" lang="zh-CN" altLang="en-US" dirty="0">
                <a:solidFill>
                  <a:srgbClr val="006600"/>
                </a:solidFill>
                <a:ea typeface="楷体_GB2312" charset="0"/>
                <a:cs typeface="楷体_GB2312" charset="0"/>
              </a:endParaRPr>
            </a:p>
          </p:txBody>
        </p:sp>
        <p:sp>
          <p:nvSpPr>
            <p:cNvPr id="71" name="Line 58"/>
            <p:cNvSpPr>
              <a:spLocks noChangeShapeType="1"/>
            </p:cNvSpPr>
            <p:nvPr/>
          </p:nvSpPr>
          <p:spPr bwMode="auto">
            <a:xfrm>
              <a:off x="3499630" y="5159193"/>
              <a:ext cx="504825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tailEnd type="stealth" w="med" len="lg"/>
            </a:ln>
            <a:effectLst/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2" name="Line 59"/>
            <p:cNvSpPr>
              <a:spLocks noChangeShapeType="1"/>
            </p:cNvSpPr>
            <p:nvPr/>
          </p:nvSpPr>
          <p:spPr bwMode="auto">
            <a:xfrm flipH="1">
              <a:off x="3488518" y="5271978"/>
              <a:ext cx="504825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tailEnd type="stealth" w="med" len="lg"/>
            </a:ln>
            <a:effectLst/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3" name="Line 60"/>
            <p:cNvSpPr>
              <a:spLocks noChangeShapeType="1"/>
            </p:cNvSpPr>
            <p:nvPr/>
          </p:nvSpPr>
          <p:spPr bwMode="auto">
            <a:xfrm>
              <a:off x="3709180" y="5082944"/>
              <a:ext cx="57150" cy="133435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</a:ln>
            <a:effectLst/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5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85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85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85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85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85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85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85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85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85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1000"/>
                                        <p:tgtEl>
                                          <p:spTgt spid="85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63" presetClass="path" presetSubtype="0" repeatCount="indefinite" accel="50000" decel="50000" autoRev="1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3.33333E-6 3.33333E-6 L 0.04166 3.33333E-6 " pathEditMode="relative" rAng="0" ptsTypes="AA">
                                      <p:cBhvr>
                                        <p:cTn id="66" dur="1000" fill="hold"/>
                                        <p:tgtEl>
                                          <p:spTgt spid="850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8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014" grpId="0"/>
      <p:bldP spid="8503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1" name="Picture 2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888" y="5980113"/>
            <a:ext cx="219075" cy="83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42" name="Picture 9" descr="xsf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17272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43" name="Picture 10" descr="xsf"/>
          <p:cNvPicPr preferRelativeResize="0">
            <a:picLocks noChangeAspect="1" noChangeArrowheads="1"/>
          </p:cNvPicPr>
          <p:nvPr/>
        </p:nvPicPr>
        <p:blipFill>
          <a:blip r:embed="rId2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172561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44" name="Picture 11" descr="xsf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17272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45" name="Picture 12" descr="xsf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172561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46" name="Picture 13" descr="xsf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17272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47" name="Picture 14" descr="xsf"/>
          <p:cNvPicPr preferRelativeResize="0">
            <a:picLocks noChangeAspect="1" noChangeArrowheads="1"/>
          </p:cNvPicPr>
          <p:nvPr/>
        </p:nvPicPr>
        <p:blipFill>
          <a:blip r:embed="rId2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172561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48" name="Picture 15" descr="xsf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49085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49" name="Picture 16" descr="xsf"/>
          <p:cNvPicPr preferRelativeResize="0">
            <a:picLocks noChangeAspect="1" noChangeArrowheads="1"/>
          </p:cNvPicPr>
          <p:nvPr/>
        </p:nvPicPr>
        <p:blipFill>
          <a:blip r:embed="rId2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49069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50" name="Picture 17" descr="xsf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49085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51" name="Picture 18" descr="xsf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49069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52" name="Picture 19" descr="xsf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49180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53" name="Picture 20" descr="xsf"/>
          <p:cNvPicPr preferRelativeResize="0">
            <a:picLocks noChangeAspect="1" noChangeArrowheads="1"/>
          </p:cNvPicPr>
          <p:nvPr/>
        </p:nvPicPr>
        <p:blipFill>
          <a:blip r:embed="rId2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49164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54" name="Picture 21" descr="xsf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4953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55" name="Picture 22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123927" name="Rectangle 23"/>
          <p:cNvSpPr>
            <a:spLocks noChangeArrowheads="1"/>
          </p:cNvSpPr>
          <p:nvPr/>
        </p:nvSpPr>
        <p:spPr bwMode="auto">
          <a:xfrm>
            <a:off x="533400" y="1219200"/>
            <a:ext cx="94615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defRPr/>
            </a:pPr>
            <a:r>
              <a:rPr kumimoji="1" lang="zh-CN" altLang="en-US">
                <a:solidFill>
                  <a:srgbClr val="0000FF"/>
                </a:solidFill>
              </a:rPr>
              <a:t>性质  </a:t>
            </a:r>
            <a:endParaRPr kumimoji="1" lang="zh-CN" altLang="en-US">
              <a:solidFill>
                <a:srgbClr val="0000FF"/>
              </a:solidFill>
            </a:endParaRPr>
          </a:p>
        </p:txBody>
      </p:sp>
      <p:grpSp>
        <p:nvGrpSpPr>
          <p:cNvPr id="123993" name="Group 89"/>
          <p:cNvGrpSpPr/>
          <p:nvPr/>
        </p:nvGrpSpPr>
        <p:grpSpPr bwMode="auto">
          <a:xfrm>
            <a:off x="1352550" y="1219200"/>
            <a:ext cx="7334250" cy="461963"/>
            <a:chOff x="852" y="768"/>
            <a:chExt cx="4620" cy="291"/>
          </a:xfrm>
        </p:grpSpPr>
        <p:sp>
          <p:nvSpPr>
            <p:cNvPr id="123945" name="Rectangle 41"/>
            <p:cNvSpPr>
              <a:spLocks noChangeArrowheads="1"/>
            </p:cNvSpPr>
            <p:nvPr/>
          </p:nvSpPr>
          <p:spPr bwMode="auto">
            <a:xfrm>
              <a:off x="852" y="768"/>
              <a:ext cx="4620" cy="29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defRPr/>
              </a:pPr>
              <a:r>
                <a:rPr kumimoji="1" lang="en-US" altLang="zh-CN" dirty="0"/>
                <a:t>(1) </a:t>
              </a:r>
              <a:r>
                <a:rPr kumimoji="1" lang="zh-CN" altLang="en-US" dirty="0"/>
                <a:t>如果两个函数      </a:t>
              </a:r>
              <a:r>
                <a:rPr kumimoji="1" lang="en-US" altLang="zh-CN" i="1" dirty="0"/>
                <a:t>     </a:t>
              </a:r>
              <a:r>
                <a:rPr kumimoji="1" lang="en-US" altLang="zh-CN" sz="800" i="1" dirty="0"/>
                <a:t> </a:t>
              </a:r>
              <a:r>
                <a:rPr kumimoji="1" lang="zh-CN" altLang="en-US" dirty="0"/>
                <a:t>与    </a:t>
              </a:r>
              <a:r>
                <a:rPr kumimoji="1" lang="en-US" altLang="zh-CN" i="1" dirty="0"/>
                <a:t>     </a:t>
              </a:r>
              <a:r>
                <a:rPr kumimoji="1" lang="zh-CN" altLang="en-US" dirty="0"/>
                <a:t>都在区域 </a:t>
              </a:r>
              <a:r>
                <a:rPr kumimoji="1" lang="en-US" altLang="zh-CN" i="1" dirty="0"/>
                <a:t>D</a:t>
              </a:r>
              <a:r>
                <a:rPr kumimoji="1" lang="en-US" altLang="zh-CN" dirty="0"/>
                <a:t> </a:t>
              </a:r>
              <a:r>
                <a:rPr kumimoji="1" lang="zh-CN" altLang="en-US" dirty="0"/>
                <a:t>内解析，   </a:t>
              </a:r>
              <a:endParaRPr kumimoji="1" lang="en-US" altLang="zh-CN" dirty="0"/>
            </a:p>
          </p:txBody>
        </p:sp>
        <p:graphicFrame>
          <p:nvGraphicFramePr>
            <p:cNvPr id="10290" name="Object 43"/>
            <p:cNvGraphicFramePr/>
            <p:nvPr/>
          </p:nvGraphicFramePr>
          <p:xfrm>
            <a:off x="3081" y="803"/>
            <a:ext cx="384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9469" name="公式" r:id="rId3" imgW="609600" imgH="342900" progId="Equation.3">
                    <p:embed/>
                  </p:oleObj>
                </mc:Choice>
                <mc:Fallback>
                  <p:oleObj name="公式" r:id="rId3" imgW="609600" imgH="342900" progId="Equation.3">
                    <p:embed/>
                    <p:pic>
                      <p:nvPicPr>
                        <p:cNvPr id="0" name="图片 269468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81" y="803"/>
                          <a:ext cx="384" cy="2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91" name="Object 44"/>
            <p:cNvGraphicFramePr/>
            <p:nvPr/>
          </p:nvGraphicFramePr>
          <p:xfrm>
            <a:off x="2402" y="810"/>
            <a:ext cx="400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9470" name="公式" r:id="rId5" imgW="635000" imgH="342900" progId="Equation.3">
                    <p:embed/>
                  </p:oleObj>
                </mc:Choice>
                <mc:Fallback>
                  <p:oleObj name="公式" r:id="rId5" imgW="635000" imgH="342900" progId="Equation.3">
                    <p:embed/>
                    <p:pic>
                      <p:nvPicPr>
                        <p:cNvPr id="0" name="图片 269469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2" y="810"/>
                          <a:ext cx="400" cy="2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3950" name="Rectangle 46"/>
          <p:cNvSpPr>
            <a:spLocks noChangeArrowheads="1"/>
          </p:cNvSpPr>
          <p:nvPr/>
        </p:nvSpPr>
        <p:spPr bwMode="auto">
          <a:xfrm>
            <a:off x="1781175" y="1781175"/>
            <a:ext cx="6500813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defRPr/>
            </a:pPr>
            <a:r>
              <a:rPr kumimoji="1" lang="zh-CN" altLang="en-US"/>
              <a:t>则它们的</a:t>
            </a:r>
            <a:r>
              <a:rPr kumimoji="1" lang="zh-CN" altLang="en-US" sz="1200"/>
              <a:t> </a:t>
            </a:r>
            <a:r>
              <a:rPr kumimoji="1" lang="zh-CN" altLang="en-US" u="sng">
                <a:solidFill>
                  <a:srgbClr val="CC0000"/>
                </a:solidFill>
                <a:ea typeface="楷体" panose="02010609060101010101" charset="-122"/>
                <a:cs typeface="楷体" panose="02010609060101010101" charset="-122"/>
              </a:rPr>
              <a:t>和</a:t>
            </a:r>
            <a:r>
              <a:rPr kumimoji="1" lang="zh-CN" altLang="en-US"/>
              <a:t>、</a:t>
            </a:r>
            <a:r>
              <a:rPr kumimoji="1" lang="zh-CN" altLang="en-US" u="sng">
                <a:solidFill>
                  <a:srgbClr val="CC0000"/>
                </a:solidFill>
                <a:ea typeface="楷体" panose="02010609060101010101" charset="-122"/>
                <a:cs typeface="楷体" panose="02010609060101010101" charset="-122"/>
              </a:rPr>
              <a:t>差</a:t>
            </a:r>
            <a:r>
              <a:rPr kumimoji="1" lang="zh-CN" altLang="en-US"/>
              <a:t>、</a:t>
            </a:r>
            <a:r>
              <a:rPr kumimoji="1" lang="zh-CN" altLang="en-US" u="sng">
                <a:solidFill>
                  <a:srgbClr val="CC0000"/>
                </a:solidFill>
                <a:ea typeface="楷体" panose="02010609060101010101" charset="-122"/>
                <a:cs typeface="楷体" panose="02010609060101010101" charset="-122"/>
              </a:rPr>
              <a:t>积</a:t>
            </a:r>
            <a:r>
              <a:rPr kumimoji="1" lang="zh-CN" altLang="en-US"/>
              <a:t>、</a:t>
            </a:r>
            <a:r>
              <a:rPr kumimoji="1" lang="zh-CN" altLang="en-US" u="sng">
                <a:solidFill>
                  <a:srgbClr val="CC0000"/>
                </a:solidFill>
                <a:ea typeface="楷体" panose="02010609060101010101" charset="-122"/>
                <a:cs typeface="楷体" panose="02010609060101010101" charset="-122"/>
              </a:rPr>
              <a:t>商</a:t>
            </a:r>
            <a:r>
              <a:rPr kumimoji="1" lang="en-US" altLang="zh-CN">
                <a:solidFill>
                  <a:schemeClr val="hlink"/>
                </a:solidFill>
                <a:latin typeface="宋体" panose="02010600030101010101" charset="-122"/>
              </a:rPr>
              <a:t>(</a:t>
            </a:r>
            <a:r>
              <a:rPr kumimoji="1" lang="zh-CN" altLang="en-US">
                <a:solidFill>
                  <a:schemeClr val="hlink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除去</a:t>
            </a:r>
            <a:r>
              <a:rPr kumimoji="1" lang="zh-CN" altLang="en-US">
                <a:solidFill>
                  <a:schemeClr val="hlink"/>
                </a:solidFill>
                <a:ea typeface="楷体" panose="02010609060101010101" charset="-122"/>
                <a:cs typeface="楷体" panose="02010609060101010101" charset="-122"/>
              </a:rPr>
              <a:t>分母为零的点</a:t>
            </a:r>
            <a:r>
              <a:rPr kumimoji="1" lang="en-US" altLang="zh-CN">
                <a:solidFill>
                  <a:schemeClr val="hlink"/>
                </a:solidFill>
                <a:latin typeface="宋体" panose="02010600030101010101" charset="-122"/>
              </a:rPr>
              <a:t>)</a:t>
            </a:r>
            <a:r>
              <a:rPr kumimoji="1" lang="en-US" altLang="zh-CN">
                <a:solidFill>
                  <a:schemeClr val="hlink"/>
                </a:solidFill>
              </a:rPr>
              <a:t>  </a:t>
            </a:r>
            <a:endParaRPr kumimoji="1" lang="zh-CN" altLang="en-US"/>
          </a:p>
        </p:txBody>
      </p:sp>
      <p:sp>
        <p:nvSpPr>
          <p:cNvPr id="123962" name="Rectangle 58"/>
          <p:cNvSpPr>
            <a:spLocks noChangeArrowheads="1"/>
          </p:cNvSpPr>
          <p:nvPr/>
        </p:nvSpPr>
        <p:spPr bwMode="auto">
          <a:xfrm>
            <a:off x="536575" y="568325"/>
            <a:ext cx="2505075" cy="51911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zh-CN" altLang="en-US" sz="2800">
                <a:solidFill>
                  <a:srgbClr val="000099"/>
                </a:solidFill>
              </a:rPr>
              <a:t>二、</a:t>
            </a:r>
            <a:r>
              <a:rPr lang="zh-CN" altLang="en-US" sz="2800">
                <a:solidFill>
                  <a:srgbClr val="000099"/>
                </a:solidFill>
              </a:rPr>
              <a:t>解析函数  </a:t>
            </a:r>
            <a:endParaRPr lang="zh-CN" altLang="en-US" sz="2800">
              <a:solidFill>
                <a:srgbClr val="000099"/>
              </a:solidFill>
            </a:endParaRPr>
          </a:p>
        </p:txBody>
      </p:sp>
      <p:sp>
        <p:nvSpPr>
          <p:cNvPr id="123964" name="Rectangle 60"/>
          <p:cNvSpPr>
            <a:spLocks noChangeArrowheads="1"/>
          </p:cNvSpPr>
          <p:nvPr/>
        </p:nvSpPr>
        <p:spPr bwMode="auto">
          <a:xfrm>
            <a:off x="1782763" y="2343150"/>
            <a:ext cx="3008312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zh-CN" altLang="en-US"/>
              <a:t>也在区域 </a:t>
            </a:r>
            <a:r>
              <a:rPr kumimoji="1" lang="en-US" altLang="zh-CN" i="1"/>
              <a:t>D</a:t>
            </a:r>
            <a:r>
              <a:rPr kumimoji="1" lang="en-US" altLang="zh-CN"/>
              <a:t> </a:t>
            </a:r>
            <a:r>
              <a:rPr kumimoji="1" lang="zh-CN" altLang="en-US"/>
              <a:t>内解析。</a:t>
            </a:r>
            <a:endParaRPr kumimoji="1" lang="zh-CN" altLang="en-US"/>
          </a:p>
        </p:txBody>
      </p:sp>
      <p:pic>
        <p:nvPicPr>
          <p:cNvPr id="10261" name="Picture 61" descr="xsf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200275" y="36242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2" name="Picture 62" descr="xsf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3622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3" name="Picture 63" descr="xsf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2450" y="36242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4" name="Picture 64" descr="xsf"/>
          <p:cNvPicPr preferRelativeResize="0">
            <a:picLocks noChangeAspect="1" noChangeArrowheads="1"/>
          </p:cNvPicPr>
          <p:nvPr/>
        </p:nvPicPr>
        <p:blipFill>
          <a:blip r:embed="rId2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3622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5" name="Picture 65" descr="xsf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6131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6" name="Picture 66" descr="xsf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6115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7" name="Picture 67" descr="xsf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53562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8" name="Picture 68" descr="xsf"/>
          <p:cNvPicPr preferRelativeResize="0">
            <a:picLocks noChangeAspect="1" noChangeArrowheads="1"/>
          </p:cNvPicPr>
          <p:nvPr/>
        </p:nvPicPr>
        <p:blipFill>
          <a:blip r:embed="rId2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53546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9" name="Picture 69" descr="xsf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53562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70" name="Picture 70" descr="xsf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53546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71" name="Picture 71" descr="xsf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53657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72" name="Picture 72" descr="xsf"/>
          <p:cNvPicPr preferRelativeResize="0">
            <a:picLocks noChangeAspect="1" noChangeArrowheads="1"/>
          </p:cNvPicPr>
          <p:nvPr/>
        </p:nvPicPr>
        <p:blipFill>
          <a:blip r:embed="rId2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5364163"/>
            <a:ext cx="838200" cy="2190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3997" name="Group 93"/>
          <p:cNvGrpSpPr/>
          <p:nvPr/>
        </p:nvGrpSpPr>
        <p:grpSpPr bwMode="auto">
          <a:xfrm>
            <a:off x="1781175" y="4829175"/>
            <a:ext cx="5505450" cy="461963"/>
            <a:chOff x="1122" y="3042"/>
            <a:chExt cx="3468" cy="291"/>
          </a:xfrm>
        </p:grpSpPr>
        <p:sp>
          <p:nvSpPr>
            <p:cNvPr id="123981" name="Rectangle 77"/>
            <p:cNvSpPr>
              <a:spLocks noChangeArrowheads="1"/>
            </p:cNvSpPr>
            <p:nvPr/>
          </p:nvSpPr>
          <p:spPr bwMode="auto">
            <a:xfrm>
              <a:off x="1122" y="3042"/>
              <a:ext cx="3468" cy="29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spcBef>
                  <a:spcPct val="20000"/>
                </a:spcBef>
                <a:defRPr/>
              </a:pPr>
              <a:r>
                <a:rPr kumimoji="1" lang="zh-CN" altLang="en-US" dirty="0"/>
                <a:t>则</a:t>
              </a:r>
              <a:r>
                <a:rPr kumimoji="1" lang="zh-CN" altLang="en-US" u="sng" dirty="0">
                  <a:solidFill>
                    <a:srgbClr val="CC0000"/>
                  </a:solidFill>
                  <a:ea typeface="楷体" panose="02010609060101010101" charset="-122"/>
                  <a:cs typeface="楷体" panose="02010609060101010101" charset="-122"/>
                </a:rPr>
                <a:t>复合函数           </a:t>
              </a:r>
              <a:r>
                <a:rPr kumimoji="1" lang="zh-CN" altLang="en-US" i="1" dirty="0"/>
                <a:t>            </a:t>
              </a:r>
              <a:r>
                <a:rPr kumimoji="1" lang="zh-CN" altLang="en-US" dirty="0"/>
                <a:t>在 </a:t>
              </a:r>
              <a:r>
                <a:rPr kumimoji="1" lang="en-US" altLang="zh-CN" i="1" dirty="0"/>
                <a:t>D </a:t>
              </a:r>
              <a:r>
                <a:rPr kumimoji="1" lang="zh-CN" altLang="en-US" dirty="0"/>
                <a:t>内解析。  </a:t>
              </a:r>
              <a:endParaRPr kumimoji="1" lang="zh-CN" altLang="en-US" dirty="0"/>
            </a:p>
          </p:txBody>
        </p:sp>
        <p:graphicFrame>
          <p:nvGraphicFramePr>
            <p:cNvPr id="10288" name="Object 78"/>
            <p:cNvGraphicFramePr/>
            <p:nvPr/>
          </p:nvGraphicFramePr>
          <p:xfrm>
            <a:off x="2191" y="3093"/>
            <a:ext cx="997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9471" name="公式" r:id="rId7" imgW="1663700" imgH="342900" progId="Equation.3">
                    <p:embed/>
                  </p:oleObj>
                </mc:Choice>
                <mc:Fallback>
                  <p:oleObj name="公式" r:id="rId7" imgW="1663700" imgH="342900" progId="Equation.3">
                    <p:embed/>
                    <p:pic>
                      <p:nvPicPr>
                        <p:cNvPr id="0" name="图片 269470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91" y="3093"/>
                          <a:ext cx="997" cy="2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23994" name="Group 90"/>
          <p:cNvGrpSpPr/>
          <p:nvPr/>
        </p:nvGrpSpPr>
        <p:grpSpPr bwMode="auto">
          <a:xfrm>
            <a:off x="1352550" y="3086100"/>
            <a:ext cx="7270750" cy="461963"/>
            <a:chOff x="852" y="1944"/>
            <a:chExt cx="4580" cy="291"/>
          </a:xfrm>
        </p:grpSpPr>
        <p:sp>
          <p:nvSpPr>
            <p:cNvPr id="123978" name="Rectangle 74"/>
            <p:cNvSpPr>
              <a:spLocks noChangeArrowheads="1"/>
            </p:cNvSpPr>
            <p:nvPr/>
          </p:nvSpPr>
          <p:spPr bwMode="auto">
            <a:xfrm>
              <a:off x="852" y="1944"/>
              <a:ext cx="4580" cy="29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defRPr/>
              </a:pPr>
              <a:r>
                <a:rPr kumimoji="1" lang="en-US" altLang="zh-CN" dirty="0"/>
                <a:t>(2) </a:t>
              </a:r>
              <a:r>
                <a:rPr kumimoji="1" lang="zh-CN" altLang="en-US" dirty="0"/>
                <a:t>如果函数                 </a:t>
              </a:r>
              <a:r>
                <a:rPr kumimoji="1" lang="zh-CN" altLang="en-US" sz="1200" dirty="0"/>
                <a:t> </a:t>
              </a:r>
              <a:r>
                <a:rPr kumimoji="1" lang="zh-CN" altLang="en-US" dirty="0"/>
                <a:t>在   平面上的区域 </a:t>
              </a:r>
              <a:r>
                <a:rPr kumimoji="1" lang="en-US" altLang="zh-CN" i="1" dirty="0"/>
                <a:t>G </a:t>
              </a:r>
              <a:r>
                <a:rPr kumimoji="1" lang="zh-CN" altLang="en-US" dirty="0"/>
                <a:t>内解析，  </a:t>
              </a:r>
              <a:endParaRPr kumimoji="1" lang="zh-CN" altLang="en-US" dirty="0"/>
            </a:p>
          </p:txBody>
        </p:sp>
        <p:graphicFrame>
          <p:nvGraphicFramePr>
            <p:cNvPr id="10285" name="Object 81"/>
            <p:cNvGraphicFramePr/>
            <p:nvPr/>
          </p:nvGraphicFramePr>
          <p:xfrm>
            <a:off x="1986" y="1990"/>
            <a:ext cx="760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9472" name="公式" r:id="rId9" imgW="1206500" imgH="342900" progId="Equation.3">
                    <p:embed/>
                  </p:oleObj>
                </mc:Choice>
                <mc:Fallback>
                  <p:oleObj name="公式" r:id="rId9" imgW="1206500" imgH="342900" progId="Equation.3">
                    <p:embed/>
                    <p:pic>
                      <p:nvPicPr>
                        <p:cNvPr id="0" name="图片 269471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86" y="1990"/>
                          <a:ext cx="760" cy="2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86" name="Object 82"/>
            <p:cNvGraphicFramePr/>
            <p:nvPr/>
          </p:nvGraphicFramePr>
          <p:xfrm>
            <a:off x="3006" y="1987"/>
            <a:ext cx="136" cy="2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9473" name="公式" r:id="rId11" imgW="215900" imgH="330200" progId="Equation.3">
                    <p:embed/>
                  </p:oleObj>
                </mc:Choice>
                <mc:Fallback>
                  <p:oleObj name="公式" r:id="rId11" imgW="215900" imgH="330200" progId="Equation.3">
                    <p:embed/>
                    <p:pic>
                      <p:nvPicPr>
                        <p:cNvPr id="0" name="图片 269472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06" y="1987"/>
                          <a:ext cx="136" cy="2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23995" name="Group 91"/>
          <p:cNvGrpSpPr/>
          <p:nvPr/>
        </p:nvGrpSpPr>
        <p:grpSpPr bwMode="auto">
          <a:xfrm>
            <a:off x="1781175" y="3667125"/>
            <a:ext cx="6375400" cy="461963"/>
            <a:chOff x="1122" y="2310"/>
            <a:chExt cx="4016" cy="291"/>
          </a:xfrm>
        </p:grpSpPr>
        <p:sp>
          <p:nvSpPr>
            <p:cNvPr id="123984" name="Rectangle 80"/>
            <p:cNvSpPr>
              <a:spLocks noChangeArrowheads="1"/>
            </p:cNvSpPr>
            <p:nvPr/>
          </p:nvSpPr>
          <p:spPr bwMode="auto">
            <a:xfrm>
              <a:off x="1122" y="2310"/>
              <a:ext cx="4016" cy="29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defRPr/>
              </a:pPr>
              <a:r>
                <a:rPr kumimoji="1" lang="zh-CN" altLang="en-US" dirty="0"/>
                <a:t>函数                </a:t>
              </a:r>
              <a:r>
                <a:rPr kumimoji="1" lang="zh-CN" altLang="en-US" sz="1000" dirty="0"/>
                <a:t> </a:t>
              </a:r>
              <a:r>
                <a:rPr kumimoji="1" lang="zh-CN" altLang="en-US" dirty="0"/>
                <a:t>在</a:t>
              </a:r>
              <a:r>
                <a:rPr kumimoji="1" lang="zh-CN" altLang="en-US" i="1" dirty="0"/>
                <a:t>   </a:t>
              </a:r>
              <a:r>
                <a:rPr kumimoji="1" lang="zh-CN" altLang="en-US" dirty="0"/>
                <a:t>平面上的区域 </a:t>
              </a:r>
              <a:r>
                <a:rPr kumimoji="1" lang="en-US" altLang="zh-CN" i="1" dirty="0"/>
                <a:t>D </a:t>
              </a:r>
              <a:r>
                <a:rPr kumimoji="1" lang="zh-CN" altLang="en-US" dirty="0"/>
                <a:t>内解析，     </a:t>
              </a:r>
              <a:endParaRPr kumimoji="1" lang="zh-CN" altLang="en-US" dirty="0"/>
            </a:p>
          </p:txBody>
        </p:sp>
        <p:graphicFrame>
          <p:nvGraphicFramePr>
            <p:cNvPr id="10282" name="Object 86"/>
            <p:cNvGraphicFramePr/>
            <p:nvPr/>
          </p:nvGraphicFramePr>
          <p:xfrm>
            <a:off x="2546" y="2397"/>
            <a:ext cx="121" cy="1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9474" name="公式" r:id="rId13" imgW="203200" imgH="266700" progId="Equation.3">
                    <p:embed/>
                  </p:oleObj>
                </mc:Choice>
                <mc:Fallback>
                  <p:oleObj name="公式" r:id="rId13" imgW="203200" imgH="266700" progId="Equation.3">
                    <p:embed/>
                    <p:pic>
                      <p:nvPicPr>
                        <p:cNvPr id="0" name="图片 269473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46" y="2397"/>
                          <a:ext cx="121" cy="1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83" name="Object 75"/>
            <p:cNvGraphicFramePr/>
            <p:nvPr/>
          </p:nvGraphicFramePr>
          <p:xfrm>
            <a:off x="1610" y="2351"/>
            <a:ext cx="651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9475" name="公式" r:id="rId15" imgW="1091565" imgH="342900" progId="Equation.3">
                    <p:embed/>
                  </p:oleObj>
                </mc:Choice>
                <mc:Fallback>
                  <p:oleObj name="公式" r:id="rId15" imgW="1091565" imgH="342900" progId="Equation.3">
                    <p:embed/>
                    <p:pic>
                      <p:nvPicPr>
                        <p:cNvPr id="0" name="图片 26947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10" y="2351"/>
                          <a:ext cx="651" cy="2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23996" name="Group 92"/>
          <p:cNvGrpSpPr/>
          <p:nvPr/>
        </p:nvGrpSpPr>
        <p:grpSpPr bwMode="auto">
          <a:xfrm>
            <a:off x="1781175" y="4248150"/>
            <a:ext cx="6867525" cy="461963"/>
            <a:chOff x="1122" y="2676"/>
            <a:chExt cx="4326" cy="291"/>
          </a:xfrm>
        </p:grpSpPr>
        <p:sp>
          <p:nvSpPr>
            <p:cNvPr id="123988" name="Rectangle 84"/>
            <p:cNvSpPr>
              <a:spLocks noChangeArrowheads="1"/>
            </p:cNvSpPr>
            <p:nvPr/>
          </p:nvSpPr>
          <p:spPr bwMode="auto">
            <a:xfrm>
              <a:off x="1122" y="2676"/>
              <a:ext cx="4326" cy="29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1" lang="zh-CN" altLang="en-US" dirty="0"/>
                <a:t>区域 </a:t>
              </a:r>
              <a:r>
                <a:rPr kumimoji="1" lang="en-US" altLang="zh-CN" i="1" dirty="0"/>
                <a:t>D</a:t>
              </a:r>
              <a:r>
                <a:rPr kumimoji="1" lang="en-US" altLang="zh-CN" sz="1000" i="1" dirty="0"/>
                <a:t> </a:t>
              </a:r>
              <a:r>
                <a:rPr kumimoji="1" lang="zh-CN" altLang="en-US" dirty="0"/>
                <a:t>内的每一点  </a:t>
              </a:r>
              <a:r>
                <a:rPr kumimoji="1" lang="zh-CN" altLang="zh-CN" i="1" dirty="0"/>
                <a:t> </a:t>
              </a:r>
              <a:r>
                <a:rPr kumimoji="1" lang="zh-CN" altLang="en-US" dirty="0"/>
                <a:t>，函数      </a:t>
              </a:r>
              <a:r>
                <a:rPr kumimoji="1" lang="zh-CN" altLang="en-US" i="1" dirty="0"/>
                <a:t>  </a:t>
              </a:r>
              <a:r>
                <a:rPr kumimoji="1" lang="zh-CN" altLang="zh-CN" i="1" dirty="0"/>
                <a:t> </a:t>
              </a:r>
              <a:r>
                <a:rPr kumimoji="1" lang="zh-CN" altLang="en-US" i="1" dirty="0"/>
                <a:t> </a:t>
              </a:r>
              <a:r>
                <a:rPr kumimoji="1" lang="zh-CN" altLang="en-US" sz="800" i="1" dirty="0"/>
                <a:t> </a:t>
              </a:r>
              <a:r>
                <a:rPr kumimoji="1" lang="zh-CN" altLang="en-US" dirty="0"/>
                <a:t>的值都属于</a:t>
              </a:r>
              <a:r>
                <a:rPr kumimoji="1" lang="zh-CN" altLang="en-US" sz="1200" dirty="0"/>
                <a:t> </a:t>
              </a:r>
              <a:r>
                <a:rPr kumimoji="1" lang="en-US" altLang="zh-CN" i="1" dirty="0"/>
                <a:t>G</a:t>
              </a:r>
              <a:r>
                <a:rPr kumimoji="1" lang="en-US" altLang="zh-CN" sz="1800" i="1" dirty="0"/>
                <a:t> </a:t>
              </a:r>
              <a:r>
                <a:rPr kumimoji="1" lang="zh-CN" altLang="en-US" dirty="0"/>
                <a:t>，  </a:t>
              </a:r>
              <a:endParaRPr kumimoji="1" lang="zh-CN" altLang="en-US" dirty="0"/>
            </a:p>
          </p:txBody>
        </p:sp>
        <p:graphicFrame>
          <p:nvGraphicFramePr>
            <p:cNvPr id="10279" name="Object 85"/>
            <p:cNvGraphicFramePr/>
            <p:nvPr/>
          </p:nvGraphicFramePr>
          <p:xfrm>
            <a:off x="3526" y="2716"/>
            <a:ext cx="370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9476" name="公式" r:id="rId17" imgW="622300" imgH="342900" progId="Equation.3">
                    <p:embed/>
                  </p:oleObj>
                </mc:Choice>
                <mc:Fallback>
                  <p:oleObj name="公式" r:id="rId17" imgW="622300" imgH="342900" progId="Equation.3">
                    <p:embed/>
                    <p:pic>
                      <p:nvPicPr>
                        <p:cNvPr id="0" name="图片 269475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26" y="2716"/>
                          <a:ext cx="370" cy="2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80" name="Object 87"/>
            <p:cNvGraphicFramePr/>
            <p:nvPr/>
          </p:nvGraphicFramePr>
          <p:xfrm>
            <a:off x="2791" y="2762"/>
            <a:ext cx="121" cy="1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9477" name="Equation" r:id="rId19" imgW="203200" imgH="266700" progId="Equation.DSMT4">
                    <p:embed/>
                  </p:oleObj>
                </mc:Choice>
                <mc:Fallback>
                  <p:oleObj name="Equation" r:id="rId19" imgW="203200" imgH="266700" progId="Equation.DSMT4">
                    <p:embed/>
                    <p:pic>
                      <p:nvPicPr>
                        <p:cNvPr id="0" name="图片 269476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91" y="2762"/>
                          <a:ext cx="121" cy="1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3992" name="Rectangle 88"/>
          <p:cNvSpPr>
            <a:spLocks noChangeArrowheads="1"/>
          </p:cNvSpPr>
          <p:nvPr/>
        </p:nvSpPr>
        <p:spPr bwMode="auto">
          <a:xfrm>
            <a:off x="7602538" y="3668713"/>
            <a:ext cx="94932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zh-CN" altLang="en-US"/>
              <a:t>且对  </a:t>
            </a:r>
            <a:endParaRPr kumimoji="1"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23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23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23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23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23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23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23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123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123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927" grpId="0"/>
      <p:bldP spid="123950" grpId="0"/>
      <p:bldP spid="123964" grpId="0"/>
      <p:bldP spid="12399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5" name="Picture 2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200275" y="33099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66" name="Picture 3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33083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67" name="Picture 4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2450" y="33099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68" name="Picture 5" descr="xsf"/>
          <p:cNvPicPr preferRelativeResize="0"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33083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69" name="Picture 6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2988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70" name="Picture 7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2972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71" name="Picture 8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72" name="Picture 9" descr="xsf"/>
          <p:cNvPicPr preferRelativeResize="0">
            <a:picLocks noChangeAspect="1" noChangeArrowheads="1"/>
          </p:cNvPicPr>
          <p:nvPr/>
        </p:nvPicPr>
        <p:blipFill>
          <a:blip r:embed="rId1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73" name="Picture 10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74" name="Picture 11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75" name="Picture 12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76" name="Picture 13" descr="xsf"/>
          <p:cNvPicPr preferRelativeResize="0"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77" name="Picture 14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49561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78" name="Picture 15" descr="xsf"/>
          <p:cNvPicPr preferRelativeResize="0"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49545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79" name="Picture 16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49561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80" name="Picture 17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49545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81" name="Picture 18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49657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82" name="Picture 19" descr="xsf"/>
          <p:cNvPicPr preferRelativeResize="0"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496411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83" name="Picture 20" descr="xsf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7094" name="Group 54"/>
          <p:cNvGrpSpPr/>
          <p:nvPr/>
        </p:nvGrpSpPr>
        <p:grpSpPr bwMode="auto">
          <a:xfrm>
            <a:off x="1477963" y="3475038"/>
            <a:ext cx="6061075" cy="779462"/>
            <a:chOff x="931" y="2189"/>
            <a:chExt cx="3818" cy="491"/>
          </a:xfrm>
        </p:grpSpPr>
        <p:sp>
          <p:nvSpPr>
            <p:cNvPr id="87065" name="Rectangle 25"/>
            <p:cNvSpPr>
              <a:spLocks noChangeArrowheads="1"/>
            </p:cNvSpPr>
            <p:nvPr/>
          </p:nvSpPr>
          <p:spPr bwMode="auto">
            <a:xfrm>
              <a:off x="931" y="2303"/>
              <a:ext cx="3379" cy="29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kumimoji="1" lang="zh-CN" altLang="en-US" dirty="0"/>
                <a:t>又由于方程                                的根是    </a:t>
              </a:r>
              <a:endParaRPr kumimoji="1" lang="zh-CN" altLang="en-US" dirty="0"/>
            </a:p>
          </p:txBody>
        </p:sp>
        <p:graphicFrame>
          <p:nvGraphicFramePr>
            <p:cNvPr id="11312" name="Object 26"/>
            <p:cNvGraphicFramePr>
              <a:graphicFrameLocks noChangeAspect="1"/>
            </p:cNvGraphicFramePr>
            <p:nvPr/>
          </p:nvGraphicFramePr>
          <p:xfrm>
            <a:off x="2001" y="2309"/>
            <a:ext cx="1400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0544" name="公式" r:id="rId3" imgW="2222500" imgH="406400" progId="Equation.3">
                    <p:embed/>
                  </p:oleObj>
                </mc:Choice>
                <mc:Fallback>
                  <p:oleObj name="公式" r:id="rId3" imgW="2222500" imgH="406400" progId="Equation.3">
                    <p:embed/>
                    <p:pic>
                      <p:nvPicPr>
                        <p:cNvPr id="0" name="图片 2705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01" y="2309"/>
                          <a:ext cx="1400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313" name="Object 27"/>
            <p:cNvGraphicFramePr>
              <a:graphicFrameLocks noChangeAspect="1"/>
            </p:cNvGraphicFramePr>
            <p:nvPr/>
          </p:nvGraphicFramePr>
          <p:xfrm>
            <a:off x="4045" y="2189"/>
            <a:ext cx="704" cy="4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0545" name="公式" r:id="rId5" imgW="1117600" imgH="787400" progId="Equation.3">
                    <p:embed/>
                  </p:oleObj>
                </mc:Choice>
                <mc:Fallback>
                  <p:oleObj name="公式" r:id="rId5" imgW="1117600" imgH="787400" progId="Equation.3">
                    <p:embed/>
                    <p:pic>
                      <p:nvPicPr>
                        <p:cNvPr id="0" name="图片 2705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45" y="2189"/>
                          <a:ext cx="704" cy="4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87070" name="Object 30"/>
          <p:cNvGraphicFramePr>
            <a:graphicFrameLocks noChangeAspect="1"/>
          </p:cNvGraphicFramePr>
          <p:nvPr/>
        </p:nvGraphicFramePr>
        <p:xfrm>
          <a:off x="2359025" y="5386388"/>
          <a:ext cx="3194050" cy="79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0546" name="公式" r:id="rId7" imgW="3187700" imgH="800100" progId="Equation.3">
                  <p:embed/>
                </p:oleObj>
              </mc:Choice>
              <mc:Fallback>
                <p:oleObj name="公式" r:id="rId7" imgW="3187700" imgH="800100" progId="Equation.3">
                  <p:embed/>
                  <p:pic>
                    <p:nvPicPr>
                      <p:cNvPr id="0" name="图片 2705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9025" y="5386388"/>
                        <a:ext cx="3194050" cy="793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71" name="Object 31"/>
          <p:cNvGraphicFramePr>
            <a:graphicFrameLocks noChangeAspect="1"/>
          </p:cNvGraphicFramePr>
          <p:nvPr/>
        </p:nvGraphicFramePr>
        <p:xfrm>
          <a:off x="5607050" y="5316538"/>
          <a:ext cx="2738438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0547" name="公式" r:id="rId9" imgW="2730500" imgH="863600" progId="Equation.3">
                  <p:embed/>
                </p:oleObj>
              </mc:Choice>
              <mc:Fallback>
                <p:oleObj name="公式" r:id="rId9" imgW="2730500" imgH="863600" progId="Equation.3">
                  <p:embed/>
                  <p:pic>
                    <p:nvPicPr>
                      <p:cNvPr id="0" name="图片 2705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07050" y="5316538"/>
                        <a:ext cx="2738438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7092" name="Group 52"/>
          <p:cNvGrpSpPr/>
          <p:nvPr/>
        </p:nvGrpSpPr>
        <p:grpSpPr bwMode="auto">
          <a:xfrm>
            <a:off x="1047750" y="1516063"/>
            <a:ext cx="4592638" cy="457200"/>
            <a:chOff x="660" y="955"/>
            <a:chExt cx="2893" cy="288"/>
          </a:xfrm>
        </p:grpSpPr>
        <p:graphicFrame>
          <p:nvGraphicFramePr>
            <p:cNvPr id="11308" name="Object 33"/>
            <p:cNvGraphicFramePr>
              <a:graphicFrameLocks noChangeAspect="1"/>
            </p:cNvGraphicFramePr>
            <p:nvPr/>
          </p:nvGraphicFramePr>
          <p:xfrm>
            <a:off x="1218" y="1015"/>
            <a:ext cx="1036" cy="2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0548" name="公式" r:id="rId11" imgW="1651000" imgH="342900" progId="Equation.3">
                    <p:embed/>
                  </p:oleObj>
                </mc:Choice>
                <mc:Fallback>
                  <p:oleObj name="公式" r:id="rId11" imgW="1651000" imgH="342900" progId="Equation.3">
                    <p:embed/>
                    <p:pic>
                      <p:nvPicPr>
                        <p:cNvPr id="0" name="图片 2705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18" y="1015"/>
                          <a:ext cx="1036" cy="2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309" name="Object 34"/>
            <p:cNvGraphicFramePr>
              <a:graphicFrameLocks noChangeAspect="1"/>
            </p:cNvGraphicFramePr>
            <p:nvPr/>
          </p:nvGraphicFramePr>
          <p:xfrm>
            <a:off x="2356" y="957"/>
            <a:ext cx="1197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0549" name="公式" r:id="rId13" imgW="1905000" imgH="431800" progId="Equation.3">
                    <p:embed/>
                  </p:oleObj>
                </mc:Choice>
                <mc:Fallback>
                  <p:oleObj name="公式" r:id="rId13" imgW="1905000" imgH="431800" progId="Equation.3">
                    <p:embed/>
                    <p:pic>
                      <p:nvPicPr>
                        <p:cNvPr id="0" name="图片 2705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56" y="957"/>
                          <a:ext cx="1197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7075" name="Rectangle 35"/>
            <p:cNvSpPr>
              <a:spLocks noChangeArrowheads="1"/>
            </p:cNvSpPr>
            <p:nvPr/>
          </p:nvSpPr>
          <p:spPr bwMode="auto">
            <a:xfrm>
              <a:off x="660" y="955"/>
              <a:ext cx="677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kumimoji="1" lang="en-US" altLang="zh-CN"/>
                <a:t>(1) </a:t>
              </a:r>
              <a:r>
                <a:rPr kumimoji="1" lang="zh-CN" altLang="en-US"/>
                <a:t>设  </a:t>
              </a:r>
              <a:endParaRPr kumimoji="1" lang="zh-CN" altLang="en-US"/>
            </a:p>
          </p:txBody>
        </p:sp>
      </p:grpSp>
      <p:sp>
        <p:nvSpPr>
          <p:cNvPr id="87076" name="Rectangle 36"/>
          <p:cNvSpPr>
            <a:spLocks noChangeArrowheads="1"/>
          </p:cNvSpPr>
          <p:nvPr/>
        </p:nvSpPr>
        <p:spPr bwMode="auto">
          <a:xfrm>
            <a:off x="533400" y="1514475"/>
            <a:ext cx="642938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zh-CN" altLang="en-US">
                <a:solidFill>
                  <a:srgbClr val="0000FF"/>
                </a:solidFill>
              </a:rPr>
              <a:t>解  </a:t>
            </a:r>
            <a:endParaRPr kumimoji="1" lang="zh-CN" altLang="en-US">
              <a:solidFill>
                <a:srgbClr val="0000FF"/>
              </a:solidFill>
            </a:endParaRPr>
          </a:p>
        </p:txBody>
      </p:sp>
      <p:grpSp>
        <p:nvGrpSpPr>
          <p:cNvPr id="87095" name="Group 55"/>
          <p:cNvGrpSpPr/>
          <p:nvPr/>
        </p:nvGrpSpPr>
        <p:grpSpPr bwMode="auto">
          <a:xfrm>
            <a:off x="1477963" y="4264025"/>
            <a:ext cx="7650162" cy="779463"/>
            <a:chOff x="931" y="2686"/>
            <a:chExt cx="4819" cy="491"/>
          </a:xfrm>
        </p:grpSpPr>
        <p:sp>
          <p:nvSpPr>
            <p:cNvPr id="87083" name="Rectangle 43"/>
            <p:cNvSpPr>
              <a:spLocks noChangeArrowheads="1"/>
            </p:cNvSpPr>
            <p:nvPr/>
          </p:nvSpPr>
          <p:spPr bwMode="auto">
            <a:xfrm>
              <a:off x="931" y="2788"/>
              <a:ext cx="4819" cy="289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kumimoji="1" lang="zh-CN" altLang="en-US" dirty="0"/>
                <a:t>因此在复平面上除去点               的区域内，         解析。  </a:t>
              </a:r>
              <a:endParaRPr kumimoji="1" lang="zh-CN" altLang="en-US" dirty="0"/>
            </a:p>
          </p:txBody>
        </p:sp>
        <p:graphicFrame>
          <p:nvGraphicFramePr>
            <p:cNvPr id="11306" name="Object 44"/>
            <p:cNvGraphicFramePr>
              <a:graphicFrameLocks noChangeAspect="1"/>
            </p:cNvGraphicFramePr>
            <p:nvPr/>
          </p:nvGraphicFramePr>
          <p:xfrm>
            <a:off x="4583" y="2842"/>
            <a:ext cx="403" cy="2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0550" name="公式" r:id="rId15" imgW="635000" imgH="342900" progId="Equation.3">
                    <p:embed/>
                  </p:oleObj>
                </mc:Choice>
                <mc:Fallback>
                  <p:oleObj name="公式" r:id="rId15" imgW="635000" imgH="342900" progId="Equation.3">
                    <p:embed/>
                    <p:pic>
                      <p:nvPicPr>
                        <p:cNvPr id="0" name="图片 2705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83" y="2842"/>
                          <a:ext cx="403" cy="2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307" name="Object 45"/>
            <p:cNvGraphicFramePr>
              <a:graphicFrameLocks noChangeAspect="1"/>
            </p:cNvGraphicFramePr>
            <p:nvPr/>
          </p:nvGraphicFramePr>
          <p:xfrm>
            <a:off x="2954" y="2686"/>
            <a:ext cx="640" cy="4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0551" name="公式" r:id="rId17" imgW="1016000" imgH="787400" progId="Equation.3">
                    <p:embed/>
                  </p:oleObj>
                </mc:Choice>
                <mc:Fallback>
                  <p:oleObj name="公式" r:id="rId17" imgW="1016000" imgH="787400" progId="Equation.3">
                    <p:embed/>
                    <p:pic>
                      <p:nvPicPr>
                        <p:cNvPr id="0" name="图片 2705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54" y="2686"/>
                          <a:ext cx="640" cy="4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7086" name="Rectangle 46"/>
          <p:cNvSpPr>
            <a:spLocks noChangeArrowheads="1"/>
          </p:cNvSpPr>
          <p:nvPr/>
        </p:nvSpPr>
        <p:spPr bwMode="auto">
          <a:xfrm>
            <a:off x="1477963" y="2181225"/>
            <a:ext cx="307975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zh-CN" altLang="en-US"/>
              <a:t>由解析函数的性质，  </a:t>
            </a:r>
            <a:endParaRPr kumimoji="1" lang="zh-CN" altLang="en-US"/>
          </a:p>
        </p:txBody>
      </p:sp>
      <p:pic>
        <p:nvPicPr>
          <p:cNvPr id="11291" name="Picture 48" descr="xsf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5980113"/>
            <a:ext cx="219075" cy="838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7093" name="Group 53"/>
          <p:cNvGrpSpPr/>
          <p:nvPr/>
        </p:nvGrpSpPr>
        <p:grpSpPr bwMode="auto">
          <a:xfrm>
            <a:off x="1477963" y="2673350"/>
            <a:ext cx="5972175" cy="796925"/>
            <a:chOff x="931" y="1684"/>
            <a:chExt cx="3762" cy="502"/>
          </a:xfrm>
        </p:grpSpPr>
        <p:sp>
          <p:nvSpPr>
            <p:cNvPr id="87078" name="Rectangle 38"/>
            <p:cNvSpPr>
              <a:spLocks noChangeArrowheads="1"/>
            </p:cNvSpPr>
            <p:nvPr/>
          </p:nvSpPr>
          <p:spPr bwMode="auto">
            <a:xfrm>
              <a:off x="931" y="1789"/>
              <a:ext cx="1651" cy="29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1" lang="zh-CN" altLang="en-US" dirty="0"/>
                <a:t>当                时，    </a:t>
              </a:r>
              <a:endParaRPr kumimoji="1" lang="zh-CN" altLang="en-US" dirty="0"/>
            </a:p>
          </p:txBody>
        </p:sp>
        <p:graphicFrame>
          <p:nvGraphicFramePr>
            <p:cNvPr id="11302" name="Object 39"/>
            <p:cNvGraphicFramePr/>
            <p:nvPr/>
          </p:nvGraphicFramePr>
          <p:xfrm>
            <a:off x="1217" y="1835"/>
            <a:ext cx="696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0552" name="公式" r:id="rId19" imgW="1104900" imgH="342900" progId="Equation.3">
                    <p:embed/>
                  </p:oleObj>
                </mc:Choice>
                <mc:Fallback>
                  <p:oleObj name="公式" r:id="rId19" imgW="1104900" imgH="342900" progId="Equation.3">
                    <p:embed/>
                    <p:pic>
                      <p:nvPicPr>
                        <p:cNvPr id="0" name="图片 270551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17" y="1835"/>
                          <a:ext cx="696" cy="2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7081" name="Rectangle 41"/>
            <p:cNvSpPr>
              <a:spLocks noChangeArrowheads="1"/>
            </p:cNvSpPr>
            <p:nvPr/>
          </p:nvSpPr>
          <p:spPr bwMode="auto">
            <a:xfrm>
              <a:off x="2274" y="1788"/>
              <a:ext cx="2419" cy="29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1" lang="zh-CN" altLang="en-US" dirty="0"/>
                <a:t>函数                         解析，   </a:t>
              </a:r>
              <a:endParaRPr kumimoji="1" lang="zh-CN" altLang="en-US" dirty="0"/>
            </a:p>
          </p:txBody>
        </p:sp>
        <p:graphicFrame>
          <p:nvGraphicFramePr>
            <p:cNvPr id="11304" name="Object 40"/>
            <p:cNvGraphicFramePr>
              <a:graphicFrameLocks noChangeAspect="1"/>
            </p:cNvGraphicFramePr>
            <p:nvPr/>
          </p:nvGraphicFramePr>
          <p:xfrm>
            <a:off x="2764" y="1684"/>
            <a:ext cx="1051" cy="5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0553" name="公式" r:id="rId21" imgW="1663700" imgH="787400" progId="Equation.3">
                    <p:embed/>
                  </p:oleObj>
                </mc:Choice>
                <mc:Fallback>
                  <p:oleObj name="公式" r:id="rId21" imgW="1663700" imgH="787400" progId="Equation.3">
                    <p:embed/>
                    <p:pic>
                      <p:nvPicPr>
                        <p:cNvPr id="0" name="图片 27055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64" y="1684"/>
                          <a:ext cx="1051" cy="5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7096" name="Group 56"/>
          <p:cNvGrpSpPr/>
          <p:nvPr/>
        </p:nvGrpSpPr>
        <p:grpSpPr bwMode="auto">
          <a:xfrm>
            <a:off x="1044575" y="5524500"/>
            <a:ext cx="1260475" cy="457200"/>
            <a:chOff x="658" y="3480"/>
            <a:chExt cx="794" cy="288"/>
          </a:xfrm>
        </p:grpSpPr>
        <p:graphicFrame>
          <p:nvGraphicFramePr>
            <p:cNvPr id="11299" name="Object 29"/>
            <p:cNvGraphicFramePr>
              <a:graphicFrameLocks noChangeAspect="1"/>
            </p:cNvGraphicFramePr>
            <p:nvPr/>
          </p:nvGraphicFramePr>
          <p:xfrm>
            <a:off x="1000" y="3522"/>
            <a:ext cx="452" cy="2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0554" name="公式" r:id="rId23" imgW="711200" imgH="355600" progId="Equation.3">
                    <p:embed/>
                  </p:oleObj>
                </mc:Choice>
                <mc:Fallback>
                  <p:oleObj name="公式" r:id="rId23" imgW="711200" imgH="355600" progId="Equation.3">
                    <p:embed/>
                    <p:pic>
                      <p:nvPicPr>
                        <p:cNvPr id="0" name="图片 27055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0" y="3522"/>
                          <a:ext cx="452" cy="22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7090" name="Rectangle 50"/>
            <p:cNvSpPr>
              <a:spLocks noChangeArrowheads="1"/>
            </p:cNvSpPr>
            <p:nvPr/>
          </p:nvSpPr>
          <p:spPr bwMode="auto">
            <a:xfrm>
              <a:off x="658" y="3480"/>
              <a:ext cx="436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1" lang="en-US" altLang="zh-CN"/>
                <a:t>(2)  </a:t>
              </a:r>
              <a:endParaRPr kumimoji="1" lang="zh-CN" altLang="en-US"/>
            </a:p>
          </p:txBody>
        </p:sp>
      </p:grpSp>
      <p:sp>
        <p:nvSpPr>
          <p:cNvPr id="87091" name="Rectangle 51"/>
          <p:cNvSpPr>
            <a:spLocks noChangeArrowheads="1"/>
          </p:cNvSpPr>
          <p:nvPr/>
        </p:nvSpPr>
        <p:spPr bwMode="auto">
          <a:xfrm>
            <a:off x="4222750" y="2182813"/>
            <a:ext cx="64135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zh-CN" altLang="en-US"/>
              <a:t>有  </a:t>
            </a:r>
            <a:endParaRPr kumimoji="1" lang="zh-CN" altLang="en-US"/>
          </a:p>
        </p:txBody>
      </p:sp>
      <p:grpSp>
        <p:nvGrpSpPr>
          <p:cNvPr id="87097" name="Group 57"/>
          <p:cNvGrpSpPr/>
          <p:nvPr/>
        </p:nvGrpSpPr>
        <p:grpSpPr bwMode="auto">
          <a:xfrm>
            <a:off x="533400" y="584200"/>
            <a:ext cx="8410575" cy="793750"/>
            <a:chOff x="336" y="368"/>
            <a:chExt cx="5298" cy="500"/>
          </a:xfrm>
        </p:grpSpPr>
        <p:sp>
          <p:nvSpPr>
            <p:cNvPr id="87098" name="Rectangle 58"/>
            <p:cNvSpPr>
              <a:spLocks noChangeArrowheads="1"/>
            </p:cNvSpPr>
            <p:nvPr/>
          </p:nvSpPr>
          <p:spPr bwMode="auto">
            <a:xfrm>
              <a:off x="660" y="451"/>
              <a:ext cx="4974" cy="29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zh-CN" altLang="en-US" dirty="0"/>
                <a:t>求函数                           的解析区域及在该区域上的导数。</a:t>
              </a:r>
              <a:endParaRPr kumimoji="1" lang="zh-CN" altLang="en-US" dirty="0"/>
            </a:p>
          </p:txBody>
        </p:sp>
        <p:graphicFrame>
          <p:nvGraphicFramePr>
            <p:cNvPr id="11297" name="Object 59"/>
            <p:cNvGraphicFramePr>
              <a:graphicFrameLocks noChangeAspect="1"/>
            </p:cNvGraphicFramePr>
            <p:nvPr/>
          </p:nvGraphicFramePr>
          <p:xfrm>
            <a:off x="1323" y="368"/>
            <a:ext cx="1216" cy="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0555" name="Equation" r:id="rId25" imgW="1930400" imgH="800100" progId="Equation.DSMT4">
                    <p:embed/>
                  </p:oleObj>
                </mc:Choice>
                <mc:Fallback>
                  <p:oleObj name="Equation" r:id="rId25" imgW="1930400" imgH="800100" progId="Equation.DSMT4">
                    <p:embed/>
                    <p:pic>
                      <p:nvPicPr>
                        <p:cNvPr id="0" name="图片 27055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23" y="368"/>
                          <a:ext cx="1216" cy="5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7100" name="Rectangle 60"/>
            <p:cNvSpPr>
              <a:spLocks noChangeArrowheads="1"/>
            </p:cNvSpPr>
            <p:nvPr/>
          </p:nvSpPr>
          <p:spPr bwMode="auto">
            <a:xfrm>
              <a:off x="336" y="438"/>
              <a:ext cx="469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zh-CN" altLang="en-US">
                  <a:solidFill>
                    <a:srgbClr val="0000FF"/>
                  </a:solidFill>
                </a:rPr>
                <a:t>例</a:t>
              </a:r>
              <a:endParaRPr kumimoji="1" lang="zh-CN" altLang="en-US">
                <a:solidFill>
                  <a:srgbClr val="0000FF"/>
                </a:solidFill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7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87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87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87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87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87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87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87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87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87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87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76" grpId="0"/>
      <p:bldP spid="87086" grpId="0"/>
      <p:bldP spid="8709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89" name="Picture 2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200275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90" name="Picture 3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91" name="Picture 4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2450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92" name="Picture 5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93" name="Picture 6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72250" y="3803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94" name="Picture 7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72250" y="3802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95" name="Picture 8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96" name="Picture 9" descr="xsf"/>
          <p:cNvPicPr>
            <a:picLocks noChangeAspect="1" noChangeArrowheads="1"/>
          </p:cNvPicPr>
          <p:nvPr/>
        </p:nvPicPr>
        <p:blipFill>
          <a:blip r:embed="rId1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97" name="Picture 10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98" name="Picture 11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99" name="Picture 12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00" name="Picture 13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01" name="Picture 14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02" name="Picture 15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03" name="Picture 16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04" name="Picture 17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05" name="Picture 18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49561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06" name="Picture 19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49545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07" name="Picture 20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4953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08" name="Picture 21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8134" name="Group 70"/>
          <p:cNvGrpSpPr/>
          <p:nvPr/>
        </p:nvGrpSpPr>
        <p:grpSpPr bwMode="auto">
          <a:xfrm>
            <a:off x="4333875" y="2867025"/>
            <a:ext cx="3903663" cy="1257300"/>
            <a:chOff x="2730" y="1806"/>
            <a:chExt cx="2459" cy="792"/>
          </a:xfrm>
        </p:grpSpPr>
        <p:sp>
          <p:nvSpPr>
            <p:cNvPr id="88087" name="Rectangle 23"/>
            <p:cNvSpPr>
              <a:spLocks noChangeArrowheads="1"/>
            </p:cNvSpPr>
            <p:nvPr/>
          </p:nvSpPr>
          <p:spPr bwMode="auto">
            <a:xfrm>
              <a:off x="2730" y="1806"/>
              <a:ext cx="276" cy="510"/>
            </a:xfrm>
            <a:prstGeom prst="rect">
              <a:avLst/>
            </a:prstGeom>
            <a:solidFill>
              <a:srgbClr val="E6FFFF"/>
            </a:solidFill>
            <a:ln w="3175">
              <a:solidFill>
                <a:srgbClr val="FF0000"/>
              </a:solidFill>
              <a:prstDash val="dash"/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grpSp>
          <p:nvGrpSpPr>
            <p:cNvPr id="12355" name="Group 69"/>
            <p:cNvGrpSpPr/>
            <p:nvPr/>
          </p:nvGrpSpPr>
          <p:grpSpPr bwMode="auto">
            <a:xfrm>
              <a:off x="4088" y="2118"/>
              <a:ext cx="1101" cy="480"/>
              <a:chOff x="4088" y="2118"/>
              <a:chExt cx="1101" cy="480"/>
            </a:xfrm>
          </p:grpSpPr>
          <p:sp>
            <p:nvSpPr>
              <p:cNvPr id="88088" name="Rectangle 24"/>
              <p:cNvSpPr>
                <a:spLocks noChangeArrowheads="1"/>
              </p:cNvSpPr>
              <p:nvPr/>
            </p:nvSpPr>
            <p:spPr bwMode="auto">
              <a:xfrm>
                <a:off x="4110" y="2118"/>
                <a:ext cx="828" cy="480"/>
              </a:xfrm>
              <a:prstGeom prst="rect">
                <a:avLst/>
              </a:prstGeom>
              <a:solidFill>
                <a:srgbClr val="E6FFFF"/>
              </a:solidFill>
              <a:ln w="3175">
                <a:solidFill>
                  <a:srgbClr val="FF0000"/>
                </a:solidFill>
                <a:prstDash val="dash"/>
                <a:miter lim="800000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88089" name="Rectangle 25"/>
              <p:cNvSpPr>
                <a:spLocks noChangeArrowheads="1"/>
              </p:cNvSpPr>
              <p:nvPr/>
            </p:nvSpPr>
            <p:spPr bwMode="auto">
              <a:xfrm>
                <a:off x="4088" y="2127"/>
                <a:ext cx="1101" cy="23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kumimoji="1" lang="zh-CN" altLang="en-US" sz="1800">
                    <a:solidFill>
                      <a:srgbClr val="008000"/>
                    </a:solidFill>
                    <a:ea typeface="楷体" panose="02010609060101010101" charset="-122"/>
                    <a:cs typeface="楷体" panose="02010609060101010101" charset="-122"/>
                  </a:rPr>
                  <a:t>极限不存在</a:t>
                </a:r>
                <a:endParaRPr kumimoji="1" lang="zh-CN" altLang="en-US" sz="1800">
                  <a:solidFill>
                    <a:srgbClr val="008000"/>
                  </a:solidFill>
                  <a:ea typeface="楷体" panose="02010609060101010101" charset="-122"/>
                  <a:cs typeface="楷体" panose="02010609060101010101" charset="-122"/>
                </a:endParaRPr>
              </a:p>
            </p:txBody>
          </p:sp>
          <p:sp>
            <p:nvSpPr>
              <p:cNvPr id="88090" name="Rectangle 26"/>
              <p:cNvSpPr>
                <a:spLocks noChangeArrowheads="1"/>
              </p:cNvSpPr>
              <p:nvPr/>
            </p:nvSpPr>
            <p:spPr bwMode="auto">
              <a:xfrm>
                <a:off x="4134" y="2353"/>
                <a:ext cx="1041" cy="23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altLang="zh-CN" sz="1800">
                    <a:solidFill>
                      <a:srgbClr val="008000"/>
                    </a:solidFill>
                    <a:latin typeface="楷体_GB2312" charset="0"/>
                    <a:ea typeface="楷体_GB2312" charset="0"/>
                    <a:cs typeface="楷体_GB2312" charset="0"/>
                  </a:rPr>
                  <a:t>(</a:t>
                </a:r>
                <a:r>
                  <a:rPr lang="zh-CN" altLang="en-US" sz="1800">
                    <a:solidFill>
                      <a:srgbClr val="008000"/>
                    </a:solidFill>
                    <a:latin typeface="楷体" panose="02010609060101010101" charset="-122"/>
                    <a:ea typeface="楷体" panose="02010609060101010101" charset="-122"/>
                    <a:cs typeface="楷体" panose="02010609060101010101" charset="-122"/>
                  </a:rPr>
                  <a:t>见</a:t>
                </a:r>
                <a:r>
                  <a:rPr lang="en-US" altLang="zh-CN" sz="1800">
                    <a:solidFill>
                      <a:srgbClr val="008000"/>
                    </a:solidFill>
                    <a:ea typeface="楷体_GB2312" charset="0"/>
                    <a:cs typeface="楷体_GB2312" charset="0"/>
                  </a:rPr>
                  <a:t>§1.5</a:t>
                </a:r>
                <a:r>
                  <a:rPr lang="en-US" altLang="zh-CN" sz="1800" baseline="-25000">
                    <a:solidFill>
                      <a:srgbClr val="008000"/>
                    </a:solidFill>
                    <a:ea typeface="楷体_GB2312" charset="0"/>
                    <a:cs typeface="楷体_GB2312" charset="0"/>
                  </a:rPr>
                  <a:t> </a:t>
                </a:r>
                <a:r>
                  <a:rPr lang="en-US" altLang="zh-CN" sz="1800">
                    <a:solidFill>
                      <a:srgbClr val="008000"/>
                    </a:solidFill>
                    <a:latin typeface="楷体_GB2312" charset="0"/>
                    <a:ea typeface="楷体_GB2312" charset="0"/>
                    <a:cs typeface="楷体_GB2312" charset="0"/>
                  </a:rPr>
                  <a:t>)</a:t>
                </a:r>
                <a:endParaRPr lang="en-US" altLang="zh-CN" sz="1800">
                  <a:solidFill>
                    <a:srgbClr val="008000"/>
                  </a:solidFill>
                  <a:latin typeface="楷体_GB2312" charset="0"/>
                  <a:ea typeface="楷体_GB2312" charset="0"/>
                  <a:cs typeface="楷体_GB2312" charset="0"/>
                </a:endParaRPr>
              </a:p>
            </p:txBody>
          </p:sp>
        </p:grpSp>
        <p:sp>
          <p:nvSpPr>
            <p:cNvPr id="88091" name="Freeform 27"/>
            <p:cNvSpPr/>
            <p:nvPr/>
          </p:nvSpPr>
          <p:spPr bwMode="auto">
            <a:xfrm>
              <a:off x="3012" y="2322"/>
              <a:ext cx="1092" cy="108"/>
            </a:xfrm>
            <a:custGeom>
              <a:avLst/>
              <a:gdLst>
                <a:gd name="T0" fmla="*/ 0 w 1092"/>
                <a:gd name="T1" fmla="*/ 0 h 198"/>
                <a:gd name="T2" fmla="*/ 282 w 1092"/>
                <a:gd name="T3" fmla="*/ 144 h 198"/>
                <a:gd name="T4" fmla="*/ 552 w 1092"/>
                <a:gd name="T5" fmla="*/ 192 h 198"/>
                <a:gd name="T6" fmla="*/ 816 w 1092"/>
                <a:gd name="T7" fmla="*/ 180 h 198"/>
                <a:gd name="T8" fmla="*/ 1092 w 1092"/>
                <a:gd name="T9" fmla="*/ 114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2" h="198">
                  <a:moveTo>
                    <a:pt x="0" y="0"/>
                  </a:moveTo>
                  <a:cubicBezTo>
                    <a:pt x="47" y="24"/>
                    <a:pt x="190" y="112"/>
                    <a:pt x="282" y="144"/>
                  </a:cubicBezTo>
                  <a:cubicBezTo>
                    <a:pt x="374" y="175"/>
                    <a:pt x="463" y="186"/>
                    <a:pt x="552" y="192"/>
                  </a:cubicBezTo>
                  <a:cubicBezTo>
                    <a:pt x="641" y="198"/>
                    <a:pt x="726" y="192"/>
                    <a:pt x="816" y="180"/>
                  </a:cubicBezTo>
                  <a:cubicBezTo>
                    <a:pt x="906" y="168"/>
                    <a:pt x="1035" y="128"/>
                    <a:pt x="1092" y="114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prstDash val="dash"/>
              <a:round/>
              <a:tailEnd type="stealth" w="med" len="lg"/>
            </a:ln>
            <a:effectLst/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88092" name="Group 28"/>
          <p:cNvGrpSpPr/>
          <p:nvPr/>
        </p:nvGrpSpPr>
        <p:grpSpPr bwMode="auto">
          <a:xfrm>
            <a:off x="533400" y="542925"/>
            <a:ext cx="5991225" cy="490538"/>
            <a:chOff x="336" y="342"/>
            <a:chExt cx="3774" cy="309"/>
          </a:xfrm>
        </p:grpSpPr>
        <p:sp>
          <p:nvSpPr>
            <p:cNvPr id="88093" name="Rectangle 29"/>
            <p:cNvSpPr>
              <a:spLocks noChangeArrowheads="1"/>
            </p:cNvSpPr>
            <p:nvPr/>
          </p:nvSpPr>
          <p:spPr bwMode="auto">
            <a:xfrm>
              <a:off x="660" y="361"/>
              <a:ext cx="3450" cy="29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zh-CN" altLang="en-US" dirty="0"/>
                <a:t>讨论函数                           的解析性。</a:t>
              </a:r>
              <a:endParaRPr kumimoji="1" lang="zh-CN" altLang="en-US" dirty="0"/>
            </a:p>
          </p:txBody>
        </p:sp>
        <p:graphicFrame>
          <p:nvGraphicFramePr>
            <p:cNvPr id="12352" name="Object 30"/>
            <p:cNvGraphicFramePr/>
            <p:nvPr/>
          </p:nvGraphicFramePr>
          <p:xfrm>
            <a:off x="1539" y="345"/>
            <a:ext cx="1191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1585" name="公式" r:id="rId3" imgW="1892300" imgH="431800" progId="Equation.3">
                    <p:embed/>
                  </p:oleObj>
                </mc:Choice>
                <mc:Fallback>
                  <p:oleObj name="公式" r:id="rId3" imgW="1892300" imgH="431800" progId="Equation.3">
                    <p:embed/>
                    <p:pic>
                      <p:nvPicPr>
                        <p:cNvPr id="0" name="图片 27158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39" y="345"/>
                          <a:ext cx="1191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8095" name="Rectangle 31"/>
            <p:cNvSpPr>
              <a:spLocks noChangeArrowheads="1"/>
            </p:cNvSpPr>
            <p:nvPr/>
          </p:nvSpPr>
          <p:spPr bwMode="auto">
            <a:xfrm>
              <a:off x="336" y="342"/>
              <a:ext cx="443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zh-CN" altLang="en-US">
                  <a:solidFill>
                    <a:srgbClr val="0000FF"/>
                  </a:solidFill>
                </a:rPr>
                <a:t>例</a:t>
              </a:r>
              <a:endParaRPr kumimoji="1" lang="zh-CN" altLang="en-US">
                <a:solidFill>
                  <a:srgbClr val="0000FF"/>
                </a:solidFill>
              </a:endParaRPr>
            </a:p>
          </p:txBody>
        </p:sp>
      </p:grpSp>
      <p:graphicFrame>
        <p:nvGraphicFramePr>
          <p:cNvPr id="88096" name="Object 32"/>
          <p:cNvGraphicFramePr/>
          <p:nvPr/>
        </p:nvGraphicFramePr>
        <p:xfrm>
          <a:off x="1547813" y="1870075"/>
          <a:ext cx="12192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1586" name="公式" r:id="rId5" imgW="1219200" imgH="787400" progId="Equation.3">
                  <p:embed/>
                </p:oleObj>
              </mc:Choice>
              <mc:Fallback>
                <p:oleObj name="公式" r:id="rId5" imgW="1219200" imgH="787400" progId="Equation.3">
                  <p:embed/>
                  <p:pic>
                    <p:nvPicPr>
                      <p:cNvPr id="0" name="图片 271585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1870075"/>
                        <a:ext cx="1219200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8097" name="Group 33"/>
          <p:cNvGrpSpPr/>
          <p:nvPr/>
        </p:nvGrpSpPr>
        <p:grpSpPr bwMode="auto">
          <a:xfrm>
            <a:off x="1050925" y="4802188"/>
            <a:ext cx="5259388" cy="787400"/>
            <a:chOff x="662" y="2431"/>
            <a:chExt cx="3313" cy="496"/>
          </a:xfrm>
        </p:grpSpPr>
        <p:sp>
          <p:nvSpPr>
            <p:cNvPr id="88098" name="Text Box 34"/>
            <p:cNvSpPr txBox="1">
              <a:spLocks noChangeArrowheads="1"/>
            </p:cNvSpPr>
            <p:nvPr/>
          </p:nvSpPr>
          <p:spPr bwMode="auto">
            <a:xfrm>
              <a:off x="662" y="2504"/>
              <a:ext cx="1396" cy="29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zh-CN" altLang="en-US" dirty="0"/>
                <a:t>当          时，</a:t>
              </a:r>
              <a:endParaRPr kumimoji="1" lang="zh-CN" altLang="en-US" dirty="0"/>
            </a:p>
          </p:txBody>
        </p:sp>
        <p:graphicFrame>
          <p:nvGraphicFramePr>
            <p:cNvPr id="12347" name="Object 35"/>
            <p:cNvGraphicFramePr/>
            <p:nvPr/>
          </p:nvGraphicFramePr>
          <p:xfrm>
            <a:off x="956" y="2558"/>
            <a:ext cx="407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1587" name="公式" r:id="rId7" imgW="647700" imgH="292100" progId="Equation.3">
                    <p:embed/>
                  </p:oleObj>
                </mc:Choice>
                <mc:Fallback>
                  <p:oleObj name="公式" r:id="rId7" imgW="647700" imgH="292100" progId="Equation.3">
                    <p:embed/>
                    <p:pic>
                      <p:nvPicPr>
                        <p:cNvPr id="0" name="图片 271586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56" y="2558"/>
                          <a:ext cx="407" cy="1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8100" name="Text Box 36"/>
            <p:cNvSpPr txBox="1">
              <a:spLocks noChangeArrowheads="1"/>
            </p:cNvSpPr>
            <p:nvPr/>
          </p:nvSpPr>
          <p:spPr bwMode="auto">
            <a:xfrm>
              <a:off x="2882" y="2503"/>
              <a:ext cx="529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zh-CN" altLang="en-US"/>
                <a:t>即</a:t>
              </a:r>
              <a:endParaRPr kumimoji="1" lang="zh-CN" altLang="en-US"/>
            </a:p>
          </p:txBody>
        </p:sp>
        <p:graphicFrame>
          <p:nvGraphicFramePr>
            <p:cNvPr id="12349" name="Object 37"/>
            <p:cNvGraphicFramePr/>
            <p:nvPr/>
          </p:nvGraphicFramePr>
          <p:xfrm>
            <a:off x="1724" y="2431"/>
            <a:ext cx="1128" cy="4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1588" name="公式" r:id="rId9" imgW="1790700" imgH="787400" progId="Equation.3">
                    <p:embed/>
                  </p:oleObj>
                </mc:Choice>
                <mc:Fallback>
                  <p:oleObj name="公式" r:id="rId9" imgW="1790700" imgH="787400" progId="Equation.3">
                    <p:embed/>
                    <p:pic>
                      <p:nvPicPr>
                        <p:cNvPr id="0" name="图片 271587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24" y="2431"/>
                          <a:ext cx="1128" cy="4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50" name="Object 38"/>
            <p:cNvGraphicFramePr/>
            <p:nvPr/>
          </p:nvGraphicFramePr>
          <p:xfrm>
            <a:off x="3167" y="2548"/>
            <a:ext cx="808" cy="2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1589" name="公式" r:id="rId11" imgW="1282700" imgH="355600" progId="Equation.3">
                    <p:embed/>
                  </p:oleObj>
                </mc:Choice>
                <mc:Fallback>
                  <p:oleObj name="公式" r:id="rId11" imgW="1282700" imgH="355600" progId="Equation.3">
                    <p:embed/>
                    <p:pic>
                      <p:nvPicPr>
                        <p:cNvPr id="0" name="图片 271588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67" y="2548"/>
                          <a:ext cx="808" cy="2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8103" name="Group 39"/>
          <p:cNvGrpSpPr/>
          <p:nvPr/>
        </p:nvGrpSpPr>
        <p:grpSpPr bwMode="auto">
          <a:xfrm>
            <a:off x="1049338" y="3848100"/>
            <a:ext cx="4687887" cy="787400"/>
            <a:chOff x="661" y="3018"/>
            <a:chExt cx="2953" cy="496"/>
          </a:xfrm>
        </p:grpSpPr>
        <p:sp>
          <p:nvSpPr>
            <p:cNvPr id="88104" name="Text Box 40"/>
            <p:cNvSpPr txBox="1">
              <a:spLocks noChangeArrowheads="1"/>
            </p:cNvSpPr>
            <p:nvPr/>
          </p:nvSpPr>
          <p:spPr bwMode="auto">
            <a:xfrm>
              <a:off x="661" y="3103"/>
              <a:ext cx="1429" cy="29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zh-CN" altLang="en-US" dirty="0"/>
                <a:t>当          时，</a:t>
              </a:r>
              <a:endParaRPr kumimoji="1" lang="zh-CN" altLang="en-US" dirty="0"/>
            </a:p>
          </p:txBody>
        </p:sp>
        <p:graphicFrame>
          <p:nvGraphicFramePr>
            <p:cNvPr id="12343" name="Object 41"/>
            <p:cNvGraphicFramePr/>
            <p:nvPr/>
          </p:nvGraphicFramePr>
          <p:xfrm>
            <a:off x="943" y="3151"/>
            <a:ext cx="407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1590" name="公式" r:id="rId13" imgW="647700" imgH="292100" progId="Equation.3">
                    <p:embed/>
                  </p:oleObj>
                </mc:Choice>
                <mc:Fallback>
                  <p:oleObj name="公式" r:id="rId13" imgW="647700" imgH="292100" progId="Equation.3">
                    <p:embed/>
                    <p:pic>
                      <p:nvPicPr>
                        <p:cNvPr id="0" name="图片 271589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43" y="3151"/>
                          <a:ext cx="407" cy="1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44" name="Object 42"/>
            <p:cNvGraphicFramePr/>
            <p:nvPr/>
          </p:nvGraphicFramePr>
          <p:xfrm>
            <a:off x="1723" y="3018"/>
            <a:ext cx="768" cy="4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1591" name="公式" r:id="rId15" imgW="1219200" imgH="787400" progId="Equation.3">
                    <p:embed/>
                  </p:oleObj>
                </mc:Choice>
                <mc:Fallback>
                  <p:oleObj name="公式" r:id="rId15" imgW="1219200" imgH="787400" progId="Equation.3">
                    <p:embed/>
                    <p:pic>
                      <p:nvPicPr>
                        <p:cNvPr id="0" name="图片 271590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23" y="3018"/>
                          <a:ext cx="768" cy="4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8107" name="Rectangle 43"/>
            <p:cNvSpPr>
              <a:spLocks noChangeArrowheads="1"/>
            </p:cNvSpPr>
            <p:nvPr/>
          </p:nvSpPr>
          <p:spPr bwMode="auto">
            <a:xfrm>
              <a:off x="2484" y="3102"/>
              <a:ext cx="1130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zh-CN" altLang="en-US"/>
                <a:t>不存在；</a:t>
              </a:r>
              <a:endParaRPr kumimoji="1" lang="zh-CN" altLang="en-US"/>
            </a:p>
          </p:txBody>
        </p:sp>
      </p:grpSp>
      <p:grpSp>
        <p:nvGrpSpPr>
          <p:cNvPr id="88142" name="Group 78"/>
          <p:cNvGrpSpPr/>
          <p:nvPr/>
        </p:nvGrpSpPr>
        <p:grpSpPr bwMode="auto">
          <a:xfrm>
            <a:off x="1044575" y="5784850"/>
            <a:ext cx="7766050" cy="469900"/>
            <a:chOff x="658" y="3644"/>
            <a:chExt cx="4892" cy="296"/>
          </a:xfrm>
        </p:grpSpPr>
        <p:sp>
          <p:nvSpPr>
            <p:cNvPr id="88109" name="Text Box 45"/>
            <p:cNvSpPr txBox="1">
              <a:spLocks noChangeArrowheads="1"/>
            </p:cNvSpPr>
            <p:nvPr/>
          </p:nvSpPr>
          <p:spPr bwMode="auto">
            <a:xfrm>
              <a:off x="658" y="3650"/>
              <a:ext cx="4892" cy="29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zh-CN" altLang="en-US" dirty="0"/>
                <a:t>因此，                          </a:t>
              </a:r>
              <a:r>
                <a:rPr kumimoji="1" lang="zh-CN" altLang="en-US" sz="800" dirty="0"/>
                <a:t> </a:t>
              </a:r>
              <a:r>
                <a:rPr kumimoji="1" lang="zh-CN" altLang="en-US" u="sng" dirty="0">
                  <a:solidFill>
                    <a:srgbClr val="A50021"/>
                  </a:solidFill>
                  <a:ea typeface="楷体" panose="02010609060101010101" charset="-122"/>
                  <a:cs typeface="楷体" panose="02010609060101010101" charset="-122"/>
                </a:rPr>
                <a:t>仅在         点可导</a:t>
              </a:r>
              <a:r>
                <a:rPr kumimoji="1" lang="zh-CN" altLang="en-US" dirty="0"/>
                <a:t>，</a:t>
              </a:r>
              <a:r>
                <a:rPr kumimoji="1" lang="zh-CN" altLang="en-US" u="sng" dirty="0">
                  <a:solidFill>
                    <a:srgbClr val="006600"/>
                  </a:solidFill>
                  <a:ea typeface="楷体" panose="02010609060101010101" charset="-122"/>
                  <a:cs typeface="楷体" panose="02010609060101010101" charset="-122"/>
                </a:rPr>
                <a:t> </a:t>
              </a:r>
              <a:endParaRPr kumimoji="1" lang="zh-CN" altLang="en-US" dirty="0"/>
            </a:p>
          </p:txBody>
        </p:sp>
        <p:graphicFrame>
          <p:nvGraphicFramePr>
            <p:cNvPr id="12340" name="Object 46"/>
            <p:cNvGraphicFramePr/>
            <p:nvPr/>
          </p:nvGraphicFramePr>
          <p:xfrm>
            <a:off x="2947" y="3697"/>
            <a:ext cx="407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1592" name="公式" r:id="rId17" imgW="647700" imgH="292100" progId="Equation.3">
                    <p:embed/>
                  </p:oleObj>
                </mc:Choice>
                <mc:Fallback>
                  <p:oleObj name="公式" r:id="rId17" imgW="647700" imgH="292100" progId="Equation.3">
                    <p:embed/>
                    <p:pic>
                      <p:nvPicPr>
                        <p:cNvPr id="0" name="图片 271591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47" y="3697"/>
                          <a:ext cx="407" cy="1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41" name="Object 47"/>
            <p:cNvGraphicFramePr/>
            <p:nvPr/>
          </p:nvGraphicFramePr>
          <p:xfrm>
            <a:off x="1274" y="3644"/>
            <a:ext cx="1191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1593" name="公式" r:id="rId19" imgW="1892300" imgH="431800" progId="Equation.3">
                    <p:embed/>
                  </p:oleObj>
                </mc:Choice>
                <mc:Fallback>
                  <p:oleObj name="公式" r:id="rId19" imgW="1892300" imgH="431800" progId="Equation.3">
                    <p:embed/>
                    <p:pic>
                      <p:nvPicPr>
                        <p:cNvPr id="0" name="图片 271592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74" y="3644"/>
                          <a:ext cx="1191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8112" name="Group 48"/>
          <p:cNvGrpSpPr/>
          <p:nvPr/>
        </p:nvGrpSpPr>
        <p:grpSpPr bwMode="auto">
          <a:xfrm>
            <a:off x="2805113" y="1887538"/>
            <a:ext cx="3706812" cy="787400"/>
            <a:chOff x="1767" y="1189"/>
            <a:chExt cx="2335" cy="496"/>
          </a:xfrm>
        </p:grpSpPr>
        <p:graphicFrame>
          <p:nvGraphicFramePr>
            <p:cNvPr id="12335" name="Object 49"/>
            <p:cNvGraphicFramePr/>
            <p:nvPr/>
          </p:nvGraphicFramePr>
          <p:xfrm>
            <a:off x="1767" y="1189"/>
            <a:ext cx="2335" cy="4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1594" name="公式" r:id="rId21" imgW="3708400" imgH="787400" progId="Equation.3">
                    <p:embed/>
                  </p:oleObj>
                </mc:Choice>
                <mc:Fallback>
                  <p:oleObj name="公式" r:id="rId21" imgW="3708400" imgH="787400" progId="Equation.3">
                    <p:embed/>
                    <p:pic>
                      <p:nvPicPr>
                        <p:cNvPr id="0" name="图片 271593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67" y="1189"/>
                          <a:ext cx="2335" cy="4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8114" name="Line 50"/>
            <p:cNvSpPr>
              <a:spLocks noChangeShapeType="1"/>
            </p:cNvSpPr>
            <p:nvPr/>
          </p:nvSpPr>
          <p:spPr bwMode="auto">
            <a:xfrm>
              <a:off x="3090" y="1236"/>
              <a:ext cx="10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8115" name="Line 51"/>
            <p:cNvSpPr>
              <a:spLocks noChangeShapeType="1"/>
            </p:cNvSpPr>
            <p:nvPr/>
          </p:nvSpPr>
          <p:spPr bwMode="auto">
            <a:xfrm>
              <a:off x="3953" y="1241"/>
              <a:ext cx="10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8116" name="Line 52"/>
            <p:cNvSpPr>
              <a:spLocks noChangeShapeType="1"/>
            </p:cNvSpPr>
            <p:nvPr/>
          </p:nvSpPr>
          <p:spPr bwMode="auto">
            <a:xfrm>
              <a:off x="3359" y="1199"/>
              <a:ext cx="22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88118" name="Text Box 54"/>
          <p:cNvSpPr txBox="1">
            <a:spLocks noChangeArrowheads="1"/>
          </p:cNvSpPr>
          <p:nvPr/>
        </p:nvSpPr>
        <p:spPr bwMode="auto">
          <a:xfrm>
            <a:off x="533400" y="1222375"/>
            <a:ext cx="642938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zh-CN" altLang="en-US">
                <a:solidFill>
                  <a:srgbClr val="0000FF"/>
                </a:solidFill>
              </a:rPr>
              <a:t>解  </a:t>
            </a:r>
            <a:endParaRPr kumimoji="1" lang="zh-CN" altLang="en-US"/>
          </a:p>
        </p:txBody>
      </p:sp>
      <p:sp>
        <p:nvSpPr>
          <p:cNvPr id="88122" name="Rectangle 58"/>
          <p:cNvSpPr>
            <a:spLocks noChangeArrowheads="1"/>
          </p:cNvSpPr>
          <p:nvPr/>
        </p:nvSpPr>
        <p:spPr bwMode="auto">
          <a:xfrm>
            <a:off x="4546600" y="1222375"/>
            <a:ext cx="1255713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zh-CN" altLang="en-US"/>
              <a:t>因此有  </a:t>
            </a:r>
            <a:endParaRPr kumimoji="1" lang="zh-CN" altLang="en-US"/>
          </a:p>
        </p:txBody>
      </p:sp>
      <p:grpSp>
        <p:nvGrpSpPr>
          <p:cNvPr id="88135" name="Group 71"/>
          <p:cNvGrpSpPr/>
          <p:nvPr/>
        </p:nvGrpSpPr>
        <p:grpSpPr bwMode="auto">
          <a:xfrm>
            <a:off x="1049338" y="1203325"/>
            <a:ext cx="3381375" cy="476250"/>
            <a:chOff x="661" y="758"/>
            <a:chExt cx="2130" cy="300"/>
          </a:xfrm>
        </p:grpSpPr>
        <p:grpSp>
          <p:nvGrpSpPr>
            <p:cNvPr id="12331" name="Group 68"/>
            <p:cNvGrpSpPr/>
            <p:nvPr/>
          </p:nvGrpSpPr>
          <p:grpSpPr bwMode="auto">
            <a:xfrm>
              <a:off x="661" y="758"/>
              <a:ext cx="2130" cy="300"/>
              <a:chOff x="661" y="758"/>
              <a:chExt cx="2130" cy="300"/>
            </a:xfrm>
          </p:grpSpPr>
          <p:graphicFrame>
            <p:nvGraphicFramePr>
              <p:cNvPr id="12333" name="Object 55"/>
              <p:cNvGraphicFramePr/>
              <p:nvPr/>
            </p:nvGraphicFramePr>
            <p:xfrm>
              <a:off x="1153" y="758"/>
              <a:ext cx="1638" cy="27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71595" name="公式" r:id="rId23" imgW="2603500" imgH="431800" progId="Equation.3">
                      <p:embed/>
                    </p:oleObj>
                  </mc:Choice>
                  <mc:Fallback>
                    <p:oleObj name="公式" r:id="rId23" imgW="2603500" imgH="431800" progId="Equation.3">
                      <p:embed/>
                      <p:pic>
                        <p:nvPicPr>
                          <p:cNvPr id="0" name="图片 271594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2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153" y="758"/>
                            <a:ext cx="1638" cy="27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88121" name="Rectangle 57"/>
              <p:cNvSpPr>
                <a:spLocks noChangeArrowheads="1"/>
              </p:cNvSpPr>
              <p:nvPr/>
            </p:nvSpPr>
            <p:spPr bwMode="auto">
              <a:xfrm>
                <a:off x="661" y="770"/>
                <a:ext cx="598" cy="28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kumimoji="1" lang="zh-CN" altLang="en-US"/>
                  <a:t>由于  </a:t>
                </a:r>
                <a:endParaRPr kumimoji="1" lang="zh-CN" altLang="en-US"/>
              </a:p>
            </p:txBody>
          </p:sp>
        </p:grpSp>
        <p:sp>
          <p:nvSpPr>
            <p:cNvPr id="88123" name="Line 59"/>
            <p:cNvSpPr>
              <a:spLocks noChangeShapeType="1"/>
            </p:cNvSpPr>
            <p:nvPr/>
          </p:nvSpPr>
          <p:spPr bwMode="auto">
            <a:xfrm>
              <a:off x="2501" y="851"/>
              <a:ext cx="10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88124" name="Group 60"/>
          <p:cNvGrpSpPr/>
          <p:nvPr/>
        </p:nvGrpSpPr>
        <p:grpSpPr bwMode="auto">
          <a:xfrm>
            <a:off x="2803525" y="2924175"/>
            <a:ext cx="2857500" cy="787400"/>
            <a:chOff x="1766" y="1842"/>
            <a:chExt cx="1800" cy="496"/>
          </a:xfrm>
        </p:grpSpPr>
        <p:graphicFrame>
          <p:nvGraphicFramePr>
            <p:cNvPr id="12327" name="Object 61"/>
            <p:cNvGraphicFramePr/>
            <p:nvPr/>
          </p:nvGraphicFramePr>
          <p:xfrm>
            <a:off x="1766" y="1842"/>
            <a:ext cx="1800" cy="4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1596" name="公式" r:id="rId25" imgW="2857500" imgH="787400" progId="Equation.3">
                    <p:embed/>
                  </p:oleObj>
                </mc:Choice>
                <mc:Fallback>
                  <p:oleObj name="公式" r:id="rId25" imgW="2857500" imgH="787400" progId="Equation.3">
                    <p:embed/>
                    <p:pic>
                      <p:nvPicPr>
                        <p:cNvPr id="0" name="图片 271595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66" y="1842"/>
                          <a:ext cx="1800" cy="4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8126" name="Line 62"/>
            <p:cNvSpPr>
              <a:spLocks noChangeShapeType="1"/>
            </p:cNvSpPr>
            <p:nvPr/>
          </p:nvSpPr>
          <p:spPr bwMode="auto">
            <a:xfrm>
              <a:off x="2369" y="2015"/>
              <a:ext cx="10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8127" name="Line 63"/>
            <p:cNvSpPr>
              <a:spLocks noChangeShapeType="1"/>
            </p:cNvSpPr>
            <p:nvPr/>
          </p:nvSpPr>
          <p:spPr bwMode="auto">
            <a:xfrm>
              <a:off x="2758" y="1852"/>
              <a:ext cx="22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8128" name="Line 64"/>
            <p:cNvSpPr>
              <a:spLocks noChangeShapeType="1"/>
            </p:cNvSpPr>
            <p:nvPr/>
          </p:nvSpPr>
          <p:spPr bwMode="auto">
            <a:xfrm>
              <a:off x="3172" y="1972"/>
              <a:ext cx="22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</p:grpSp>
      <p:pic>
        <p:nvPicPr>
          <p:cNvPr id="12320" name="Picture 65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5980113"/>
            <a:ext cx="219075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88136" name="Rectangle 72"/>
          <p:cNvSpPr>
            <a:spLocks noChangeArrowheads="1"/>
          </p:cNvSpPr>
          <p:nvPr/>
        </p:nvSpPr>
        <p:spPr bwMode="auto">
          <a:xfrm>
            <a:off x="6465888" y="5792788"/>
            <a:ext cx="217487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zh-CN" altLang="en-US" u="sng">
                <a:solidFill>
                  <a:schemeClr val="hlink"/>
                </a:solidFill>
                <a:ea typeface="楷体" panose="02010609060101010101" charset="-122"/>
                <a:cs typeface="楷体" panose="02010609060101010101" charset="-122"/>
              </a:rPr>
              <a:t>处处不解析</a:t>
            </a:r>
            <a:r>
              <a:rPr kumimoji="1" lang="zh-CN" altLang="en-US"/>
              <a:t>。  </a:t>
            </a:r>
            <a:endParaRPr kumimoji="1" lang="zh-CN" altLang="en-US"/>
          </a:p>
        </p:txBody>
      </p:sp>
      <p:grpSp>
        <p:nvGrpSpPr>
          <p:cNvPr id="88140" name="Group 76"/>
          <p:cNvGrpSpPr/>
          <p:nvPr/>
        </p:nvGrpSpPr>
        <p:grpSpPr bwMode="auto">
          <a:xfrm>
            <a:off x="6867523" y="4648200"/>
            <a:ext cx="1676400" cy="866775"/>
            <a:chOff x="4338" y="738"/>
            <a:chExt cx="1056" cy="546"/>
          </a:xfrm>
        </p:grpSpPr>
        <p:graphicFrame>
          <p:nvGraphicFramePr>
            <p:cNvPr id="12324" name="Object 73"/>
            <p:cNvGraphicFramePr/>
            <p:nvPr/>
          </p:nvGraphicFramePr>
          <p:xfrm>
            <a:off x="4386" y="1019"/>
            <a:ext cx="970" cy="2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1597" name="Equation" r:id="rId27" imgW="1917700" imgH="431800" progId="Equation.DSMT4">
                    <p:embed/>
                  </p:oleObj>
                </mc:Choice>
                <mc:Fallback>
                  <p:oleObj name="Equation" r:id="rId27" imgW="1917700" imgH="431800" progId="Equation.DSMT4">
                    <p:embed/>
                    <p:pic>
                      <p:nvPicPr>
                        <p:cNvPr id="0" name="图片 271596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86" y="1019"/>
                          <a:ext cx="970" cy="2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8138" name="Text Box 74"/>
            <p:cNvSpPr txBox="1">
              <a:spLocks noChangeArrowheads="1"/>
            </p:cNvSpPr>
            <p:nvPr/>
          </p:nvSpPr>
          <p:spPr bwMode="auto">
            <a:xfrm>
              <a:off x="4340" y="753"/>
              <a:ext cx="601" cy="25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000" dirty="0" smtClean="0">
                  <a:solidFill>
                    <a:srgbClr val="A50021"/>
                  </a:solidFill>
                  <a:ea typeface="楷体" panose="02010609060101010101" charset="-122"/>
                  <a:cs typeface="楷体" panose="02010609060101010101" charset="-122"/>
                </a:rPr>
                <a:t>注意</a:t>
              </a:r>
              <a:r>
                <a:rPr lang="zh-CN" altLang="en-US" sz="2000" dirty="0">
                  <a:solidFill>
                    <a:srgbClr val="A50021"/>
                  </a:solidFill>
                  <a:ea typeface="楷体" panose="02010609060101010101" charset="-122"/>
                  <a:cs typeface="楷体" panose="02010609060101010101" charset="-122"/>
                </a:rPr>
                <a:t>： </a:t>
              </a:r>
              <a:endParaRPr lang="zh-CN" altLang="en-US" sz="2000" dirty="0">
                <a:solidFill>
                  <a:srgbClr val="A50021"/>
                </a:solidFill>
                <a:ea typeface="楷体" panose="02010609060101010101" charset="-122"/>
                <a:cs typeface="楷体" panose="02010609060101010101" charset="-122"/>
              </a:endParaRPr>
            </a:p>
          </p:txBody>
        </p:sp>
        <p:sp>
          <p:nvSpPr>
            <p:cNvPr id="88139" name="Rectangle 75"/>
            <p:cNvSpPr>
              <a:spLocks noChangeArrowheads="1"/>
            </p:cNvSpPr>
            <p:nvPr/>
          </p:nvSpPr>
          <p:spPr bwMode="auto">
            <a:xfrm>
              <a:off x="4338" y="738"/>
              <a:ext cx="1056" cy="546"/>
            </a:xfrm>
            <a:prstGeom prst="rect">
              <a:avLst/>
            </a:prstGeom>
            <a:noFill/>
            <a:ln w="3175">
              <a:solidFill>
                <a:srgbClr val="008000"/>
              </a:solidFill>
              <a:prstDash val="dash"/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12323" name="Rectangle 77"/>
          <p:cNvSpPr>
            <a:spLocks noChangeArrowheads="1"/>
          </p:cNvSpPr>
          <p:nvPr/>
        </p:nvSpPr>
        <p:spPr bwMode="auto">
          <a:xfrm>
            <a:off x="6829425" y="4610100"/>
            <a:ext cx="1752600" cy="93345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8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88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88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88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88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88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88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88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88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88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88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1000"/>
                                        <p:tgtEl>
                                          <p:spTgt spid="88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1000"/>
                                        <p:tgtEl>
                                          <p:spTgt spid="88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118" grpId="0"/>
      <p:bldP spid="88122" grpId="0"/>
      <p:bldP spid="8813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3" name="Picture 2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5980113"/>
            <a:ext cx="219075" cy="83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14" name="Picture 3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200275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15" name="Picture 4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16" name="Picture 5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2450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17" name="Picture 6" descr="xsf"/>
          <p:cNvPicPr>
            <a:picLocks noChangeAspect="1" noChangeArrowheads="1"/>
          </p:cNvPicPr>
          <p:nvPr/>
        </p:nvPicPr>
        <p:blipFill>
          <a:blip r:embed="rId2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18" name="Picture 7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64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19" name="Picture 8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48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20" name="Picture 9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21" name="Picture 10" descr="xsf"/>
          <p:cNvPicPr>
            <a:picLocks noChangeAspect="1" noChangeArrowheads="1"/>
          </p:cNvPicPr>
          <p:nvPr/>
        </p:nvPicPr>
        <p:blipFill>
          <a:blip r:embed="rId2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22" name="Picture 11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23" name="Picture 12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24" name="Picture 13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25" name="Picture 14" descr="xsf"/>
          <p:cNvPicPr>
            <a:picLocks noChangeAspect="1" noChangeArrowheads="1"/>
          </p:cNvPicPr>
          <p:nvPr/>
        </p:nvPicPr>
        <p:blipFill>
          <a:blip r:embed="rId2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26" name="Picture 15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27" name="Picture 16" descr="xsf"/>
          <p:cNvPicPr>
            <a:picLocks noChangeAspect="1" noChangeArrowheads="1"/>
          </p:cNvPicPr>
          <p:nvPr/>
        </p:nvPicPr>
        <p:blipFill>
          <a:blip r:embed="rId2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28" name="Picture 17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29" name="Picture 18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30" name="Picture 19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49561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31" name="Picture 20" descr="xsf"/>
          <p:cNvPicPr>
            <a:picLocks noChangeAspect="1" noChangeArrowheads="1"/>
          </p:cNvPicPr>
          <p:nvPr/>
        </p:nvPicPr>
        <p:blipFill>
          <a:blip r:embed="rId2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49545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32" name="Picture 21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4953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33" name="Picture 22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9111" name="Group 23"/>
          <p:cNvGrpSpPr/>
          <p:nvPr/>
        </p:nvGrpSpPr>
        <p:grpSpPr bwMode="auto">
          <a:xfrm>
            <a:off x="533400" y="542925"/>
            <a:ext cx="6437313" cy="490538"/>
            <a:chOff x="336" y="342"/>
            <a:chExt cx="4055" cy="309"/>
          </a:xfrm>
        </p:grpSpPr>
        <p:sp>
          <p:nvSpPr>
            <p:cNvPr id="89112" name="Rectangle 24"/>
            <p:cNvSpPr>
              <a:spLocks noChangeArrowheads="1"/>
            </p:cNvSpPr>
            <p:nvPr/>
          </p:nvSpPr>
          <p:spPr bwMode="auto">
            <a:xfrm>
              <a:off x="660" y="361"/>
              <a:ext cx="3731" cy="29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zh-CN" altLang="en-US" dirty="0"/>
                <a:t>讨论函数                                  的解析性。</a:t>
              </a:r>
              <a:endParaRPr kumimoji="1" lang="zh-CN" altLang="en-US" dirty="0"/>
            </a:p>
          </p:txBody>
        </p:sp>
        <p:graphicFrame>
          <p:nvGraphicFramePr>
            <p:cNvPr id="13358" name="Object 25"/>
            <p:cNvGraphicFramePr/>
            <p:nvPr/>
          </p:nvGraphicFramePr>
          <p:xfrm>
            <a:off x="1523" y="409"/>
            <a:ext cx="1535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2575" name="公式" r:id="rId3" imgW="2438400" imgH="342900" progId="Equation.3">
                    <p:embed/>
                  </p:oleObj>
                </mc:Choice>
                <mc:Fallback>
                  <p:oleObj name="公式" r:id="rId3" imgW="2438400" imgH="342900" progId="Equation.3">
                    <p:embed/>
                    <p:pic>
                      <p:nvPicPr>
                        <p:cNvPr id="0" name="图片 27257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23" y="409"/>
                          <a:ext cx="1535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9114" name="Rectangle 26"/>
            <p:cNvSpPr>
              <a:spLocks noChangeArrowheads="1"/>
            </p:cNvSpPr>
            <p:nvPr/>
          </p:nvSpPr>
          <p:spPr bwMode="auto">
            <a:xfrm>
              <a:off x="336" y="342"/>
              <a:ext cx="497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zh-CN" altLang="en-US">
                  <a:solidFill>
                    <a:srgbClr val="0000FF"/>
                  </a:solidFill>
                </a:rPr>
                <a:t>例</a:t>
              </a:r>
              <a:endParaRPr kumimoji="1" lang="zh-CN" altLang="en-US">
                <a:solidFill>
                  <a:srgbClr val="0000FF"/>
                </a:solidFill>
              </a:endParaRPr>
            </a:p>
          </p:txBody>
        </p:sp>
      </p:grpSp>
      <p:graphicFrame>
        <p:nvGraphicFramePr>
          <p:cNvPr id="89115" name="Object 27"/>
          <p:cNvGraphicFramePr/>
          <p:nvPr/>
        </p:nvGraphicFramePr>
        <p:xfrm>
          <a:off x="2549525" y="1166813"/>
          <a:ext cx="5381625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2576" name="公式" r:id="rId5" imgW="5384800" imgH="990600" progId="Equation.3">
                  <p:embed/>
                </p:oleObj>
              </mc:Choice>
              <mc:Fallback>
                <p:oleObj name="公式" r:id="rId5" imgW="5384800" imgH="990600" progId="Equation.3">
                  <p:embed/>
                  <p:pic>
                    <p:nvPicPr>
                      <p:cNvPr id="0" name="图片 272575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9525" y="1166813"/>
                        <a:ext cx="5381625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9116" name="Group 28"/>
          <p:cNvGrpSpPr/>
          <p:nvPr/>
        </p:nvGrpSpPr>
        <p:grpSpPr bwMode="auto">
          <a:xfrm>
            <a:off x="534988" y="1165225"/>
            <a:ext cx="1889125" cy="787400"/>
            <a:chOff x="337" y="734"/>
            <a:chExt cx="1190" cy="496"/>
          </a:xfrm>
        </p:grpSpPr>
        <p:sp>
          <p:nvSpPr>
            <p:cNvPr id="89117" name="Rectangle 29"/>
            <p:cNvSpPr>
              <a:spLocks noChangeArrowheads="1"/>
            </p:cNvSpPr>
            <p:nvPr/>
          </p:nvSpPr>
          <p:spPr bwMode="auto">
            <a:xfrm>
              <a:off x="337" y="815"/>
              <a:ext cx="605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zh-CN" altLang="en-US">
                  <a:solidFill>
                    <a:srgbClr val="0000FF"/>
                  </a:solidFill>
                </a:rPr>
                <a:t>解</a:t>
              </a:r>
              <a:endParaRPr kumimoji="1" lang="zh-CN" altLang="en-US">
                <a:solidFill>
                  <a:srgbClr val="0000FF"/>
                </a:solidFill>
              </a:endParaRPr>
            </a:p>
          </p:txBody>
        </p:sp>
        <p:graphicFrame>
          <p:nvGraphicFramePr>
            <p:cNvPr id="13356" name="Object 30"/>
            <p:cNvGraphicFramePr/>
            <p:nvPr/>
          </p:nvGraphicFramePr>
          <p:xfrm>
            <a:off x="759" y="734"/>
            <a:ext cx="768" cy="4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2577" name="公式" r:id="rId7" imgW="1219200" imgH="787400" progId="Equation.3">
                    <p:embed/>
                  </p:oleObj>
                </mc:Choice>
                <mc:Fallback>
                  <p:oleObj name="公式" r:id="rId7" imgW="1219200" imgH="787400" progId="Equation.3">
                    <p:embed/>
                    <p:pic>
                      <p:nvPicPr>
                        <p:cNvPr id="0" name="图片 272576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59" y="734"/>
                          <a:ext cx="768" cy="4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89119" name="Object 31"/>
          <p:cNvGraphicFramePr/>
          <p:nvPr/>
        </p:nvGraphicFramePr>
        <p:xfrm>
          <a:off x="2568575" y="2279650"/>
          <a:ext cx="26162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2578" name="公式" r:id="rId9" imgW="2616200" imgH="990600" progId="Equation.3">
                  <p:embed/>
                </p:oleObj>
              </mc:Choice>
              <mc:Fallback>
                <p:oleObj name="公式" r:id="rId9" imgW="2616200" imgH="990600" progId="Equation.3">
                  <p:embed/>
                  <p:pic>
                    <p:nvPicPr>
                      <p:cNvPr id="0" name="图片 272577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8575" y="2279650"/>
                        <a:ext cx="26162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9137" name="Group 49"/>
          <p:cNvGrpSpPr/>
          <p:nvPr/>
        </p:nvGrpSpPr>
        <p:grpSpPr bwMode="auto">
          <a:xfrm>
            <a:off x="1946275" y="3325813"/>
            <a:ext cx="4981575" cy="787400"/>
            <a:chOff x="1226" y="2095"/>
            <a:chExt cx="3138" cy="496"/>
          </a:xfrm>
        </p:grpSpPr>
        <p:sp>
          <p:nvSpPr>
            <p:cNvPr id="89121" name="Rectangle 33"/>
            <p:cNvSpPr>
              <a:spLocks noChangeArrowheads="1"/>
            </p:cNvSpPr>
            <p:nvPr/>
          </p:nvSpPr>
          <p:spPr bwMode="auto">
            <a:xfrm>
              <a:off x="1226" y="2191"/>
              <a:ext cx="2291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zh-CN" altLang="en-US">
                  <a:ea typeface="楷体" panose="02010609060101010101" charset="-122"/>
                  <a:cs typeface="楷体" panose="02010609060101010101" charset="-122"/>
                </a:rPr>
                <a:t>当</a:t>
              </a:r>
              <a:r>
                <a:rPr kumimoji="1" lang="zh-CN" altLang="en-US"/>
                <a:t>                             </a:t>
              </a:r>
              <a:r>
                <a:rPr kumimoji="1" lang="zh-CN" altLang="en-US">
                  <a:ea typeface="楷体" panose="02010609060101010101" charset="-122"/>
                  <a:cs typeface="楷体" panose="02010609060101010101" charset="-122"/>
                </a:rPr>
                <a:t>时</a:t>
              </a:r>
              <a:r>
                <a:rPr kumimoji="1" lang="zh-CN" altLang="en-US"/>
                <a:t>，</a:t>
              </a:r>
              <a:endParaRPr kumimoji="1" lang="zh-CN" altLang="en-US"/>
            </a:p>
          </p:txBody>
        </p:sp>
        <p:graphicFrame>
          <p:nvGraphicFramePr>
            <p:cNvPr id="13353" name="Object 34"/>
            <p:cNvGraphicFramePr/>
            <p:nvPr/>
          </p:nvGraphicFramePr>
          <p:xfrm>
            <a:off x="1507" y="2251"/>
            <a:ext cx="1312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2579" name="公式" r:id="rId11" imgW="2082800" imgH="342900" progId="Equation.3">
                    <p:embed/>
                  </p:oleObj>
                </mc:Choice>
                <mc:Fallback>
                  <p:oleObj name="公式" r:id="rId11" imgW="2082800" imgH="342900" progId="Equation.3">
                    <p:embed/>
                    <p:pic>
                      <p:nvPicPr>
                        <p:cNvPr id="0" name="图片 272578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07" y="2251"/>
                          <a:ext cx="1312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54" name="Object 35"/>
            <p:cNvGraphicFramePr/>
            <p:nvPr/>
          </p:nvGraphicFramePr>
          <p:xfrm>
            <a:off x="3236" y="2095"/>
            <a:ext cx="1128" cy="4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2580" name="公式" r:id="rId13" imgW="1790700" imgH="787400" progId="Equation.3">
                    <p:embed/>
                  </p:oleObj>
                </mc:Choice>
                <mc:Fallback>
                  <p:oleObj name="公式" r:id="rId13" imgW="1790700" imgH="787400" progId="Equation.3">
                    <p:embed/>
                    <p:pic>
                      <p:nvPicPr>
                        <p:cNvPr id="0" name="图片 272579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36" y="2095"/>
                          <a:ext cx="1128" cy="4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9138" name="Group 50"/>
          <p:cNvGrpSpPr/>
          <p:nvPr/>
        </p:nvGrpSpPr>
        <p:grpSpPr bwMode="auto">
          <a:xfrm>
            <a:off x="1944688" y="4219575"/>
            <a:ext cx="4959350" cy="787400"/>
            <a:chOff x="1225" y="2658"/>
            <a:chExt cx="3124" cy="496"/>
          </a:xfrm>
        </p:grpSpPr>
        <p:sp>
          <p:nvSpPr>
            <p:cNvPr id="89125" name="Rectangle 37"/>
            <p:cNvSpPr>
              <a:spLocks noChangeArrowheads="1"/>
            </p:cNvSpPr>
            <p:nvPr/>
          </p:nvSpPr>
          <p:spPr bwMode="auto">
            <a:xfrm>
              <a:off x="1225" y="2754"/>
              <a:ext cx="2291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zh-CN" altLang="en-US">
                  <a:ea typeface="楷体" panose="02010609060101010101" charset="-122"/>
                  <a:cs typeface="楷体" panose="02010609060101010101" charset="-122"/>
                </a:rPr>
                <a:t>当</a:t>
              </a:r>
              <a:r>
                <a:rPr kumimoji="1" lang="zh-CN" altLang="en-US"/>
                <a:t>                             </a:t>
              </a:r>
              <a:r>
                <a:rPr kumimoji="1" lang="zh-CN" altLang="en-US">
                  <a:ea typeface="楷体" panose="02010609060101010101" charset="-122"/>
                  <a:cs typeface="楷体" panose="02010609060101010101" charset="-122"/>
                </a:rPr>
                <a:t>时</a:t>
              </a:r>
              <a:r>
                <a:rPr kumimoji="1" lang="zh-CN" altLang="en-US"/>
                <a:t>，</a:t>
              </a:r>
              <a:endParaRPr kumimoji="1" lang="zh-CN" altLang="en-US"/>
            </a:p>
          </p:txBody>
        </p:sp>
        <p:graphicFrame>
          <p:nvGraphicFramePr>
            <p:cNvPr id="13350" name="Object 38"/>
            <p:cNvGraphicFramePr/>
            <p:nvPr/>
          </p:nvGraphicFramePr>
          <p:xfrm>
            <a:off x="1506" y="2814"/>
            <a:ext cx="1312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2581" name="公式" r:id="rId15" imgW="2082800" imgH="342900" progId="Equation.3">
                    <p:embed/>
                  </p:oleObj>
                </mc:Choice>
                <mc:Fallback>
                  <p:oleObj name="公式" r:id="rId15" imgW="2082800" imgH="342900" progId="Equation.3">
                    <p:embed/>
                    <p:pic>
                      <p:nvPicPr>
                        <p:cNvPr id="0" name="图片 272580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06" y="2814"/>
                          <a:ext cx="1312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51" name="Object 39"/>
            <p:cNvGraphicFramePr/>
            <p:nvPr/>
          </p:nvGraphicFramePr>
          <p:xfrm>
            <a:off x="3237" y="2658"/>
            <a:ext cx="1112" cy="4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2582" name="公式" r:id="rId17" imgW="1765300" imgH="787400" progId="Equation.3">
                    <p:embed/>
                  </p:oleObj>
                </mc:Choice>
                <mc:Fallback>
                  <p:oleObj name="公式" r:id="rId17" imgW="1765300" imgH="787400" progId="Equation.3">
                    <p:embed/>
                    <p:pic>
                      <p:nvPicPr>
                        <p:cNvPr id="0" name="图片 272581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37" y="2658"/>
                          <a:ext cx="1112" cy="4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9128" name="Group 40"/>
          <p:cNvGrpSpPr/>
          <p:nvPr/>
        </p:nvGrpSpPr>
        <p:grpSpPr bwMode="auto">
          <a:xfrm>
            <a:off x="1050925" y="5172075"/>
            <a:ext cx="7918450" cy="460375"/>
            <a:chOff x="662" y="3288"/>
            <a:chExt cx="4988" cy="290"/>
          </a:xfrm>
        </p:grpSpPr>
        <p:sp>
          <p:nvSpPr>
            <p:cNvPr id="89129" name="Rectangle 41"/>
            <p:cNvSpPr>
              <a:spLocks noChangeArrowheads="1"/>
            </p:cNvSpPr>
            <p:nvPr/>
          </p:nvSpPr>
          <p:spPr bwMode="auto">
            <a:xfrm>
              <a:off x="662" y="3288"/>
              <a:ext cx="4988" cy="29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zh-CN" altLang="en-US" dirty="0"/>
                <a:t>因此，                                 处处不可导，</a:t>
              </a:r>
              <a:r>
                <a:rPr kumimoji="1" lang="zh-CN" altLang="en-US" u="sng" dirty="0">
                  <a:solidFill>
                    <a:schemeClr val="hlink"/>
                  </a:solidFill>
                  <a:ea typeface="楷体" panose="02010609060101010101" charset="-122"/>
                  <a:cs typeface="楷体" panose="02010609060101010101" charset="-122"/>
                </a:rPr>
                <a:t>处处不解析</a:t>
              </a:r>
              <a:r>
                <a:rPr kumimoji="1" lang="zh-CN" altLang="en-US" dirty="0"/>
                <a:t>。</a:t>
              </a:r>
              <a:endParaRPr kumimoji="1" lang="zh-CN" altLang="en-US" dirty="0"/>
            </a:p>
          </p:txBody>
        </p:sp>
        <p:graphicFrame>
          <p:nvGraphicFramePr>
            <p:cNvPr id="13348" name="Object 42"/>
            <p:cNvGraphicFramePr/>
            <p:nvPr/>
          </p:nvGraphicFramePr>
          <p:xfrm>
            <a:off x="1312" y="3336"/>
            <a:ext cx="1535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2583" name="公式" r:id="rId19" imgW="2438400" imgH="342900" progId="Equation.3">
                    <p:embed/>
                  </p:oleObj>
                </mc:Choice>
                <mc:Fallback>
                  <p:oleObj name="公式" r:id="rId19" imgW="2438400" imgH="342900" progId="Equation.3">
                    <p:embed/>
                    <p:pic>
                      <p:nvPicPr>
                        <p:cNvPr id="0" name="图片 272582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12" y="3336"/>
                          <a:ext cx="1535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9133" name="Rectangle 45"/>
          <p:cNvSpPr>
            <a:spLocks noChangeArrowheads="1"/>
          </p:cNvSpPr>
          <p:nvPr/>
        </p:nvSpPr>
        <p:spPr bwMode="auto">
          <a:xfrm>
            <a:off x="536575" y="5851525"/>
            <a:ext cx="1106488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kumimoji="1" lang="zh-CN" altLang="en-US">
                <a:solidFill>
                  <a:srgbClr val="FF3300"/>
                </a:solidFill>
              </a:rPr>
              <a:t>问题</a:t>
            </a:r>
            <a:endParaRPr kumimoji="1" lang="zh-CN" altLang="en-US"/>
          </a:p>
        </p:txBody>
      </p:sp>
      <p:grpSp>
        <p:nvGrpSpPr>
          <p:cNvPr id="89139" name="Group 51"/>
          <p:cNvGrpSpPr/>
          <p:nvPr/>
        </p:nvGrpSpPr>
        <p:grpSpPr bwMode="auto">
          <a:xfrm>
            <a:off x="1416050" y="5884863"/>
            <a:ext cx="7569200" cy="460375"/>
            <a:chOff x="892" y="3707"/>
            <a:chExt cx="4768" cy="290"/>
          </a:xfrm>
        </p:grpSpPr>
        <p:sp>
          <p:nvSpPr>
            <p:cNvPr id="89132" name="Text Box 44"/>
            <p:cNvSpPr txBox="1">
              <a:spLocks noChangeArrowheads="1"/>
            </p:cNvSpPr>
            <p:nvPr/>
          </p:nvSpPr>
          <p:spPr bwMode="auto">
            <a:xfrm>
              <a:off x="892" y="3707"/>
              <a:ext cx="4768" cy="29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1" lang="zh-CN" altLang="en-US" u="sng" dirty="0">
                  <a:solidFill>
                    <a:srgbClr val="006600"/>
                  </a:solidFill>
                  <a:ea typeface="楷体" panose="02010609060101010101" charset="-122"/>
                  <a:cs typeface="楷体" panose="02010609060101010101" charset="-122"/>
                </a:rPr>
                <a:t>对函数                                            如何判别其解析性</a:t>
              </a:r>
              <a:r>
                <a:rPr kumimoji="1" lang="en-US" altLang="zh-CN" dirty="0">
                  <a:solidFill>
                    <a:srgbClr val="006600"/>
                  </a:solidFill>
                  <a:ea typeface="楷体_GB2312" charset="0"/>
                  <a:cs typeface="楷体_GB2312" charset="0"/>
                </a:rPr>
                <a:t>?</a:t>
              </a:r>
              <a:endParaRPr kumimoji="1" lang="en-US" altLang="zh-CN" dirty="0">
                <a:solidFill>
                  <a:srgbClr val="006600"/>
                </a:solidFill>
                <a:ea typeface="楷体_GB2312" charset="0"/>
                <a:cs typeface="楷体_GB2312" charset="0"/>
              </a:endParaRPr>
            </a:p>
          </p:txBody>
        </p:sp>
        <p:graphicFrame>
          <p:nvGraphicFramePr>
            <p:cNvPr id="13346" name="Object 46"/>
            <p:cNvGraphicFramePr/>
            <p:nvPr/>
          </p:nvGraphicFramePr>
          <p:xfrm>
            <a:off x="1548" y="3744"/>
            <a:ext cx="2023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2584" name="公式" r:id="rId20" imgW="3213100" imgH="342900" progId="Equation.3">
                    <p:embed/>
                  </p:oleObj>
                </mc:Choice>
                <mc:Fallback>
                  <p:oleObj name="公式" r:id="rId20" imgW="3213100" imgH="342900" progId="Equation.3">
                    <p:embed/>
                    <p:pic>
                      <p:nvPicPr>
                        <p:cNvPr id="0" name="图片 272583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48" y="3744"/>
                          <a:ext cx="2023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89135" name="Picture 47"/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7300" y="6343650"/>
            <a:ext cx="133350" cy="1143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9136" name="Object 48"/>
          <p:cNvGraphicFramePr/>
          <p:nvPr/>
        </p:nvGraphicFramePr>
        <p:xfrm>
          <a:off x="1827213" y="3443288"/>
          <a:ext cx="342900" cy="138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2585" name="Equation" r:id="rId23" imgW="342900" imgH="1384300" progId="Equation.DSMT4">
                  <p:embed/>
                </p:oleObj>
              </mc:Choice>
              <mc:Fallback>
                <p:oleObj name="Equation" r:id="rId23" imgW="342900" imgH="1384300" progId="Equation.DSMT4">
                  <p:embed/>
                  <p:pic>
                    <p:nvPicPr>
                      <p:cNvPr id="0" name="图片 272584"/>
                      <p:cNvPicPr>
                        <a:picLocks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7213" y="3443288"/>
                        <a:ext cx="342900" cy="1384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9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89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89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89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000"/>
                                        <p:tgtEl>
                                          <p:spTgt spid="89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89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89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89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89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89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9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9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9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913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91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913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91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913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91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913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913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13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7" name="Picture 2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200275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38" name="Picture 3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39" name="Picture 4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2450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40" name="Picture 5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41" name="Picture 6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64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42" name="Picture 7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48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43" name="Picture 8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44" name="Picture 9" descr="xsf"/>
          <p:cNvPicPr>
            <a:picLocks noChangeAspect="1" noChangeArrowheads="1"/>
          </p:cNvPicPr>
          <p:nvPr/>
        </p:nvPicPr>
        <p:blipFill>
          <a:blip r:embed="rId1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45" name="Picture 10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46" name="Picture 11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47" name="Picture 12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48" name="Picture 13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49" name="Picture 14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417763" y="48514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50" name="Picture 15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416175" y="484981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51" name="Picture 16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579938" y="48514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52" name="Picture 17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578350" y="484981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53" name="Picture 18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732588" y="48609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54" name="Picture 19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731000" y="48593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55" name="Picture 20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4953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56" name="Picture 21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90134" name="Rectangle 22"/>
          <p:cNvSpPr>
            <a:spLocks noChangeArrowheads="1"/>
          </p:cNvSpPr>
          <p:nvPr/>
        </p:nvSpPr>
        <p:spPr bwMode="auto">
          <a:xfrm>
            <a:off x="534988" y="528638"/>
            <a:ext cx="3846512" cy="519112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kumimoji="1" lang="zh-CN" altLang="en-US" sz="2800">
                <a:solidFill>
                  <a:srgbClr val="000099"/>
                </a:solidFill>
              </a:rPr>
              <a:t>三、柯西</a:t>
            </a:r>
            <a:r>
              <a:rPr kumimoji="1" lang="en-US" altLang="zh-CN" sz="2800">
                <a:solidFill>
                  <a:srgbClr val="000099"/>
                </a:solidFill>
                <a:latin typeface="宋体" panose="02010600030101010101" charset="-122"/>
              </a:rPr>
              <a:t>-</a:t>
            </a:r>
            <a:r>
              <a:rPr kumimoji="1" lang="zh-CN" altLang="en-US" sz="2800">
                <a:solidFill>
                  <a:srgbClr val="000099"/>
                </a:solidFill>
              </a:rPr>
              <a:t>黎曼方程</a:t>
            </a:r>
            <a:endParaRPr lang="zh-CN" altLang="en-US" sz="2800">
              <a:solidFill>
                <a:srgbClr val="000099"/>
              </a:solidFill>
            </a:endParaRPr>
          </a:p>
        </p:txBody>
      </p:sp>
      <p:sp>
        <p:nvSpPr>
          <p:cNvPr id="90135" name="Rectangle 23"/>
          <p:cNvSpPr>
            <a:spLocks noChangeArrowheads="1"/>
          </p:cNvSpPr>
          <p:nvPr/>
        </p:nvSpPr>
        <p:spPr bwMode="auto">
          <a:xfrm>
            <a:off x="533400" y="1143000"/>
            <a:ext cx="341312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zh-CN">
                <a:solidFill>
                  <a:srgbClr val="000099"/>
                </a:solidFill>
              </a:rPr>
              <a:t>1. </a:t>
            </a:r>
            <a:r>
              <a:rPr kumimoji="1" lang="zh-CN" altLang="en-US">
                <a:solidFill>
                  <a:srgbClr val="000099"/>
                </a:solidFill>
              </a:rPr>
              <a:t>点可导的充要条件</a:t>
            </a:r>
            <a:endParaRPr kumimoji="1" lang="zh-CN" altLang="en-US">
              <a:solidFill>
                <a:srgbClr val="000099"/>
              </a:solidFill>
            </a:endParaRPr>
          </a:p>
        </p:txBody>
      </p:sp>
      <p:sp>
        <p:nvSpPr>
          <p:cNvPr id="90136" name="Text Box 24"/>
          <p:cNvSpPr txBox="1">
            <a:spLocks noChangeArrowheads="1"/>
          </p:cNvSpPr>
          <p:nvPr/>
        </p:nvSpPr>
        <p:spPr bwMode="auto">
          <a:xfrm>
            <a:off x="1352550" y="2736850"/>
            <a:ext cx="6551613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kumimoji="1" lang="zh-CN" altLang="en-US"/>
              <a:t>且满足</a:t>
            </a:r>
            <a:r>
              <a:rPr kumimoji="1" lang="zh-CN" altLang="en-US" u="sng">
                <a:solidFill>
                  <a:schemeClr val="folHlink"/>
                </a:solidFill>
                <a:ea typeface="楷体" panose="02010609060101010101" charset="-122"/>
                <a:cs typeface="楷体" panose="02010609060101010101" charset="-122"/>
              </a:rPr>
              <a:t>柯西</a:t>
            </a:r>
            <a:r>
              <a:rPr kumimoji="1" lang="en-US" altLang="zh-CN" u="sng">
                <a:solidFill>
                  <a:schemeClr val="folHlink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-</a:t>
            </a:r>
            <a:r>
              <a:rPr kumimoji="1" lang="zh-CN" altLang="en-US" u="sng">
                <a:solidFill>
                  <a:schemeClr val="folHlink"/>
                </a:solidFill>
                <a:ea typeface="楷体" panose="02010609060101010101" charset="-122"/>
                <a:cs typeface="楷体" panose="02010609060101010101" charset="-122"/>
              </a:rPr>
              <a:t>黎曼</a:t>
            </a:r>
            <a:r>
              <a:rPr kumimoji="1" lang="en-US" altLang="zh-CN" u="sng">
                <a:solidFill>
                  <a:schemeClr val="folHlink"/>
                </a:solidFill>
                <a:latin typeface="宋体" panose="02010600030101010101" charset="-122"/>
              </a:rPr>
              <a:t>(</a:t>
            </a:r>
            <a:r>
              <a:rPr kumimoji="1" lang="en-US" altLang="zh-CN" u="sng">
                <a:solidFill>
                  <a:schemeClr val="folHlink"/>
                </a:solidFill>
              </a:rPr>
              <a:t>Cauchy-Riemann</a:t>
            </a:r>
            <a:r>
              <a:rPr kumimoji="1" lang="en-US" altLang="zh-CN" u="sng" baseline="-25000">
                <a:solidFill>
                  <a:schemeClr val="folHlink"/>
                </a:solidFill>
              </a:rPr>
              <a:t> </a:t>
            </a:r>
            <a:r>
              <a:rPr kumimoji="1" lang="en-US" altLang="zh-CN" u="sng">
                <a:solidFill>
                  <a:schemeClr val="folHlink"/>
                </a:solidFill>
                <a:latin typeface="宋体" panose="02010600030101010101" charset="-122"/>
              </a:rPr>
              <a:t>)</a:t>
            </a:r>
            <a:r>
              <a:rPr kumimoji="1" lang="zh-CN" altLang="en-US" u="sng">
                <a:solidFill>
                  <a:schemeClr val="folHlink"/>
                </a:solidFill>
                <a:ea typeface="楷体" panose="02010609060101010101" charset="-122"/>
                <a:cs typeface="楷体" panose="02010609060101010101" charset="-122"/>
              </a:rPr>
              <a:t>方程</a:t>
            </a:r>
            <a:r>
              <a:rPr kumimoji="1" lang="zh-CN" altLang="en-US">
                <a:solidFill>
                  <a:schemeClr val="folHlink"/>
                </a:solidFill>
              </a:rPr>
              <a:t>：</a:t>
            </a:r>
            <a:r>
              <a:rPr kumimoji="1" lang="zh-CN" altLang="en-US"/>
              <a:t> </a:t>
            </a:r>
            <a:endParaRPr kumimoji="1" lang="zh-CN" altLang="en-US"/>
          </a:p>
        </p:txBody>
      </p:sp>
      <p:grpSp>
        <p:nvGrpSpPr>
          <p:cNvPr id="90137" name="Group 25"/>
          <p:cNvGrpSpPr/>
          <p:nvPr/>
        </p:nvGrpSpPr>
        <p:grpSpPr bwMode="auto">
          <a:xfrm>
            <a:off x="3641725" y="2209800"/>
            <a:ext cx="5256213" cy="460375"/>
            <a:chOff x="2294" y="1398"/>
            <a:chExt cx="3311" cy="290"/>
          </a:xfrm>
        </p:grpSpPr>
        <p:sp>
          <p:nvSpPr>
            <p:cNvPr id="90138" name="Text Box 26"/>
            <p:cNvSpPr txBox="1">
              <a:spLocks noChangeArrowheads="1"/>
            </p:cNvSpPr>
            <p:nvPr/>
          </p:nvSpPr>
          <p:spPr bwMode="auto">
            <a:xfrm>
              <a:off x="2832" y="1398"/>
              <a:ext cx="2773" cy="29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zh-CN" altLang="en-US" dirty="0"/>
                <a:t>和             在点           处可微，</a:t>
              </a:r>
              <a:endParaRPr kumimoji="1" lang="zh-CN" altLang="en-US" dirty="0"/>
            </a:p>
          </p:txBody>
        </p:sp>
        <p:graphicFrame>
          <p:nvGraphicFramePr>
            <p:cNvPr id="14392" name="Object 27"/>
            <p:cNvGraphicFramePr/>
            <p:nvPr/>
          </p:nvGraphicFramePr>
          <p:xfrm>
            <a:off x="2294" y="1441"/>
            <a:ext cx="576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3616" name="公式" r:id="rId3" imgW="914400" imgH="342900" progId="Equation.3">
                    <p:embed/>
                  </p:oleObj>
                </mc:Choice>
                <mc:Fallback>
                  <p:oleObj name="公式" r:id="rId3" imgW="914400" imgH="342900" progId="Equation.3">
                    <p:embed/>
                    <p:pic>
                      <p:nvPicPr>
                        <p:cNvPr id="0" name="图片 273615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94" y="1441"/>
                          <a:ext cx="576" cy="2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93" name="Object 28"/>
            <p:cNvGraphicFramePr/>
            <p:nvPr/>
          </p:nvGraphicFramePr>
          <p:xfrm>
            <a:off x="3114" y="1442"/>
            <a:ext cx="560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3617" name="公式" r:id="rId5" imgW="888365" imgH="342900" progId="Equation.3">
                    <p:embed/>
                  </p:oleObj>
                </mc:Choice>
                <mc:Fallback>
                  <p:oleObj name="公式" r:id="rId5" imgW="888365" imgH="342900" progId="Equation.3">
                    <p:embed/>
                    <p:pic>
                      <p:nvPicPr>
                        <p:cNvPr id="0" name="图片 273616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14" y="1442"/>
                          <a:ext cx="560" cy="2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94" name="Object 29"/>
            <p:cNvGraphicFramePr/>
            <p:nvPr/>
          </p:nvGraphicFramePr>
          <p:xfrm>
            <a:off x="4110" y="1443"/>
            <a:ext cx="465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3618" name="公式" r:id="rId7" imgW="736600" imgH="342900" progId="Equation.3">
                    <p:embed/>
                  </p:oleObj>
                </mc:Choice>
                <mc:Fallback>
                  <p:oleObj name="公式" r:id="rId7" imgW="736600" imgH="342900" progId="Equation.3">
                    <p:embed/>
                    <p:pic>
                      <p:nvPicPr>
                        <p:cNvPr id="0" name="图片 273617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10" y="1443"/>
                          <a:ext cx="465" cy="2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0142" name="Group 30"/>
          <p:cNvGrpSpPr/>
          <p:nvPr/>
        </p:nvGrpSpPr>
        <p:grpSpPr bwMode="auto">
          <a:xfrm>
            <a:off x="2092325" y="3346450"/>
            <a:ext cx="6048375" cy="787400"/>
            <a:chOff x="1318" y="2132"/>
            <a:chExt cx="3810" cy="496"/>
          </a:xfrm>
        </p:grpSpPr>
        <p:sp>
          <p:nvSpPr>
            <p:cNvPr id="90143" name="Rectangle 31"/>
            <p:cNvSpPr>
              <a:spLocks noChangeArrowheads="1"/>
            </p:cNvSpPr>
            <p:nvPr/>
          </p:nvSpPr>
          <p:spPr bwMode="auto">
            <a:xfrm>
              <a:off x="3210" y="2238"/>
              <a:ext cx="1918" cy="29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en-US" altLang="zh-CN" dirty="0">
                  <a:solidFill>
                    <a:srgbClr val="006600"/>
                  </a:solidFill>
                  <a:latin typeface="宋体" panose="02010600030101010101" charset="-122"/>
                </a:rPr>
                <a:t>(</a:t>
              </a:r>
              <a:r>
                <a:rPr kumimoji="1" lang="zh-CN" altLang="en-US" dirty="0">
                  <a:solidFill>
                    <a:srgbClr val="006600"/>
                  </a:solidFill>
                  <a:ea typeface="楷体" panose="02010609060101010101" charset="-122"/>
                  <a:cs typeface="楷体" panose="02010609060101010101" charset="-122"/>
                </a:rPr>
                <a:t>简称           方程</a:t>
              </a:r>
              <a:r>
                <a:rPr kumimoji="1" lang="en-US" altLang="zh-CN" dirty="0">
                  <a:solidFill>
                    <a:srgbClr val="006600"/>
                  </a:solidFill>
                  <a:latin typeface="宋体" panose="02010600030101010101" charset="-122"/>
                </a:rPr>
                <a:t>)</a:t>
              </a:r>
              <a:endParaRPr kumimoji="1" lang="en-US" altLang="zh-CN" dirty="0">
                <a:solidFill>
                  <a:srgbClr val="006600"/>
                </a:solidFill>
                <a:latin typeface="宋体" panose="02010600030101010101" charset="-122"/>
              </a:endParaRPr>
            </a:p>
          </p:txBody>
        </p:sp>
        <p:graphicFrame>
          <p:nvGraphicFramePr>
            <p:cNvPr id="14388" name="Object 32"/>
            <p:cNvGraphicFramePr/>
            <p:nvPr/>
          </p:nvGraphicFramePr>
          <p:xfrm>
            <a:off x="3787" y="2295"/>
            <a:ext cx="465" cy="2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3619" name="公式" r:id="rId9" imgW="736600" imgH="342900" progId="Equation.3">
                    <p:embed/>
                  </p:oleObj>
                </mc:Choice>
                <mc:Fallback>
                  <p:oleObj name="公式" r:id="rId9" imgW="736600" imgH="342900" progId="Equation.3">
                    <p:embed/>
                    <p:pic>
                      <p:nvPicPr>
                        <p:cNvPr id="0" name="图片 273618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87" y="2295"/>
                          <a:ext cx="465" cy="2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89" name="Object 33"/>
            <p:cNvGraphicFramePr/>
            <p:nvPr/>
          </p:nvGraphicFramePr>
          <p:xfrm>
            <a:off x="1318" y="2132"/>
            <a:ext cx="711" cy="4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3620" name="公式" r:id="rId11" imgW="1130300" imgH="787400" progId="Equation.3">
                    <p:embed/>
                  </p:oleObj>
                </mc:Choice>
                <mc:Fallback>
                  <p:oleObj name="公式" r:id="rId11" imgW="1130300" imgH="787400" progId="Equation.3">
                    <p:embed/>
                    <p:pic>
                      <p:nvPicPr>
                        <p:cNvPr id="0" name="图片 273619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18" y="2132"/>
                          <a:ext cx="711" cy="4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90" name="Object 34"/>
            <p:cNvGraphicFramePr/>
            <p:nvPr/>
          </p:nvGraphicFramePr>
          <p:xfrm>
            <a:off x="2229" y="2132"/>
            <a:ext cx="855" cy="4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3621" name="公式" r:id="rId13" imgW="1358900" imgH="787400" progId="Equation.3">
                    <p:embed/>
                  </p:oleObj>
                </mc:Choice>
                <mc:Fallback>
                  <p:oleObj name="公式" r:id="rId13" imgW="1358900" imgH="787400" progId="Equation.3">
                    <p:embed/>
                    <p:pic>
                      <p:nvPicPr>
                        <p:cNvPr id="0" name="图片 273620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29" y="2132"/>
                          <a:ext cx="855" cy="4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0150" name="Rectangle 38"/>
          <p:cNvSpPr>
            <a:spLocks noChangeArrowheads="1"/>
          </p:cNvSpPr>
          <p:nvPr/>
        </p:nvSpPr>
        <p:spPr bwMode="auto">
          <a:xfrm>
            <a:off x="533400" y="1647825"/>
            <a:ext cx="1116013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kumimoji="1" lang="zh-CN" altLang="en-US">
                <a:solidFill>
                  <a:srgbClr val="0000FF"/>
                </a:solidFill>
              </a:rPr>
              <a:t>定理</a:t>
            </a:r>
            <a:endParaRPr kumimoji="1" lang="zh-CN" altLang="en-US">
              <a:solidFill>
                <a:srgbClr val="0000FF"/>
              </a:solidFill>
            </a:endParaRPr>
          </a:p>
        </p:txBody>
      </p:sp>
      <p:grpSp>
        <p:nvGrpSpPr>
          <p:cNvPr id="90176" name="Group 64"/>
          <p:cNvGrpSpPr/>
          <p:nvPr/>
        </p:nvGrpSpPr>
        <p:grpSpPr bwMode="auto">
          <a:xfrm>
            <a:off x="1352550" y="1677988"/>
            <a:ext cx="7610475" cy="960437"/>
            <a:chOff x="852" y="1057"/>
            <a:chExt cx="4794" cy="605"/>
          </a:xfrm>
        </p:grpSpPr>
        <p:grpSp>
          <p:nvGrpSpPr>
            <p:cNvPr id="14382" name="Group 63"/>
            <p:cNvGrpSpPr/>
            <p:nvPr/>
          </p:nvGrpSpPr>
          <p:grpSpPr bwMode="auto">
            <a:xfrm>
              <a:off x="852" y="1057"/>
              <a:ext cx="4794" cy="290"/>
              <a:chOff x="852" y="1057"/>
              <a:chExt cx="4794" cy="290"/>
            </a:xfrm>
          </p:grpSpPr>
          <p:sp>
            <p:nvSpPr>
              <p:cNvPr id="90148" name="Rectangle 36"/>
              <p:cNvSpPr>
                <a:spLocks noChangeArrowheads="1"/>
              </p:cNvSpPr>
              <p:nvPr/>
            </p:nvSpPr>
            <p:spPr bwMode="auto">
              <a:xfrm>
                <a:off x="852" y="1057"/>
                <a:ext cx="4794" cy="29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kumimoji="1" lang="zh-CN" altLang="en-US" dirty="0"/>
                  <a:t>函数                                                在点                 处可导</a:t>
                </a:r>
                <a:endParaRPr kumimoji="1" lang="zh-CN" altLang="en-US" dirty="0"/>
              </a:p>
            </p:txBody>
          </p:sp>
          <p:graphicFrame>
            <p:nvGraphicFramePr>
              <p:cNvPr id="14385" name="Object 37"/>
              <p:cNvGraphicFramePr/>
              <p:nvPr/>
            </p:nvGraphicFramePr>
            <p:xfrm>
              <a:off x="1322" y="1107"/>
              <a:ext cx="2240" cy="21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73622" name="公式" r:id="rId15" imgW="3632200" imgH="342900" progId="Equation.3">
                      <p:embed/>
                    </p:oleObj>
                  </mc:Choice>
                  <mc:Fallback>
                    <p:oleObj name="公式" r:id="rId15" imgW="3632200" imgH="342900" progId="Equation.3">
                      <p:embed/>
                      <p:pic>
                        <p:nvPicPr>
                          <p:cNvPr id="0" name="图片 273621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322" y="1107"/>
                            <a:ext cx="2240" cy="21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4386" name="Object 39"/>
              <p:cNvGraphicFramePr/>
              <p:nvPr/>
            </p:nvGraphicFramePr>
            <p:xfrm>
              <a:off x="4025" y="1100"/>
              <a:ext cx="738" cy="21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73623" name="公式" r:id="rId17" imgW="1295400" imgH="342900" progId="Equation.3">
                      <p:embed/>
                    </p:oleObj>
                  </mc:Choice>
                  <mc:Fallback>
                    <p:oleObj name="公式" r:id="rId17" imgW="1295400" imgH="342900" progId="Equation.3">
                      <p:embed/>
                      <p:pic>
                        <p:nvPicPr>
                          <p:cNvPr id="0" name="图片 273622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025" y="1100"/>
                            <a:ext cx="738" cy="21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90152" name="Rectangle 40"/>
            <p:cNvSpPr>
              <a:spLocks noChangeArrowheads="1"/>
            </p:cNvSpPr>
            <p:nvPr/>
          </p:nvSpPr>
          <p:spPr bwMode="auto">
            <a:xfrm>
              <a:off x="852" y="1374"/>
              <a:ext cx="1804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zh-CN" altLang="en-US" dirty="0"/>
                <a:t>的</a:t>
              </a:r>
              <a:r>
                <a:rPr kumimoji="1" lang="zh-CN" altLang="en-US" u="sng" dirty="0">
                  <a:solidFill>
                    <a:srgbClr val="008000"/>
                  </a:solidFill>
                  <a:ea typeface="楷体" panose="02010609060101010101" charset="-122"/>
                  <a:cs typeface="楷体" panose="02010609060101010101" charset="-122"/>
                </a:rPr>
                <a:t>充要条件</a:t>
              </a:r>
              <a:r>
                <a:rPr kumimoji="1" lang="zh-CN" altLang="en-US" dirty="0"/>
                <a:t>是：</a:t>
              </a:r>
              <a:endParaRPr kumimoji="1" lang="zh-CN" altLang="en-US" dirty="0"/>
            </a:p>
          </p:txBody>
        </p:sp>
      </p:grpSp>
      <p:graphicFrame>
        <p:nvGraphicFramePr>
          <p:cNvPr id="90153" name="Object 41"/>
          <p:cNvGraphicFramePr/>
          <p:nvPr/>
        </p:nvGraphicFramePr>
        <p:xfrm>
          <a:off x="2089150" y="4933950"/>
          <a:ext cx="46085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3624" name="公式" r:id="rId19" imgW="4610100" imgH="469900" progId="Equation.3">
                  <p:embed/>
                </p:oleObj>
              </mc:Choice>
              <mc:Fallback>
                <p:oleObj name="公式" r:id="rId19" imgW="4610100" imgH="469900" progId="Equation.3">
                  <p:embed/>
                  <p:pic>
                    <p:nvPicPr>
                      <p:cNvPr id="0" name="图片 273623"/>
                      <p:cNvPicPr>
                        <a:picLocks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9150" y="4933950"/>
                        <a:ext cx="46085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0177" name="Group 65"/>
          <p:cNvGrpSpPr/>
          <p:nvPr/>
        </p:nvGrpSpPr>
        <p:grpSpPr bwMode="auto">
          <a:xfrm>
            <a:off x="1343025" y="4344988"/>
            <a:ext cx="4994275" cy="457200"/>
            <a:chOff x="846" y="2737"/>
            <a:chExt cx="3146" cy="288"/>
          </a:xfrm>
        </p:grpSpPr>
        <p:sp>
          <p:nvSpPr>
            <p:cNvPr id="90155" name="Rectangle 43"/>
            <p:cNvSpPr>
              <a:spLocks noChangeArrowheads="1"/>
            </p:cNvSpPr>
            <p:nvPr/>
          </p:nvSpPr>
          <p:spPr bwMode="auto">
            <a:xfrm>
              <a:off x="846" y="2737"/>
              <a:ext cx="3146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buSzPct val="75000"/>
                <a:buFontTx/>
                <a:buBlip>
                  <a:blip r:embed="rId21"/>
                </a:buBlip>
                <a:defRPr/>
              </a:pPr>
              <a:r>
                <a:rPr kumimoji="1" lang="zh-CN" altLang="en-US">
                  <a:solidFill>
                    <a:schemeClr val="hlink"/>
                  </a:solidFill>
                  <a:ea typeface="楷体" panose="02010609060101010101" charset="-122"/>
                  <a:cs typeface="楷体" panose="02010609060101010101" charset="-122"/>
                </a:rPr>
                <a:t> </a:t>
              </a:r>
              <a:r>
                <a:rPr kumimoji="1" lang="zh-CN" altLang="en-US" u="sng">
                  <a:solidFill>
                    <a:schemeClr val="hlink"/>
                  </a:solidFill>
                  <a:ea typeface="楷体" panose="02010609060101010101" charset="-122"/>
                  <a:cs typeface="楷体" panose="02010609060101010101" charset="-122"/>
                </a:rPr>
                <a:t>实二元函数            </a:t>
              </a:r>
              <a:r>
                <a:rPr kumimoji="1" lang="zh-CN" altLang="en-US" sz="1400" u="sng">
                  <a:solidFill>
                    <a:schemeClr val="hlink"/>
                  </a:solidFill>
                  <a:ea typeface="楷体" panose="02010609060101010101" charset="-122"/>
                  <a:cs typeface="楷体" panose="02010609060101010101" charset="-122"/>
                </a:rPr>
                <a:t>   </a:t>
              </a:r>
              <a:r>
                <a:rPr kumimoji="1" lang="zh-CN" altLang="en-US" u="sng">
                  <a:solidFill>
                    <a:schemeClr val="hlink"/>
                  </a:solidFill>
                  <a:ea typeface="楷体" panose="02010609060101010101" charset="-122"/>
                  <a:cs typeface="楷体" panose="02010609060101010101" charset="-122"/>
                </a:rPr>
                <a:t>可微的概念</a:t>
              </a:r>
              <a:r>
                <a:rPr kumimoji="1" lang="zh-CN" altLang="en-US">
                  <a:solidFill>
                    <a:schemeClr val="hlink"/>
                  </a:solidFill>
                  <a:ea typeface="楷体_GB2312" charset="0"/>
                  <a:cs typeface="楷体_GB2312" charset="0"/>
                </a:rPr>
                <a:t>：  </a:t>
              </a:r>
              <a:endParaRPr kumimoji="1" lang="zh-CN" altLang="en-US">
                <a:solidFill>
                  <a:schemeClr val="hlink"/>
                </a:solidFill>
                <a:ea typeface="楷体_GB2312" charset="0"/>
                <a:cs typeface="楷体_GB2312" charset="0"/>
              </a:endParaRPr>
            </a:p>
          </p:txBody>
        </p:sp>
        <p:graphicFrame>
          <p:nvGraphicFramePr>
            <p:cNvPr id="14381" name="Object 44"/>
            <p:cNvGraphicFramePr/>
            <p:nvPr/>
          </p:nvGraphicFramePr>
          <p:xfrm>
            <a:off x="2070" y="2781"/>
            <a:ext cx="576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3625" name="公式" r:id="rId22" imgW="914400" imgH="342900" progId="Equation.3">
                    <p:embed/>
                  </p:oleObj>
                </mc:Choice>
                <mc:Fallback>
                  <p:oleObj name="公式" r:id="rId22" imgW="914400" imgH="342900" progId="Equation.3">
                    <p:embed/>
                    <p:pic>
                      <p:nvPicPr>
                        <p:cNvPr id="0" name="图片 27362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70" y="2781"/>
                          <a:ext cx="576" cy="2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0157" name="Rectangle 45"/>
          <p:cNvSpPr>
            <a:spLocks noChangeArrowheads="1"/>
          </p:cNvSpPr>
          <p:nvPr/>
        </p:nvSpPr>
        <p:spPr bwMode="auto">
          <a:xfrm>
            <a:off x="533400" y="4343400"/>
            <a:ext cx="94932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zh-CN" altLang="en-US">
                <a:solidFill>
                  <a:srgbClr val="FF0000"/>
                </a:solidFill>
              </a:rPr>
              <a:t>温习  </a:t>
            </a:r>
            <a:endParaRPr kumimoji="1" lang="zh-CN" altLang="en-US">
              <a:solidFill>
                <a:srgbClr val="FF0000"/>
              </a:solidFill>
            </a:endParaRPr>
          </a:p>
        </p:txBody>
      </p:sp>
      <p:grpSp>
        <p:nvGrpSpPr>
          <p:cNvPr id="90174" name="Group 62"/>
          <p:cNvGrpSpPr/>
          <p:nvPr/>
        </p:nvGrpSpPr>
        <p:grpSpPr bwMode="auto">
          <a:xfrm>
            <a:off x="4876800" y="4989513"/>
            <a:ext cx="3675063" cy="1201737"/>
            <a:chOff x="3072" y="3143"/>
            <a:chExt cx="2315" cy="757"/>
          </a:xfrm>
        </p:grpSpPr>
        <p:sp>
          <p:nvSpPr>
            <p:cNvPr id="90159" name="Rectangle 47"/>
            <p:cNvSpPr>
              <a:spLocks noChangeArrowheads="1"/>
            </p:cNvSpPr>
            <p:nvPr/>
          </p:nvSpPr>
          <p:spPr bwMode="auto">
            <a:xfrm>
              <a:off x="4655" y="3143"/>
              <a:ext cx="732" cy="282"/>
            </a:xfrm>
            <a:prstGeom prst="rect">
              <a:avLst/>
            </a:prstGeom>
            <a:solidFill>
              <a:srgbClr val="DEFFFF"/>
            </a:solidFill>
            <a:ln w="9525">
              <a:solidFill>
                <a:srgbClr val="FF0000"/>
              </a:solidFill>
              <a:prstDash val="dash"/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graphicFrame>
          <p:nvGraphicFramePr>
            <p:cNvPr id="14376" name="Object 49"/>
            <p:cNvGraphicFramePr/>
            <p:nvPr/>
          </p:nvGraphicFramePr>
          <p:xfrm>
            <a:off x="4703" y="3171"/>
            <a:ext cx="639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3626" name="公式" r:id="rId24" imgW="1016000" imgH="342900" progId="Equation.3">
                    <p:embed/>
                  </p:oleObj>
                </mc:Choice>
                <mc:Fallback>
                  <p:oleObj name="公式" r:id="rId24" imgW="1016000" imgH="342900" progId="Equation.3">
                    <p:embed/>
                    <p:pic>
                      <p:nvPicPr>
                        <p:cNvPr id="0" name="图片 273625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03" y="3171"/>
                          <a:ext cx="639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4377" name="Group 61"/>
            <p:cNvGrpSpPr/>
            <p:nvPr/>
          </p:nvGrpSpPr>
          <p:grpSpPr bwMode="auto">
            <a:xfrm>
              <a:off x="3072" y="3420"/>
              <a:ext cx="1578" cy="480"/>
              <a:chOff x="3072" y="3420"/>
              <a:chExt cx="1578" cy="480"/>
            </a:xfrm>
          </p:grpSpPr>
          <p:sp>
            <p:nvSpPr>
              <p:cNvPr id="90160" name="Rectangle 48"/>
              <p:cNvSpPr>
                <a:spLocks noChangeArrowheads="1"/>
              </p:cNvSpPr>
              <p:nvPr/>
            </p:nvSpPr>
            <p:spPr bwMode="auto">
              <a:xfrm>
                <a:off x="3072" y="3534"/>
                <a:ext cx="1296" cy="366"/>
              </a:xfrm>
              <a:prstGeom prst="rect">
                <a:avLst/>
              </a:prstGeom>
              <a:solidFill>
                <a:srgbClr val="DEFFFF"/>
              </a:solidFill>
              <a:ln w="9525">
                <a:solidFill>
                  <a:srgbClr val="FF0000"/>
                </a:solidFill>
                <a:prstDash val="dash"/>
                <a:miter lim="800000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90162" name="Line 50"/>
              <p:cNvSpPr>
                <a:spLocks noChangeShapeType="1"/>
              </p:cNvSpPr>
              <p:nvPr/>
            </p:nvSpPr>
            <p:spPr bwMode="auto">
              <a:xfrm flipV="1">
                <a:off x="4374" y="3420"/>
                <a:ext cx="276" cy="114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dash"/>
                <a:round/>
                <a:tailEnd type="stealth" w="med" len="lg"/>
              </a:ln>
              <a:effectLst/>
            </p:spPr>
            <p:txBody>
              <a:bodyPr wrap="none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</p:grpSp>
      <p:graphicFrame>
        <p:nvGraphicFramePr>
          <p:cNvPr id="90163" name="Object 51"/>
          <p:cNvGraphicFramePr/>
          <p:nvPr/>
        </p:nvGraphicFramePr>
        <p:xfrm>
          <a:off x="2528888" y="5575300"/>
          <a:ext cx="4506912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3627" name="Equation" r:id="rId26" imgW="4508500" imgH="787400" progId="Equation.DSMT4">
                  <p:embed/>
                </p:oleObj>
              </mc:Choice>
              <mc:Fallback>
                <p:oleObj name="Equation" r:id="rId26" imgW="4508500" imgH="787400" progId="Equation.DSMT4">
                  <p:embed/>
                  <p:pic>
                    <p:nvPicPr>
                      <p:cNvPr id="0" name="图片 273626"/>
                      <p:cNvPicPr>
                        <a:picLocks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8888" y="5575300"/>
                        <a:ext cx="4506912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369" name="Picture 55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5980113"/>
            <a:ext cx="219075" cy="838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0168" name="Group 56"/>
          <p:cNvGrpSpPr/>
          <p:nvPr/>
        </p:nvGrpSpPr>
        <p:grpSpPr bwMode="auto">
          <a:xfrm>
            <a:off x="514350" y="2185988"/>
            <a:ext cx="796925" cy="796925"/>
            <a:chOff x="772" y="525"/>
            <a:chExt cx="502" cy="502"/>
          </a:xfrm>
        </p:grpSpPr>
        <p:sp>
          <p:nvSpPr>
            <p:cNvPr id="90169" name="Rectangle 57"/>
            <p:cNvSpPr>
              <a:spLocks noChangeArrowheads="1"/>
            </p:cNvSpPr>
            <p:nvPr/>
          </p:nvSpPr>
          <p:spPr bwMode="auto">
            <a:xfrm>
              <a:off x="867" y="537"/>
              <a:ext cx="317" cy="480"/>
            </a:xfrm>
            <a:prstGeom prst="rect">
              <a:avLst/>
            </a:prstGeom>
            <a:solidFill>
              <a:srgbClr val="FFE1E1"/>
            </a:solidFill>
            <a:ln w="3175">
              <a:solidFill>
                <a:srgbClr val="69FFFF"/>
              </a:solidFill>
              <a:miter lim="800000"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0170" name="Rectangle 58"/>
            <p:cNvSpPr>
              <a:spLocks noChangeArrowheads="1"/>
            </p:cNvSpPr>
            <p:nvPr/>
          </p:nvSpPr>
          <p:spPr bwMode="auto">
            <a:xfrm>
              <a:off x="845" y="525"/>
              <a:ext cx="359" cy="194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zh-CN" sz="1400" dirty="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 P</a:t>
              </a:r>
              <a:r>
                <a:rPr lang="en-US" altLang="zh-CN" sz="500" dirty="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</a:t>
              </a:r>
              <a:r>
                <a:rPr lang="en-US" altLang="zh-CN" sz="1400" dirty="0" smtClean="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27  </a:t>
              </a:r>
              <a:endParaRPr lang="zh-CN" altLang="en-US" sz="1400" dirty="0">
                <a:solidFill>
                  <a:srgbClr val="8443B9"/>
                </a:solidFill>
                <a:ea typeface="楷体" panose="02010609060101010101" charset="-122"/>
                <a:cs typeface="楷体" panose="02010609060101010101" charset="-122"/>
              </a:endParaRPr>
            </a:p>
          </p:txBody>
        </p:sp>
        <p:sp>
          <p:nvSpPr>
            <p:cNvPr id="90171" name="Rectangle 59"/>
            <p:cNvSpPr>
              <a:spLocks noChangeArrowheads="1"/>
            </p:cNvSpPr>
            <p:nvPr/>
          </p:nvSpPr>
          <p:spPr bwMode="auto">
            <a:xfrm>
              <a:off x="772" y="672"/>
              <a:ext cx="502" cy="21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 定理  </a:t>
              </a:r>
              <a:endParaRPr lang="zh-CN" altLang="en-US" sz="1600">
                <a:solidFill>
                  <a:srgbClr val="8443B9"/>
                </a:solidFill>
                <a:ea typeface="楷体" panose="02010609060101010101" charset="-122"/>
                <a:cs typeface="楷体" panose="02010609060101010101" charset="-122"/>
              </a:endParaRPr>
            </a:p>
          </p:txBody>
        </p:sp>
        <p:sp>
          <p:nvSpPr>
            <p:cNvPr id="90172" name="Rectangle 60"/>
            <p:cNvSpPr>
              <a:spLocks noChangeArrowheads="1"/>
            </p:cNvSpPr>
            <p:nvPr/>
          </p:nvSpPr>
          <p:spPr bwMode="auto">
            <a:xfrm>
              <a:off x="826" y="815"/>
              <a:ext cx="404" cy="21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zh-CN" sz="160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 2.1  </a:t>
              </a:r>
              <a:endParaRPr lang="zh-CN" altLang="en-US" sz="1600">
                <a:solidFill>
                  <a:srgbClr val="8443B9"/>
                </a:solidFill>
                <a:ea typeface="楷体" panose="02010609060101010101" charset="-122"/>
                <a:cs typeface="楷体" panose="02010609060101010101" charset="-122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0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90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90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90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90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90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90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90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90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90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90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1000"/>
                                        <p:tgtEl>
                                          <p:spTgt spid="90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1000"/>
                                        <p:tgtEl>
                                          <p:spTgt spid="90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34" grpId="0"/>
      <p:bldP spid="90135" grpId="0"/>
      <p:bldP spid="90136" grpId="0"/>
      <p:bldP spid="90150" grpId="0"/>
      <p:bldP spid="9015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1220" name="Object 84"/>
          <p:cNvGraphicFramePr/>
          <p:nvPr/>
        </p:nvGraphicFramePr>
        <p:xfrm>
          <a:off x="4554538" y="5621338"/>
          <a:ext cx="1076325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4742" name="公式" r:id="rId1" imgW="1079500" imgH="787400" progId="Equation.3">
                  <p:embed/>
                </p:oleObj>
              </mc:Choice>
              <mc:Fallback>
                <p:oleObj name="公式" r:id="rId1" imgW="1079500" imgH="787400" progId="Equation.3">
                  <p:embed/>
                  <p:pic>
                    <p:nvPicPr>
                      <p:cNvPr id="0" name="图片 274741"/>
                      <p:cNvPicPr>
                        <a:picLocks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54538" y="5621338"/>
                        <a:ext cx="1076325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362" name="Picture 2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200275" y="31384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63" name="Picture 3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31369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64" name="Picture 4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2450" y="31384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65" name="Picture 5" descr="xsf"/>
          <p:cNvPicPr>
            <a:picLocks noChangeAspect="1" noChangeArrowheads="1"/>
          </p:cNvPicPr>
          <p:nvPr/>
        </p:nvPicPr>
        <p:blipFill>
          <a:blip r:embed="rId3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31369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66" name="Picture 6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273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67" name="Picture 7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257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68" name="Picture 8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69" name="Picture 9" descr="xsf"/>
          <p:cNvPicPr>
            <a:picLocks noChangeAspect="1" noChangeArrowheads="1"/>
          </p:cNvPicPr>
          <p:nvPr/>
        </p:nvPicPr>
        <p:blipFill>
          <a:blip r:embed="rId3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70" name="Picture 10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71" name="Picture 11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72" name="Picture 12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73" name="Picture 13" descr="xsf"/>
          <p:cNvPicPr>
            <a:picLocks noChangeAspect="1" noChangeArrowheads="1"/>
          </p:cNvPicPr>
          <p:nvPr/>
        </p:nvPicPr>
        <p:blipFill>
          <a:blip r:embed="rId3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74" name="Picture 14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49085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75" name="Picture 15" descr="xsf"/>
          <p:cNvPicPr>
            <a:picLocks noChangeAspect="1" noChangeArrowheads="1"/>
          </p:cNvPicPr>
          <p:nvPr/>
        </p:nvPicPr>
        <p:blipFill>
          <a:blip r:embed="rId3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49069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76" name="Picture 16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49085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77" name="Picture 17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49069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78" name="Picture 18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49180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79" name="Picture 19" descr="xsf"/>
          <p:cNvPicPr>
            <a:picLocks noChangeAspect="1" noChangeArrowheads="1"/>
          </p:cNvPicPr>
          <p:nvPr/>
        </p:nvPicPr>
        <p:blipFill>
          <a:blip r:embed="rId3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49164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80" name="Picture 20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4953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81" name="Picture 21" descr="xs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91161" name="Rectangle 25"/>
          <p:cNvSpPr>
            <a:spLocks noChangeArrowheads="1"/>
          </p:cNvSpPr>
          <p:nvPr/>
        </p:nvSpPr>
        <p:spPr bwMode="auto">
          <a:xfrm>
            <a:off x="523875" y="1647825"/>
            <a:ext cx="1081088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defRPr/>
            </a:pPr>
            <a:r>
              <a:rPr kumimoji="1" lang="zh-CN" altLang="en-US">
                <a:solidFill>
                  <a:srgbClr val="0000FF"/>
                </a:solidFill>
              </a:rPr>
              <a:t>证明</a:t>
            </a:r>
            <a:endParaRPr kumimoji="1" lang="zh-CN" altLang="en-US">
              <a:solidFill>
                <a:srgbClr val="0000FF"/>
              </a:solidFill>
            </a:endParaRPr>
          </a:p>
        </p:txBody>
      </p:sp>
      <p:grpSp>
        <p:nvGrpSpPr>
          <p:cNvPr id="91223" name="Group 87"/>
          <p:cNvGrpSpPr/>
          <p:nvPr/>
        </p:nvGrpSpPr>
        <p:grpSpPr bwMode="auto">
          <a:xfrm>
            <a:off x="3305175" y="1657350"/>
            <a:ext cx="5838825" cy="488950"/>
            <a:chOff x="2082" y="1044"/>
            <a:chExt cx="3678" cy="308"/>
          </a:xfrm>
        </p:grpSpPr>
        <p:graphicFrame>
          <p:nvGraphicFramePr>
            <p:cNvPr id="15421" name="Object 30"/>
            <p:cNvGraphicFramePr/>
            <p:nvPr/>
          </p:nvGraphicFramePr>
          <p:xfrm>
            <a:off x="2361" y="1113"/>
            <a:ext cx="1381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4743" name="公式" r:id="rId5" imgW="2197100" imgH="342900" progId="Equation.3">
                    <p:embed/>
                  </p:oleObj>
                </mc:Choice>
                <mc:Fallback>
                  <p:oleObj name="公式" r:id="rId5" imgW="2197100" imgH="342900" progId="Equation.3">
                    <p:embed/>
                    <p:pic>
                      <p:nvPicPr>
                        <p:cNvPr id="0" name="图片 274742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61" y="1113"/>
                          <a:ext cx="1381" cy="2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1167" name="Rectangle 31"/>
            <p:cNvSpPr>
              <a:spLocks noChangeArrowheads="1"/>
            </p:cNvSpPr>
            <p:nvPr/>
          </p:nvSpPr>
          <p:spPr bwMode="auto">
            <a:xfrm>
              <a:off x="2082" y="1044"/>
              <a:ext cx="757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dirty="0"/>
                <a:t>若</a:t>
              </a:r>
              <a:endParaRPr lang="zh-CN" altLang="en-US" dirty="0"/>
            </a:p>
          </p:txBody>
        </p:sp>
        <p:sp>
          <p:nvSpPr>
            <p:cNvPr id="91168" name="Rectangle 32"/>
            <p:cNvSpPr>
              <a:spLocks noChangeArrowheads="1"/>
            </p:cNvSpPr>
            <p:nvPr/>
          </p:nvSpPr>
          <p:spPr bwMode="auto">
            <a:xfrm>
              <a:off x="3714" y="1062"/>
              <a:ext cx="2046" cy="29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zh-CN" altLang="en-US" dirty="0"/>
                <a:t>在                  处可导，</a:t>
              </a:r>
              <a:endParaRPr kumimoji="1" lang="zh-CN" altLang="en-US" dirty="0"/>
            </a:p>
          </p:txBody>
        </p:sp>
        <p:graphicFrame>
          <p:nvGraphicFramePr>
            <p:cNvPr id="15424" name="Object 33"/>
            <p:cNvGraphicFramePr/>
            <p:nvPr/>
          </p:nvGraphicFramePr>
          <p:xfrm>
            <a:off x="4005" y="1112"/>
            <a:ext cx="784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4744" name="公式" r:id="rId7" imgW="1244600" imgH="342900" progId="Equation.3">
                    <p:embed/>
                  </p:oleObj>
                </mc:Choice>
                <mc:Fallback>
                  <p:oleObj name="公式" r:id="rId7" imgW="1244600" imgH="342900" progId="Equation.3">
                    <p:embed/>
                    <p:pic>
                      <p:nvPicPr>
                        <p:cNvPr id="0" name="图片 274743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05" y="1112"/>
                          <a:ext cx="784" cy="2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1171" name="Rectangle 35"/>
          <p:cNvSpPr>
            <a:spLocks noChangeArrowheads="1"/>
          </p:cNvSpPr>
          <p:nvPr/>
        </p:nvSpPr>
        <p:spPr bwMode="auto">
          <a:xfrm>
            <a:off x="6677025" y="5018088"/>
            <a:ext cx="89535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kumimoji="1" lang="zh-CN" altLang="en-US"/>
              <a:t>且</a:t>
            </a:r>
            <a:endParaRPr kumimoji="1" lang="zh-CN" altLang="en-US"/>
          </a:p>
        </p:txBody>
      </p:sp>
      <p:grpSp>
        <p:nvGrpSpPr>
          <p:cNvPr id="91174" name="Group 38"/>
          <p:cNvGrpSpPr/>
          <p:nvPr/>
        </p:nvGrpSpPr>
        <p:grpSpPr bwMode="auto">
          <a:xfrm>
            <a:off x="1352550" y="5019675"/>
            <a:ext cx="5764213" cy="479425"/>
            <a:chOff x="852" y="3192"/>
            <a:chExt cx="3631" cy="302"/>
          </a:xfrm>
        </p:grpSpPr>
        <p:sp>
          <p:nvSpPr>
            <p:cNvPr id="91175" name="Text Box 39"/>
            <p:cNvSpPr txBox="1">
              <a:spLocks noChangeArrowheads="1"/>
            </p:cNvSpPr>
            <p:nvPr/>
          </p:nvSpPr>
          <p:spPr bwMode="auto">
            <a:xfrm>
              <a:off x="1716" y="3204"/>
              <a:ext cx="2767" cy="29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zh-CN" altLang="en-US" dirty="0"/>
                <a:t>和             在点           处可微，</a:t>
              </a:r>
              <a:endParaRPr kumimoji="1" lang="zh-CN" altLang="en-US" dirty="0"/>
            </a:p>
          </p:txBody>
        </p:sp>
        <p:graphicFrame>
          <p:nvGraphicFramePr>
            <p:cNvPr id="15417" name="Object 40"/>
            <p:cNvGraphicFramePr/>
            <p:nvPr/>
          </p:nvGraphicFramePr>
          <p:xfrm>
            <a:off x="1178" y="3253"/>
            <a:ext cx="576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4745" name="公式" r:id="rId9" imgW="914400" imgH="342900" progId="Equation.3">
                    <p:embed/>
                  </p:oleObj>
                </mc:Choice>
                <mc:Fallback>
                  <p:oleObj name="公式" r:id="rId9" imgW="914400" imgH="342900" progId="Equation.3">
                    <p:embed/>
                    <p:pic>
                      <p:nvPicPr>
                        <p:cNvPr id="0" name="图片 27474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78" y="3253"/>
                          <a:ext cx="576" cy="2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418" name="Object 41"/>
            <p:cNvGraphicFramePr/>
            <p:nvPr/>
          </p:nvGraphicFramePr>
          <p:xfrm>
            <a:off x="1998" y="3254"/>
            <a:ext cx="560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4746" name="公式" r:id="rId11" imgW="888365" imgH="342900" progId="Equation.3">
                    <p:embed/>
                  </p:oleObj>
                </mc:Choice>
                <mc:Fallback>
                  <p:oleObj name="公式" r:id="rId11" imgW="888365" imgH="342900" progId="Equation.3">
                    <p:embed/>
                    <p:pic>
                      <p:nvPicPr>
                        <p:cNvPr id="0" name="图片 274745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98" y="3254"/>
                          <a:ext cx="560" cy="2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419" name="Object 42"/>
            <p:cNvGraphicFramePr/>
            <p:nvPr/>
          </p:nvGraphicFramePr>
          <p:xfrm>
            <a:off x="2994" y="3255"/>
            <a:ext cx="465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4747" name="公式" r:id="rId13" imgW="736600" imgH="342900" progId="Equation.3">
                    <p:embed/>
                  </p:oleObj>
                </mc:Choice>
                <mc:Fallback>
                  <p:oleObj name="公式" r:id="rId13" imgW="736600" imgH="342900" progId="Equation.3">
                    <p:embed/>
                    <p:pic>
                      <p:nvPicPr>
                        <p:cNvPr id="0" name="图片 274746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94" y="3255"/>
                          <a:ext cx="465" cy="2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1179" name="Rectangle 43"/>
            <p:cNvSpPr>
              <a:spLocks noChangeArrowheads="1"/>
            </p:cNvSpPr>
            <p:nvPr/>
          </p:nvSpPr>
          <p:spPr bwMode="auto">
            <a:xfrm>
              <a:off x="852" y="3192"/>
              <a:ext cx="557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zh-CN" altLang="en-US"/>
                <a:t>故</a:t>
              </a:r>
              <a:endParaRPr kumimoji="1" lang="zh-CN" altLang="en-US"/>
            </a:p>
          </p:txBody>
        </p:sp>
      </p:grpSp>
      <p:grpSp>
        <p:nvGrpSpPr>
          <p:cNvPr id="91226" name="Group 90"/>
          <p:cNvGrpSpPr/>
          <p:nvPr/>
        </p:nvGrpSpPr>
        <p:grpSpPr bwMode="auto">
          <a:xfrm>
            <a:off x="1355725" y="2781300"/>
            <a:ext cx="2251075" cy="457200"/>
            <a:chOff x="854" y="1752"/>
            <a:chExt cx="1418" cy="288"/>
          </a:xfrm>
        </p:grpSpPr>
        <p:graphicFrame>
          <p:nvGraphicFramePr>
            <p:cNvPr id="15414" name="Object 45"/>
            <p:cNvGraphicFramePr/>
            <p:nvPr/>
          </p:nvGraphicFramePr>
          <p:xfrm>
            <a:off x="1144" y="1810"/>
            <a:ext cx="1128" cy="2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4748" name="公式" r:id="rId15" imgW="1866265" imgH="355600" progId="Equation.3">
                    <p:embed/>
                  </p:oleObj>
                </mc:Choice>
                <mc:Fallback>
                  <p:oleObj name="公式" r:id="rId15" imgW="1866265" imgH="355600" progId="Equation.3">
                    <p:embed/>
                    <p:pic>
                      <p:nvPicPr>
                        <p:cNvPr id="0" name="图片 274747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44" y="1810"/>
                          <a:ext cx="1128" cy="2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1182" name="Rectangle 46"/>
            <p:cNvSpPr>
              <a:spLocks noChangeArrowheads="1"/>
            </p:cNvSpPr>
            <p:nvPr/>
          </p:nvSpPr>
          <p:spPr bwMode="auto">
            <a:xfrm>
              <a:off x="854" y="1752"/>
              <a:ext cx="530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zh-CN" altLang="en-US"/>
                <a:t>记</a:t>
              </a:r>
              <a:endParaRPr kumimoji="1" lang="zh-CN" altLang="en-US"/>
            </a:p>
          </p:txBody>
        </p:sp>
      </p:grpSp>
      <p:sp>
        <p:nvSpPr>
          <p:cNvPr id="91185" name="Rectangle 49"/>
          <p:cNvSpPr>
            <a:spLocks noChangeArrowheads="1"/>
          </p:cNvSpPr>
          <p:nvPr/>
        </p:nvSpPr>
        <p:spPr bwMode="auto">
          <a:xfrm>
            <a:off x="3305175" y="2228850"/>
            <a:ext cx="254317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kumimoji="1" lang="zh-CN" altLang="en-US"/>
              <a:t>则必可微，</a:t>
            </a:r>
            <a:endParaRPr kumimoji="1" lang="zh-CN" altLang="en-US"/>
          </a:p>
        </p:txBody>
      </p:sp>
      <p:grpSp>
        <p:nvGrpSpPr>
          <p:cNvPr id="91227" name="Group 91"/>
          <p:cNvGrpSpPr/>
          <p:nvPr/>
        </p:nvGrpSpPr>
        <p:grpSpPr bwMode="auto">
          <a:xfrm>
            <a:off x="3709988" y="2781300"/>
            <a:ext cx="4533900" cy="457200"/>
            <a:chOff x="2337" y="1752"/>
            <a:chExt cx="2856" cy="288"/>
          </a:xfrm>
        </p:grpSpPr>
        <p:sp>
          <p:nvSpPr>
            <p:cNvPr id="91187" name="Rectangle 51"/>
            <p:cNvSpPr>
              <a:spLocks noChangeArrowheads="1"/>
            </p:cNvSpPr>
            <p:nvPr/>
          </p:nvSpPr>
          <p:spPr bwMode="auto">
            <a:xfrm>
              <a:off x="2337" y="1752"/>
              <a:ext cx="510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zh-CN" altLang="en-US"/>
                <a:t>由</a:t>
              </a:r>
              <a:endParaRPr kumimoji="1" lang="zh-CN" altLang="en-US"/>
            </a:p>
          </p:txBody>
        </p:sp>
        <p:graphicFrame>
          <p:nvGraphicFramePr>
            <p:cNvPr id="15412" name="Object 52"/>
            <p:cNvGraphicFramePr/>
            <p:nvPr/>
          </p:nvGraphicFramePr>
          <p:xfrm>
            <a:off x="2611" y="1824"/>
            <a:ext cx="1245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4749" name="公式" r:id="rId17" imgW="2057400" imgH="342900" progId="Equation.3">
                    <p:embed/>
                  </p:oleObj>
                </mc:Choice>
                <mc:Fallback>
                  <p:oleObj name="公式" r:id="rId17" imgW="2057400" imgH="342900" progId="Equation.3">
                    <p:embed/>
                    <p:pic>
                      <p:nvPicPr>
                        <p:cNvPr id="0" name="图片 274748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11" y="1824"/>
                          <a:ext cx="1245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413" name="Object 53"/>
            <p:cNvGraphicFramePr/>
            <p:nvPr/>
          </p:nvGraphicFramePr>
          <p:xfrm>
            <a:off x="3963" y="1823"/>
            <a:ext cx="1230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4750" name="公式" r:id="rId19" imgW="2032000" imgH="342900" progId="Equation.3">
                    <p:embed/>
                  </p:oleObj>
                </mc:Choice>
                <mc:Fallback>
                  <p:oleObj name="公式" r:id="rId19" imgW="2032000" imgH="342900" progId="Equation.3">
                    <p:embed/>
                    <p:pic>
                      <p:nvPicPr>
                        <p:cNvPr id="0" name="图片 274749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63" y="1823"/>
                          <a:ext cx="1230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1229" name="Group 93"/>
          <p:cNvGrpSpPr/>
          <p:nvPr/>
        </p:nvGrpSpPr>
        <p:grpSpPr bwMode="auto">
          <a:xfrm>
            <a:off x="2174875" y="4000500"/>
            <a:ext cx="4371975" cy="874713"/>
            <a:chOff x="1370" y="2520"/>
            <a:chExt cx="2754" cy="551"/>
          </a:xfrm>
        </p:grpSpPr>
        <p:graphicFrame>
          <p:nvGraphicFramePr>
            <p:cNvPr id="15408" name="Object 56"/>
            <p:cNvGraphicFramePr/>
            <p:nvPr/>
          </p:nvGraphicFramePr>
          <p:xfrm>
            <a:off x="1877" y="2532"/>
            <a:ext cx="2247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4751" name="公式" r:id="rId21" imgW="3568700" imgH="342900" progId="Equation.3">
                    <p:embed/>
                  </p:oleObj>
                </mc:Choice>
                <mc:Fallback>
                  <p:oleObj name="公式" r:id="rId21" imgW="3568700" imgH="342900" progId="Equation.3">
                    <p:embed/>
                    <p:pic>
                      <p:nvPicPr>
                        <p:cNvPr id="0" name="图片 274750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77" y="2532"/>
                          <a:ext cx="2247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409" name="Object 57"/>
            <p:cNvGraphicFramePr/>
            <p:nvPr/>
          </p:nvGraphicFramePr>
          <p:xfrm>
            <a:off x="1890" y="2855"/>
            <a:ext cx="2231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4752" name="公式" r:id="rId23" imgW="3543300" imgH="342900" progId="Equation.3">
                    <p:embed/>
                  </p:oleObj>
                </mc:Choice>
                <mc:Fallback>
                  <p:oleObj name="公式" r:id="rId23" imgW="3543300" imgH="342900" progId="Equation.3">
                    <p:embed/>
                    <p:pic>
                      <p:nvPicPr>
                        <p:cNvPr id="0" name="图片 274751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90" y="2855"/>
                          <a:ext cx="2231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410" name="Object 58"/>
            <p:cNvGraphicFramePr/>
            <p:nvPr/>
          </p:nvGraphicFramePr>
          <p:xfrm>
            <a:off x="1370" y="2520"/>
            <a:ext cx="544" cy="5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4753" name="公式" r:id="rId25" imgW="862965" imgH="850265" progId="Equation.3">
                    <p:embed/>
                  </p:oleObj>
                </mc:Choice>
                <mc:Fallback>
                  <p:oleObj name="公式" r:id="rId25" imgW="862965" imgH="850265" progId="Equation.3">
                    <p:embed/>
                    <p:pic>
                      <p:nvPicPr>
                        <p:cNvPr id="0" name="图片 274752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70" y="2520"/>
                          <a:ext cx="544" cy="5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15390" name="Picture 59" descr="xs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5970588"/>
            <a:ext cx="219075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91196" name="Rectangle 60"/>
          <p:cNvSpPr>
            <a:spLocks noChangeArrowheads="1"/>
          </p:cNvSpPr>
          <p:nvPr/>
        </p:nvSpPr>
        <p:spPr bwMode="auto">
          <a:xfrm>
            <a:off x="534988" y="528638"/>
            <a:ext cx="3846512" cy="519112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kumimoji="1" lang="zh-CN" altLang="en-US" sz="2800">
                <a:solidFill>
                  <a:srgbClr val="000099"/>
                </a:solidFill>
              </a:rPr>
              <a:t>三、柯西</a:t>
            </a:r>
            <a:r>
              <a:rPr kumimoji="1" lang="en-US" altLang="zh-CN" sz="2800">
                <a:solidFill>
                  <a:srgbClr val="000099"/>
                </a:solidFill>
                <a:latin typeface="宋体" panose="02010600030101010101" charset="-122"/>
              </a:rPr>
              <a:t>-</a:t>
            </a:r>
            <a:r>
              <a:rPr kumimoji="1" lang="zh-CN" altLang="en-US" sz="2800">
                <a:solidFill>
                  <a:srgbClr val="000099"/>
                </a:solidFill>
              </a:rPr>
              <a:t>黎曼方程</a:t>
            </a:r>
            <a:endParaRPr lang="zh-CN" altLang="en-US" sz="2800">
              <a:solidFill>
                <a:srgbClr val="000099"/>
              </a:solidFill>
            </a:endParaRPr>
          </a:p>
        </p:txBody>
      </p:sp>
      <p:sp>
        <p:nvSpPr>
          <p:cNvPr id="91197" name="Rectangle 61"/>
          <p:cNvSpPr>
            <a:spLocks noChangeArrowheads="1"/>
          </p:cNvSpPr>
          <p:nvPr/>
        </p:nvSpPr>
        <p:spPr bwMode="auto">
          <a:xfrm>
            <a:off x="533400" y="1143000"/>
            <a:ext cx="341312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zh-CN">
                <a:solidFill>
                  <a:srgbClr val="000099"/>
                </a:solidFill>
              </a:rPr>
              <a:t>1. </a:t>
            </a:r>
            <a:r>
              <a:rPr kumimoji="1" lang="zh-CN" altLang="en-US">
                <a:solidFill>
                  <a:srgbClr val="000099"/>
                </a:solidFill>
              </a:rPr>
              <a:t>点可导的充要条件</a:t>
            </a:r>
            <a:endParaRPr kumimoji="1" lang="zh-CN" altLang="en-US">
              <a:solidFill>
                <a:srgbClr val="000099"/>
              </a:solidFill>
            </a:endParaRPr>
          </a:p>
        </p:txBody>
      </p:sp>
      <p:grpSp>
        <p:nvGrpSpPr>
          <p:cNvPr id="91204" name="Group 68"/>
          <p:cNvGrpSpPr/>
          <p:nvPr/>
        </p:nvGrpSpPr>
        <p:grpSpPr bwMode="auto">
          <a:xfrm>
            <a:off x="1343025" y="1676400"/>
            <a:ext cx="2214563" cy="457200"/>
            <a:chOff x="852" y="1752"/>
            <a:chExt cx="1395" cy="288"/>
          </a:xfrm>
        </p:grpSpPr>
        <p:grpSp>
          <p:nvGrpSpPr>
            <p:cNvPr id="15403" name="Group 69"/>
            <p:cNvGrpSpPr/>
            <p:nvPr/>
          </p:nvGrpSpPr>
          <p:grpSpPr bwMode="auto">
            <a:xfrm>
              <a:off x="852" y="1752"/>
              <a:ext cx="1395" cy="288"/>
              <a:chOff x="852" y="1752"/>
              <a:chExt cx="1395" cy="288"/>
            </a:xfrm>
          </p:grpSpPr>
          <p:sp>
            <p:nvSpPr>
              <p:cNvPr id="91206" name="Rectangle 70"/>
              <p:cNvSpPr>
                <a:spLocks noChangeArrowheads="1"/>
              </p:cNvSpPr>
              <p:nvPr/>
            </p:nvSpPr>
            <p:spPr bwMode="auto">
              <a:xfrm>
                <a:off x="852" y="1752"/>
                <a:ext cx="1395" cy="28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lIns="90000" tIns="46800" rIns="90000" bIns="46800">
                <a:spAutoFit/>
              </a:bodyPr>
              <a:lstStyle/>
              <a:p>
                <a:pPr>
                  <a:defRPr/>
                </a:pPr>
                <a:r>
                  <a:rPr kumimoji="1" lang="zh-CN" altLang="en-US" u="sng">
                    <a:solidFill>
                      <a:srgbClr val="007800"/>
                    </a:solidFill>
                    <a:ea typeface="楷体" panose="02010609060101010101" charset="-122"/>
                    <a:cs typeface="楷体" panose="02010609060101010101" charset="-122"/>
                  </a:rPr>
                  <a:t>必要性</a:t>
                </a:r>
                <a:r>
                  <a:rPr kumimoji="1" lang="zh-CN" altLang="en-US">
                    <a:solidFill>
                      <a:srgbClr val="007800"/>
                    </a:solidFill>
                    <a:ea typeface="楷体_GB2312" charset="0"/>
                    <a:cs typeface="楷体_GB2312" charset="0"/>
                  </a:rPr>
                  <a:t>       </a:t>
                </a:r>
                <a:endParaRPr kumimoji="1" lang="zh-CN" altLang="en-US">
                  <a:solidFill>
                    <a:srgbClr val="007800"/>
                  </a:solidFill>
                  <a:ea typeface="楷体_GB2312" charset="0"/>
                  <a:cs typeface="楷体_GB2312" charset="0"/>
                </a:endParaRPr>
              </a:p>
            </p:txBody>
          </p:sp>
          <p:graphicFrame>
            <p:nvGraphicFramePr>
              <p:cNvPr id="15407" name="Object 71"/>
              <p:cNvGraphicFramePr>
                <a:graphicFrameLocks noChangeAspect="1"/>
              </p:cNvGraphicFramePr>
              <p:nvPr/>
            </p:nvGraphicFramePr>
            <p:xfrm>
              <a:off x="1655" y="1831"/>
              <a:ext cx="260" cy="16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74754" name="公式" r:id="rId27" imgW="342900" imgH="215900" progId="Equation.3">
                      <p:embed/>
                    </p:oleObj>
                  </mc:Choice>
                  <mc:Fallback>
                    <p:oleObj name="公式" r:id="rId27" imgW="342900" imgH="215900" progId="Equation.3">
                      <p:embed/>
                      <p:pic>
                        <p:nvPicPr>
                          <p:cNvPr id="0" name="图片 27475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655" y="1831"/>
                            <a:ext cx="260" cy="16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pic>
          <p:nvPicPr>
            <p:cNvPr id="15404" name="Picture 72"/>
            <p:cNvPicPr>
              <a:picLocks noChangeAspect="1" noChangeArrowheads="1"/>
            </p:cNvPicPr>
            <p:nvPr/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14" y="1806"/>
              <a:ext cx="96" cy="7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405" name="Picture 73"/>
            <p:cNvPicPr>
              <a:picLocks noChangeAspect="1" noChangeArrowheads="1"/>
            </p:cNvPicPr>
            <p:nvPr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36" y="1806"/>
              <a:ext cx="96" cy="72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91228" name="Group 92"/>
          <p:cNvGrpSpPr/>
          <p:nvPr/>
        </p:nvGrpSpPr>
        <p:grpSpPr bwMode="auto">
          <a:xfrm>
            <a:off x="1352550" y="3344863"/>
            <a:ext cx="6078538" cy="457200"/>
            <a:chOff x="852" y="2107"/>
            <a:chExt cx="3829" cy="288"/>
          </a:xfrm>
        </p:grpSpPr>
        <p:graphicFrame>
          <p:nvGraphicFramePr>
            <p:cNvPr id="15401" name="Object 34"/>
            <p:cNvGraphicFramePr/>
            <p:nvPr/>
          </p:nvGraphicFramePr>
          <p:xfrm>
            <a:off x="1347" y="2167"/>
            <a:ext cx="3334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4755" name="公式" r:id="rId31" imgW="5295900" imgH="342900" progId="Equation.3">
                    <p:embed/>
                  </p:oleObj>
                </mc:Choice>
                <mc:Fallback>
                  <p:oleObj name="公式" r:id="rId31" imgW="5295900" imgH="342900" progId="Equation.3">
                    <p:embed/>
                    <p:pic>
                      <p:nvPicPr>
                        <p:cNvPr id="0" name="图片 27475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47" y="2167"/>
                          <a:ext cx="3334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1217" name="Rectangle 81"/>
            <p:cNvSpPr>
              <a:spLocks noChangeArrowheads="1"/>
            </p:cNvSpPr>
            <p:nvPr/>
          </p:nvSpPr>
          <p:spPr bwMode="auto">
            <a:xfrm>
              <a:off x="852" y="2107"/>
              <a:ext cx="598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1" lang="zh-CN" altLang="en-US"/>
                <a:t>可得  </a:t>
              </a:r>
              <a:endParaRPr kumimoji="1" lang="zh-CN" altLang="en-US"/>
            </a:p>
          </p:txBody>
        </p:sp>
      </p:grpSp>
      <p:graphicFrame>
        <p:nvGraphicFramePr>
          <p:cNvPr id="91218" name="Object 82"/>
          <p:cNvGraphicFramePr/>
          <p:nvPr/>
        </p:nvGraphicFramePr>
        <p:xfrm>
          <a:off x="2614613" y="5614988"/>
          <a:ext cx="862012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4756" name="公式" r:id="rId33" imgW="862965" imgH="723900" progId="Equation.3">
                  <p:embed/>
                </p:oleObj>
              </mc:Choice>
              <mc:Fallback>
                <p:oleObj name="公式" r:id="rId33" imgW="862965" imgH="723900" progId="Equation.3">
                  <p:embed/>
                  <p:pic>
                    <p:nvPicPr>
                      <p:cNvPr id="0" name="图片 274755"/>
                      <p:cNvPicPr>
                        <a:picLocks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4613" y="5614988"/>
                        <a:ext cx="862012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219" name="Object 83"/>
          <p:cNvGraphicFramePr/>
          <p:nvPr/>
        </p:nvGraphicFramePr>
        <p:xfrm>
          <a:off x="3503613" y="5616575"/>
          <a:ext cx="722312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4757" name="公式" r:id="rId35" imgW="723900" imgH="786765" progId="Equation.3">
                  <p:embed/>
                </p:oleObj>
              </mc:Choice>
              <mc:Fallback>
                <p:oleObj name="公式" r:id="rId35" imgW="723900" imgH="786765" progId="Equation.3">
                  <p:embed/>
                  <p:pic>
                    <p:nvPicPr>
                      <p:cNvPr id="0" name="图片 274756"/>
                      <p:cNvPicPr>
                        <a:picLocks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3613" y="5616575"/>
                        <a:ext cx="722312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221" name="Object 85"/>
          <p:cNvGraphicFramePr/>
          <p:nvPr/>
        </p:nvGraphicFramePr>
        <p:xfrm>
          <a:off x="5656263" y="5614988"/>
          <a:ext cx="949325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4758" name="公式" r:id="rId37" imgW="951865" imgH="723900" progId="Equation.3">
                  <p:embed/>
                </p:oleObj>
              </mc:Choice>
              <mc:Fallback>
                <p:oleObj name="公式" r:id="rId37" imgW="951865" imgH="723900" progId="Equation.3">
                  <p:embed/>
                  <p:pic>
                    <p:nvPicPr>
                      <p:cNvPr id="0" name="图片 274757"/>
                      <p:cNvPicPr>
                        <a:picLocks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6263" y="5614988"/>
                        <a:ext cx="949325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1224" name="Rectangle 88"/>
          <p:cNvSpPr>
            <a:spLocks noChangeArrowheads="1"/>
          </p:cNvSpPr>
          <p:nvPr/>
        </p:nvSpPr>
        <p:spPr bwMode="auto">
          <a:xfrm>
            <a:off x="4721225" y="2243455"/>
            <a:ext cx="868045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zh-CN" altLang="en-US"/>
              <a:t>即     </a:t>
            </a:r>
            <a:endParaRPr kumimoji="1" lang="zh-CN" altLang="en-US"/>
          </a:p>
        </p:txBody>
      </p:sp>
      <p:pic>
        <p:nvPicPr>
          <p:cNvPr id="4" name="334E55B0-647D-440b-865C-3EC943EB4CBC-1" descr="wpsoffice"/>
          <p:cNvPicPr>
            <a:picLocks noChangeAspect="1"/>
          </p:cNvPicPr>
          <p:nvPr/>
        </p:nvPicPr>
        <p:blipFill>
          <a:blip r:embed="rId39"/>
          <a:stretch>
            <a:fillRect/>
          </a:stretch>
        </p:blipFill>
        <p:spPr>
          <a:xfrm>
            <a:off x="5207635" y="2316480"/>
            <a:ext cx="2693035" cy="27813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1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91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91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11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11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12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1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91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91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91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91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00"/>
                                        <p:tgtEl>
                                          <p:spTgt spid="91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000"/>
                                        <p:tgtEl>
                                          <p:spTgt spid="91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1000"/>
                                        <p:tgtEl>
                                          <p:spTgt spid="91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1000"/>
                                        <p:tgtEl>
                                          <p:spTgt spid="91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1000"/>
                                        <p:tgtEl>
                                          <p:spTgt spid="91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1000"/>
                                        <p:tgtEl>
                                          <p:spTgt spid="91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61" grpId="0"/>
      <p:bldP spid="91171" grpId="0"/>
      <p:bldP spid="91185" grpId="0" animBg="1"/>
      <p:bldP spid="9122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5" name="Picture 2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200275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86" name="Picture 3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87" name="Picture 4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2450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88" name="Picture 5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89" name="Picture 6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64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90" name="Picture 7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48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91" name="Picture 8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92" name="Picture 9" descr="xsf"/>
          <p:cNvPicPr>
            <a:picLocks noChangeAspect="1" noChangeArrowheads="1"/>
          </p:cNvPicPr>
          <p:nvPr/>
        </p:nvPicPr>
        <p:blipFill>
          <a:blip r:embed="rId1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93" name="Picture 10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94" name="Picture 11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95" name="Picture 12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96" name="Picture 13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97" name="Picture 14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98" name="Picture 15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99" name="Picture 16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00" name="Picture 17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01" name="Picture 18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49561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02" name="Picture 19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49545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03" name="Picture 20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4953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04" name="Picture 21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92189" name="Rectangle 29"/>
          <p:cNvSpPr>
            <a:spLocks noChangeArrowheads="1"/>
          </p:cNvSpPr>
          <p:nvPr/>
        </p:nvSpPr>
        <p:spPr bwMode="auto">
          <a:xfrm>
            <a:off x="523875" y="1647825"/>
            <a:ext cx="12192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defRPr/>
            </a:pPr>
            <a:r>
              <a:rPr kumimoji="1" lang="zh-CN" altLang="en-US">
                <a:solidFill>
                  <a:srgbClr val="0000FF"/>
                </a:solidFill>
              </a:rPr>
              <a:t>证明</a:t>
            </a:r>
            <a:endParaRPr kumimoji="1" lang="zh-CN" altLang="en-US">
              <a:solidFill>
                <a:srgbClr val="0000FF"/>
              </a:solidFill>
            </a:endParaRPr>
          </a:p>
        </p:txBody>
      </p:sp>
      <p:grpSp>
        <p:nvGrpSpPr>
          <p:cNvPr id="92193" name="Group 33"/>
          <p:cNvGrpSpPr/>
          <p:nvPr/>
        </p:nvGrpSpPr>
        <p:grpSpPr bwMode="auto">
          <a:xfrm>
            <a:off x="1352550" y="5753100"/>
            <a:ext cx="5753100" cy="488950"/>
            <a:chOff x="852" y="3624"/>
            <a:chExt cx="3624" cy="308"/>
          </a:xfrm>
        </p:grpSpPr>
        <p:graphicFrame>
          <p:nvGraphicFramePr>
            <p:cNvPr id="16451" name="Object 34"/>
            <p:cNvGraphicFramePr/>
            <p:nvPr/>
          </p:nvGraphicFramePr>
          <p:xfrm>
            <a:off x="1112" y="3693"/>
            <a:ext cx="399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5817" name="公式" r:id="rId3" imgW="635000" imgH="342900" progId="Equation.3">
                    <p:embed/>
                  </p:oleObj>
                </mc:Choice>
                <mc:Fallback>
                  <p:oleObj name="公式" r:id="rId3" imgW="635000" imgH="342900" progId="Equation.3">
                    <p:embed/>
                    <p:pic>
                      <p:nvPicPr>
                        <p:cNvPr id="0" name="图片 275816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12" y="3693"/>
                          <a:ext cx="399" cy="2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195" name="Rectangle 35"/>
            <p:cNvSpPr>
              <a:spLocks noChangeArrowheads="1"/>
            </p:cNvSpPr>
            <p:nvPr/>
          </p:nvSpPr>
          <p:spPr bwMode="auto">
            <a:xfrm>
              <a:off x="852" y="3624"/>
              <a:ext cx="757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/>
                <a:t>即</a:t>
              </a:r>
              <a:endParaRPr lang="zh-CN" altLang="en-US"/>
            </a:p>
          </p:txBody>
        </p:sp>
        <p:sp>
          <p:nvSpPr>
            <p:cNvPr id="92196" name="Rectangle 36"/>
            <p:cNvSpPr>
              <a:spLocks noChangeArrowheads="1"/>
            </p:cNvSpPr>
            <p:nvPr/>
          </p:nvSpPr>
          <p:spPr bwMode="auto">
            <a:xfrm>
              <a:off x="1476" y="3642"/>
              <a:ext cx="3000" cy="29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zh-CN" altLang="en-US" dirty="0"/>
                <a:t>在                 </a:t>
              </a:r>
              <a:r>
                <a:rPr kumimoji="1" lang="zh-CN" altLang="en-US" baseline="-25000" dirty="0"/>
                <a:t> </a:t>
              </a:r>
              <a:r>
                <a:rPr kumimoji="1" lang="zh-CN" altLang="en-US" dirty="0"/>
                <a:t>处可微</a:t>
              </a:r>
              <a:r>
                <a:rPr kumimoji="1" lang="en-US" altLang="zh-CN" dirty="0">
                  <a:latin typeface="宋体" panose="02010600030101010101" charset="-122"/>
                </a:rPr>
                <a:t>(</a:t>
              </a:r>
              <a:r>
                <a:rPr kumimoji="1" lang="zh-CN" altLang="en-US" dirty="0"/>
                <a:t>可导</a:t>
              </a:r>
              <a:r>
                <a:rPr kumimoji="1" lang="en-US" altLang="zh-CN" dirty="0">
                  <a:latin typeface="宋体" panose="02010600030101010101" charset="-122"/>
                </a:rPr>
                <a:t>)</a:t>
              </a:r>
              <a:r>
                <a:rPr kumimoji="1" lang="zh-CN" altLang="en-US" dirty="0"/>
                <a:t>，</a:t>
              </a:r>
              <a:endParaRPr kumimoji="1" lang="zh-CN" altLang="en-US" dirty="0"/>
            </a:p>
          </p:txBody>
        </p:sp>
        <p:graphicFrame>
          <p:nvGraphicFramePr>
            <p:cNvPr id="16454" name="Object 37"/>
            <p:cNvGraphicFramePr/>
            <p:nvPr/>
          </p:nvGraphicFramePr>
          <p:xfrm>
            <a:off x="1757" y="3686"/>
            <a:ext cx="774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5818" name="公式" r:id="rId5" imgW="1295400" imgH="342900" progId="Equation.3">
                    <p:embed/>
                  </p:oleObj>
                </mc:Choice>
                <mc:Fallback>
                  <p:oleObj name="公式" r:id="rId5" imgW="1295400" imgH="342900" progId="Equation.3">
                    <p:embed/>
                    <p:pic>
                      <p:nvPicPr>
                        <p:cNvPr id="0" name="图片 275817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57" y="3686"/>
                          <a:ext cx="774" cy="2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2245" name="Group 85"/>
          <p:cNvGrpSpPr/>
          <p:nvPr/>
        </p:nvGrpSpPr>
        <p:grpSpPr bwMode="auto">
          <a:xfrm>
            <a:off x="6286500" y="4389438"/>
            <a:ext cx="2332038" cy="1201737"/>
            <a:chOff x="3960" y="2765"/>
            <a:chExt cx="1469" cy="757"/>
          </a:xfrm>
        </p:grpSpPr>
        <p:sp>
          <p:nvSpPr>
            <p:cNvPr id="92183" name="Rectangle 23"/>
            <p:cNvSpPr>
              <a:spLocks noChangeArrowheads="1"/>
            </p:cNvSpPr>
            <p:nvPr/>
          </p:nvSpPr>
          <p:spPr bwMode="auto">
            <a:xfrm>
              <a:off x="3960" y="3288"/>
              <a:ext cx="264" cy="234"/>
            </a:xfrm>
            <a:prstGeom prst="rect">
              <a:avLst/>
            </a:prstGeom>
            <a:solidFill>
              <a:srgbClr val="DEFFFF"/>
            </a:solidFill>
            <a:ln w="9525">
              <a:solidFill>
                <a:srgbClr val="FF0000"/>
              </a:solidFill>
              <a:prstDash val="dash"/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2186" name="Line 26"/>
            <p:cNvSpPr>
              <a:spLocks noChangeShapeType="1"/>
            </p:cNvSpPr>
            <p:nvPr/>
          </p:nvSpPr>
          <p:spPr bwMode="auto">
            <a:xfrm flipV="1">
              <a:off x="4218" y="3000"/>
              <a:ext cx="336" cy="294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dash"/>
              <a:round/>
              <a:tailEnd type="stealth" w="med" len="lg"/>
            </a:ln>
            <a:effectLst/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grpSp>
          <p:nvGrpSpPr>
            <p:cNvPr id="16448" name="Group 83"/>
            <p:cNvGrpSpPr/>
            <p:nvPr/>
          </p:nvGrpSpPr>
          <p:grpSpPr bwMode="auto">
            <a:xfrm>
              <a:off x="4553" y="2765"/>
              <a:ext cx="876" cy="246"/>
              <a:chOff x="4553" y="2765"/>
              <a:chExt cx="876" cy="246"/>
            </a:xfrm>
          </p:grpSpPr>
          <p:sp>
            <p:nvSpPr>
              <p:cNvPr id="92184" name="Rectangle 24"/>
              <p:cNvSpPr>
                <a:spLocks noChangeArrowheads="1"/>
              </p:cNvSpPr>
              <p:nvPr/>
            </p:nvSpPr>
            <p:spPr bwMode="auto">
              <a:xfrm>
                <a:off x="4553" y="2765"/>
                <a:ext cx="876" cy="246"/>
              </a:xfrm>
              <a:prstGeom prst="rect">
                <a:avLst/>
              </a:prstGeom>
              <a:solidFill>
                <a:srgbClr val="DEFFFF"/>
              </a:solidFill>
              <a:ln w="9525">
                <a:solidFill>
                  <a:srgbClr val="FF0000"/>
                </a:solidFill>
                <a:prstDash val="dash"/>
                <a:miter lim="800000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graphicFrame>
            <p:nvGraphicFramePr>
              <p:cNvPr id="16450" name="Object 38"/>
              <p:cNvGraphicFramePr/>
              <p:nvPr/>
            </p:nvGraphicFramePr>
            <p:xfrm>
              <a:off x="4599" y="2790"/>
              <a:ext cx="791" cy="21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75819" name="公式" r:id="rId7" imgW="1256665" imgH="342900" progId="Equation.3">
                      <p:embed/>
                    </p:oleObj>
                  </mc:Choice>
                  <mc:Fallback>
                    <p:oleObj name="公式" r:id="rId7" imgW="1256665" imgH="342900" progId="Equation.3">
                      <p:embed/>
                      <p:pic>
                        <p:nvPicPr>
                          <p:cNvPr id="0" name="图片 275818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599" y="2790"/>
                            <a:ext cx="791" cy="21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92199" name="Group 39"/>
          <p:cNvGrpSpPr/>
          <p:nvPr/>
        </p:nvGrpSpPr>
        <p:grpSpPr bwMode="auto">
          <a:xfrm>
            <a:off x="3309938" y="1657350"/>
            <a:ext cx="5484812" cy="477838"/>
            <a:chOff x="2085" y="1044"/>
            <a:chExt cx="3455" cy="301"/>
          </a:xfrm>
        </p:grpSpPr>
        <p:sp>
          <p:nvSpPr>
            <p:cNvPr id="92200" name="Rectangle 40"/>
            <p:cNvSpPr>
              <a:spLocks noChangeArrowheads="1"/>
            </p:cNvSpPr>
            <p:nvPr/>
          </p:nvSpPr>
          <p:spPr bwMode="auto">
            <a:xfrm>
              <a:off x="2085" y="1044"/>
              <a:ext cx="530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zh-CN" altLang="en-US"/>
                <a:t>若</a:t>
              </a:r>
              <a:endParaRPr kumimoji="1" lang="zh-CN" altLang="en-US"/>
            </a:p>
          </p:txBody>
        </p:sp>
        <p:sp>
          <p:nvSpPr>
            <p:cNvPr id="92201" name="Text Box 41"/>
            <p:cNvSpPr txBox="1">
              <a:spLocks noChangeArrowheads="1"/>
            </p:cNvSpPr>
            <p:nvPr/>
          </p:nvSpPr>
          <p:spPr bwMode="auto">
            <a:xfrm>
              <a:off x="2896" y="1055"/>
              <a:ext cx="2644" cy="29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zh-CN" altLang="en-US" dirty="0"/>
                <a:t>和           </a:t>
              </a:r>
              <a:r>
                <a:rPr kumimoji="1" lang="zh-CN" altLang="en-US" baseline="-25000" dirty="0"/>
                <a:t>  </a:t>
              </a:r>
              <a:r>
                <a:rPr kumimoji="1" lang="zh-CN" altLang="en-US" dirty="0"/>
                <a:t>在点           处可微，</a:t>
              </a:r>
              <a:endParaRPr kumimoji="1" lang="zh-CN" altLang="en-US" dirty="0"/>
            </a:p>
          </p:txBody>
        </p:sp>
        <p:graphicFrame>
          <p:nvGraphicFramePr>
            <p:cNvPr id="16443" name="Object 42"/>
            <p:cNvGraphicFramePr/>
            <p:nvPr/>
          </p:nvGraphicFramePr>
          <p:xfrm>
            <a:off x="2364" y="1104"/>
            <a:ext cx="564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5820" name="公式" r:id="rId9" imgW="914400" imgH="342900" progId="Equation.3">
                    <p:embed/>
                  </p:oleObj>
                </mc:Choice>
                <mc:Fallback>
                  <p:oleObj name="公式" r:id="rId9" imgW="914400" imgH="342900" progId="Equation.3">
                    <p:embed/>
                    <p:pic>
                      <p:nvPicPr>
                        <p:cNvPr id="0" name="图片 275819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64" y="1104"/>
                          <a:ext cx="564" cy="2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44" name="Object 43"/>
            <p:cNvGraphicFramePr/>
            <p:nvPr/>
          </p:nvGraphicFramePr>
          <p:xfrm>
            <a:off x="3172" y="1105"/>
            <a:ext cx="542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5821" name="公式" r:id="rId11" imgW="888365" imgH="342900" progId="Equation.3">
                    <p:embed/>
                  </p:oleObj>
                </mc:Choice>
                <mc:Fallback>
                  <p:oleObj name="公式" r:id="rId11" imgW="888365" imgH="342900" progId="Equation.3">
                    <p:embed/>
                    <p:pic>
                      <p:nvPicPr>
                        <p:cNvPr id="0" name="图片 275820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72" y="1105"/>
                          <a:ext cx="542" cy="2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45" name="Object 44"/>
            <p:cNvGraphicFramePr/>
            <p:nvPr/>
          </p:nvGraphicFramePr>
          <p:xfrm>
            <a:off x="4150" y="1106"/>
            <a:ext cx="465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5822" name="公式" r:id="rId13" imgW="736600" imgH="342900" progId="Equation.3">
                    <p:embed/>
                  </p:oleObj>
                </mc:Choice>
                <mc:Fallback>
                  <p:oleObj name="公式" r:id="rId13" imgW="736600" imgH="342900" progId="Equation.3">
                    <p:embed/>
                    <p:pic>
                      <p:nvPicPr>
                        <p:cNvPr id="0" name="图片 275821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50" y="1106"/>
                          <a:ext cx="465" cy="2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2240" name="Group 80"/>
          <p:cNvGrpSpPr/>
          <p:nvPr/>
        </p:nvGrpSpPr>
        <p:grpSpPr bwMode="auto">
          <a:xfrm>
            <a:off x="3303588" y="2324100"/>
            <a:ext cx="4627562" cy="931863"/>
            <a:chOff x="2081" y="1464"/>
            <a:chExt cx="2915" cy="587"/>
          </a:xfrm>
        </p:grpSpPr>
        <p:sp>
          <p:nvSpPr>
            <p:cNvPr id="92205" name="Rectangle 45"/>
            <p:cNvSpPr>
              <a:spLocks noChangeArrowheads="1"/>
            </p:cNvSpPr>
            <p:nvPr/>
          </p:nvSpPr>
          <p:spPr bwMode="auto">
            <a:xfrm>
              <a:off x="2081" y="1578"/>
              <a:ext cx="454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zh-CN" altLang="en-US"/>
                <a:t>则</a:t>
              </a:r>
              <a:endParaRPr kumimoji="1" lang="zh-CN" altLang="en-US"/>
            </a:p>
          </p:txBody>
        </p:sp>
        <p:graphicFrame>
          <p:nvGraphicFramePr>
            <p:cNvPr id="16438" name="Object 48"/>
            <p:cNvGraphicFramePr/>
            <p:nvPr/>
          </p:nvGraphicFramePr>
          <p:xfrm>
            <a:off x="2541" y="1464"/>
            <a:ext cx="2455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5823" name="公式" r:id="rId15" imgW="3898900" imgH="419100" progId="Equation.3">
                    <p:embed/>
                  </p:oleObj>
                </mc:Choice>
                <mc:Fallback>
                  <p:oleObj name="公式" r:id="rId15" imgW="3898900" imgH="419100" progId="Equation.3">
                    <p:embed/>
                    <p:pic>
                      <p:nvPicPr>
                        <p:cNvPr id="0" name="图片 275822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41" y="1464"/>
                          <a:ext cx="2455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39" name="Object 49"/>
            <p:cNvGraphicFramePr/>
            <p:nvPr/>
          </p:nvGraphicFramePr>
          <p:xfrm>
            <a:off x="2560" y="1787"/>
            <a:ext cx="2415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5824" name="公式" r:id="rId17" imgW="3835400" imgH="419100" progId="Equation.3">
                    <p:embed/>
                  </p:oleObj>
                </mc:Choice>
                <mc:Fallback>
                  <p:oleObj name="公式" r:id="rId17" imgW="3835400" imgH="419100" progId="Equation.3">
                    <p:embed/>
                    <p:pic>
                      <p:nvPicPr>
                        <p:cNvPr id="0" name="图片 275823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60" y="1787"/>
                          <a:ext cx="2415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40" name="Object 50"/>
            <p:cNvGraphicFramePr/>
            <p:nvPr/>
          </p:nvGraphicFramePr>
          <p:xfrm>
            <a:off x="2406" y="1470"/>
            <a:ext cx="176" cy="5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5825" name="公式" r:id="rId19" imgW="279400" imgH="850265" progId="Equation.3">
                    <p:embed/>
                  </p:oleObj>
                </mc:Choice>
                <mc:Fallback>
                  <p:oleObj name="公式" r:id="rId19" imgW="279400" imgH="850265" progId="Equation.3">
                    <p:embed/>
                    <p:pic>
                      <p:nvPicPr>
                        <p:cNvPr id="0" name="图片 27582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6" y="1470"/>
                          <a:ext cx="176" cy="5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2241" name="Group 81"/>
          <p:cNvGrpSpPr/>
          <p:nvPr/>
        </p:nvGrpSpPr>
        <p:grpSpPr bwMode="auto">
          <a:xfrm>
            <a:off x="1355725" y="3398838"/>
            <a:ext cx="6302375" cy="487363"/>
            <a:chOff x="854" y="2141"/>
            <a:chExt cx="3970" cy="307"/>
          </a:xfrm>
        </p:grpSpPr>
        <p:graphicFrame>
          <p:nvGraphicFramePr>
            <p:cNvPr id="16431" name="Object 52"/>
            <p:cNvGraphicFramePr/>
            <p:nvPr/>
          </p:nvGraphicFramePr>
          <p:xfrm>
            <a:off x="3299" y="2181"/>
            <a:ext cx="1525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5826" name="公式" r:id="rId21" imgW="2425700" imgH="419100" progId="Equation.3">
                    <p:embed/>
                  </p:oleObj>
                </mc:Choice>
                <mc:Fallback>
                  <p:oleObj name="公式" r:id="rId21" imgW="2425700" imgH="419100" progId="Equation.3">
                    <p:embed/>
                    <p:pic>
                      <p:nvPicPr>
                        <p:cNvPr id="0" name="图片 275825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99" y="2181"/>
                          <a:ext cx="1525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213" name="Rectangle 53"/>
            <p:cNvSpPr>
              <a:spLocks noChangeArrowheads="1"/>
            </p:cNvSpPr>
            <p:nvPr/>
          </p:nvSpPr>
          <p:spPr bwMode="auto">
            <a:xfrm>
              <a:off x="854" y="2141"/>
              <a:ext cx="716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zh-CN" altLang="en-US"/>
                <a:t>又由</a:t>
              </a:r>
              <a:endParaRPr kumimoji="1" lang="zh-CN" altLang="en-US"/>
            </a:p>
          </p:txBody>
        </p:sp>
        <p:sp>
          <p:nvSpPr>
            <p:cNvPr id="92214" name="Text Box 54"/>
            <p:cNvSpPr txBox="1">
              <a:spLocks noChangeArrowheads="1"/>
            </p:cNvSpPr>
            <p:nvPr/>
          </p:nvSpPr>
          <p:spPr bwMode="auto">
            <a:xfrm>
              <a:off x="1419" y="2158"/>
              <a:ext cx="2199" cy="29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zh-CN" altLang="en-US" dirty="0"/>
                <a:t>和   满足           方程：</a:t>
              </a:r>
              <a:endParaRPr kumimoji="1" lang="zh-CN" altLang="en-US" dirty="0"/>
            </a:p>
          </p:txBody>
        </p:sp>
        <p:graphicFrame>
          <p:nvGraphicFramePr>
            <p:cNvPr id="16434" name="Object 55"/>
            <p:cNvGraphicFramePr/>
            <p:nvPr/>
          </p:nvGraphicFramePr>
          <p:xfrm>
            <a:off x="1334" y="2246"/>
            <a:ext cx="125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5827" name="公式" r:id="rId23" imgW="203200" imgH="215900" progId="Equation.3">
                    <p:embed/>
                  </p:oleObj>
                </mc:Choice>
                <mc:Fallback>
                  <p:oleObj name="公式" r:id="rId23" imgW="203200" imgH="215900" progId="Equation.3">
                    <p:embed/>
                    <p:pic>
                      <p:nvPicPr>
                        <p:cNvPr id="0" name="图片 275826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34" y="2246"/>
                          <a:ext cx="125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35" name="Object 56"/>
            <p:cNvGraphicFramePr/>
            <p:nvPr/>
          </p:nvGraphicFramePr>
          <p:xfrm>
            <a:off x="1698" y="2248"/>
            <a:ext cx="116" cy="1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5828" name="公式" r:id="rId25" imgW="190500" imgH="215900" progId="Equation.3">
                    <p:embed/>
                  </p:oleObj>
                </mc:Choice>
                <mc:Fallback>
                  <p:oleObj name="公式" r:id="rId25" imgW="190500" imgH="215900" progId="Equation.3">
                    <p:embed/>
                    <p:pic>
                      <p:nvPicPr>
                        <p:cNvPr id="0" name="图片 275827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98" y="2248"/>
                          <a:ext cx="116" cy="1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36" name="Object 57"/>
            <p:cNvGraphicFramePr/>
            <p:nvPr/>
          </p:nvGraphicFramePr>
          <p:xfrm>
            <a:off x="2263" y="2217"/>
            <a:ext cx="465" cy="2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5829" name="公式" r:id="rId27" imgW="736600" imgH="342900" progId="Equation.3">
                    <p:embed/>
                  </p:oleObj>
                </mc:Choice>
                <mc:Fallback>
                  <p:oleObj name="公式" r:id="rId27" imgW="736600" imgH="342900" progId="Equation.3">
                    <p:embed/>
                    <p:pic>
                      <p:nvPicPr>
                        <p:cNvPr id="0" name="图片 275828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63" y="2217"/>
                          <a:ext cx="465" cy="2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2242" name="Group 82"/>
          <p:cNvGrpSpPr/>
          <p:nvPr/>
        </p:nvGrpSpPr>
        <p:grpSpPr bwMode="auto">
          <a:xfrm>
            <a:off x="1363663" y="4084638"/>
            <a:ext cx="4918075" cy="931862"/>
            <a:chOff x="859" y="2573"/>
            <a:chExt cx="3098" cy="587"/>
          </a:xfrm>
        </p:grpSpPr>
        <p:sp>
          <p:nvSpPr>
            <p:cNvPr id="92206" name="Rectangle 46"/>
            <p:cNvSpPr>
              <a:spLocks noChangeArrowheads="1"/>
            </p:cNvSpPr>
            <p:nvPr/>
          </p:nvSpPr>
          <p:spPr bwMode="auto">
            <a:xfrm>
              <a:off x="859" y="2699"/>
              <a:ext cx="598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1" lang="zh-CN" altLang="en-US"/>
                <a:t>可得  </a:t>
              </a:r>
              <a:endParaRPr kumimoji="1" lang="zh-CN" altLang="en-US"/>
            </a:p>
          </p:txBody>
        </p:sp>
        <p:graphicFrame>
          <p:nvGraphicFramePr>
            <p:cNvPr id="16426" name="Object 59"/>
            <p:cNvGraphicFramePr/>
            <p:nvPr/>
          </p:nvGraphicFramePr>
          <p:xfrm>
            <a:off x="1502" y="2573"/>
            <a:ext cx="2455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5830" name="公式" r:id="rId29" imgW="3898900" imgH="419100" progId="Equation.3">
                    <p:embed/>
                  </p:oleObj>
                </mc:Choice>
                <mc:Fallback>
                  <p:oleObj name="公式" r:id="rId29" imgW="3898900" imgH="419100" progId="Equation.3">
                    <p:embed/>
                    <p:pic>
                      <p:nvPicPr>
                        <p:cNvPr id="0" name="图片 275829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02" y="2573"/>
                          <a:ext cx="2455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27" name="Object 60"/>
            <p:cNvGraphicFramePr/>
            <p:nvPr/>
          </p:nvGraphicFramePr>
          <p:xfrm>
            <a:off x="1503" y="2896"/>
            <a:ext cx="2415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5831" name="公式" r:id="rId31" imgW="3835400" imgH="419100" progId="Equation.3">
                    <p:embed/>
                  </p:oleObj>
                </mc:Choice>
                <mc:Fallback>
                  <p:oleObj name="公式" r:id="rId31" imgW="3835400" imgH="419100" progId="Equation.3">
                    <p:embed/>
                    <p:pic>
                      <p:nvPicPr>
                        <p:cNvPr id="0" name="图片 275830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03" y="2896"/>
                          <a:ext cx="2415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28" name="Object 61"/>
            <p:cNvGraphicFramePr/>
            <p:nvPr/>
          </p:nvGraphicFramePr>
          <p:xfrm>
            <a:off x="1367" y="2579"/>
            <a:ext cx="176" cy="5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5832" name="公式" r:id="rId33" imgW="279400" imgH="850265" progId="Equation.3">
                    <p:embed/>
                  </p:oleObj>
                </mc:Choice>
                <mc:Fallback>
                  <p:oleObj name="公式" r:id="rId33" imgW="279400" imgH="850265" progId="Equation.3">
                    <p:embed/>
                    <p:pic>
                      <p:nvPicPr>
                        <p:cNvPr id="0" name="图片 275831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67" y="2579"/>
                          <a:ext cx="176" cy="5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29" name="Object 62"/>
            <p:cNvGraphicFramePr/>
            <p:nvPr/>
          </p:nvGraphicFramePr>
          <p:xfrm>
            <a:off x="1928" y="2900"/>
            <a:ext cx="208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5833" name="公式" r:id="rId34" imgW="330200" imgH="381000" progId="Equation.3">
                    <p:embed/>
                  </p:oleObj>
                </mc:Choice>
                <mc:Fallback>
                  <p:oleObj name="公式" r:id="rId34" imgW="330200" imgH="381000" progId="Equation.3">
                    <p:embed/>
                    <p:pic>
                      <p:nvPicPr>
                        <p:cNvPr id="0" name="图片 275832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3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8" y="2900"/>
                          <a:ext cx="208" cy="240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30" name="Object 63"/>
            <p:cNvGraphicFramePr/>
            <p:nvPr/>
          </p:nvGraphicFramePr>
          <p:xfrm>
            <a:off x="2427" y="2576"/>
            <a:ext cx="375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5834" name="公式" r:id="rId36" imgW="596900" imgH="381000" progId="Equation.3">
                    <p:embed/>
                  </p:oleObj>
                </mc:Choice>
                <mc:Fallback>
                  <p:oleObj name="公式" r:id="rId36" imgW="596900" imgH="381000" progId="Equation.3">
                    <p:embed/>
                    <p:pic>
                      <p:nvPicPr>
                        <p:cNvPr id="0" name="图片 275833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3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27" y="2576"/>
                          <a:ext cx="375" cy="240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2224" name="Group 64"/>
          <p:cNvGrpSpPr/>
          <p:nvPr/>
        </p:nvGrpSpPr>
        <p:grpSpPr bwMode="auto">
          <a:xfrm>
            <a:off x="6089650" y="5753100"/>
            <a:ext cx="2647950" cy="457200"/>
            <a:chOff x="3824" y="3624"/>
            <a:chExt cx="1668" cy="288"/>
          </a:xfrm>
        </p:grpSpPr>
        <p:graphicFrame>
          <p:nvGraphicFramePr>
            <p:cNvPr id="16423" name="Object 65"/>
            <p:cNvGraphicFramePr/>
            <p:nvPr/>
          </p:nvGraphicFramePr>
          <p:xfrm>
            <a:off x="4117" y="3666"/>
            <a:ext cx="1375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5835" name="公式" r:id="rId38" imgW="2184400" imgH="381000" progId="Equation.3">
                    <p:embed/>
                  </p:oleObj>
                </mc:Choice>
                <mc:Fallback>
                  <p:oleObj name="公式" r:id="rId38" imgW="2184400" imgH="381000" progId="Equation.3">
                    <p:embed/>
                    <p:pic>
                      <p:nvPicPr>
                        <p:cNvPr id="0" name="图片 27583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3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17" y="3666"/>
                          <a:ext cx="1375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226" name="Rectangle 66"/>
            <p:cNvSpPr>
              <a:spLocks noChangeArrowheads="1"/>
            </p:cNvSpPr>
            <p:nvPr/>
          </p:nvSpPr>
          <p:spPr bwMode="auto">
            <a:xfrm>
              <a:off x="3824" y="3624"/>
              <a:ext cx="617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zh-CN" altLang="en-US"/>
                <a:t>且</a:t>
              </a:r>
              <a:endParaRPr kumimoji="1" lang="zh-CN" altLang="en-US"/>
            </a:p>
          </p:txBody>
        </p:sp>
      </p:grpSp>
      <p:pic>
        <p:nvPicPr>
          <p:cNvPr id="16413" name="Picture 70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5980113"/>
            <a:ext cx="219075" cy="838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2231" name="Group 71"/>
          <p:cNvGrpSpPr/>
          <p:nvPr/>
        </p:nvGrpSpPr>
        <p:grpSpPr bwMode="auto">
          <a:xfrm>
            <a:off x="1343025" y="1676400"/>
            <a:ext cx="2278063" cy="457200"/>
            <a:chOff x="852" y="1752"/>
            <a:chExt cx="1435" cy="288"/>
          </a:xfrm>
        </p:grpSpPr>
        <p:grpSp>
          <p:nvGrpSpPr>
            <p:cNvPr id="16418" name="Group 72"/>
            <p:cNvGrpSpPr/>
            <p:nvPr/>
          </p:nvGrpSpPr>
          <p:grpSpPr bwMode="auto">
            <a:xfrm>
              <a:off x="852" y="1752"/>
              <a:ext cx="1435" cy="288"/>
              <a:chOff x="852" y="1752"/>
              <a:chExt cx="1435" cy="288"/>
            </a:xfrm>
          </p:grpSpPr>
          <p:sp>
            <p:nvSpPr>
              <p:cNvPr id="92233" name="Rectangle 73"/>
              <p:cNvSpPr>
                <a:spLocks noChangeArrowheads="1"/>
              </p:cNvSpPr>
              <p:nvPr/>
            </p:nvSpPr>
            <p:spPr bwMode="auto">
              <a:xfrm>
                <a:off x="852" y="1752"/>
                <a:ext cx="1435" cy="28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lIns="90000" tIns="46800" rIns="90000" bIns="46800">
                <a:spAutoFit/>
              </a:bodyPr>
              <a:lstStyle/>
              <a:p>
                <a:pPr>
                  <a:defRPr/>
                </a:pPr>
                <a:r>
                  <a:rPr kumimoji="1" lang="zh-CN" altLang="en-US" u="sng">
                    <a:solidFill>
                      <a:srgbClr val="007800"/>
                    </a:solidFill>
                    <a:ea typeface="楷体" panose="02010609060101010101" charset="-122"/>
                    <a:cs typeface="楷体" panose="02010609060101010101" charset="-122"/>
                  </a:rPr>
                  <a:t>充分性</a:t>
                </a:r>
                <a:r>
                  <a:rPr kumimoji="1" lang="zh-CN" altLang="en-US">
                    <a:solidFill>
                      <a:srgbClr val="007800"/>
                    </a:solidFill>
                    <a:ea typeface="楷体_GB2312" charset="0"/>
                    <a:cs typeface="楷体_GB2312" charset="0"/>
                  </a:rPr>
                  <a:t>   </a:t>
                </a:r>
                <a:endParaRPr kumimoji="1" lang="zh-CN" altLang="en-US">
                  <a:solidFill>
                    <a:srgbClr val="007800"/>
                  </a:solidFill>
                  <a:ea typeface="楷体_GB2312" charset="0"/>
                  <a:cs typeface="楷体_GB2312" charset="0"/>
                </a:endParaRPr>
              </a:p>
            </p:txBody>
          </p:sp>
          <p:graphicFrame>
            <p:nvGraphicFramePr>
              <p:cNvPr id="16422" name="Object 74"/>
              <p:cNvGraphicFramePr>
                <a:graphicFrameLocks noChangeAspect="1"/>
              </p:cNvGraphicFramePr>
              <p:nvPr/>
            </p:nvGraphicFramePr>
            <p:xfrm>
              <a:off x="1655" y="1831"/>
              <a:ext cx="260" cy="16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75836" name="公式" r:id="rId40" imgW="342900" imgH="215900" progId="Equation.3">
                      <p:embed/>
                    </p:oleObj>
                  </mc:Choice>
                  <mc:Fallback>
                    <p:oleObj name="公式" r:id="rId40" imgW="342900" imgH="215900" progId="Equation.3">
                      <p:embed/>
                      <p:pic>
                        <p:nvPicPr>
                          <p:cNvPr id="0" name="图片 27583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655" y="1831"/>
                            <a:ext cx="260" cy="16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pic>
          <p:nvPicPr>
            <p:cNvPr id="16419" name="Picture 75"/>
            <p:cNvPicPr>
              <a:picLocks noChangeAspect="1" noChangeArrowheads="1"/>
            </p:cNvPicPr>
            <p:nvPr/>
          </p:nvPicPr>
          <p:blipFill>
            <a:blip r:embed="rId4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26" y="1818"/>
              <a:ext cx="96" cy="7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420" name="Picture 76"/>
            <p:cNvPicPr>
              <a:picLocks noChangeAspect="1" noChangeArrowheads="1"/>
            </p:cNvPicPr>
            <p:nvPr/>
          </p:nvPicPr>
          <p:blipFill>
            <a:blip r:embed="rId4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48" y="1818"/>
              <a:ext cx="96" cy="72"/>
            </a:xfrm>
            <a:prstGeom prst="rect">
              <a:avLst/>
            </a:prstGeom>
            <a:noFill/>
            <a:ln>
              <a:noFill/>
            </a:ln>
          </p:spPr>
        </p:pic>
      </p:grpSp>
      <p:graphicFrame>
        <p:nvGraphicFramePr>
          <p:cNvPr id="92237" name="Object 77"/>
          <p:cNvGraphicFramePr/>
          <p:nvPr/>
        </p:nvGraphicFramePr>
        <p:xfrm>
          <a:off x="2182813" y="5229225"/>
          <a:ext cx="5888037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5837" name="Equation" r:id="rId44" imgW="5892800" imgH="381000" progId="Equation.DSMT4">
                  <p:embed/>
                </p:oleObj>
              </mc:Choice>
              <mc:Fallback>
                <p:oleObj name="Equation" r:id="rId44" imgW="5892800" imgH="381000" progId="Equation.DSMT4">
                  <p:embed/>
                  <p:pic>
                    <p:nvPicPr>
                      <p:cNvPr id="0" name="图片 275836"/>
                      <p:cNvPicPr>
                        <a:picLocks noChangeArrowheads="1"/>
                      </p:cNvPicPr>
                      <p:nvPr/>
                    </p:nvPicPr>
                    <p:blipFill>
                      <a:blip r:embed="rId4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2813" y="5229225"/>
                        <a:ext cx="5888037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38" name="Rectangle 78"/>
          <p:cNvSpPr>
            <a:spLocks noChangeArrowheads="1"/>
          </p:cNvSpPr>
          <p:nvPr/>
        </p:nvSpPr>
        <p:spPr bwMode="auto">
          <a:xfrm>
            <a:off x="534988" y="528638"/>
            <a:ext cx="3846512" cy="519112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kumimoji="1" lang="zh-CN" altLang="en-US" sz="2800">
                <a:solidFill>
                  <a:srgbClr val="000099"/>
                </a:solidFill>
              </a:rPr>
              <a:t>三、柯西</a:t>
            </a:r>
            <a:r>
              <a:rPr kumimoji="1" lang="en-US" altLang="zh-CN" sz="2800">
                <a:solidFill>
                  <a:srgbClr val="000099"/>
                </a:solidFill>
                <a:latin typeface="宋体" panose="02010600030101010101" charset="-122"/>
              </a:rPr>
              <a:t>-</a:t>
            </a:r>
            <a:r>
              <a:rPr kumimoji="1" lang="zh-CN" altLang="en-US" sz="2800">
                <a:solidFill>
                  <a:srgbClr val="000099"/>
                </a:solidFill>
              </a:rPr>
              <a:t>黎曼方程</a:t>
            </a:r>
            <a:endParaRPr lang="zh-CN" altLang="en-US" sz="2800">
              <a:solidFill>
                <a:srgbClr val="000099"/>
              </a:solidFill>
            </a:endParaRPr>
          </a:p>
        </p:txBody>
      </p:sp>
      <p:sp>
        <p:nvSpPr>
          <p:cNvPr id="92239" name="Rectangle 79"/>
          <p:cNvSpPr>
            <a:spLocks noChangeArrowheads="1"/>
          </p:cNvSpPr>
          <p:nvPr/>
        </p:nvSpPr>
        <p:spPr bwMode="auto">
          <a:xfrm>
            <a:off x="533400" y="1143000"/>
            <a:ext cx="341312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zh-CN">
                <a:solidFill>
                  <a:srgbClr val="000099"/>
                </a:solidFill>
              </a:rPr>
              <a:t>1. </a:t>
            </a:r>
            <a:r>
              <a:rPr kumimoji="1" lang="zh-CN" altLang="en-US">
                <a:solidFill>
                  <a:srgbClr val="000099"/>
                </a:solidFill>
              </a:rPr>
              <a:t>点可导的充要条件</a:t>
            </a:r>
            <a:endParaRPr kumimoji="1" lang="zh-CN" altLang="en-US">
              <a:solidFill>
                <a:srgbClr val="000099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2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92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92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92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92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92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92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92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92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09" name="Picture 2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276475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10" name="Picture 3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274888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11" name="Picture 4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438650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12" name="Picture 5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437063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13" name="Picture 6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91300" y="31464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14" name="Picture 7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91300" y="31448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15" name="Picture 8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16" name="Picture 9" descr="xsf"/>
          <p:cNvPicPr>
            <a:picLocks noChangeAspect="1" noChangeArrowheads="1"/>
          </p:cNvPicPr>
          <p:nvPr/>
        </p:nvPicPr>
        <p:blipFill>
          <a:blip r:embed="rId1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17" name="Picture 10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037263" y="17081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18" name="Picture 11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035675" y="17065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19" name="Picture 12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750411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20" name="Picture 13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5140325" y="11064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21" name="Picture 14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22" name="Picture 15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23" name="Picture 16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24" name="Picture 17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25" name="Picture 18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49561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26" name="Picture 19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49545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27" name="Picture 20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4953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28" name="Picture 21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93207" name="Rectangle 23"/>
          <p:cNvSpPr>
            <a:spLocks noChangeArrowheads="1"/>
          </p:cNvSpPr>
          <p:nvPr/>
        </p:nvSpPr>
        <p:spPr bwMode="auto">
          <a:xfrm>
            <a:off x="523875" y="1647825"/>
            <a:ext cx="2214563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defRPr/>
            </a:pPr>
            <a:r>
              <a:rPr kumimoji="1" lang="zh-CN" altLang="en-US">
                <a:solidFill>
                  <a:srgbClr val="0000FF"/>
                </a:solidFill>
              </a:rPr>
              <a:t>求导公式</a:t>
            </a:r>
            <a:endParaRPr kumimoji="1" lang="zh-CN" altLang="en-US">
              <a:solidFill>
                <a:srgbClr val="0000FF"/>
              </a:solidFill>
            </a:endParaRPr>
          </a:p>
        </p:txBody>
      </p:sp>
      <p:grpSp>
        <p:nvGrpSpPr>
          <p:cNvPr id="93231" name="Group 47"/>
          <p:cNvGrpSpPr/>
          <p:nvPr/>
        </p:nvGrpSpPr>
        <p:grpSpPr bwMode="auto">
          <a:xfrm>
            <a:off x="2009775" y="1666875"/>
            <a:ext cx="6308725" cy="479425"/>
            <a:chOff x="1266" y="1050"/>
            <a:chExt cx="3974" cy="302"/>
          </a:xfrm>
        </p:grpSpPr>
        <p:graphicFrame>
          <p:nvGraphicFramePr>
            <p:cNvPr id="17446" name="Object 27"/>
            <p:cNvGraphicFramePr/>
            <p:nvPr/>
          </p:nvGraphicFramePr>
          <p:xfrm>
            <a:off x="1957" y="1113"/>
            <a:ext cx="1037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6586" name="公式" r:id="rId3" imgW="1651000" imgH="342900" progId="Equation.3">
                    <p:embed/>
                  </p:oleObj>
                </mc:Choice>
                <mc:Fallback>
                  <p:oleObj name="公式" r:id="rId3" imgW="1651000" imgH="342900" progId="Equation.3">
                    <p:embed/>
                    <p:pic>
                      <p:nvPicPr>
                        <p:cNvPr id="0" name="图片 276585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57" y="1113"/>
                          <a:ext cx="1037" cy="2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3212" name="Rectangle 28"/>
            <p:cNvSpPr>
              <a:spLocks noChangeArrowheads="1"/>
            </p:cNvSpPr>
            <p:nvPr/>
          </p:nvSpPr>
          <p:spPr bwMode="auto">
            <a:xfrm>
              <a:off x="1266" y="1050"/>
              <a:ext cx="757" cy="29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/>
                <a:t>若函数 </a:t>
              </a:r>
              <a:endParaRPr lang="zh-CN" altLang="en-US"/>
            </a:p>
          </p:txBody>
        </p:sp>
        <p:sp>
          <p:nvSpPr>
            <p:cNvPr id="93213" name="Rectangle 29"/>
            <p:cNvSpPr>
              <a:spLocks noChangeArrowheads="1"/>
            </p:cNvSpPr>
            <p:nvPr/>
          </p:nvSpPr>
          <p:spPr bwMode="auto">
            <a:xfrm>
              <a:off x="2970" y="1062"/>
              <a:ext cx="2270" cy="29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zh-CN" altLang="en-US" dirty="0"/>
                <a:t>在                 </a:t>
              </a:r>
              <a:r>
                <a:rPr kumimoji="1" lang="zh-CN" altLang="en-US" baseline="-25000" dirty="0"/>
                <a:t> </a:t>
              </a:r>
              <a:r>
                <a:rPr kumimoji="1" lang="zh-CN" altLang="en-US" dirty="0"/>
                <a:t>处可导，</a:t>
              </a:r>
              <a:endParaRPr kumimoji="1" lang="zh-CN" altLang="en-US" dirty="0"/>
            </a:p>
          </p:txBody>
        </p:sp>
        <p:graphicFrame>
          <p:nvGraphicFramePr>
            <p:cNvPr id="17449" name="Object 30"/>
            <p:cNvGraphicFramePr/>
            <p:nvPr/>
          </p:nvGraphicFramePr>
          <p:xfrm>
            <a:off x="3275" y="1106"/>
            <a:ext cx="774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6587" name="公式" r:id="rId5" imgW="1295400" imgH="342900" progId="Equation.3">
                    <p:embed/>
                  </p:oleObj>
                </mc:Choice>
                <mc:Fallback>
                  <p:oleObj name="公式" r:id="rId5" imgW="1295400" imgH="342900" progId="Equation.3">
                    <p:embed/>
                    <p:pic>
                      <p:nvPicPr>
                        <p:cNvPr id="0" name="图片 276586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75" y="1106"/>
                          <a:ext cx="774" cy="2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3232" name="Group 48"/>
          <p:cNvGrpSpPr/>
          <p:nvPr/>
        </p:nvGrpSpPr>
        <p:grpSpPr bwMode="auto">
          <a:xfrm>
            <a:off x="2006600" y="2465388"/>
            <a:ext cx="2743200" cy="723900"/>
            <a:chOff x="1264" y="1553"/>
            <a:chExt cx="1728" cy="456"/>
          </a:xfrm>
        </p:grpSpPr>
        <p:graphicFrame>
          <p:nvGraphicFramePr>
            <p:cNvPr id="17444" name="Object 22"/>
            <p:cNvGraphicFramePr/>
            <p:nvPr/>
          </p:nvGraphicFramePr>
          <p:xfrm>
            <a:off x="1577" y="1553"/>
            <a:ext cx="1415" cy="4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6588" name="公式" r:id="rId7" imgW="2247900" imgH="723900" progId="Equation.3">
                    <p:embed/>
                  </p:oleObj>
                </mc:Choice>
                <mc:Fallback>
                  <p:oleObj name="公式" r:id="rId7" imgW="2247900" imgH="723900" progId="Equation.3">
                    <p:embed/>
                    <p:pic>
                      <p:nvPicPr>
                        <p:cNvPr id="0" name="图片 276587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77" y="1553"/>
                          <a:ext cx="1415" cy="4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3215" name="Rectangle 31"/>
            <p:cNvSpPr>
              <a:spLocks noChangeArrowheads="1"/>
            </p:cNvSpPr>
            <p:nvPr/>
          </p:nvSpPr>
          <p:spPr bwMode="auto">
            <a:xfrm>
              <a:off x="1264" y="1638"/>
              <a:ext cx="657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zh-CN" altLang="en-US"/>
                <a:t>则</a:t>
              </a:r>
              <a:endParaRPr kumimoji="1" lang="zh-CN" altLang="en-US"/>
            </a:p>
          </p:txBody>
        </p:sp>
      </p:grpSp>
      <p:graphicFrame>
        <p:nvGraphicFramePr>
          <p:cNvPr id="93216" name="Object 32"/>
          <p:cNvGraphicFramePr/>
          <p:nvPr/>
        </p:nvGraphicFramePr>
        <p:xfrm>
          <a:off x="4654550" y="2460625"/>
          <a:ext cx="14859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89" name="公式" r:id="rId9" imgW="1485900" imgH="787400" progId="Equation.3">
                  <p:embed/>
                </p:oleObj>
              </mc:Choice>
              <mc:Fallback>
                <p:oleObj name="公式" r:id="rId9" imgW="1485900" imgH="787400" progId="Equation.3">
                  <p:embed/>
                  <p:pic>
                    <p:nvPicPr>
                      <p:cNvPr id="0" name="图片 276588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4550" y="2460625"/>
                        <a:ext cx="1485900" cy="7874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217" name="Object 33"/>
          <p:cNvGraphicFramePr/>
          <p:nvPr/>
        </p:nvGraphicFramePr>
        <p:xfrm>
          <a:off x="3235325" y="3584575"/>
          <a:ext cx="1370013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90" name="公式" r:id="rId11" imgW="1371600" imgH="787400" progId="Equation.3">
                  <p:embed/>
                </p:oleObj>
              </mc:Choice>
              <mc:Fallback>
                <p:oleObj name="公式" r:id="rId11" imgW="1371600" imgH="787400" progId="Equation.3">
                  <p:embed/>
                  <p:pic>
                    <p:nvPicPr>
                      <p:cNvPr id="0" name="图片 276589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325" y="3584575"/>
                        <a:ext cx="1370013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218" name="Object 34"/>
          <p:cNvGraphicFramePr/>
          <p:nvPr/>
        </p:nvGraphicFramePr>
        <p:xfrm>
          <a:off x="4746625" y="3584575"/>
          <a:ext cx="1471613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91" name="Equation" r:id="rId13" imgW="1473200" imgH="787400" progId="Equation.DSMT4">
                  <p:embed/>
                </p:oleObj>
              </mc:Choice>
              <mc:Fallback>
                <p:oleObj name="Equation" r:id="rId13" imgW="1473200" imgH="787400" progId="Equation.DSMT4">
                  <p:embed/>
                  <p:pic>
                    <p:nvPicPr>
                      <p:cNvPr id="0" name="图片 276590"/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6625" y="3584575"/>
                        <a:ext cx="1471613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3222" name="Group 38"/>
          <p:cNvGrpSpPr/>
          <p:nvPr/>
        </p:nvGrpSpPr>
        <p:grpSpPr bwMode="auto">
          <a:xfrm>
            <a:off x="6861175" y="5443538"/>
            <a:ext cx="1933575" cy="639762"/>
            <a:chOff x="1833" y="3321"/>
            <a:chExt cx="1218" cy="403"/>
          </a:xfrm>
        </p:grpSpPr>
        <p:sp>
          <p:nvSpPr>
            <p:cNvPr id="93223" name="AutoShape 39">
              <a:hlinkClick r:id="rId15" action="ppaction://hlinksldjump"/>
            </p:cNvPr>
            <p:cNvSpPr>
              <a:spLocks noChangeArrowheads="1"/>
            </p:cNvSpPr>
            <p:nvPr/>
          </p:nvSpPr>
          <p:spPr bwMode="auto">
            <a:xfrm>
              <a:off x="2266" y="3321"/>
              <a:ext cx="357" cy="174"/>
            </a:xfrm>
            <a:prstGeom prst="rightArrow">
              <a:avLst>
                <a:gd name="adj1" fmla="val 50000"/>
                <a:gd name="adj2" fmla="val 51293"/>
              </a:avLst>
            </a:prstGeom>
            <a:solidFill>
              <a:srgbClr val="CCFFFF"/>
            </a:solidFill>
            <a:ln w="9525">
              <a:solidFill>
                <a:srgbClr val="FF0000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3224" name="Text Box 40"/>
            <p:cNvSpPr txBox="1">
              <a:spLocks noChangeArrowheads="1"/>
            </p:cNvSpPr>
            <p:nvPr/>
          </p:nvSpPr>
          <p:spPr bwMode="auto">
            <a:xfrm>
              <a:off x="1833" y="3512"/>
              <a:ext cx="1218" cy="21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zh-CN" sz="1600">
                  <a:solidFill>
                    <a:srgbClr val="B2B2B2"/>
                  </a:solidFill>
                  <a:ea typeface="楷体_GB2312" charset="0"/>
                  <a:cs typeface="楷体_GB2312" charset="0"/>
                </a:rPr>
                <a:t>  </a:t>
              </a:r>
              <a:r>
                <a:rPr lang="en-US" altLang="zh-CN" sz="1600">
                  <a:solidFill>
                    <a:srgbClr val="B2B2B2"/>
                  </a:solidFill>
                  <a:latin typeface="楷体_GB2312" charset="0"/>
                  <a:ea typeface="楷体_GB2312" charset="0"/>
                  <a:cs typeface="楷体_GB2312" charset="0"/>
                </a:rPr>
                <a:t>(</a:t>
              </a:r>
              <a:r>
                <a:rPr lang="zh-CN" altLang="en-US" sz="1600">
                  <a:solidFill>
                    <a:srgbClr val="B2B2B2"/>
                  </a:solidFill>
                  <a:latin typeface="楷体" panose="02010609060101010101" charset="-122"/>
                  <a:ea typeface="楷体" panose="02010609060101010101" charset="-122"/>
                  <a:cs typeface="楷体" panose="02010609060101010101" charset="-122"/>
                </a:rPr>
                <a:t>关于</a:t>
              </a:r>
              <a:r>
                <a:rPr lang="zh-CN" altLang="en-US" sz="1600">
                  <a:solidFill>
                    <a:srgbClr val="B2B2B2"/>
                  </a:solidFill>
                  <a:ea typeface="楷体" panose="02010609060101010101" charset="-122"/>
                  <a:cs typeface="楷体" panose="02010609060101010101" charset="-122"/>
                </a:rPr>
                <a:t> </a:t>
              </a:r>
              <a:r>
                <a:rPr lang="en-US" altLang="zh-CN" sz="1600" i="1">
                  <a:solidFill>
                    <a:srgbClr val="B2B2B2"/>
                  </a:solidFill>
                  <a:ea typeface="楷体_GB2312" charset="0"/>
                  <a:cs typeface="楷体_GB2312" charset="0"/>
                </a:rPr>
                <a:t>C </a:t>
              </a:r>
              <a:r>
                <a:rPr lang="en-US" altLang="zh-CN" sz="1600">
                  <a:solidFill>
                    <a:srgbClr val="B2B2B2"/>
                  </a:solidFill>
                  <a:latin typeface="Times New Roman" panose="02020703060505090304"/>
                  <a:ea typeface="楷体_GB2312" charset="0"/>
                  <a:cs typeface="楷体_GB2312" charset="0"/>
                </a:rPr>
                <a:t>–</a:t>
              </a:r>
              <a:r>
                <a:rPr lang="en-US" altLang="zh-CN" sz="1600" i="1">
                  <a:solidFill>
                    <a:srgbClr val="B2B2B2"/>
                  </a:solidFill>
                  <a:ea typeface="楷体_GB2312" charset="0"/>
                  <a:cs typeface="楷体_GB2312" charset="0"/>
                </a:rPr>
                <a:t>R</a:t>
              </a:r>
              <a:r>
                <a:rPr lang="en-US" altLang="zh-CN" sz="1600">
                  <a:solidFill>
                    <a:srgbClr val="B2B2B2"/>
                  </a:solidFill>
                  <a:ea typeface="楷体_GB2312" charset="0"/>
                  <a:cs typeface="楷体_GB2312" charset="0"/>
                </a:rPr>
                <a:t> </a:t>
              </a:r>
              <a:r>
                <a:rPr lang="zh-CN" altLang="en-US" sz="1600">
                  <a:solidFill>
                    <a:srgbClr val="B2B2B2"/>
                  </a:solidFill>
                  <a:latin typeface="楷体" panose="02010609060101010101" charset="-122"/>
                  <a:ea typeface="楷体" panose="02010609060101010101" charset="-122"/>
                  <a:cs typeface="楷体" panose="02010609060101010101" charset="-122"/>
                </a:rPr>
                <a:t>条件</a:t>
              </a:r>
              <a:r>
                <a:rPr lang="en-US" altLang="zh-CN" sz="1600">
                  <a:solidFill>
                    <a:srgbClr val="B2B2B2"/>
                  </a:solidFill>
                  <a:latin typeface="楷体_GB2312" charset="0"/>
                  <a:ea typeface="楷体_GB2312" charset="0"/>
                  <a:cs typeface="楷体_GB2312" charset="0"/>
                </a:rPr>
                <a:t>)</a:t>
              </a:r>
              <a:r>
                <a:rPr lang="en-US" altLang="zh-CN" sz="1600">
                  <a:solidFill>
                    <a:srgbClr val="B2B2B2"/>
                  </a:solidFill>
                  <a:ea typeface="楷体_GB2312" charset="0"/>
                  <a:cs typeface="楷体_GB2312" charset="0"/>
                </a:rPr>
                <a:t>  </a:t>
              </a:r>
              <a:endParaRPr lang="en-US" altLang="zh-CN" sz="1600">
                <a:solidFill>
                  <a:srgbClr val="B2B2B2"/>
                </a:solidFill>
                <a:ea typeface="楷体_GB2312" charset="0"/>
                <a:cs typeface="楷体_GB2312" charset="0"/>
              </a:endParaRPr>
            </a:p>
          </p:txBody>
        </p:sp>
      </p:grpSp>
      <p:pic>
        <p:nvPicPr>
          <p:cNvPr id="17436" name="Picture 41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5980113"/>
            <a:ext cx="219075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93226" name="Rectangle 42"/>
          <p:cNvSpPr>
            <a:spLocks noChangeArrowheads="1"/>
          </p:cNvSpPr>
          <p:nvPr/>
        </p:nvSpPr>
        <p:spPr bwMode="auto">
          <a:xfrm>
            <a:off x="534988" y="528638"/>
            <a:ext cx="3846512" cy="519112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kumimoji="1" lang="zh-CN" altLang="en-US" sz="2800">
                <a:solidFill>
                  <a:srgbClr val="000099"/>
                </a:solidFill>
              </a:rPr>
              <a:t>三、柯西</a:t>
            </a:r>
            <a:r>
              <a:rPr kumimoji="1" lang="en-US" altLang="zh-CN" sz="2800">
                <a:solidFill>
                  <a:srgbClr val="000099"/>
                </a:solidFill>
                <a:latin typeface="宋体" panose="02010600030101010101" charset="-122"/>
              </a:rPr>
              <a:t>-</a:t>
            </a:r>
            <a:r>
              <a:rPr kumimoji="1" lang="zh-CN" altLang="en-US" sz="2800">
                <a:solidFill>
                  <a:srgbClr val="000099"/>
                </a:solidFill>
              </a:rPr>
              <a:t>黎曼方程</a:t>
            </a:r>
            <a:endParaRPr lang="zh-CN" altLang="en-US" sz="2800">
              <a:solidFill>
                <a:srgbClr val="000099"/>
              </a:solidFill>
            </a:endParaRPr>
          </a:p>
        </p:txBody>
      </p:sp>
      <p:sp>
        <p:nvSpPr>
          <p:cNvPr id="93227" name="Rectangle 43"/>
          <p:cNvSpPr>
            <a:spLocks noChangeArrowheads="1"/>
          </p:cNvSpPr>
          <p:nvPr/>
        </p:nvSpPr>
        <p:spPr bwMode="auto">
          <a:xfrm>
            <a:off x="533400" y="1143000"/>
            <a:ext cx="341312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zh-CN">
                <a:solidFill>
                  <a:srgbClr val="000099"/>
                </a:solidFill>
              </a:rPr>
              <a:t>1. </a:t>
            </a:r>
            <a:r>
              <a:rPr kumimoji="1" lang="zh-CN" altLang="en-US">
                <a:solidFill>
                  <a:srgbClr val="000099"/>
                </a:solidFill>
              </a:rPr>
              <a:t>点可导的充要条件</a:t>
            </a:r>
            <a:endParaRPr kumimoji="1" lang="zh-CN" altLang="en-US">
              <a:solidFill>
                <a:srgbClr val="000099"/>
              </a:solidFill>
            </a:endParaRPr>
          </a:p>
        </p:txBody>
      </p:sp>
      <p:grpSp>
        <p:nvGrpSpPr>
          <p:cNvPr id="93228" name="Group 44"/>
          <p:cNvGrpSpPr/>
          <p:nvPr/>
        </p:nvGrpSpPr>
        <p:grpSpPr bwMode="auto">
          <a:xfrm>
            <a:off x="547691" y="2178051"/>
            <a:ext cx="747713" cy="338138"/>
            <a:chOff x="2469" y="406"/>
            <a:chExt cx="471" cy="213"/>
          </a:xfrm>
        </p:grpSpPr>
        <p:sp>
          <p:nvSpPr>
            <p:cNvPr id="93229" name="Rectangle 45"/>
            <p:cNvSpPr>
              <a:spLocks noChangeArrowheads="1"/>
            </p:cNvSpPr>
            <p:nvPr/>
          </p:nvSpPr>
          <p:spPr bwMode="auto">
            <a:xfrm>
              <a:off x="2541" y="417"/>
              <a:ext cx="317" cy="181"/>
            </a:xfrm>
            <a:prstGeom prst="rect">
              <a:avLst/>
            </a:prstGeom>
            <a:solidFill>
              <a:srgbClr val="FFE1E1"/>
            </a:solidFill>
            <a:ln w="3175">
              <a:solidFill>
                <a:srgbClr val="69FFFF"/>
              </a:solidFill>
              <a:miter lim="800000"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3230" name="Rectangle 46"/>
            <p:cNvSpPr>
              <a:spLocks noChangeArrowheads="1"/>
            </p:cNvSpPr>
            <p:nvPr/>
          </p:nvSpPr>
          <p:spPr bwMode="auto">
            <a:xfrm>
              <a:off x="2469" y="406"/>
              <a:ext cx="471" cy="213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dirty="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 </a:t>
              </a:r>
              <a:r>
                <a:rPr lang="en-US" altLang="zh-CN" sz="1600" dirty="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P</a:t>
              </a:r>
              <a:r>
                <a:rPr lang="en-US" altLang="zh-CN" sz="1200" dirty="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</a:t>
              </a:r>
              <a:r>
                <a:rPr lang="zh-CN" altLang="zh-CN" sz="1600" dirty="0" smtClean="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2</a:t>
              </a:r>
              <a:r>
                <a:rPr lang="en-US" altLang="zh-CN" sz="1600" dirty="0" smtClean="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8</a:t>
              </a:r>
              <a:r>
                <a:rPr lang="zh-CN" altLang="en-US" sz="1600" dirty="0" smtClean="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 </a:t>
              </a:r>
              <a:endParaRPr lang="zh-CN" altLang="en-US" sz="1600" dirty="0">
                <a:solidFill>
                  <a:srgbClr val="916399"/>
                </a:solidFill>
                <a:ea typeface="楷体" panose="02010609060101010101" charset="-122"/>
                <a:cs typeface="楷体" panose="02010609060101010101" charset="-122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3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93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93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93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93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93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93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93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63" presetClass="path" presetSubtype="0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3.33333E-6 3.33333E-6 L 0.04166 3.33333E-6 " pathEditMode="relative" rAng="0" ptsTypes="AA">
                                      <p:cBhvr>
                                        <p:cTn id="41" dur="1000" fill="hold"/>
                                        <p:tgtEl>
                                          <p:spTgt spid="932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8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20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3" name="Picture 2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200275" y="31956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34" name="Picture 3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31940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35" name="Picture 4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2450" y="31956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36" name="Picture 5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31940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37" name="Picture 6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845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38" name="Picture 7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829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39" name="Picture 8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40" name="Picture 9" descr="xsf"/>
          <p:cNvPicPr>
            <a:picLocks noChangeAspect="1" noChangeArrowheads="1"/>
          </p:cNvPicPr>
          <p:nvPr/>
        </p:nvPicPr>
        <p:blipFill>
          <a:blip r:embed="rId1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41" name="Picture 10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42" name="Picture 11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43" name="Picture 12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44" name="Picture 13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45" name="Picture 14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49847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46" name="Picture 15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49831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47" name="Picture 16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49847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48" name="Picture 17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49831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49" name="Picture 18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49942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50" name="Picture 19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49926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51" name="Picture 20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4953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52" name="Picture 21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94230" name="Rectangle 22"/>
          <p:cNvSpPr>
            <a:spLocks noChangeArrowheads="1"/>
          </p:cNvSpPr>
          <p:nvPr/>
        </p:nvSpPr>
        <p:spPr bwMode="auto">
          <a:xfrm>
            <a:off x="534988" y="528638"/>
            <a:ext cx="3665537" cy="519112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kumimoji="1" lang="zh-CN" altLang="en-US" sz="2800">
                <a:solidFill>
                  <a:srgbClr val="000099"/>
                </a:solidFill>
              </a:rPr>
              <a:t>三、柯西</a:t>
            </a:r>
            <a:r>
              <a:rPr kumimoji="1" lang="en-US" altLang="zh-CN" sz="2800">
                <a:solidFill>
                  <a:srgbClr val="000099"/>
                </a:solidFill>
                <a:latin typeface="宋体" panose="02010600030101010101" charset="-122"/>
              </a:rPr>
              <a:t>-</a:t>
            </a:r>
            <a:r>
              <a:rPr kumimoji="1" lang="zh-CN" altLang="en-US" sz="2800">
                <a:solidFill>
                  <a:srgbClr val="000099"/>
                </a:solidFill>
              </a:rPr>
              <a:t>黎曼方程</a:t>
            </a:r>
            <a:endParaRPr lang="zh-CN" altLang="en-US" sz="2800">
              <a:solidFill>
                <a:srgbClr val="000099"/>
              </a:solidFill>
            </a:endParaRPr>
          </a:p>
        </p:txBody>
      </p:sp>
      <p:sp>
        <p:nvSpPr>
          <p:cNvPr id="94231" name="Rectangle 23"/>
          <p:cNvSpPr>
            <a:spLocks noChangeArrowheads="1"/>
          </p:cNvSpPr>
          <p:nvPr/>
        </p:nvSpPr>
        <p:spPr bwMode="auto">
          <a:xfrm>
            <a:off x="533400" y="1143000"/>
            <a:ext cx="3611563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zh-CN">
                <a:solidFill>
                  <a:srgbClr val="000099"/>
                </a:solidFill>
              </a:rPr>
              <a:t>2. </a:t>
            </a:r>
            <a:r>
              <a:rPr kumimoji="1" lang="zh-CN" altLang="en-US">
                <a:solidFill>
                  <a:srgbClr val="000099"/>
                </a:solidFill>
              </a:rPr>
              <a:t>区域解析的充要条件</a:t>
            </a:r>
            <a:endParaRPr kumimoji="1" lang="zh-CN" altLang="en-US">
              <a:solidFill>
                <a:srgbClr val="000099"/>
              </a:solidFill>
            </a:endParaRPr>
          </a:p>
        </p:txBody>
      </p:sp>
      <p:grpSp>
        <p:nvGrpSpPr>
          <p:cNvPr id="94232" name="Group 24"/>
          <p:cNvGrpSpPr/>
          <p:nvPr/>
        </p:nvGrpSpPr>
        <p:grpSpPr bwMode="auto">
          <a:xfrm>
            <a:off x="3279775" y="2314575"/>
            <a:ext cx="5499100" cy="479425"/>
            <a:chOff x="2066" y="1434"/>
            <a:chExt cx="3464" cy="302"/>
          </a:xfrm>
        </p:grpSpPr>
        <p:sp>
          <p:nvSpPr>
            <p:cNvPr id="94233" name="Text Box 25"/>
            <p:cNvSpPr txBox="1">
              <a:spLocks noChangeArrowheads="1"/>
            </p:cNvSpPr>
            <p:nvPr/>
          </p:nvSpPr>
          <p:spPr bwMode="auto">
            <a:xfrm>
              <a:off x="2604" y="1446"/>
              <a:ext cx="2623" cy="29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zh-CN" altLang="en-US" dirty="0"/>
                <a:t>和             在区域 </a:t>
              </a:r>
              <a:r>
                <a:rPr kumimoji="1" lang="en-US" altLang="zh-CN" i="1" dirty="0"/>
                <a:t>D</a:t>
              </a:r>
              <a:r>
                <a:rPr kumimoji="1" lang="en-US" altLang="zh-CN" sz="1400" dirty="0"/>
                <a:t> </a:t>
              </a:r>
              <a:r>
                <a:rPr kumimoji="1" lang="zh-CN" altLang="en-US" dirty="0"/>
                <a:t>内</a:t>
              </a:r>
              <a:r>
                <a:rPr kumimoji="1" lang="zh-CN" altLang="en-US" u="sng" dirty="0">
                  <a:solidFill>
                    <a:srgbClr val="008000"/>
                  </a:solidFill>
                  <a:ea typeface="楷体" panose="02010609060101010101" charset="-122"/>
                  <a:cs typeface="楷体" panose="02010609060101010101" charset="-122"/>
                </a:rPr>
                <a:t>可微</a:t>
              </a:r>
              <a:r>
                <a:rPr kumimoji="1" lang="zh-CN" altLang="en-US" dirty="0"/>
                <a:t>，</a:t>
              </a:r>
              <a:endParaRPr kumimoji="1" lang="zh-CN" altLang="en-US" dirty="0"/>
            </a:p>
          </p:txBody>
        </p:sp>
        <p:sp>
          <p:nvSpPr>
            <p:cNvPr id="94234" name="Text Box 26"/>
            <p:cNvSpPr txBox="1">
              <a:spLocks noChangeArrowheads="1"/>
            </p:cNvSpPr>
            <p:nvPr/>
          </p:nvSpPr>
          <p:spPr bwMode="auto">
            <a:xfrm>
              <a:off x="4944" y="1434"/>
              <a:ext cx="586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zh-CN" altLang="en-US"/>
                <a:t>且</a:t>
              </a:r>
              <a:endParaRPr kumimoji="1" lang="zh-CN" altLang="en-US"/>
            </a:p>
          </p:txBody>
        </p:sp>
        <p:graphicFrame>
          <p:nvGraphicFramePr>
            <p:cNvPr id="18488" name="Object 27"/>
            <p:cNvGraphicFramePr/>
            <p:nvPr/>
          </p:nvGraphicFramePr>
          <p:xfrm>
            <a:off x="2066" y="1489"/>
            <a:ext cx="576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7627" name="公式" r:id="rId3" imgW="914400" imgH="342900" progId="Equation.3">
                    <p:embed/>
                  </p:oleObj>
                </mc:Choice>
                <mc:Fallback>
                  <p:oleObj name="公式" r:id="rId3" imgW="914400" imgH="342900" progId="Equation.3">
                    <p:embed/>
                    <p:pic>
                      <p:nvPicPr>
                        <p:cNvPr id="0" name="图片 277626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66" y="1489"/>
                          <a:ext cx="576" cy="2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89" name="Object 28"/>
            <p:cNvGraphicFramePr/>
            <p:nvPr/>
          </p:nvGraphicFramePr>
          <p:xfrm>
            <a:off x="2892" y="1490"/>
            <a:ext cx="560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7628" name="公式" r:id="rId5" imgW="888365" imgH="342900" progId="Equation.3">
                    <p:embed/>
                  </p:oleObj>
                </mc:Choice>
                <mc:Fallback>
                  <p:oleObj name="公式" r:id="rId5" imgW="888365" imgH="342900" progId="Equation.3">
                    <p:embed/>
                    <p:pic>
                      <p:nvPicPr>
                        <p:cNvPr id="0" name="图片 277627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92" y="1490"/>
                          <a:ext cx="560" cy="2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4240" name="Rectangle 32"/>
          <p:cNvSpPr>
            <a:spLocks noChangeArrowheads="1"/>
          </p:cNvSpPr>
          <p:nvPr/>
        </p:nvSpPr>
        <p:spPr bwMode="auto">
          <a:xfrm>
            <a:off x="533400" y="1685925"/>
            <a:ext cx="109537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kumimoji="1" lang="zh-CN" altLang="en-US">
                <a:solidFill>
                  <a:srgbClr val="0000FF"/>
                </a:solidFill>
              </a:rPr>
              <a:t>定理</a:t>
            </a:r>
            <a:endParaRPr kumimoji="1" lang="zh-CN" altLang="en-US">
              <a:solidFill>
                <a:srgbClr val="0000FF"/>
              </a:solidFill>
            </a:endParaRPr>
          </a:p>
        </p:txBody>
      </p:sp>
      <p:grpSp>
        <p:nvGrpSpPr>
          <p:cNvPr id="94273" name="Group 65"/>
          <p:cNvGrpSpPr/>
          <p:nvPr/>
        </p:nvGrpSpPr>
        <p:grpSpPr bwMode="auto">
          <a:xfrm>
            <a:off x="1352550" y="1716088"/>
            <a:ext cx="7356475" cy="1046162"/>
            <a:chOff x="852" y="1081"/>
            <a:chExt cx="4634" cy="659"/>
          </a:xfrm>
        </p:grpSpPr>
        <p:sp>
          <p:nvSpPr>
            <p:cNvPr id="94238" name="Rectangle 30"/>
            <p:cNvSpPr>
              <a:spLocks noChangeArrowheads="1"/>
            </p:cNvSpPr>
            <p:nvPr/>
          </p:nvSpPr>
          <p:spPr bwMode="auto">
            <a:xfrm>
              <a:off x="852" y="1081"/>
              <a:ext cx="4634" cy="29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zh-CN" altLang="en-US" dirty="0"/>
                <a:t>函数                                                  在区域</a:t>
              </a:r>
              <a:r>
                <a:rPr kumimoji="1" lang="zh-CN" altLang="en-US" baseline="-25000" dirty="0"/>
                <a:t> </a:t>
              </a:r>
              <a:r>
                <a:rPr kumimoji="1" lang="en-US" altLang="zh-CN" i="1" dirty="0"/>
                <a:t>D</a:t>
              </a:r>
              <a:r>
                <a:rPr kumimoji="1" lang="en-US" altLang="zh-CN" baseline="-25000" dirty="0"/>
                <a:t> </a:t>
              </a:r>
              <a:r>
                <a:rPr kumimoji="1" lang="zh-CN" altLang="en-US" dirty="0"/>
                <a:t>内解析的</a:t>
              </a:r>
              <a:endParaRPr kumimoji="1" lang="zh-CN" altLang="en-US" dirty="0"/>
            </a:p>
          </p:txBody>
        </p:sp>
        <p:graphicFrame>
          <p:nvGraphicFramePr>
            <p:cNvPr id="18484" name="Object 31"/>
            <p:cNvGraphicFramePr>
              <a:graphicFrameLocks noChangeAspect="1"/>
            </p:cNvGraphicFramePr>
            <p:nvPr/>
          </p:nvGraphicFramePr>
          <p:xfrm>
            <a:off x="1324" y="1131"/>
            <a:ext cx="2288" cy="2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7629" name="公式" r:id="rId7" imgW="3632200" imgH="342900" progId="Equation.3">
                    <p:embed/>
                  </p:oleObj>
                </mc:Choice>
                <mc:Fallback>
                  <p:oleObj name="公式" r:id="rId7" imgW="3632200" imgH="342900" progId="Equation.3">
                    <p:embed/>
                    <p:pic>
                      <p:nvPicPr>
                        <p:cNvPr id="0" name="图片 2776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24" y="1131"/>
                          <a:ext cx="2288" cy="2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4241" name="Rectangle 33"/>
            <p:cNvSpPr>
              <a:spLocks noChangeArrowheads="1"/>
            </p:cNvSpPr>
            <p:nvPr/>
          </p:nvSpPr>
          <p:spPr bwMode="auto">
            <a:xfrm>
              <a:off x="852" y="1452"/>
              <a:ext cx="1670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zh-CN" altLang="en-US" u="sng">
                  <a:solidFill>
                    <a:srgbClr val="CC0000"/>
                  </a:solidFill>
                  <a:ea typeface="楷体" panose="02010609060101010101" charset="-122"/>
                  <a:cs typeface="楷体" panose="02010609060101010101" charset="-122"/>
                </a:rPr>
                <a:t>充要条件</a:t>
              </a:r>
              <a:r>
                <a:rPr kumimoji="1" lang="zh-CN" altLang="en-US"/>
                <a:t>是：</a:t>
              </a:r>
              <a:endParaRPr kumimoji="1" lang="zh-CN" altLang="en-US"/>
            </a:p>
          </p:txBody>
        </p:sp>
      </p:grpSp>
      <p:sp>
        <p:nvSpPr>
          <p:cNvPr id="94242" name="Rectangle 34"/>
          <p:cNvSpPr>
            <a:spLocks noChangeArrowheads="1"/>
          </p:cNvSpPr>
          <p:nvPr/>
        </p:nvSpPr>
        <p:spPr bwMode="auto">
          <a:xfrm>
            <a:off x="1352550" y="2908300"/>
            <a:ext cx="3078163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kumimoji="1" lang="zh-CN" altLang="en-US"/>
              <a:t>满足</a:t>
            </a:r>
            <a:r>
              <a:rPr kumimoji="1" lang="zh-CN" altLang="en-US" baseline="-25000"/>
              <a:t> </a:t>
            </a:r>
            <a:r>
              <a:rPr kumimoji="1" lang="en-US" altLang="zh-CN" i="1"/>
              <a:t>C</a:t>
            </a:r>
            <a:r>
              <a:rPr kumimoji="1" lang="en-US" altLang="zh-CN" i="1" baseline="-25000"/>
              <a:t> </a:t>
            </a:r>
            <a:r>
              <a:rPr kumimoji="1" lang="en-US" altLang="zh-CN">
                <a:latin typeface="Symbol" charset="0"/>
              </a:rPr>
              <a:t>-</a:t>
            </a:r>
            <a:r>
              <a:rPr kumimoji="1" lang="en-US" altLang="zh-CN" baseline="-25000"/>
              <a:t> </a:t>
            </a:r>
            <a:r>
              <a:rPr kumimoji="1" lang="en-US" altLang="zh-CN" i="1"/>
              <a:t>R</a:t>
            </a:r>
            <a:r>
              <a:rPr kumimoji="1" lang="en-US" altLang="zh-CN" baseline="-25000"/>
              <a:t> </a:t>
            </a:r>
            <a:r>
              <a:rPr kumimoji="1" lang="zh-CN" altLang="en-US"/>
              <a:t>方程。</a:t>
            </a:r>
            <a:endParaRPr kumimoji="1" lang="zh-CN" altLang="en-US"/>
          </a:p>
        </p:txBody>
      </p:sp>
      <p:sp>
        <p:nvSpPr>
          <p:cNvPr id="94243" name="Rectangle 35"/>
          <p:cNvSpPr>
            <a:spLocks noChangeArrowheads="1"/>
          </p:cNvSpPr>
          <p:nvPr/>
        </p:nvSpPr>
        <p:spPr bwMode="auto">
          <a:xfrm>
            <a:off x="531813" y="3789363"/>
            <a:ext cx="1274762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kumimoji="1" lang="zh-CN" altLang="en-US">
                <a:solidFill>
                  <a:srgbClr val="0000FF"/>
                </a:solidFill>
              </a:rPr>
              <a:t>推论</a:t>
            </a:r>
            <a:endParaRPr kumimoji="1" lang="zh-CN" altLang="en-US">
              <a:solidFill>
                <a:srgbClr val="0000FF"/>
              </a:solidFill>
            </a:endParaRPr>
          </a:p>
        </p:txBody>
      </p:sp>
      <p:grpSp>
        <p:nvGrpSpPr>
          <p:cNvPr id="94245" name="Group 37"/>
          <p:cNvGrpSpPr/>
          <p:nvPr/>
        </p:nvGrpSpPr>
        <p:grpSpPr bwMode="auto">
          <a:xfrm>
            <a:off x="1433513" y="5000625"/>
            <a:ext cx="6797675" cy="457200"/>
            <a:chOff x="903" y="3126"/>
            <a:chExt cx="4282" cy="288"/>
          </a:xfrm>
        </p:grpSpPr>
        <p:graphicFrame>
          <p:nvGraphicFramePr>
            <p:cNvPr id="18481" name="Object 38"/>
            <p:cNvGraphicFramePr>
              <a:graphicFrameLocks noChangeAspect="1"/>
            </p:cNvGraphicFramePr>
            <p:nvPr/>
          </p:nvGraphicFramePr>
          <p:xfrm>
            <a:off x="903" y="3158"/>
            <a:ext cx="2288" cy="2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7630" name="公式" r:id="rId9" imgW="3632200" imgH="342900" progId="Equation.3">
                    <p:embed/>
                  </p:oleObj>
                </mc:Choice>
                <mc:Fallback>
                  <p:oleObj name="公式" r:id="rId9" imgW="3632200" imgH="342900" progId="Equation.3">
                    <p:embed/>
                    <p:pic>
                      <p:nvPicPr>
                        <p:cNvPr id="0" name="图片 2776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03" y="3158"/>
                          <a:ext cx="2288" cy="2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4247" name="Rectangle 39"/>
            <p:cNvSpPr>
              <a:spLocks noChangeArrowheads="1"/>
            </p:cNvSpPr>
            <p:nvPr/>
          </p:nvSpPr>
          <p:spPr bwMode="auto">
            <a:xfrm>
              <a:off x="3168" y="3126"/>
              <a:ext cx="2017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zh-CN" altLang="en-US"/>
                <a:t>在区域 </a:t>
              </a:r>
              <a:r>
                <a:rPr kumimoji="1" lang="en-US" altLang="zh-CN" i="1"/>
                <a:t>D</a:t>
              </a:r>
              <a:r>
                <a:rPr kumimoji="1" lang="en-US" altLang="zh-CN"/>
                <a:t> </a:t>
              </a:r>
              <a:r>
                <a:rPr kumimoji="1" lang="zh-CN" altLang="en-US"/>
                <a:t>内解析。</a:t>
              </a:r>
              <a:endParaRPr kumimoji="1" lang="zh-CN" altLang="en-US"/>
            </a:p>
          </p:txBody>
        </p:sp>
      </p:grpSp>
      <p:grpSp>
        <p:nvGrpSpPr>
          <p:cNvPr id="94275" name="Group 67"/>
          <p:cNvGrpSpPr/>
          <p:nvPr/>
        </p:nvGrpSpPr>
        <p:grpSpPr bwMode="auto">
          <a:xfrm>
            <a:off x="1350963" y="3798888"/>
            <a:ext cx="6907212" cy="1060450"/>
            <a:chOff x="851" y="2393"/>
            <a:chExt cx="4351" cy="668"/>
          </a:xfrm>
        </p:grpSpPr>
        <p:sp>
          <p:nvSpPr>
            <p:cNvPr id="94244" name="Rectangle 36"/>
            <p:cNvSpPr>
              <a:spLocks noChangeArrowheads="1"/>
            </p:cNvSpPr>
            <p:nvPr/>
          </p:nvSpPr>
          <p:spPr bwMode="auto">
            <a:xfrm>
              <a:off x="851" y="2773"/>
              <a:ext cx="4118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zh-CN" altLang="en-US"/>
                <a:t>在区域</a:t>
              </a:r>
              <a:r>
                <a:rPr kumimoji="1" lang="zh-CN" altLang="en-US" baseline="-25000"/>
                <a:t> </a:t>
              </a:r>
              <a:r>
                <a:rPr kumimoji="1" lang="en-US" altLang="zh-CN" i="1"/>
                <a:t>D</a:t>
              </a:r>
              <a:r>
                <a:rPr kumimoji="1" lang="en-US" altLang="zh-CN" sz="1200" baseline="-25000"/>
                <a:t> </a:t>
              </a:r>
              <a:r>
                <a:rPr kumimoji="1" lang="zh-CN" altLang="en-US"/>
                <a:t>内</a:t>
              </a:r>
              <a:r>
                <a:rPr kumimoji="1" lang="zh-CN" altLang="en-US" u="sng">
                  <a:solidFill>
                    <a:srgbClr val="008000"/>
                  </a:solidFill>
                  <a:ea typeface="楷体" panose="02010609060101010101" charset="-122"/>
                  <a:cs typeface="楷体" panose="02010609060101010101" charset="-122"/>
                </a:rPr>
                <a:t>存在且连续</a:t>
              </a:r>
              <a:r>
                <a:rPr kumimoji="1" lang="zh-CN" altLang="en-US"/>
                <a:t>，并满足</a:t>
              </a:r>
              <a:r>
                <a:rPr kumimoji="1" lang="zh-CN" altLang="en-US" sz="1400" baseline="-25000"/>
                <a:t> </a:t>
              </a:r>
              <a:r>
                <a:rPr kumimoji="1" lang="en-US" altLang="zh-CN" i="1"/>
                <a:t>C</a:t>
              </a:r>
              <a:r>
                <a:rPr kumimoji="1" lang="en-US" altLang="zh-CN" i="1" baseline="-25000"/>
                <a:t> </a:t>
              </a:r>
              <a:r>
                <a:rPr kumimoji="1" lang="en-US" altLang="zh-CN">
                  <a:latin typeface="Symbol" charset="0"/>
                </a:rPr>
                <a:t>-</a:t>
              </a:r>
              <a:r>
                <a:rPr kumimoji="1" lang="en-US" altLang="zh-CN" baseline="-25000"/>
                <a:t> </a:t>
              </a:r>
              <a:r>
                <a:rPr kumimoji="1" lang="en-US" altLang="zh-CN" i="1"/>
                <a:t>R</a:t>
              </a:r>
              <a:r>
                <a:rPr kumimoji="1" lang="en-US" altLang="zh-CN" sz="1200" baseline="-25000"/>
                <a:t> </a:t>
              </a:r>
              <a:r>
                <a:rPr kumimoji="1" lang="zh-CN" altLang="en-US"/>
                <a:t>方程，</a:t>
              </a:r>
              <a:endParaRPr kumimoji="1" lang="zh-CN" altLang="en-US"/>
            </a:p>
          </p:txBody>
        </p:sp>
        <p:grpSp>
          <p:nvGrpSpPr>
            <p:cNvPr id="18475" name="Group 66"/>
            <p:cNvGrpSpPr/>
            <p:nvPr/>
          </p:nvGrpSpPr>
          <p:grpSpPr bwMode="auto">
            <a:xfrm>
              <a:off x="851" y="2393"/>
              <a:ext cx="4351" cy="308"/>
              <a:chOff x="851" y="2393"/>
              <a:chExt cx="4351" cy="308"/>
            </a:xfrm>
          </p:grpSpPr>
          <p:sp>
            <p:nvSpPr>
              <p:cNvPr id="94249" name="Text Box 41"/>
              <p:cNvSpPr txBox="1">
                <a:spLocks noChangeArrowheads="1"/>
              </p:cNvSpPr>
              <p:nvPr/>
            </p:nvSpPr>
            <p:spPr bwMode="auto">
              <a:xfrm>
                <a:off x="2033" y="2417"/>
                <a:ext cx="2414" cy="284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kumimoji="1" lang="zh-CN" altLang="en-US" dirty="0"/>
                  <a:t>和             的</a:t>
                </a:r>
                <a:r>
                  <a:rPr kumimoji="1" lang="zh-CN" altLang="en-US" u="sng" dirty="0">
                    <a:solidFill>
                      <a:schemeClr val="hlink"/>
                    </a:solidFill>
                    <a:ea typeface="楷体" panose="02010609060101010101" charset="-122"/>
                    <a:cs typeface="楷体" panose="02010609060101010101" charset="-122"/>
                  </a:rPr>
                  <a:t>四个偏导数</a:t>
                </a:r>
                <a:endParaRPr kumimoji="1" lang="zh-CN" altLang="en-US" u="sng" dirty="0">
                  <a:solidFill>
                    <a:schemeClr val="hlink"/>
                  </a:solidFill>
                  <a:ea typeface="楷体" panose="02010609060101010101" charset="-122"/>
                  <a:cs typeface="楷体" panose="02010609060101010101" charset="-122"/>
                </a:endParaRPr>
              </a:p>
            </p:txBody>
          </p:sp>
          <p:sp>
            <p:nvSpPr>
              <p:cNvPr id="94250" name="Rectangle 42"/>
              <p:cNvSpPr>
                <a:spLocks noChangeArrowheads="1"/>
              </p:cNvSpPr>
              <p:nvPr/>
            </p:nvSpPr>
            <p:spPr bwMode="auto">
              <a:xfrm>
                <a:off x="851" y="2393"/>
                <a:ext cx="997" cy="28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kumimoji="1" lang="zh-CN" altLang="en-US"/>
                  <a:t>若函数</a:t>
                </a:r>
                <a:endParaRPr kumimoji="1" lang="zh-CN" altLang="en-US"/>
              </a:p>
            </p:txBody>
          </p:sp>
          <p:graphicFrame>
            <p:nvGraphicFramePr>
              <p:cNvPr id="18478" name="Object 43"/>
              <p:cNvGraphicFramePr/>
              <p:nvPr/>
            </p:nvGraphicFramePr>
            <p:xfrm>
              <a:off x="1525" y="2460"/>
              <a:ext cx="552" cy="21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77631" name="公式" r:id="rId10" imgW="914400" imgH="342900" progId="Equation.3">
                      <p:embed/>
                    </p:oleObj>
                  </mc:Choice>
                  <mc:Fallback>
                    <p:oleObj name="公式" r:id="rId10" imgW="914400" imgH="342900" progId="Equation.3">
                      <p:embed/>
                      <p:pic>
                        <p:nvPicPr>
                          <p:cNvPr id="0" name="图片 277630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525" y="2460"/>
                            <a:ext cx="552" cy="21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8479" name="Object 44"/>
              <p:cNvGraphicFramePr/>
              <p:nvPr/>
            </p:nvGraphicFramePr>
            <p:xfrm>
              <a:off x="2315" y="2461"/>
              <a:ext cx="536" cy="21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77632" name="公式" r:id="rId11" imgW="888365" imgH="342900" progId="Equation.3">
                      <p:embed/>
                    </p:oleObj>
                  </mc:Choice>
                  <mc:Fallback>
                    <p:oleObj name="公式" r:id="rId11" imgW="888365" imgH="342900" progId="Equation.3">
                      <p:embed/>
                      <p:pic>
                        <p:nvPicPr>
                          <p:cNvPr id="0" name="图片 277631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315" y="2461"/>
                            <a:ext cx="536" cy="21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8480" name="Object 45"/>
              <p:cNvGraphicFramePr>
                <a:graphicFrameLocks noChangeAspect="1"/>
              </p:cNvGraphicFramePr>
              <p:nvPr/>
            </p:nvGraphicFramePr>
            <p:xfrm>
              <a:off x="4098" y="2431"/>
              <a:ext cx="1104" cy="26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77633" name="Equation" r:id="rId12" imgW="1752600" imgH="419100" progId="Equation.DSMT4">
                      <p:embed/>
                    </p:oleObj>
                  </mc:Choice>
                  <mc:Fallback>
                    <p:oleObj name="Equation" r:id="rId12" imgW="1752600" imgH="419100" progId="Equation.DSMT4">
                      <p:embed/>
                      <p:pic>
                        <p:nvPicPr>
                          <p:cNvPr id="0" name="图片 27763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098" y="2431"/>
                            <a:ext cx="1104" cy="26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94254" name="Rectangle 46"/>
          <p:cNvSpPr>
            <a:spLocks noChangeArrowheads="1"/>
          </p:cNvSpPr>
          <p:nvPr/>
        </p:nvSpPr>
        <p:spPr bwMode="auto">
          <a:xfrm>
            <a:off x="7251700" y="4381500"/>
            <a:ext cx="1741488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kumimoji="1" lang="zh-CN" altLang="en-US"/>
              <a:t>则函数</a:t>
            </a:r>
            <a:endParaRPr kumimoji="1" lang="zh-CN" altLang="en-US"/>
          </a:p>
        </p:txBody>
      </p:sp>
      <p:pic>
        <p:nvPicPr>
          <p:cNvPr id="94255" name="Picture 47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7300" y="6343650"/>
            <a:ext cx="133350" cy="11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64" name="Picture 54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5980113"/>
            <a:ext cx="219075" cy="838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4263" name="Group 55"/>
          <p:cNvGrpSpPr/>
          <p:nvPr/>
        </p:nvGrpSpPr>
        <p:grpSpPr bwMode="auto">
          <a:xfrm>
            <a:off x="514350" y="2205038"/>
            <a:ext cx="796925" cy="796925"/>
            <a:chOff x="772" y="525"/>
            <a:chExt cx="502" cy="502"/>
          </a:xfrm>
        </p:grpSpPr>
        <p:sp>
          <p:nvSpPr>
            <p:cNvPr id="94264" name="Rectangle 56"/>
            <p:cNvSpPr>
              <a:spLocks noChangeArrowheads="1"/>
            </p:cNvSpPr>
            <p:nvPr/>
          </p:nvSpPr>
          <p:spPr bwMode="auto">
            <a:xfrm>
              <a:off x="867" y="537"/>
              <a:ext cx="317" cy="480"/>
            </a:xfrm>
            <a:prstGeom prst="rect">
              <a:avLst/>
            </a:prstGeom>
            <a:solidFill>
              <a:srgbClr val="FFE1E1"/>
            </a:solidFill>
            <a:ln w="3175">
              <a:solidFill>
                <a:srgbClr val="69FFFF"/>
              </a:solidFill>
              <a:miter lim="800000"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4265" name="Rectangle 57"/>
            <p:cNvSpPr>
              <a:spLocks noChangeArrowheads="1"/>
            </p:cNvSpPr>
            <p:nvPr/>
          </p:nvSpPr>
          <p:spPr bwMode="auto">
            <a:xfrm>
              <a:off x="845" y="525"/>
              <a:ext cx="359" cy="194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zh-CN" sz="1400" dirty="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 P</a:t>
              </a:r>
              <a:r>
                <a:rPr lang="en-US" altLang="zh-CN" sz="500" dirty="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</a:t>
              </a:r>
              <a:r>
                <a:rPr lang="en-US" altLang="zh-CN" sz="1400" dirty="0" smtClean="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29  </a:t>
              </a:r>
              <a:endParaRPr lang="zh-CN" altLang="en-US" sz="1400" dirty="0">
                <a:solidFill>
                  <a:srgbClr val="8443B9"/>
                </a:solidFill>
                <a:ea typeface="楷体" panose="02010609060101010101" charset="-122"/>
                <a:cs typeface="楷体" panose="02010609060101010101" charset="-122"/>
              </a:endParaRPr>
            </a:p>
          </p:txBody>
        </p:sp>
        <p:sp>
          <p:nvSpPr>
            <p:cNvPr id="94266" name="Rectangle 58"/>
            <p:cNvSpPr>
              <a:spLocks noChangeArrowheads="1"/>
            </p:cNvSpPr>
            <p:nvPr/>
          </p:nvSpPr>
          <p:spPr bwMode="auto">
            <a:xfrm>
              <a:off x="772" y="672"/>
              <a:ext cx="502" cy="21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 定理  </a:t>
              </a:r>
              <a:endParaRPr lang="zh-CN" altLang="en-US" sz="1600">
                <a:solidFill>
                  <a:srgbClr val="8443B9"/>
                </a:solidFill>
                <a:ea typeface="楷体" panose="02010609060101010101" charset="-122"/>
                <a:cs typeface="楷体" panose="02010609060101010101" charset="-122"/>
              </a:endParaRPr>
            </a:p>
          </p:txBody>
        </p:sp>
        <p:sp>
          <p:nvSpPr>
            <p:cNvPr id="94267" name="Rectangle 59"/>
            <p:cNvSpPr>
              <a:spLocks noChangeArrowheads="1"/>
            </p:cNvSpPr>
            <p:nvPr/>
          </p:nvSpPr>
          <p:spPr bwMode="auto">
            <a:xfrm>
              <a:off x="826" y="815"/>
              <a:ext cx="404" cy="21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zh-CN" sz="160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 2.2  </a:t>
              </a:r>
              <a:endParaRPr lang="zh-CN" altLang="en-US" sz="1600">
                <a:solidFill>
                  <a:srgbClr val="8443B9"/>
                </a:solidFill>
                <a:ea typeface="楷体" panose="02010609060101010101" charset="-122"/>
                <a:cs typeface="楷体" panose="02010609060101010101" charset="-122"/>
              </a:endParaRPr>
            </a:p>
          </p:txBody>
        </p:sp>
      </p:grpSp>
      <p:grpSp>
        <p:nvGrpSpPr>
          <p:cNvPr id="94268" name="Group 60"/>
          <p:cNvGrpSpPr/>
          <p:nvPr/>
        </p:nvGrpSpPr>
        <p:grpSpPr bwMode="auto">
          <a:xfrm>
            <a:off x="508000" y="4365625"/>
            <a:ext cx="796925" cy="569913"/>
            <a:chOff x="2138" y="638"/>
            <a:chExt cx="502" cy="359"/>
          </a:xfrm>
        </p:grpSpPr>
        <p:sp>
          <p:nvSpPr>
            <p:cNvPr id="94269" name="Rectangle 61"/>
            <p:cNvSpPr>
              <a:spLocks noChangeArrowheads="1"/>
            </p:cNvSpPr>
            <p:nvPr/>
          </p:nvSpPr>
          <p:spPr bwMode="auto">
            <a:xfrm>
              <a:off x="2234" y="650"/>
              <a:ext cx="317" cy="342"/>
            </a:xfrm>
            <a:prstGeom prst="rect">
              <a:avLst/>
            </a:prstGeom>
            <a:solidFill>
              <a:srgbClr val="FFE1E1"/>
            </a:solidFill>
            <a:ln w="3175">
              <a:solidFill>
                <a:srgbClr val="69FFFF"/>
              </a:solidFill>
              <a:miter lim="800000"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4270" name="Rectangle 62"/>
            <p:cNvSpPr>
              <a:spLocks noChangeArrowheads="1"/>
            </p:cNvSpPr>
            <p:nvPr/>
          </p:nvSpPr>
          <p:spPr bwMode="auto">
            <a:xfrm>
              <a:off x="2212" y="638"/>
              <a:ext cx="359" cy="194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zh-CN" sz="1400" dirty="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 P</a:t>
              </a:r>
              <a:r>
                <a:rPr lang="en-US" altLang="zh-CN" sz="500" dirty="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</a:t>
              </a:r>
              <a:r>
                <a:rPr lang="zh-CN" altLang="zh-CN" sz="1400" dirty="0" smtClean="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2</a:t>
              </a:r>
              <a:r>
                <a:rPr lang="en-US" altLang="zh-CN" sz="1400" dirty="0" smtClean="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9  </a:t>
              </a:r>
              <a:endParaRPr lang="zh-CN" altLang="en-US" sz="1400" dirty="0">
                <a:solidFill>
                  <a:srgbClr val="8443B9"/>
                </a:solidFill>
                <a:ea typeface="楷体" panose="02010609060101010101" charset="-122"/>
                <a:cs typeface="楷体" panose="02010609060101010101" charset="-122"/>
              </a:endParaRPr>
            </a:p>
          </p:txBody>
        </p:sp>
        <p:sp>
          <p:nvSpPr>
            <p:cNvPr id="94271" name="Rectangle 63"/>
            <p:cNvSpPr>
              <a:spLocks noChangeArrowheads="1"/>
            </p:cNvSpPr>
            <p:nvPr/>
          </p:nvSpPr>
          <p:spPr bwMode="auto">
            <a:xfrm>
              <a:off x="2138" y="785"/>
              <a:ext cx="502" cy="21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 推论  </a:t>
              </a:r>
              <a:endParaRPr lang="zh-CN" altLang="en-US" sz="1600">
                <a:solidFill>
                  <a:srgbClr val="8443B9"/>
                </a:solidFill>
                <a:ea typeface="楷体" panose="02010609060101010101" charset="-122"/>
                <a:cs typeface="楷体" panose="02010609060101010101" charset="-122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4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94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94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94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94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94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94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94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94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94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94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000"/>
                            </p:stCondLst>
                            <p:childTnLst>
                              <p:par>
                                <p:cTn id="53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42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42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42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425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425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425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425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425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425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425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425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31" grpId="0"/>
      <p:bldP spid="94240" grpId="0"/>
      <p:bldP spid="94242" grpId="0"/>
      <p:bldP spid="94243" grpId="0"/>
      <p:bldP spid="9425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1" name="Picture 2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200275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22" name="Picture 3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23" name="Picture 4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2450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24" name="Picture 5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25" name="Picture 6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64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26" name="Picture 7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48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27" name="Picture 8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28" name="Picture 9" descr="xsf"/>
          <p:cNvPicPr>
            <a:picLocks noChangeAspect="1" noChangeArrowheads="1"/>
          </p:cNvPicPr>
          <p:nvPr/>
        </p:nvPicPr>
        <p:blipFill>
          <a:blip r:embed="rId1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29" name="Picture 10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30" name="Picture 11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31" name="Picture 12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32" name="Picture 13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33" name="Picture 14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34" name="Picture 15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35" name="Picture 16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36" name="Picture 17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37" name="Picture 18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49561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38" name="Picture 19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49545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39" name="Picture 20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4953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40" name="Picture 21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75798" name="Rectangle 22"/>
          <p:cNvSpPr>
            <a:spLocks noChangeArrowheads="1"/>
          </p:cNvSpPr>
          <p:nvPr/>
        </p:nvSpPr>
        <p:spPr bwMode="auto">
          <a:xfrm>
            <a:off x="531813" y="717550"/>
            <a:ext cx="4600575" cy="48736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0" rIns="0" bIns="0">
            <a:spAutoFit/>
          </a:bodyPr>
          <a:lstStyle/>
          <a:p>
            <a:pPr>
              <a:defRPr/>
            </a:pPr>
            <a:r>
              <a:rPr lang="en-US" altLang="zh-CN" sz="3200">
                <a:solidFill>
                  <a:srgbClr val="000099"/>
                </a:solidFill>
              </a:rPr>
              <a:t>§2.1  </a:t>
            </a:r>
            <a:r>
              <a:rPr lang="zh-CN" altLang="en-US" sz="3200">
                <a:solidFill>
                  <a:srgbClr val="000099"/>
                </a:solidFill>
              </a:rPr>
              <a:t>解析函数的概念</a:t>
            </a:r>
            <a:endParaRPr lang="zh-CN" altLang="en-US" sz="3200">
              <a:solidFill>
                <a:srgbClr val="000099"/>
              </a:solidFill>
            </a:endParaRPr>
          </a:p>
        </p:txBody>
      </p:sp>
      <p:grpSp>
        <p:nvGrpSpPr>
          <p:cNvPr id="75804" name="Group 28"/>
          <p:cNvGrpSpPr/>
          <p:nvPr/>
        </p:nvGrpSpPr>
        <p:grpSpPr bwMode="auto">
          <a:xfrm>
            <a:off x="954088" y="1490663"/>
            <a:ext cx="3754437" cy="1795462"/>
            <a:chOff x="601" y="939"/>
            <a:chExt cx="2365" cy="1131"/>
          </a:xfrm>
        </p:grpSpPr>
        <p:sp>
          <p:nvSpPr>
            <p:cNvPr id="75800" name="Rectangle 24"/>
            <p:cNvSpPr>
              <a:spLocks noChangeArrowheads="1"/>
            </p:cNvSpPr>
            <p:nvPr/>
          </p:nvSpPr>
          <p:spPr bwMode="auto">
            <a:xfrm>
              <a:off x="602" y="939"/>
              <a:ext cx="2007" cy="32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zh-CN" altLang="en-US" sz="2800">
                  <a:solidFill>
                    <a:srgbClr val="000099"/>
                  </a:solidFill>
                </a:rPr>
                <a:t>一、导数与微分  </a:t>
              </a:r>
              <a:endParaRPr kumimoji="1" lang="zh-CN" altLang="en-US" sz="2800">
                <a:solidFill>
                  <a:srgbClr val="000099"/>
                </a:solidFill>
              </a:endParaRPr>
            </a:p>
          </p:txBody>
        </p:sp>
        <p:sp>
          <p:nvSpPr>
            <p:cNvPr id="75801" name="Rectangle 25"/>
            <p:cNvSpPr>
              <a:spLocks noChangeArrowheads="1"/>
            </p:cNvSpPr>
            <p:nvPr/>
          </p:nvSpPr>
          <p:spPr bwMode="auto">
            <a:xfrm>
              <a:off x="602" y="1342"/>
              <a:ext cx="1748" cy="32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zh-CN" altLang="en-US" sz="2800">
                  <a:solidFill>
                    <a:srgbClr val="000099"/>
                  </a:solidFill>
                </a:rPr>
                <a:t>二、</a:t>
              </a:r>
              <a:r>
                <a:rPr lang="zh-CN" altLang="en-US" sz="2800">
                  <a:solidFill>
                    <a:srgbClr val="000099"/>
                  </a:solidFill>
                </a:rPr>
                <a:t>解析函数   </a:t>
              </a:r>
              <a:endParaRPr lang="zh-CN" altLang="en-US" sz="2800">
                <a:solidFill>
                  <a:srgbClr val="000099"/>
                </a:solidFill>
              </a:endParaRPr>
            </a:p>
          </p:txBody>
        </p:sp>
        <p:sp>
          <p:nvSpPr>
            <p:cNvPr id="75802" name="Rectangle 26"/>
            <p:cNvSpPr>
              <a:spLocks noChangeArrowheads="1"/>
            </p:cNvSpPr>
            <p:nvPr/>
          </p:nvSpPr>
          <p:spPr bwMode="auto">
            <a:xfrm>
              <a:off x="601" y="1743"/>
              <a:ext cx="2365" cy="32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zh-CN" altLang="en-US" sz="2800">
                  <a:solidFill>
                    <a:srgbClr val="000099"/>
                  </a:solidFill>
                </a:rPr>
                <a:t>三、柯西</a:t>
              </a:r>
              <a:r>
                <a:rPr kumimoji="1" lang="en-US" altLang="zh-CN" sz="2800">
                  <a:solidFill>
                    <a:srgbClr val="000099"/>
                  </a:solidFill>
                  <a:latin typeface="宋体" panose="02010600030101010101" charset="-122"/>
                </a:rPr>
                <a:t>-</a:t>
              </a:r>
              <a:r>
                <a:rPr kumimoji="1" lang="zh-CN" altLang="en-US" sz="2800">
                  <a:solidFill>
                    <a:srgbClr val="000099"/>
                  </a:solidFill>
                </a:rPr>
                <a:t>黎曼方程   </a:t>
              </a:r>
              <a:endParaRPr lang="zh-CN" altLang="en-US" sz="2800">
                <a:solidFill>
                  <a:srgbClr val="000099"/>
                </a:solidFill>
              </a:endParaRPr>
            </a:p>
          </p:txBody>
        </p:sp>
      </p:grpSp>
      <p:pic>
        <p:nvPicPr>
          <p:cNvPr id="30743" name="Picture 27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5980113"/>
            <a:ext cx="219075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5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75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9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7" name="Picture 2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200275" y="31956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58" name="Picture 3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31940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59" name="Picture 4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2450" y="31956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60" name="Picture 5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31940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61" name="Picture 6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845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62" name="Picture 7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829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63" name="Picture 8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17557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64" name="Picture 9" descr="xsf"/>
          <p:cNvPicPr>
            <a:picLocks noChangeAspect="1" noChangeArrowheads="1"/>
          </p:cNvPicPr>
          <p:nvPr/>
        </p:nvPicPr>
        <p:blipFill>
          <a:blip r:embed="rId1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17541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65" name="Picture 10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17557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66" name="Picture 11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17541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67" name="Picture 12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17557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68" name="Picture 13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17541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69" name="Picture 14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49847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70" name="Picture 15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49831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71" name="Picture 16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49847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72" name="Picture 17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49831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73" name="Picture 18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49942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74" name="Picture 19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49926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75" name="Picture 20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4953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76" name="Picture 21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95254" name="Rectangle 22"/>
          <p:cNvSpPr>
            <a:spLocks noChangeArrowheads="1"/>
          </p:cNvSpPr>
          <p:nvPr/>
        </p:nvSpPr>
        <p:spPr bwMode="auto">
          <a:xfrm>
            <a:off x="1047750" y="3895725"/>
            <a:ext cx="4395788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zh-CN" altLang="en-US"/>
              <a:t>可知</a:t>
            </a:r>
            <a:r>
              <a:rPr kumimoji="1" lang="zh-CN" altLang="en-US" u="sng">
                <a:solidFill>
                  <a:srgbClr val="A50021"/>
                </a:solidFill>
                <a:ea typeface="楷体" panose="02010609060101010101" charset="-122"/>
                <a:cs typeface="楷体" panose="02010609060101010101" charset="-122"/>
              </a:rPr>
              <a:t>不满足 </a:t>
            </a:r>
            <a:r>
              <a:rPr kumimoji="1" lang="en-US" altLang="zh-CN" i="1" u="sng">
                <a:solidFill>
                  <a:srgbClr val="A50021"/>
                </a:solidFill>
                <a:ea typeface="楷体" panose="02010609060101010101" charset="-122"/>
                <a:cs typeface="楷体" panose="02010609060101010101" charset="-122"/>
              </a:rPr>
              <a:t>C</a:t>
            </a:r>
            <a:r>
              <a:rPr kumimoji="1" lang="en-US" altLang="zh-CN" sz="1600" u="sng">
                <a:solidFill>
                  <a:srgbClr val="A50021"/>
                </a:solidFill>
                <a:ea typeface="楷体" panose="02010609060101010101" charset="-122"/>
                <a:cs typeface="楷体" panose="02010609060101010101" charset="-122"/>
              </a:rPr>
              <a:t> </a:t>
            </a:r>
            <a:r>
              <a:rPr kumimoji="1" lang="en-US" altLang="zh-CN" u="sng">
                <a:solidFill>
                  <a:srgbClr val="A50021"/>
                </a:solidFill>
                <a:latin typeface="宋体" panose="02010600030101010101" charset="-122"/>
              </a:rPr>
              <a:t>-</a:t>
            </a:r>
            <a:r>
              <a:rPr kumimoji="1" lang="en-US" altLang="zh-CN" sz="1200" u="sng">
                <a:solidFill>
                  <a:srgbClr val="A50021"/>
                </a:solidFill>
                <a:ea typeface="楷体" panose="02010609060101010101" charset="-122"/>
                <a:cs typeface="楷体" panose="02010609060101010101" charset="-122"/>
              </a:rPr>
              <a:t> </a:t>
            </a:r>
            <a:r>
              <a:rPr kumimoji="1" lang="en-US" altLang="zh-CN" i="1" u="sng">
                <a:solidFill>
                  <a:srgbClr val="A50021"/>
                </a:solidFill>
                <a:ea typeface="楷体" panose="02010609060101010101" charset="-122"/>
                <a:cs typeface="楷体" panose="02010609060101010101" charset="-122"/>
              </a:rPr>
              <a:t>R</a:t>
            </a:r>
            <a:r>
              <a:rPr kumimoji="1" lang="en-US" altLang="zh-CN" u="sng">
                <a:solidFill>
                  <a:srgbClr val="A50021"/>
                </a:solidFill>
                <a:ea typeface="楷体" panose="02010609060101010101" charset="-122"/>
                <a:cs typeface="楷体" panose="02010609060101010101" charset="-122"/>
              </a:rPr>
              <a:t> </a:t>
            </a:r>
            <a:r>
              <a:rPr kumimoji="1" lang="zh-CN" altLang="en-US" u="sng">
                <a:solidFill>
                  <a:srgbClr val="A50021"/>
                </a:solidFill>
                <a:ea typeface="楷体" panose="02010609060101010101" charset="-122"/>
                <a:cs typeface="楷体" panose="02010609060101010101" charset="-122"/>
              </a:rPr>
              <a:t>方程</a:t>
            </a:r>
            <a:r>
              <a:rPr kumimoji="1" lang="zh-CN" altLang="en-US"/>
              <a:t>，</a:t>
            </a:r>
            <a:endParaRPr kumimoji="1" lang="zh-CN" altLang="en-US"/>
          </a:p>
        </p:txBody>
      </p:sp>
      <p:grpSp>
        <p:nvGrpSpPr>
          <p:cNvPr id="95255" name="Group 23"/>
          <p:cNvGrpSpPr/>
          <p:nvPr/>
        </p:nvGrpSpPr>
        <p:grpSpPr bwMode="auto">
          <a:xfrm>
            <a:off x="533400" y="1152525"/>
            <a:ext cx="2943225" cy="469900"/>
            <a:chOff x="336" y="702"/>
            <a:chExt cx="1854" cy="296"/>
          </a:xfrm>
        </p:grpSpPr>
        <p:sp>
          <p:nvSpPr>
            <p:cNvPr id="95256" name="Rectangle 24"/>
            <p:cNvSpPr>
              <a:spLocks noChangeArrowheads="1"/>
            </p:cNvSpPr>
            <p:nvPr/>
          </p:nvSpPr>
          <p:spPr bwMode="auto">
            <a:xfrm>
              <a:off x="336" y="702"/>
              <a:ext cx="473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1" lang="zh-CN" altLang="en-US">
                  <a:solidFill>
                    <a:srgbClr val="0000FF"/>
                  </a:solidFill>
                </a:rPr>
                <a:t>解</a:t>
              </a:r>
              <a:endParaRPr kumimoji="1"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95257" name="Rectangle 25"/>
            <p:cNvSpPr>
              <a:spLocks noChangeArrowheads="1"/>
            </p:cNvSpPr>
            <p:nvPr/>
          </p:nvSpPr>
          <p:spPr bwMode="auto">
            <a:xfrm>
              <a:off x="660" y="707"/>
              <a:ext cx="541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20000"/>
                </a:spcBef>
                <a:defRPr/>
              </a:pPr>
              <a:r>
                <a:rPr kumimoji="1" lang="zh-CN" altLang="en-US"/>
                <a:t>由</a:t>
              </a:r>
              <a:endParaRPr kumimoji="1" lang="zh-CN" altLang="en-US"/>
            </a:p>
          </p:txBody>
        </p:sp>
        <p:graphicFrame>
          <p:nvGraphicFramePr>
            <p:cNvPr id="19500" name="Object 26"/>
            <p:cNvGraphicFramePr/>
            <p:nvPr/>
          </p:nvGraphicFramePr>
          <p:xfrm>
            <a:off x="951" y="818"/>
            <a:ext cx="456" cy="1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8685" name="公式" r:id="rId3" imgW="723900" imgH="228600" progId="Equation.3">
                    <p:embed/>
                  </p:oleObj>
                </mc:Choice>
                <mc:Fallback>
                  <p:oleObj name="公式" r:id="rId3" imgW="723900" imgH="228600" progId="Equation.3">
                    <p:embed/>
                    <p:pic>
                      <p:nvPicPr>
                        <p:cNvPr id="0" name="图片 27868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51" y="818"/>
                          <a:ext cx="456" cy="1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5259" name="Line 27"/>
            <p:cNvSpPr>
              <a:spLocks noChangeShapeType="1"/>
            </p:cNvSpPr>
            <p:nvPr/>
          </p:nvSpPr>
          <p:spPr bwMode="auto">
            <a:xfrm>
              <a:off x="1301" y="815"/>
              <a:ext cx="10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graphicFrame>
          <p:nvGraphicFramePr>
            <p:cNvPr id="19502" name="Object 28"/>
            <p:cNvGraphicFramePr/>
            <p:nvPr/>
          </p:nvGraphicFramePr>
          <p:xfrm>
            <a:off x="1462" y="781"/>
            <a:ext cx="728" cy="2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8686" name="公式" r:id="rId5" imgW="1155700" imgH="342900" progId="Equation.3">
                    <p:embed/>
                  </p:oleObj>
                </mc:Choice>
                <mc:Fallback>
                  <p:oleObj name="公式" r:id="rId5" imgW="1155700" imgH="342900" progId="Equation.3">
                    <p:embed/>
                    <p:pic>
                      <p:nvPicPr>
                        <p:cNvPr id="0" name="图片 278685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62" y="781"/>
                          <a:ext cx="728" cy="2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5261" name="Group 29"/>
          <p:cNvGrpSpPr/>
          <p:nvPr/>
        </p:nvGrpSpPr>
        <p:grpSpPr bwMode="auto">
          <a:xfrm>
            <a:off x="3598863" y="1158875"/>
            <a:ext cx="2327275" cy="458788"/>
            <a:chOff x="2267" y="706"/>
            <a:chExt cx="1466" cy="289"/>
          </a:xfrm>
        </p:grpSpPr>
        <p:sp>
          <p:nvSpPr>
            <p:cNvPr id="95262" name="Rectangle 30"/>
            <p:cNvSpPr>
              <a:spLocks noChangeArrowheads="1"/>
            </p:cNvSpPr>
            <p:nvPr/>
          </p:nvSpPr>
          <p:spPr bwMode="auto">
            <a:xfrm>
              <a:off x="2267" y="706"/>
              <a:ext cx="675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20000"/>
                </a:spcBef>
                <a:defRPr/>
              </a:pPr>
              <a:r>
                <a:rPr kumimoji="1" lang="zh-CN" altLang="en-US"/>
                <a:t>有</a:t>
              </a:r>
              <a:endParaRPr kumimoji="1" lang="zh-CN" altLang="en-US"/>
            </a:p>
          </p:txBody>
        </p:sp>
        <p:graphicFrame>
          <p:nvGraphicFramePr>
            <p:cNvPr id="19497" name="Object 31"/>
            <p:cNvGraphicFramePr/>
            <p:nvPr/>
          </p:nvGraphicFramePr>
          <p:xfrm>
            <a:off x="2557" y="818"/>
            <a:ext cx="1176" cy="1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8687" name="公式" r:id="rId7" imgW="1866900" imgH="279400" progId="Equation.3">
                    <p:embed/>
                  </p:oleObj>
                </mc:Choice>
                <mc:Fallback>
                  <p:oleObj name="公式" r:id="rId7" imgW="1866900" imgH="279400" progId="Equation.3">
                    <p:embed/>
                    <p:pic>
                      <p:nvPicPr>
                        <p:cNvPr id="0" name="图片 278686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57" y="818"/>
                          <a:ext cx="1176" cy="1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5280" name="Group 48"/>
          <p:cNvGrpSpPr/>
          <p:nvPr/>
        </p:nvGrpSpPr>
        <p:grpSpPr bwMode="auto">
          <a:xfrm>
            <a:off x="1804988" y="2932113"/>
            <a:ext cx="2295525" cy="846137"/>
            <a:chOff x="1884" y="1807"/>
            <a:chExt cx="1446" cy="533"/>
          </a:xfrm>
        </p:grpSpPr>
        <p:graphicFrame>
          <p:nvGraphicFramePr>
            <p:cNvPr id="19494" name="Object 33"/>
            <p:cNvGraphicFramePr/>
            <p:nvPr/>
          </p:nvGraphicFramePr>
          <p:xfrm>
            <a:off x="2634" y="1844"/>
            <a:ext cx="696" cy="4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8688" name="公式" r:id="rId9" imgW="1104900" imgH="787400" progId="Equation.3">
                    <p:embed/>
                  </p:oleObj>
                </mc:Choice>
                <mc:Fallback>
                  <p:oleObj name="公式" r:id="rId9" imgW="1104900" imgH="787400" progId="Equation.3">
                    <p:embed/>
                    <p:pic>
                      <p:nvPicPr>
                        <p:cNvPr id="0" name="图片 278687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34" y="1844"/>
                          <a:ext cx="696" cy="4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95" name="Object 34"/>
            <p:cNvGraphicFramePr/>
            <p:nvPr/>
          </p:nvGraphicFramePr>
          <p:xfrm>
            <a:off x="1884" y="1807"/>
            <a:ext cx="601" cy="4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8689" name="公式" r:id="rId11" imgW="951865" imgH="723900" progId="Equation.3">
                    <p:embed/>
                  </p:oleObj>
                </mc:Choice>
                <mc:Fallback>
                  <p:oleObj name="公式" r:id="rId11" imgW="951865" imgH="723900" progId="Equation.3">
                    <p:embed/>
                    <p:pic>
                      <p:nvPicPr>
                        <p:cNvPr id="0" name="图片 278688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84" y="1807"/>
                          <a:ext cx="601" cy="4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5267" name="Group 35"/>
          <p:cNvGrpSpPr/>
          <p:nvPr/>
        </p:nvGrpSpPr>
        <p:grpSpPr bwMode="auto">
          <a:xfrm>
            <a:off x="1790700" y="1873250"/>
            <a:ext cx="2352675" cy="787400"/>
            <a:chOff x="996" y="1156"/>
            <a:chExt cx="1482" cy="496"/>
          </a:xfrm>
        </p:grpSpPr>
        <p:graphicFrame>
          <p:nvGraphicFramePr>
            <p:cNvPr id="19492" name="Object 36"/>
            <p:cNvGraphicFramePr/>
            <p:nvPr/>
          </p:nvGraphicFramePr>
          <p:xfrm>
            <a:off x="996" y="1159"/>
            <a:ext cx="624" cy="4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8690" name="公式" r:id="rId13" imgW="989965" imgH="723900" progId="Equation.3">
                    <p:embed/>
                  </p:oleObj>
                </mc:Choice>
                <mc:Fallback>
                  <p:oleObj name="公式" r:id="rId13" imgW="989965" imgH="723900" progId="Equation.3">
                    <p:embed/>
                    <p:pic>
                      <p:nvPicPr>
                        <p:cNvPr id="0" name="图片 278689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96" y="1159"/>
                          <a:ext cx="624" cy="4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93" name="Object 37"/>
            <p:cNvGraphicFramePr/>
            <p:nvPr/>
          </p:nvGraphicFramePr>
          <p:xfrm>
            <a:off x="1878" y="1156"/>
            <a:ext cx="600" cy="4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8691" name="公式" r:id="rId15" imgW="951865" imgH="786765" progId="Equation.3">
                    <p:embed/>
                  </p:oleObj>
                </mc:Choice>
                <mc:Fallback>
                  <p:oleObj name="公式" r:id="rId15" imgW="951865" imgH="786765" progId="Equation.3">
                    <p:embed/>
                    <p:pic>
                      <p:nvPicPr>
                        <p:cNvPr id="0" name="图片 278690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78" y="1156"/>
                          <a:ext cx="600" cy="4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5270" name="Group 38"/>
          <p:cNvGrpSpPr/>
          <p:nvPr/>
        </p:nvGrpSpPr>
        <p:grpSpPr bwMode="auto">
          <a:xfrm>
            <a:off x="1047750" y="4473575"/>
            <a:ext cx="7681913" cy="461963"/>
            <a:chOff x="660" y="2788"/>
            <a:chExt cx="4839" cy="291"/>
          </a:xfrm>
        </p:grpSpPr>
        <p:sp>
          <p:nvSpPr>
            <p:cNvPr id="95271" name="Rectangle 39"/>
            <p:cNvSpPr>
              <a:spLocks noChangeArrowheads="1"/>
            </p:cNvSpPr>
            <p:nvPr/>
          </p:nvSpPr>
          <p:spPr bwMode="auto">
            <a:xfrm>
              <a:off x="660" y="2788"/>
              <a:ext cx="4839" cy="29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1" lang="zh-CN" altLang="en-US" dirty="0"/>
                <a:t>所以            在复平面内处处不可导， </a:t>
              </a:r>
              <a:r>
                <a:rPr kumimoji="1" lang="zh-CN" altLang="en-US" u="sng" dirty="0">
                  <a:solidFill>
                    <a:srgbClr val="008000"/>
                  </a:solidFill>
                  <a:ea typeface="楷体" panose="02010609060101010101" charset="-122"/>
                  <a:cs typeface="楷体" panose="02010609060101010101" charset="-122"/>
                </a:rPr>
                <a:t>处处不解析</a:t>
              </a:r>
              <a:r>
                <a:rPr kumimoji="1" lang="zh-CN" altLang="en-US" dirty="0"/>
                <a:t>。</a:t>
              </a:r>
              <a:endParaRPr kumimoji="1" lang="zh-CN" altLang="en-US" dirty="0"/>
            </a:p>
          </p:txBody>
        </p:sp>
        <p:graphicFrame>
          <p:nvGraphicFramePr>
            <p:cNvPr id="19490" name="Object 40"/>
            <p:cNvGraphicFramePr/>
            <p:nvPr/>
          </p:nvGraphicFramePr>
          <p:xfrm>
            <a:off x="1131" y="2876"/>
            <a:ext cx="456" cy="1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8692" name="公式" r:id="rId17" imgW="723900" imgH="228600" progId="Equation.3">
                    <p:embed/>
                  </p:oleObj>
                </mc:Choice>
                <mc:Fallback>
                  <p:oleObj name="公式" r:id="rId17" imgW="723900" imgH="228600" progId="Equation.3">
                    <p:embed/>
                    <p:pic>
                      <p:nvPicPr>
                        <p:cNvPr id="0" name="图片 278691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31" y="2876"/>
                          <a:ext cx="456" cy="1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5273" name="Line 41"/>
            <p:cNvSpPr>
              <a:spLocks noChangeShapeType="1"/>
            </p:cNvSpPr>
            <p:nvPr/>
          </p:nvSpPr>
          <p:spPr bwMode="auto">
            <a:xfrm>
              <a:off x="1481" y="2873"/>
              <a:ext cx="10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95274" name="Group 42"/>
          <p:cNvGrpSpPr/>
          <p:nvPr/>
        </p:nvGrpSpPr>
        <p:grpSpPr bwMode="auto">
          <a:xfrm>
            <a:off x="533400" y="571500"/>
            <a:ext cx="6486525" cy="490538"/>
            <a:chOff x="336" y="336"/>
            <a:chExt cx="4086" cy="309"/>
          </a:xfrm>
        </p:grpSpPr>
        <p:sp>
          <p:nvSpPr>
            <p:cNvPr id="95275" name="Rectangle 43"/>
            <p:cNvSpPr>
              <a:spLocks noChangeArrowheads="1"/>
            </p:cNvSpPr>
            <p:nvPr/>
          </p:nvSpPr>
          <p:spPr bwMode="auto">
            <a:xfrm>
              <a:off x="648" y="354"/>
              <a:ext cx="3774" cy="29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1" lang="zh-CN" altLang="en-US" dirty="0"/>
                <a:t>讨论函数            的可导性与解析性。</a:t>
              </a:r>
              <a:endParaRPr kumimoji="1" lang="zh-CN" altLang="en-US" dirty="0"/>
            </a:p>
          </p:txBody>
        </p:sp>
        <p:sp>
          <p:nvSpPr>
            <p:cNvPr id="95276" name="Rectangle 44"/>
            <p:cNvSpPr>
              <a:spLocks noChangeArrowheads="1"/>
            </p:cNvSpPr>
            <p:nvPr/>
          </p:nvSpPr>
          <p:spPr bwMode="auto">
            <a:xfrm>
              <a:off x="336" y="336"/>
              <a:ext cx="473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1" lang="zh-CN" altLang="en-US">
                  <a:solidFill>
                    <a:srgbClr val="0000FF"/>
                  </a:solidFill>
                </a:rPr>
                <a:t>例</a:t>
              </a:r>
              <a:endParaRPr kumimoji="1"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95277" name="Line 45"/>
            <p:cNvSpPr>
              <a:spLocks noChangeShapeType="1"/>
            </p:cNvSpPr>
            <p:nvPr/>
          </p:nvSpPr>
          <p:spPr bwMode="auto">
            <a:xfrm>
              <a:off x="1878" y="432"/>
              <a:ext cx="10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graphicFrame>
          <p:nvGraphicFramePr>
            <p:cNvPr id="19488" name="Object 46"/>
            <p:cNvGraphicFramePr/>
            <p:nvPr/>
          </p:nvGraphicFramePr>
          <p:xfrm>
            <a:off x="1528" y="435"/>
            <a:ext cx="456" cy="1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8693" name="Equation" r:id="rId19" imgW="723900" imgH="228600" progId="Equation.DSMT4">
                    <p:embed/>
                  </p:oleObj>
                </mc:Choice>
                <mc:Fallback>
                  <p:oleObj name="Equation" r:id="rId19" imgW="723900" imgH="228600" progId="Equation.DSMT4">
                    <p:embed/>
                    <p:pic>
                      <p:nvPicPr>
                        <p:cNvPr id="0" name="图片 278692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28" y="435"/>
                          <a:ext cx="456" cy="1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19484" name="Picture 47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5980113"/>
            <a:ext cx="219075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5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95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95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000"/>
                                        <p:tgtEl>
                                          <p:spTgt spid="95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000"/>
                                        <p:tgtEl>
                                          <p:spTgt spid="95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95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95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5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1" name="Picture 2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476500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82" name="Picture 3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474913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83" name="Picture 4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638675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84" name="Picture 5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637088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85" name="Picture 6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791325" y="31464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86" name="Picture 7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791325" y="31448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87" name="Picture 8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88" name="Picture 9" descr="xsf"/>
          <p:cNvPicPr>
            <a:picLocks noChangeAspect="1" noChangeArrowheads="1"/>
          </p:cNvPicPr>
          <p:nvPr/>
        </p:nvPicPr>
        <p:blipFill>
          <a:blip r:embed="rId1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89" name="Picture 10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90" name="Picture 11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91" name="Picture 12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92" name="Picture 13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93" name="Picture 14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94" name="Picture 15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95" name="Picture 16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96" name="Picture 17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97" name="Picture 18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49561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98" name="Picture 19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49545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99" name="Picture 20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4953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00" name="Picture 21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6278" name="Object 22"/>
          <p:cNvGraphicFramePr/>
          <p:nvPr/>
        </p:nvGraphicFramePr>
        <p:xfrm>
          <a:off x="3698875" y="1147763"/>
          <a:ext cx="3505200" cy="43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828" name="公式" r:id="rId3" imgW="3505200" imgH="431800" progId="Equation.3">
                  <p:embed/>
                </p:oleObj>
              </mc:Choice>
              <mc:Fallback>
                <p:oleObj name="公式" r:id="rId3" imgW="3505200" imgH="431800" progId="Equation.3">
                  <p:embed/>
                  <p:pic>
                    <p:nvPicPr>
                      <p:cNvPr id="0" name="图片 279827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98875" y="1147763"/>
                        <a:ext cx="3505200" cy="433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6314" name="Group 58"/>
          <p:cNvGrpSpPr/>
          <p:nvPr/>
        </p:nvGrpSpPr>
        <p:grpSpPr bwMode="auto">
          <a:xfrm>
            <a:off x="1046163" y="1730375"/>
            <a:ext cx="4059237" cy="457200"/>
            <a:chOff x="659" y="1090"/>
            <a:chExt cx="2557" cy="288"/>
          </a:xfrm>
        </p:grpSpPr>
        <p:graphicFrame>
          <p:nvGraphicFramePr>
            <p:cNvPr id="20534" name="Object 24"/>
            <p:cNvGraphicFramePr/>
            <p:nvPr/>
          </p:nvGraphicFramePr>
          <p:xfrm>
            <a:off x="960" y="1101"/>
            <a:ext cx="2256" cy="2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9829" name="公式" r:id="rId5" imgW="3581400" imgH="431800" progId="Equation.3">
                    <p:embed/>
                  </p:oleObj>
                </mc:Choice>
                <mc:Fallback>
                  <p:oleObj name="公式" r:id="rId5" imgW="3581400" imgH="431800" progId="Equation.3">
                    <p:embed/>
                    <p:pic>
                      <p:nvPicPr>
                        <p:cNvPr id="0" name="图片 279828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0" y="1101"/>
                          <a:ext cx="2256" cy="2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6281" name="Rectangle 25"/>
            <p:cNvSpPr>
              <a:spLocks noChangeArrowheads="1"/>
            </p:cNvSpPr>
            <p:nvPr/>
          </p:nvSpPr>
          <p:spPr bwMode="auto">
            <a:xfrm>
              <a:off x="659" y="1090"/>
              <a:ext cx="568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20000"/>
                </a:spcBef>
                <a:defRPr/>
              </a:pPr>
              <a:r>
                <a:rPr kumimoji="1" lang="zh-CN" altLang="en-US"/>
                <a:t>有</a:t>
              </a:r>
              <a:endParaRPr kumimoji="1" lang="zh-CN" altLang="en-US"/>
            </a:p>
          </p:txBody>
        </p:sp>
      </p:grpSp>
      <p:grpSp>
        <p:nvGrpSpPr>
          <p:cNvPr id="96313" name="Group 57"/>
          <p:cNvGrpSpPr/>
          <p:nvPr/>
        </p:nvGrpSpPr>
        <p:grpSpPr bwMode="auto">
          <a:xfrm>
            <a:off x="1930400" y="3581400"/>
            <a:ext cx="3419475" cy="841375"/>
            <a:chOff x="2355" y="2197"/>
            <a:chExt cx="2154" cy="530"/>
          </a:xfrm>
        </p:grpSpPr>
        <p:graphicFrame>
          <p:nvGraphicFramePr>
            <p:cNvPr id="20532" name="Object 27"/>
            <p:cNvGraphicFramePr/>
            <p:nvPr/>
          </p:nvGraphicFramePr>
          <p:xfrm>
            <a:off x="3317" y="2231"/>
            <a:ext cx="1192" cy="4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9830" name="公式" r:id="rId7" imgW="1892300" imgH="787400" progId="Equation.3">
                    <p:embed/>
                  </p:oleObj>
                </mc:Choice>
                <mc:Fallback>
                  <p:oleObj name="公式" r:id="rId7" imgW="1892300" imgH="787400" progId="Equation.3">
                    <p:embed/>
                    <p:pic>
                      <p:nvPicPr>
                        <p:cNvPr id="0" name="图片 279829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7" y="2231"/>
                          <a:ext cx="1192" cy="4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33" name="Object 28"/>
            <p:cNvGraphicFramePr/>
            <p:nvPr/>
          </p:nvGraphicFramePr>
          <p:xfrm>
            <a:off x="2355" y="2197"/>
            <a:ext cx="848" cy="4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9831" name="公式" r:id="rId9" imgW="1345565" imgH="723900" progId="Equation.3">
                    <p:embed/>
                  </p:oleObj>
                </mc:Choice>
                <mc:Fallback>
                  <p:oleObj name="公式" r:id="rId9" imgW="1345565" imgH="723900" progId="Equation.3">
                    <p:embed/>
                    <p:pic>
                      <p:nvPicPr>
                        <p:cNvPr id="0" name="图片 279830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55" y="2197"/>
                          <a:ext cx="848" cy="4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6285" name="Group 29"/>
          <p:cNvGrpSpPr/>
          <p:nvPr/>
        </p:nvGrpSpPr>
        <p:grpSpPr bwMode="auto">
          <a:xfrm>
            <a:off x="1800225" y="2473325"/>
            <a:ext cx="3556000" cy="787400"/>
            <a:chOff x="960" y="1558"/>
            <a:chExt cx="2240" cy="496"/>
          </a:xfrm>
        </p:grpSpPr>
        <p:graphicFrame>
          <p:nvGraphicFramePr>
            <p:cNvPr id="20530" name="Object 30"/>
            <p:cNvGraphicFramePr/>
            <p:nvPr/>
          </p:nvGraphicFramePr>
          <p:xfrm>
            <a:off x="960" y="1561"/>
            <a:ext cx="1208" cy="4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9832" name="公式" r:id="rId11" imgW="1917065" imgH="723900" progId="Equation.3">
                    <p:embed/>
                  </p:oleObj>
                </mc:Choice>
                <mc:Fallback>
                  <p:oleObj name="公式" r:id="rId11" imgW="1917065" imgH="723900" progId="Equation.3">
                    <p:embed/>
                    <p:pic>
                      <p:nvPicPr>
                        <p:cNvPr id="0" name="图片 279831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0" y="1561"/>
                          <a:ext cx="1208" cy="4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31" name="Object 31"/>
            <p:cNvGraphicFramePr/>
            <p:nvPr/>
          </p:nvGraphicFramePr>
          <p:xfrm>
            <a:off x="2352" y="1558"/>
            <a:ext cx="848" cy="4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9833" name="公式" r:id="rId13" imgW="1346200" imgH="787400" progId="Equation.3">
                    <p:embed/>
                  </p:oleObj>
                </mc:Choice>
                <mc:Fallback>
                  <p:oleObj name="公式" r:id="rId13" imgW="1346200" imgH="787400" progId="Equation.3">
                    <p:embed/>
                    <p:pic>
                      <p:nvPicPr>
                        <p:cNvPr id="0" name="图片 279832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52" y="1558"/>
                          <a:ext cx="848" cy="4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96288" name="Object 32"/>
          <p:cNvGraphicFramePr/>
          <p:nvPr/>
        </p:nvGraphicFramePr>
        <p:xfrm>
          <a:off x="6124575" y="3446463"/>
          <a:ext cx="1790700" cy="344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834" name="公式" r:id="rId15" imgW="1790700" imgH="342900" progId="Equation.3">
                  <p:embed/>
                </p:oleObj>
              </mc:Choice>
              <mc:Fallback>
                <p:oleObj name="公式" r:id="rId15" imgW="1790700" imgH="342900" progId="Equation.3">
                  <p:embed/>
                  <p:pic>
                    <p:nvPicPr>
                      <p:cNvPr id="0" name="图片 279833"/>
                      <p:cNvPicPr>
                        <a:picLocks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4575" y="3446463"/>
                        <a:ext cx="1790700" cy="344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6289" name="Rectangle 33"/>
          <p:cNvSpPr>
            <a:spLocks noChangeArrowheads="1"/>
          </p:cNvSpPr>
          <p:nvPr/>
        </p:nvSpPr>
        <p:spPr bwMode="auto">
          <a:xfrm>
            <a:off x="5989638" y="2840038"/>
            <a:ext cx="2627312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kumimoji="1" lang="zh-CN" altLang="en-US"/>
              <a:t>由</a:t>
            </a:r>
            <a:r>
              <a:rPr kumimoji="1" lang="zh-CN" altLang="en-US" sz="1400" baseline="-25000"/>
              <a:t> </a:t>
            </a:r>
            <a:r>
              <a:rPr kumimoji="1" lang="en-US" altLang="zh-CN" i="1" u="sng">
                <a:solidFill>
                  <a:srgbClr val="A50021"/>
                </a:solidFill>
                <a:ea typeface="楷体" panose="02010609060101010101" charset="-122"/>
                <a:cs typeface="楷体" panose="02010609060101010101" charset="-122"/>
              </a:rPr>
              <a:t>C</a:t>
            </a:r>
            <a:r>
              <a:rPr kumimoji="1" lang="en-US" altLang="zh-CN" sz="1600" i="1" u="sng">
                <a:solidFill>
                  <a:srgbClr val="A50021"/>
                </a:solidFill>
                <a:ea typeface="楷体" panose="02010609060101010101" charset="-122"/>
                <a:cs typeface="楷体" panose="02010609060101010101" charset="-122"/>
              </a:rPr>
              <a:t> </a:t>
            </a:r>
            <a:r>
              <a:rPr kumimoji="1" lang="en-US" altLang="zh-CN" u="sng">
                <a:solidFill>
                  <a:srgbClr val="A50021"/>
                </a:solidFill>
                <a:latin typeface="宋体" panose="02010600030101010101" charset="-122"/>
              </a:rPr>
              <a:t>-</a:t>
            </a:r>
            <a:r>
              <a:rPr kumimoji="1" lang="en-US" altLang="zh-CN" sz="1200" u="sng">
                <a:solidFill>
                  <a:srgbClr val="A50021"/>
                </a:solidFill>
                <a:ea typeface="楷体" panose="02010609060101010101" charset="-122"/>
                <a:cs typeface="楷体" panose="02010609060101010101" charset="-122"/>
              </a:rPr>
              <a:t> </a:t>
            </a:r>
            <a:r>
              <a:rPr kumimoji="1" lang="en-US" altLang="zh-CN" i="1" u="sng">
                <a:solidFill>
                  <a:srgbClr val="A50021"/>
                </a:solidFill>
                <a:ea typeface="楷体" panose="02010609060101010101" charset="-122"/>
                <a:cs typeface="楷体" panose="02010609060101010101" charset="-122"/>
              </a:rPr>
              <a:t>R</a:t>
            </a:r>
            <a:r>
              <a:rPr kumimoji="1" lang="en-US" altLang="zh-CN" sz="1200" u="sng">
                <a:solidFill>
                  <a:srgbClr val="A50021"/>
                </a:solidFill>
                <a:ea typeface="楷体" panose="02010609060101010101" charset="-122"/>
                <a:cs typeface="楷体" panose="02010609060101010101" charset="-122"/>
              </a:rPr>
              <a:t> </a:t>
            </a:r>
            <a:r>
              <a:rPr kumimoji="1" lang="zh-CN" altLang="en-US" u="sng">
                <a:solidFill>
                  <a:srgbClr val="A50021"/>
                </a:solidFill>
                <a:ea typeface="楷体" panose="02010609060101010101" charset="-122"/>
                <a:cs typeface="楷体" panose="02010609060101010101" charset="-122"/>
              </a:rPr>
              <a:t>方程</a:t>
            </a:r>
            <a:r>
              <a:rPr kumimoji="1" lang="zh-CN" altLang="en-US"/>
              <a:t>，</a:t>
            </a:r>
            <a:endParaRPr kumimoji="1" lang="zh-CN" altLang="en-US"/>
          </a:p>
        </p:txBody>
      </p:sp>
      <p:graphicFrame>
        <p:nvGraphicFramePr>
          <p:cNvPr id="96290" name="Object 34"/>
          <p:cNvGraphicFramePr/>
          <p:nvPr/>
        </p:nvGraphicFramePr>
        <p:xfrm>
          <a:off x="5541963" y="2454275"/>
          <a:ext cx="342900" cy="177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835" name="公式" r:id="rId17" imgW="342900" imgH="1765300" progId="Equation.3">
                  <p:embed/>
                </p:oleObj>
              </mc:Choice>
              <mc:Fallback>
                <p:oleObj name="公式" r:id="rId17" imgW="342900" imgH="1765300" progId="Equation.3">
                  <p:embed/>
                  <p:pic>
                    <p:nvPicPr>
                      <p:cNvPr id="0" name="图片 279834"/>
                      <p:cNvPicPr>
                        <a:picLocks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41963" y="2454275"/>
                        <a:ext cx="342900" cy="177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6291" name="Group 35"/>
          <p:cNvGrpSpPr/>
          <p:nvPr/>
        </p:nvGrpSpPr>
        <p:grpSpPr bwMode="auto">
          <a:xfrm>
            <a:off x="1047750" y="4511675"/>
            <a:ext cx="7550150" cy="481013"/>
            <a:chOff x="660" y="2842"/>
            <a:chExt cx="4756" cy="303"/>
          </a:xfrm>
        </p:grpSpPr>
        <p:sp>
          <p:nvSpPr>
            <p:cNvPr id="96292" name="Rectangle 36"/>
            <p:cNvSpPr>
              <a:spLocks noChangeArrowheads="1"/>
            </p:cNvSpPr>
            <p:nvPr/>
          </p:nvSpPr>
          <p:spPr bwMode="auto">
            <a:xfrm>
              <a:off x="660" y="2854"/>
              <a:ext cx="4756" cy="29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1" lang="zh-CN" altLang="en-US" dirty="0"/>
                <a:t>所以                仅在           点可导， </a:t>
              </a:r>
              <a:r>
                <a:rPr kumimoji="1" lang="zh-CN" altLang="en-US" dirty="0">
                  <a:solidFill>
                    <a:srgbClr val="006600"/>
                  </a:solidFill>
                </a:rPr>
                <a:t>  </a:t>
              </a:r>
              <a:endParaRPr kumimoji="1" lang="zh-CN" altLang="en-US" dirty="0"/>
            </a:p>
          </p:txBody>
        </p:sp>
        <p:graphicFrame>
          <p:nvGraphicFramePr>
            <p:cNvPr id="20526" name="Object 37"/>
            <p:cNvGraphicFramePr/>
            <p:nvPr/>
          </p:nvGraphicFramePr>
          <p:xfrm>
            <a:off x="1155" y="2936"/>
            <a:ext cx="456" cy="1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9836" name="公式" r:id="rId19" imgW="723900" imgH="228600" progId="Equation.3">
                    <p:embed/>
                  </p:oleObj>
                </mc:Choice>
                <mc:Fallback>
                  <p:oleObj name="公式" r:id="rId19" imgW="723900" imgH="228600" progId="Equation.3">
                    <p:embed/>
                    <p:pic>
                      <p:nvPicPr>
                        <p:cNvPr id="0" name="图片 279835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5" y="2936"/>
                          <a:ext cx="456" cy="1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6294" name="Line 38"/>
            <p:cNvSpPr>
              <a:spLocks noChangeShapeType="1"/>
            </p:cNvSpPr>
            <p:nvPr/>
          </p:nvSpPr>
          <p:spPr bwMode="auto">
            <a:xfrm>
              <a:off x="1505" y="2933"/>
              <a:ext cx="10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graphicFrame>
          <p:nvGraphicFramePr>
            <p:cNvPr id="20528" name="Object 39"/>
            <p:cNvGraphicFramePr/>
            <p:nvPr/>
          </p:nvGraphicFramePr>
          <p:xfrm>
            <a:off x="1641" y="2842"/>
            <a:ext cx="184" cy="2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9837" name="公式" r:id="rId21" imgW="292100" imgH="381000" progId="Equation.3">
                    <p:embed/>
                  </p:oleObj>
                </mc:Choice>
                <mc:Fallback>
                  <p:oleObj name="公式" r:id="rId21" imgW="292100" imgH="381000" progId="Equation.3">
                    <p:embed/>
                    <p:pic>
                      <p:nvPicPr>
                        <p:cNvPr id="0" name="图片 279836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41" y="2842"/>
                          <a:ext cx="184" cy="24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29" name="Object 40"/>
            <p:cNvGraphicFramePr/>
            <p:nvPr/>
          </p:nvGraphicFramePr>
          <p:xfrm>
            <a:off x="2295" y="2902"/>
            <a:ext cx="472" cy="2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9838" name="公式" r:id="rId23" imgW="748665" imgH="342900" progId="Equation.3">
                    <p:embed/>
                  </p:oleObj>
                </mc:Choice>
                <mc:Fallback>
                  <p:oleObj name="公式" r:id="rId23" imgW="748665" imgH="342900" progId="Equation.3">
                    <p:embed/>
                    <p:pic>
                      <p:nvPicPr>
                        <p:cNvPr id="0" name="图片 279837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95" y="2902"/>
                          <a:ext cx="472" cy="2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6297" name="Group 41"/>
          <p:cNvGrpSpPr/>
          <p:nvPr/>
        </p:nvGrpSpPr>
        <p:grpSpPr bwMode="auto">
          <a:xfrm>
            <a:off x="533400" y="1114425"/>
            <a:ext cx="3038475" cy="466725"/>
            <a:chOff x="336" y="702"/>
            <a:chExt cx="1914" cy="294"/>
          </a:xfrm>
        </p:grpSpPr>
        <p:grpSp>
          <p:nvGrpSpPr>
            <p:cNvPr id="20518" name="Group 42"/>
            <p:cNvGrpSpPr/>
            <p:nvPr/>
          </p:nvGrpSpPr>
          <p:grpSpPr bwMode="auto">
            <a:xfrm>
              <a:off x="336" y="702"/>
              <a:ext cx="1914" cy="294"/>
              <a:chOff x="336" y="702"/>
              <a:chExt cx="1914" cy="294"/>
            </a:xfrm>
          </p:grpSpPr>
          <p:sp>
            <p:nvSpPr>
              <p:cNvPr id="96299" name="Rectangle 43"/>
              <p:cNvSpPr>
                <a:spLocks noChangeArrowheads="1"/>
              </p:cNvSpPr>
              <p:nvPr/>
            </p:nvSpPr>
            <p:spPr bwMode="auto">
              <a:xfrm>
                <a:off x="336" y="702"/>
                <a:ext cx="474" cy="28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lIns="90000" tIns="46800" rIns="90000" bIns="46800"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kumimoji="1" lang="zh-CN" altLang="en-US">
                    <a:solidFill>
                      <a:srgbClr val="0000FF"/>
                    </a:solidFill>
                  </a:rPr>
                  <a:t>解</a:t>
                </a:r>
                <a:endParaRPr kumimoji="1" lang="zh-CN" alt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96300" name="Rectangle 44"/>
              <p:cNvSpPr>
                <a:spLocks noChangeArrowheads="1"/>
              </p:cNvSpPr>
              <p:nvPr/>
            </p:nvSpPr>
            <p:spPr bwMode="auto">
              <a:xfrm>
                <a:off x="660" y="707"/>
                <a:ext cx="716" cy="28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lIns="90000" tIns="46800" rIns="90000" bIns="46800">
                <a:spAutoFit/>
              </a:bodyPr>
              <a:lstStyle/>
              <a:p>
                <a:pPr>
                  <a:spcBef>
                    <a:spcPct val="20000"/>
                  </a:spcBef>
                  <a:defRPr/>
                </a:pPr>
                <a:r>
                  <a:rPr kumimoji="1" lang="zh-CN" altLang="en-US"/>
                  <a:t>由</a:t>
                </a:r>
                <a:endParaRPr kumimoji="1" lang="zh-CN" altLang="en-US"/>
              </a:p>
            </p:txBody>
          </p:sp>
          <p:graphicFrame>
            <p:nvGraphicFramePr>
              <p:cNvPr id="20522" name="Object 45"/>
              <p:cNvGraphicFramePr/>
              <p:nvPr/>
            </p:nvGraphicFramePr>
            <p:xfrm>
              <a:off x="951" y="818"/>
              <a:ext cx="456" cy="14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79839" name="公式" r:id="rId25" imgW="723900" imgH="228600" progId="Equation.3">
                      <p:embed/>
                    </p:oleObj>
                  </mc:Choice>
                  <mc:Fallback>
                    <p:oleObj name="公式" r:id="rId25" imgW="723900" imgH="228600" progId="Equation.3">
                      <p:embed/>
                      <p:pic>
                        <p:nvPicPr>
                          <p:cNvPr id="0" name="图片 279838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2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951" y="818"/>
                            <a:ext cx="456" cy="14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0523" name="Object 46"/>
              <p:cNvGraphicFramePr/>
              <p:nvPr/>
            </p:nvGraphicFramePr>
            <p:xfrm>
              <a:off x="1425" y="718"/>
              <a:ext cx="184" cy="24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79840" name="公式" r:id="rId27" imgW="292100" imgH="381000" progId="Equation.3">
                      <p:embed/>
                    </p:oleObj>
                  </mc:Choice>
                  <mc:Fallback>
                    <p:oleObj name="公式" r:id="rId27" imgW="292100" imgH="381000" progId="Equation.3">
                      <p:embed/>
                      <p:pic>
                        <p:nvPicPr>
                          <p:cNvPr id="0" name="图片 279839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425" y="718"/>
                            <a:ext cx="184" cy="24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0524" name="Object 47"/>
              <p:cNvGraphicFramePr/>
              <p:nvPr/>
            </p:nvGraphicFramePr>
            <p:xfrm>
              <a:off x="1666" y="723"/>
              <a:ext cx="584" cy="27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79841" name="公式" r:id="rId28" imgW="927100" imgH="431800" progId="Equation.3">
                      <p:embed/>
                    </p:oleObj>
                  </mc:Choice>
                  <mc:Fallback>
                    <p:oleObj name="公式" r:id="rId28" imgW="927100" imgH="431800" progId="Equation.3">
                      <p:embed/>
                      <p:pic>
                        <p:nvPicPr>
                          <p:cNvPr id="0" name="图片 279840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2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666" y="723"/>
                            <a:ext cx="584" cy="27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96304" name="Line 48"/>
            <p:cNvSpPr>
              <a:spLocks noChangeShapeType="1"/>
            </p:cNvSpPr>
            <p:nvPr/>
          </p:nvSpPr>
          <p:spPr bwMode="auto">
            <a:xfrm>
              <a:off x="1301" y="815"/>
              <a:ext cx="10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96305" name="Group 49"/>
          <p:cNvGrpSpPr/>
          <p:nvPr/>
        </p:nvGrpSpPr>
        <p:grpSpPr bwMode="auto">
          <a:xfrm>
            <a:off x="533400" y="533400"/>
            <a:ext cx="6705600" cy="490538"/>
            <a:chOff x="336" y="336"/>
            <a:chExt cx="4224" cy="309"/>
          </a:xfrm>
        </p:grpSpPr>
        <p:sp>
          <p:nvSpPr>
            <p:cNvPr id="96306" name="Rectangle 50"/>
            <p:cNvSpPr>
              <a:spLocks noChangeArrowheads="1"/>
            </p:cNvSpPr>
            <p:nvPr/>
          </p:nvSpPr>
          <p:spPr bwMode="auto">
            <a:xfrm>
              <a:off x="648" y="354"/>
              <a:ext cx="3912" cy="29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1" lang="zh-CN" altLang="en-US" dirty="0"/>
                <a:t>讨论函数                的可导性与解析性。</a:t>
              </a:r>
              <a:endParaRPr kumimoji="1" lang="zh-CN" altLang="en-US" dirty="0"/>
            </a:p>
          </p:txBody>
        </p:sp>
        <p:sp>
          <p:nvSpPr>
            <p:cNvPr id="96307" name="Rectangle 51"/>
            <p:cNvSpPr>
              <a:spLocks noChangeArrowheads="1"/>
            </p:cNvSpPr>
            <p:nvPr/>
          </p:nvSpPr>
          <p:spPr bwMode="auto">
            <a:xfrm>
              <a:off x="336" y="336"/>
              <a:ext cx="474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1" lang="zh-CN" altLang="en-US">
                  <a:solidFill>
                    <a:srgbClr val="0000FF"/>
                  </a:solidFill>
                </a:rPr>
                <a:t>例</a:t>
              </a:r>
              <a:endParaRPr kumimoji="1"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96308" name="Line 52"/>
            <p:cNvSpPr>
              <a:spLocks noChangeShapeType="1"/>
            </p:cNvSpPr>
            <p:nvPr/>
          </p:nvSpPr>
          <p:spPr bwMode="auto">
            <a:xfrm>
              <a:off x="1866" y="432"/>
              <a:ext cx="10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graphicFrame>
          <p:nvGraphicFramePr>
            <p:cNvPr id="20516" name="Object 53"/>
            <p:cNvGraphicFramePr/>
            <p:nvPr/>
          </p:nvGraphicFramePr>
          <p:xfrm>
            <a:off x="2002" y="341"/>
            <a:ext cx="184" cy="2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9842" name="公式" r:id="rId30" imgW="292100" imgH="381000" progId="Equation.3">
                    <p:embed/>
                  </p:oleObj>
                </mc:Choice>
                <mc:Fallback>
                  <p:oleObj name="公式" r:id="rId30" imgW="292100" imgH="381000" progId="Equation.3">
                    <p:embed/>
                    <p:pic>
                      <p:nvPicPr>
                        <p:cNvPr id="0" name="图片 279841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02" y="341"/>
                          <a:ext cx="184" cy="24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17" name="Object 54"/>
            <p:cNvGraphicFramePr/>
            <p:nvPr/>
          </p:nvGraphicFramePr>
          <p:xfrm>
            <a:off x="1516" y="435"/>
            <a:ext cx="456" cy="1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9843" name="Equation" r:id="rId31" imgW="723900" imgH="228600" progId="Equation.DSMT4">
                    <p:embed/>
                  </p:oleObj>
                </mc:Choice>
                <mc:Fallback>
                  <p:oleObj name="Equation" r:id="rId31" imgW="723900" imgH="228600" progId="Equation.DSMT4">
                    <p:embed/>
                    <p:pic>
                      <p:nvPicPr>
                        <p:cNvPr id="0" name="图片 279842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16" y="435"/>
                          <a:ext cx="456" cy="1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20511" name="Picture 55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5980113"/>
            <a:ext cx="219075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96312" name="Rectangle 56"/>
          <p:cNvSpPr>
            <a:spLocks noChangeArrowheads="1"/>
          </p:cNvSpPr>
          <p:nvPr/>
        </p:nvSpPr>
        <p:spPr bwMode="auto">
          <a:xfrm>
            <a:off x="5627688" y="4535488"/>
            <a:ext cx="217487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zh-CN" altLang="en-US" u="sng">
                <a:solidFill>
                  <a:srgbClr val="006600"/>
                </a:solidFill>
                <a:ea typeface="楷体" panose="02010609060101010101" charset="-122"/>
                <a:cs typeface="楷体" panose="02010609060101010101" charset="-122"/>
              </a:rPr>
              <a:t>处处不解析</a:t>
            </a:r>
            <a:r>
              <a:rPr kumimoji="1" lang="zh-CN" altLang="en-US"/>
              <a:t>。  </a:t>
            </a:r>
            <a:endParaRPr kumimoji="1"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6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96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96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96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000"/>
                                        <p:tgtEl>
                                          <p:spTgt spid="96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1000"/>
                                        <p:tgtEl>
                                          <p:spTgt spid="96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1000"/>
                                        <p:tgtEl>
                                          <p:spTgt spid="96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96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96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96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96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89" grpId="0"/>
      <p:bldP spid="9631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5" name="Picture 2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505075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06" name="Picture 3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503488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07" name="Picture 4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667250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08" name="Picture 5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665663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09" name="Picture 6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915150" y="28797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10" name="Picture 7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915150" y="28781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11" name="Picture 8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12" name="Picture 9" descr="xsf"/>
          <p:cNvPicPr>
            <a:picLocks noChangeAspect="1" noChangeArrowheads="1"/>
          </p:cNvPicPr>
          <p:nvPr/>
        </p:nvPicPr>
        <p:blipFill>
          <a:blip r:embed="rId1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13" name="Picture 10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14" name="Picture 11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15" name="Picture 12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770688" y="14509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16" name="Picture 13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769100" y="14493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17" name="Picture 14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18" name="Picture 15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19" name="Picture 16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20" name="Picture 17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21" name="Picture 18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49561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22" name="Picture 19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49545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23" name="Picture 20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4953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24" name="Picture 21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7333" name="Group 53"/>
          <p:cNvGrpSpPr/>
          <p:nvPr/>
        </p:nvGrpSpPr>
        <p:grpSpPr bwMode="auto">
          <a:xfrm>
            <a:off x="1998663" y="2849563"/>
            <a:ext cx="2543175" cy="793750"/>
            <a:chOff x="1067" y="1795"/>
            <a:chExt cx="1602" cy="500"/>
          </a:xfrm>
        </p:grpSpPr>
        <p:graphicFrame>
          <p:nvGraphicFramePr>
            <p:cNvPr id="21554" name="Object 23"/>
            <p:cNvGraphicFramePr/>
            <p:nvPr/>
          </p:nvGraphicFramePr>
          <p:xfrm>
            <a:off x="1957" y="1799"/>
            <a:ext cx="712" cy="4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0767" name="公式" r:id="rId3" imgW="1130300" imgH="787400" progId="Equation.3">
                    <p:embed/>
                  </p:oleObj>
                </mc:Choice>
                <mc:Fallback>
                  <p:oleObj name="公式" r:id="rId3" imgW="1130300" imgH="787400" progId="Equation.3">
                    <p:embed/>
                    <p:pic>
                      <p:nvPicPr>
                        <p:cNvPr id="0" name="图片 280766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57" y="1799"/>
                          <a:ext cx="712" cy="4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55" name="Object 24"/>
            <p:cNvGraphicFramePr/>
            <p:nvPr/>
          </p:nvGraphicFramePr>
          <p:xfrm>
            <a:off x="1067" y="1795"/>
            <a:ext cx="601" cy="4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0768" name="公式" r:id="rId5" imgW="951865" imgH="723900" progId="Equation.3">
                    <p:embed/>
                  </p:oleObj>
                </mc:Choice>
                <mc:Fallback>
                  <p:oleObj name="公式" r:id="rId5" imgW="951865" imgH="723900" progId="Equation.3">
                    <p:embed/>
                    <p:pic>
                      <p:nvPicPr>
                        <p:cNvPr id="0" name="图片 280767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67" y="1795"/>
                          <a:ext cx="601" cy="4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7305" name="Group 25"/>
          <p:cNvGrpSpPr/>
          <p:nvPr/>
        </p:nvGrpSpPr>
        <p:grpSpPr bwMode="auto">
          <a:xfrm>
            <a:off x="1828800" y="1835150"/>
            <a:ext cx="2368550" cy="787400"/>
            <a:chOff x="960" y="1156"/>
            <a:chExt cx="1492" cy="496"/>
          </a:xfrm>
        </p:grpSpPr>
        <p:graphicFrame>
          <p:nvGraphicFramePr>
            <p:cNvPr id="21552" name="Object 26"/>
            <p:cNvGraphicFramePr/>
            <p:nvPr/>
          </p:nvGraphicFramePr>
          <p:xfrm>
            <a:off x="960" y="1159"/>
            <a:ext cx="728" cy="4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0769" name="公式" r:id="rId7" imgW="1155700" imgH="723900" progId="Equation.3">
                    <p:embed/>
                  </p:oleObj>
                </mc:Choice>
                <mc:Fallback>
                  <p:oleObj name="公式" r:id="rId7" imgW="1155700" imgH="723900" progId="Equation.3">
                    <p:embed/>
                    <p:pic>
                      <p:nvPicPr>
                        <p:cNvPr id="0" name="图片 280768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0" y="1159"/>
                          <a:ext cx="728" cy="4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53" name="Object 27"/>
            <p:cNvGraphicFramePr/>
            <p:nvPr/>
          </p:nvGraphicFramePr>
          <p:xfrm>
            <a:off x="1852" y="1156"/>
            <a:ext cx="600" cy="4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0770" name="公式" r:id="rId9" imgW="951865" imgH="786765" progId="Equation.3">
                    <p:embed/>
                  </p:oleObj>
                </mc:Choice>
                <mc:Fallback>
                  <p:oleObj name="公式" r:id="rId9" imgW="951865" imgH="786765" progId="Equation.3">
                    <p:embed/>
                    <p:pic>
                      <p:nvPicPr>
                        <p:cNvPr id="0" name="图片 280769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52" y="1156"/>
                          <a:ext cx="600" cy="4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7308" name="Group 28"/>
          <p:cNvGrpSpPr/>
          <p:nvPr/>
        </p:nvGrpSpPr>
        <p:grpSpPr bwMode="auto">
          <a:xfrm>
            <a:off x="533400" y="533400"/>
            <a:ext cx="7291388" cy="490538"/>
            <a:chOff x="336" y="336"/>
            <a:chExt cx="4593" cy="309"/>
          </a:xfrm>
        </p:grpSpPr>
        <p:sp>
          <p:nvSpPr>
            <p:cNvPr id="97309" name="Rectangle 29"/>
            <p:cNvSpPr>
              <a:spLocks noChangeArrowheads="1"/>
            </p:cNvSpPr>
            <p:nvPr/>
          </p:nvSpPr>
          <p:spPr bwMode="auto">
            <a:xfrm>
              <a:off x="648" y="354"/>
              <a:ext cx="4281" cy="29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1" lang="zh-CN" altLang="en-US" dirty="0"/>
                <a:t>讨论函数                            的可导性与解析性。</a:t>
              </a:r>
              <a:endParaRPr kumimoji="1" lang="zh-CN" altLang="en-US" dirty="0"/>
            </a:p>
          </p:txBody>
        </p:sp>
        <p:sp>
          <p:nvSpPr>
            <p:cNvPr id="97310" name="Rectangle 30"/>
            <p:cNvSpPr>
              <a:spLocks noChangeArrowheads="1"/>
            </p:cNvSpPr>
            <p:nvPr/>
          </p:nvSpPr>
          <p:spPr bwMode="auto">
            <a:xfrm>
              <a:off x="336" y="336"/>
              <a:ext cx="493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1" lang="zh-CN" altLang="en-US">
                  <a:solidFill>
                    <a:srgbClr val="0000FF"/>
                  </a:solidFill>
                </a:rPr>
                <a:t>例</a:t>
              </a:r>
              <a:endParaRPr kumimoji="1" lang="zh-CN" altLang="en-US">
                <a:solidFill>
                  <a:srgbClr val="0000FF"/>
                </a:solidFill>
              </a:endParaRPr>
            </a:p>
          </p:txBody>
        </p:sp>
        <p:graphicFrame>
          <p:nvGraphicFramePr>
            <p:cNvPr id="21551" name="Object 31"/>
            <p:cNvGraphicFramePr/>
            <p:nvPr/>
          </p:nvGraphicFramePr>
          <p:xfrm>
            <a:off x="1500" y="355"/>
            <a:ext cx="1248" cy="2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0771" name="公式" r:id="rId11" imgW="1981200" imgH="431800" progId="Equation.3">
                    <p:embed/>
                  </p:oleObj>
                </mc:Choice>
                <mc:Fallback>
                  <p:oleObj name="公式" r:id="rId11" imgW="1981200" imgH="431800" progId="Equation.3">
                    <p:embed/>
                    <p:pic>
                      <p:nvPicPr>
                        <p:cNvPr id="0" name="图片 280770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00" y="355"/>
                          <a:ext cx="1248" cy="2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97312" name="Object 32"/>
          <p:cNvGraphicFramePr/>
          <p:nvPr/>
        </p:nvGraphicFramePr>
        <p:xfrm>
          <a:off x="4984750" y="2840038"/>
          <a:ext cx="1384300" cy="280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0772" name="公式" r:id="rId13" imgW="1384300" imgH="279400" progId="Equation.3">
                  <p:embed/>
                </p:oleObj>
              </mc:Choice>
              <mc:Fallback>
                <p:oleObj name="公式" r:id="rId13" imgW="1384300" imgH="279400" progId="Equation.3">
                  <p:embed/>
                  <p:pic>
                    <p:nvPicPr>
                      <p:cNvPr id="0" name="图片 280771"/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84750" y="2840038"/>
                        <a:ext cx="1384300" cy="280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7313" name="Rectangle 33"/>
          <p:cNvSpPr>
            <a:spLocks noChangeArrowheads="1"/>
          </p:cNvSpPr>
          <p:nvPr/>
        </p:nvSpPr>
        <p:spPr bwMode="auto">
          <a:xfrm>
            <a:off x="4875213" y="2201863"/>
            <a:ext cx="23622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kumimoji="1" lang="zh-CN" altLang="en-US"/>
              <a:t>由</a:t>
            </a:r>
            <a:r>
              <a:rPr kumimoji="1" lang="zh-CN" altLang="en-US" sz="1400" baseline="-25000"/>
              <a:t> </a:t>
            </a:r>
            <a:r>
              <a:rPr kumimoji="1" lang="en-US" altLang="zh-CN" i="1" u="sng">
                <a:solidFill>
                  <a:srgbClr val="A50021"/>
                </a:solidFill>
                <a:ea typeface="楷体" panose="02010609060101010101" charset="-122"/>
                <a:cs typeface="楷体" panose="02010609060101010101" charset="-122"/>
              </a:rPr>
              <a:t>C</a:t>
            </a:r>
            <a:r>
              <a:rPr kumimoji="1" lang="en-US" altLang="zh-CN" sz="1600" i="1" u="sng">
                <a:solidFill>
                  <a:srgbClr val="A50021"/>
                </a:solidFill>
                <a:ea typeface="楷体" panose="02010609060101010101" charset="-122"/>
                <a:cs typeface="楷体" panose="02010609060101010101" charset="-122"/>
              </a:rPr>
              <a:t> </a:t>
            </a:r>
            <a:r>
              <a:rPr kumimoji="1" lang="en-US" altLang="zh-CN" u="sng">
                <a:solidFill>
                  <a:srgbClr val="A50021"/>
                </a:solidFill>
                <a:latin typeface="宋体" panose="02010600030101010101" charset="-122"/>
              </a:rPr>
              <a:t>-</a:t>
            </a:r>
            <a:r>
              <a:rPr kumimoji="1" lang="en-US" altLang="zh-CN" sz="1200" u="sng">
                <a:solidFill>
                  <a:srgbClr val="A50021"/>
                </a:solidFill>
                <a:ea typeface="楷体" panose="02010609060101010101" charset="-122"/>
                <a:cs typeface="楷体" panose="02010609060101010101" charset="-122"/>
              </a:rPr>
              <a:t> </a:t>
            </a:r>
            <a:r>
              <a:rPr kumimoji="1" lang="en-US" altLang="zh-CN" i="1" u="sng">
                <a:solidFill>
                  <a:srgbClr val="A50021"/>
                </a:solidFill>
                <a:ea typeface="楷体" panose="02010609060101010101" charset="-122"/>
                <a:cs typeface="楷体" panose="02010609060101010101" charset="-122"/>
              </a:rPr>
              <a:t>R</a:t>
            </a:r>
            <a:r>
              <a:rPr kumimoji="1" lang="en-US" altLang="zh-CN" sz="1200" u="sng">
                <a:solidFill>
                  <a:srgbClr val="A50021"/>
                </a:solidFill>
                <a:ea typeface="楷体" panose="02010609060101010101" charset="-122"/>
                <a:cs typeface="楷体" panose="02010609060101010101" charset="-122"/>
              </a:rPr>
              <a:t> </a:t>
            </a:r>
            <a:r>
              <a:rPr kumimoji="1" lang="zh-CN" altLang="en-US" u="sng">
                <a:solidFill>
                  <a:srgbClr val="A50021"/>
                </a:solidFill>
                <a:ea typeface="楷体" panose="02010609060101010101" charset="-122"/>
                <a:cs typeface="楷体" panose="02010609060101010101" charset="-122"/>
              </a:rPr>
              <a:t>方程</a:t>
            </a:r>
            <a:r>
              <a:rPr kumimoji="1" lang="zh-CN" altLang="en-US"/>
              <a:t>，</a:t>
            </a:r>
            <a:endParaRPr kumimoji="1" lang="zh-CN" altLang="en-US"/>
          </a:p>
        </p:txBody>
      </p:sp>
      <p:graphicFrame>
        <p:nvGraphicFramePr>
          <p:cNvPr id="97314" name="Object 34"/>
          <p:cNvGraphicFramePr/>
          <p:nvPr/>
        </p:nvGraphicFramePr>
        <p:xfrm>
          <a:off x="4418013" y="1816100"/>
          <a:ext cx="342900" cy="177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0773" name="公式" r:id="rId15" imgW="342900" imgH="1765300" progId="Equation.3">
                  <p:embed/>
                </p:oleObj>
              </mc:Choice>
              <mc:Fallback>
                <p:oleObj name="公式" r:id="rId15" imgW="342900" imgH="1765300" progId="Equation.3">
                  <p:embed/>
                  <p:pic>
                    <p:nvPicPr>
                      <p:cNvPr id="0" name="图片 280772"/>
                      <p:cNvPicPr>
                        <a:picLocks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8013" y="1816100"/>
                        <a:ext cx="342900" cy="177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7315" name="Group 35"/>
          <p:cNvGrpSpPr/>
          <p:nvPr/>
        </p:nvGrpSpPr>
        <p:grpSpPr bwMode="auto">
          <a:xfrm>
            <a:off x="533400" y="1119188"/>
            <a:ext cx="3971925" cy="471487"/>
            <a:chOff x="336" y="705"/>
            <a:chExt cx="2502" cy="297"/>
          </a:xfrm>
        </p:grpSpPr>
        <p:sp>
          <p:nvSpPr>
            <p:cNvPr id="97316" name="Rectangle 36"/>
            <p:cNvSpPr>
              <a:spLocks noChangeArrowheads="1"/>
            </p:cNvSpPr>
            <p:nvPr/>
          </p:nvSpPr>
          <p:spPr bwMode="auto">
            <a:xfrm>
              <a:off x="336" y="709"/>
              <a:ext cx="493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1" lang="zh-CN" altLang="en-US">
                  <a:solidFill>
                    <a:srgbClr val="0000FF"/>
                  </a:solidFill>
                </a:rPr>
                <a:t>解</a:t>
              </a:r>
              <a:endParaRPr kumimoji="1"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97317" name="Rectangle 37"/>
            <p:cNvSpPr>
              <a:spLocks noChangeArrowheads="1"/>
            </p:cNvSpPr>
            <p:nvPr/>
          </p:nvSpPr>
          <p:spPr bwMode="auto">
            <a:xfrm>
              <a:off x="659" y="706"/>
              <a:ext cx="548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20000"/>
                </a:spcBef>
                <a:defRPr/>
              </a:pPr>
              <a:r>
                <a:rPr kumimoji="1" lang="zh-CN" altLang="en-US"/>
                <a:t>由</a:t>
              </a:r>
              <a:endParaRPr kumimoji="1" lang="zh-CN" altLang="en-US"/>
            </a:p>
          </p:txBody>
        </p:sp>
        <p:graphicFrame>
          <p:nvGraphicFramePr>
            <p:cNvPr id="21547" name="Object 38"/>
            <p:cNvGraphicFramePr/>
            <p:nvPr/>
          </p:nvGraphicFramePr>
          <p:xfrm>
            <a:off x="937" y="728"/>
            <a:ext cx="1200" cy="2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0774" name="公式" r:id="rId17" imgW="1905000" imgH="431800" progId="Equation.3">
                    <p:embed/>
                  </p:oleObj>
                </mc:Choice>
                <mc:Fallback>
                  <p:oleObj name="公式" r:id="rId17" imgW="1905000" imgH="431800" progId="Equation.3">
                    <p:embed/>
                    <p:pic>
                      <p:nvPicPr>
                        <p:cNvPr id="0" name="图片 280773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37" y="728"/>
                          <a:ext cx="1200" cy="2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7319" name="Rectangle 39"/>
            <p:cNvSpPr>
              <a:spLocks noChangeArrowheads="1"/>
            </p:cNvSpPr>
            <p:nvPr/>
          </p:nvSpPr>
          <p:spPr bwMode="auto">
            <a:xfrm>
              <a:off x="2176" y="705"/>
              <a:ext cx="662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20000"/>
                </a:spcBef>
                <a:defRPr/>
              </a:pPr>
              <a:r>
                <a:rPr kumimoji="1" lang="zh-CN" altLang="en-US"/>
                <a:t>有</a:t>
              </a:r>
              <a:endParaRPr kumimoji="1" lang="zh-CN" altLang="en-US"/>
            </a:p>
          </p:txBody>
        </p:sp>
      </p:grpSp>
      <p:sp>
        <p:nvSpPr>
          <p:cNvPr id="97320" name="Rectangle 40"/>
          <p:cNvSpPr>
            <a:spLocks noChangeArrowheads="1"/>
          </p:cNvSpPr>
          <p:nvPr/>
        </p:nvSpPr>
        <p:spPr bwMode="auto">
          <a:xfrm>
            <a:off x="7010400" y="3876675"/>
            <a:ext cx="2133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kumimoji="1" lang="zh-CN" altLang="en-US" u="sng">
                <a:solidFill>
                  <a:srgbClr val="008000"/>
                </a:solidFill>
                <a:ea typeface="楷体" panose="02010609060101010101" charset="-122"/>
                <a:cs typeface="楷体" panose="02010609060101010101" charset="-122"/>
              </a:rPr>
              <a:t>处处不解析</a:t>
            </a:r>
            <a:r>
              <a:rPr kumimoji="1" lang="zh-CN" altLang="en-US">
                <a:ea typeface="楷体" panose="02010609060101010101" charset="-122"/>
                <a:cs typeface="楷体" panose="02010609060101010101" charset="-122"/>
              </a:rPr>
              <a:t>。</a:t>
            </a:r>
            <a:endParaRPr kumimoji="1" lang="zh-CN" altLang="en-US">
              <a:ea typeface="楷体" panose="02010609060101010101" charset="-122"/>
              <a:cs typeface="楷体" panose="02010609060101010101" charset="-122"/>
            </a:endParaRPr>
          </a:p>
        </p:txBody>
      </p:sp>
      <p:grpSp>
        <p:nvGrpSpPr>
          <p:cNvPr id="97321" name="Group 41"/>
          <p:cNvGrpSpPr/>
          <p:nvPr/>
        </p:nvGrpSpPr>
        <p:grpSpPr bwMode="auto">
          <a:xfrm>
            <a:off x="1047750" y="3886200"/>
            <a:ext cx="6813550" cy="477838"/>
            <a:chOff x="660" y="2448"/>
            <a:chExt cx="4292" cy="301"/>
          </a:xfrm>
        </p:grpSpPr>
        <p:sp>
          <p:nvSpPr>
            <p:cNvPr id="97322" name="Rectangle 42"/>
            <p:cNvSpPr>
              <a:spLocks noChangeArrowheads="1"/>
            </p:cNvSpPr>
            <p:nvPr/>
          </p:nvSpPr>
          <p:spPr bwMode="auto">
            <a:xfrm>
              <a:off x="660" y="2458"/>
              <a:ext cx="4292" cy="29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1" lang="zh-CN" altLang="en-US" dirty="0"/>
                <a:t>所以                            仅在直线           上可导， </a:t>
              </a:r>
              <a:endParaRPr kumimoji="1" lang="zh-CN" altLang="en-US" dirty="0"/>
            </a:p>
          </p:txBody>
        </p:sp>
        <p:graphicFrame>
          <p:nvGraphicFramePr>
            <p:cNvPr id="21543" name="Object 43"/>
            <p:cNvGraphicFramePr/>
            <p:nvPr/>
          </p:nvGraphicFramePr>
          <p:xfrm>
            <a:off x="3275" y="2544"/>
            <a:ext cx="456" cy="1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0775" name="公式" r:id="rId19" imgW="723900" imgH="279400" progId="Equation.3">
                    <p:embed/>
                  </p:oleObj>
                </mc:Choice>
                <mc:Fallback>
                  <p:oleObj name="公式" r:id="rId19" imgW="723900" imgH="279400" progId="Equation.3">
                    <p:embed/>
                    <p:pic>
                      <p:nvPicPr>
                        <p:cNvPr id="0" name="图片 28077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75" y="2544"/>
                          <a:ext cx="456" cy="1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44" name="Object 44"/>
            <p:cNvGraphicFramePr/>
            <p:nvPr/>
          </p:nvGraphicFramePr>
          <p:xfrm>
            <a:off x="1151" y="2448"/>
            <a:ext cx="1248" cy="2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0776" name="公式" r:id="rId21" imgW="1981200" imgH="431800" progId="Equation.3">
                    <p:embed/>
                  </p:oleObj>
                </mc:Choice>
                <mc:Fallback>
                  <p:oleObj name="公式" r:id="rId21" imgW="1981200" imgH="431800" progId="Equation.3">
                    <p:embed/>
                    <p:pic>
                      <p:nvPicPr>
                        <p:cNvPr id="0" name="图片 280775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1" y="2448"/>
                          <a:ext cx="1248" cy="2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7334" name="Group 54"/>
          <p:cNvGrpSpPr/>
          <p:nvPr/>
        </p:nvGrpSpPr>
        <p:grpSpPr bwMode="auto">
          <a:xfrm>
            <a:off x="7258050" y="1247775"/>
            <a:ext cx="1755775" cy="1936750"/>
            <a:chOff x="4572" y="786"/>
            <a:chExt cx="1106" cy="1220"/>
          </a:xfrm>
        </p:grpSpPr>
        <p:sp>
          <p:nvSpPr>
            <p:cNvPr id="97326" name="Line 46"/>
            <p:cNvSpPr>
              <a:spLocks noChangeShapeType="1"/>
            </p:cNvSpPr>
            <p:nvPr/>
          </p:nvSpPr>
          <p:spPr bwMode="auto">
            <a:xfrm>
              <a:off x="4572" y="1530"/>
              <a:ext cx="972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tailEnd type="stealth" w="med" len="lg"/>
            </a:ln>
            <a:effectLst/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7327" name="Line 47"/>
            <p:cNvSpPr>
              <a:spLocks noChangeShapeType="1"/>
            </p:cNvSpPr>
            <p:nvPr/>
          </p:nvSpPr>
          <p:spPr bwMode="auto">
            <a:xfrm rot="-5400000">
              <a:off x="4376" y="1454"/>
              <a:ext cx="1104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tailEnd type="stealth" w="med" len="lg"/>
            </a:ln>
            <a:effectLst/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7328" name="Line 48"/>
            <p:cNvSpPr>
              <a:spLocks noChangeAspect="1" noChangeShapeType="1"/>
            </p:cNvSpPr>
            <p:nvPr/>
          </p:nvSpPr>
          <p:spPr bwMode="auto">
            <a:xfrm flipH="1">
              <a:off x="4638" y="1133"/>
              <a:ext cx="690" cy="697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</a:ln>
            <a:effectLst/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7329" name="Rectangle 49"/>
            <p:cNvSpPr>
              <a:spLocks noChangeArrowheads="1"/>
            </p:cNvSpPr>
            <p:nvPr/>
          </p:nvSpPr>
          <p:spPr bwMode="auto">
            <a:xfrm>
              <a:off x="5372" y="1489"/>
              <a:ext cx="306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en-US" altLang="zh-CN" i="1"/>
                <a:t>x</a:t>
              </a:r>
              <a:endParaRPr kumimoji="1" lang="en-US" altLang="zh-CN" i="1"/>
            </a:p>
          </p:txBody>
        </p:sp>
        <p:sp>
          <p:nvSpPr>
            <p:cNvPr id="97330" name="Rectangle 50"/>
            <p:cNvSpPr>
              <a:spLocks noChangeArrowheads="1"/>
            </p:cNvSpPr>
            <p:nvPr/>
          </p:nvSpPr>
          <p:spPr bwMode="auto">
            <a:xfrm>
              <a:off x="4939" y="786"/>
              <a:ext cx="362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en-US" altLang="zh-CN" i="1"/>
                <a:t>y</a:t>
              </a:r>
              <a:endParaRPr kumimoji="1" lang="en-US" altLang="zh-CN" i="1"/>
            </a:p>
          </p:txBody>
        </p:sp>
        <p:graphicFrame>
          <p:nvGraphicFramePr>
            <p:cNvPr id="21541" name="Object 51"/>
            <p:cNvGraphicFramePr/>
            <p:nvPr/>
          </p:nvGraphicFramePr>
          <p:xfrm>
            <a:off x="5243" y="977"/>
            <a:ext cx="361" cy="1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0777" name="Equation" r:id="rId23" imgW="673100" imgH="279400" progId="Equation.DSMT4">
                    <p:embed/>
                  </p:oleObj>
                </mc:Choice>
                <mc:Fallback>
                  <p:oleObj name="Equation" r:id="rId23" imgW="673100" imgH="279400" progId="Equation.DSMT4">
                    <p:embed/>
                    <p:pic>
                      <p:nvPicPr>
                        <p:cNvPr id="0" name="图片 280776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43" y="977"/>
                          <a:ext cx="361" cy="1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21535" name="Picture 52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5980113"/>
            <a:ext cx="219075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7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97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97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000"/>
                                        <p:tgtEl>
                                          <p:spTgt spid="97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000"/>
                                        <p:tgtEl>
                                          <p:spTgt spid="97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97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97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97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97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97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313" grpId="0"/>
      <p:bldP spid="9732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29" name="Picture 2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200275" y="32718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30" name="Picture 3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32702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31" name="Picture 4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2450" y="32718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32" name="Picture 5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32702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33" name="Picture 6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2607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34" name="Picture 7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2591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35" name="Picture 8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18319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36" name="Picture 9" descr="xsf"/>
          <p:cNvPicPr>
            <a:picLocks noChangeAspect="1" noChangeArrowheads="1"/>
          </p:cNvPicPr>
          <p:nvPr/>
        </p:nvPicPr>
        <p:blipFill>
          <a:blip r:embed="rId1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18303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37" name="Picture 10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18319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38" name="Picture 11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18303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39" name="Picture 12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18319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40" name="Picture 13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18303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41" name="Picture 14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5060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42" name="Picture 15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50593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43" name="Picture 16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5060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44" name="Picture 17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50593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45" name="Picture 18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50704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46" name="Picture 19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50688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47" name="Picture 20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5334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48" name="Picture 21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98331" name="Rectangle 27"/>
          <p:cNvSpPr>
            <a:spLocks noChangeArrowheads="1"/>
          </p:cNvSpPr>
          <p:nvPr/>
        </p:nvSpPr>
        <p:spPr bwMode="auto">
          <a:xfrm>
            <a:off x="533400" y="1457325"/>
            <a:ext cx="77152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zh-CN" altLang="en-US">
                <a:solidFill>
                  <a:srgbClr val="0000FF"/>
                </a:solidFill>
              </a:rPr>
              <a:t>解</a:t>
            </a:r>
            <a:endParaRPr kumimoji="1" lang="zh-CN" altLang="en-US">
              <a:solidFill>
                <a:srgbClr val="0000FF"/>
              </a:solidFill>
            </a:endParaRPr>
          </a:p>
        </p:txBody>
      </p:sp>
      <p:sp>
        <p:nvSpPr>
          <p:cNvPr id="98333" name="Rectangle 29"/>
          <p:cNvSpPr>
            <a:spLocks noChangeArrowheads="1"/>
          </p:cNvSpPr>
          <p:nvPr/>
        </p:nvSpPr>
        <p:spPr bwMode="auto">
          <a:xfrm>
            <a:off x="4797425" y="1462088"/>
            <a:ext cx="773113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kumimoji="1" lang="zh-CN" altLang="en-US"/>
              <a:t>有</a:t>
            </a:r>
            <a:endParaRPr kumimoji="1" lang="zh-CN" altLang="en-US"/>
          </a:p>
        </p:txBody>
      </p:sp>
      <p:grpSp>
        <p:nvGrpSpPr>
          <p:cNvPr id="98369" name="Group 65"/>
          <p:cNvGrpSpPr/>
          <p:nvPr/>
        </p:nvGrpSpPr>
        <p:grpSpPr bwMode="auto">
          <a:xfrm>
            <a:off x="1046163" y="1463675"/>
            <a:ext cx="3667125" cy="457200"/>
            <a:chOff x="659" y="922"/>
            <a:chExt cx="2310" cy="288"/>
          </a:xfrm>
        </p:grpSpPr>
        <p:sp>
          <p:nvSpPr>
            <p:cNvPr id="98332" name="Rectangle 28"/>
            <p:cNvSpPr>
              <a:spLocks noChangeArrowheads="1"/>
            </p:cNvSpPr>
            <p:nvPr/>
          </p:nvSpPr>
          <p:spPr bwMode="auto">
            <a:xfrm>
              <a:off x="659" y="922"/>
              <a:ext cx="487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20000"/>
                </a:spcBef>
                <a:defRPr/>
              </a:pPr>
              <a:r>
                <a:rPr kumimoji="1" lang="zh-CN" altLang="en-US"/>
                <a:t>由</a:t>
              </a:r>
              <a:endParaRPr kumimoji="1" lang="zh-CN" altLang="en-US"/>
            </a:p>
          </p:txBody>
        </p:sp>
        <p:graphicFrame>
          <p:nvGraphicFramePr>
            <p:cNvPr id="22590" name="Object 30"/>
            <p:cNvGraphicFramePr/>
            <p:nvPr/>
          </p:nvGraphicFramePr>
          <p:xfrm>
            <a:off x="938" y="938"/>
            <a:ext cx="2031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1842" name="公式" r:id="rId3" imgW="3225800" imgH="431800" progId="Equation.3">
                    <p:embed/>
                  </p:oleObj>
                </mc:Choice>
                <mc:Fallback>
                  <p:oleObj name="公式" r:id="rId3" imgW="3225800" imgH="431800" progId="Equation.3">
                    <p:embed/>
                    <p:pic>
                      <p:nvPicPr>
                        <p:cNvPr id="0" name="图片 281841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38" y="938"/>
                          <a:ext cx="2031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8335" name="Group 31"/>
          <p:cNvGrpSpPr/>
          <p:nvPr/>
        </p:nvGrpSpPr>
        <p:grpSpPr bwMode="auto">
          <a:xfrm>
            <a:off x="1660525" y="2112963"/>
            <a:ext cx="3973513" cy="490537"/>
            <a:chOff x="998" y="1115"/>
            <a:chExt cx="2503" cy="309"/>
          </a:xfrm>
        </p:grpSpPr>
        <p:graphicFrame>
          <p:nvGraphicFramePr>
            <p:cNvPr id="22587" name="Object 32"/>
            <p:cNvGraphicFramePr/>
            <p:nvPr/>
          </p:nvGraphicFramePr>
          <p:xfrm>
            <a:off x="998" y="1115"/>
            <a:ext cx="1111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1843" name="公式" r:id="rId5" imgW="1764665" imgH="444500" progId="Equation.3">
                    <p:embed/>
                  </p:oleObj>
                </mc:Choice>
                <mc:Fallback>
                  <p:oleObj name="公式" r:id="rId5" imgW="1764665" imgH="444500" progId="Equation.3">
                    <p:embed/>
                    <p:pic>
                      <p:nvPicPr>
                        <p:cNvPr id="0" name="图片 281842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98" y="1115"/>
                          <a:ext cx="1111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88" name="Object 33"/>
            <p:cNvGraphicFramePr/>
            <p:nvPr/>
          </p:nvGraphicFramePr>
          <p:xfrm>
            <a:off x="2270" y="1120"/>
            <a:ext cx="1231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1844" name="公式" r:id="rId7" imgW="1955800" imgH="482600" progId="Equation.3">
                    <p:embed/>
                  </p:oleObj>
                </mc:Choice>
                <mc:Fallback>
                  <p:oleObj name="公式" r:id="rId7" imgW="1955800" imgH="482600" progId="Equation.3">
                    <p:embed/>
                    <p:pic>
                      <p:nvPicPr>
                        <p:cNvPr id="0" name="图片 281843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70" y="1120"/>
                          <a:ext cx="1231" cy="3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8338" name="Group 34"/>
          <p:cNvGrpSpPr/>
          <p:nvPr/>
        </p:nvGrpSpPr>
        <p:grpSpPr bwMode="auto">
          <a:xfrm>
            <a:off x="1830388" y="2841625"/>
            <a:ext cx="3662362" cy="482600"/>
            <a:chOff x="1105" y="1574"/>
            <a:chExt cx="2307" cy="304"/>
          </a:xfrm>
        </p:grpSpPr>
        <p:graphicFrame>
          <p:nvGraphicFramePr>
            <p:cNvPr id="22585" name="Object 35"/>
            <p:cNvGraphicFramePr/>
            <p:nvPr/>
          </p:nvGraphicFramePr>
          <p:xfrm>
            <a:off x="2317" y="1574"/>
            <a:ext cx="1095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1845" name="公式" r:id="rId9" imgW="1739900" imgH="482600" progId="Equation.3">
                    <p:embed/>
                  </p:oleObj>
                </mc:Choice>
                <mc:Fallback>
                  <p:oleObj name="公式" r:id="rId9" imgW="1739900" imgH="482600" progId="Equation.3">
                    <p:embed/>
                    <p:pic>
                      <p:nvPicPr>
                        <p:cNvPr id="0" name="图片 28184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17" y="1574"/>
                          <a:ext cx="1095" cy="3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86" name="Object 36"/>
            <p:cNvGraphicFramePr/>
            <p:nvPr/>
          </p:nvGraphicFramePr>
          <p:xfrm>
            <a:off x="1105" y="1597"/>
            <a:ext cx="1079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1846" name="公式" r:id="rId11" imgW="1714500" imgH="444500" progId="Equation.3">
                    <p:embed/>
                  </p:oleObj>
                </mc:Choice>
                <mc:Fallback>
                  <p:oleObj name="公式" r:id="rId11" imgW="1714500" imgH="444500" progId="Equation.3">
                    <p:embed/>
                    <p:pic>
                      <p:nvPicPr>
                        <p:cNvPr id="0" name="图片 281845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05" y="1597"/>
                          <a:ext cx="1079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98342" name="Object 38"/>
          <p:cNvGraphicFramePr/>
          <p:nvPr/>
        </p:nvGraphicFramePr>
        <p:xfrm>
          <a:off x="5618163" y="2157413"/>
          <a:ext cx="342900" cy="1108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1847" name="公式" r:id="rId13" imgW="342900" imgH="1104900" progId="Equation.3">
                  <p:embed/>
                </p:oleObj>
              </mc:Choice>
              <mc:Fallback>
                <p:oleObj name="公式" r:id="rId13" imgW="342900" imgH="1104900" progId="Equation.3">
                  <p:embed/>
                  <p:pic>
                    <p:nvPicPr>
                      <p:cNvPr id="0" name="图片 281846"/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8163" y="2157413"/>
                        <a:ext cx="342900" cy="1108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8374" name="Group 70"/>
          <p:cNvGrpSpPr/>
          <p:nvPr/>
        </p:nvGrpSpPr>
        <p:grpSpPr bwMode="auto">
          <a:xfrm>
            <a:off x="6065838" y="2187575"/>
            <a:ext cx="2955925" cy="1031875"/>
            <a:chOff x="3821" y="1378"/>
            <a:chExt cx="1862" cy="650"/>
          </a:xfrm>
        </p:grpSpPr>
        <p:sp>
          <p:nvSpPr>
            <p:cNvPr id="98341" name="Rectangle 37"/>
            <p:cNvSpPr>
              <a:spLocks noChangeArrowheads="1"/>
            </p:cNvSpPr>
            <p:nvPr/>
          </p:nvSpPr>
          <p:spPr bwMode="auto">
            <a:xfrm>
              <a:off x="3821" y="1378"/>
              <a:ext cx="1834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zh-CN" altLang="en-US"/>
                <a:t>四个</a:t>
              </a:r>
              <a:r>
                <a:rPr kumimoji="1" lang="zh-CN" altLang="en-US" u="sng">
                  <a:solidFill>
                    <a:srgbClr val="A50021"/>
                  </a:solidFill>
                  <a:ea typeface="楷体" panose="02010609060101010101" charset="-122"/>
                  <a:cs typeface="楷体" panose="02010609060101010101" charset="-122"/>
                </a:rPr>
                <a:t>偏导数连续</a:t>
              </a:r>
              <a:r>
                <a:rPr kumimoji="1" lang="zh-CN" altLang="en-US"/>
                <a:t>，</a:t>
              </a:r>
              <a:endParaRPr kumimoji="1" lang="zh-CN" altLang="en-US"/>
            </a:p>
          </p:txBody>
        </p:sp>
        <p:sp>
          <p:nvSpPr>
            <p:cNvPr id="98343" name="Rectangle 39"/>
            <p:cNvSpPr>
              <a:spLocks noChangeArrowheads="1"/>
            </p:cNvSpPr>
            <p:nvPr/>
          </p:nvSpPr>
          <p:spPr bwMode="auto">
            <a:xfrm>
              <a:off x="3822" y="1740"/>
              <a:ext cx="1861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1" lang="zh-CN" altLang="en-US"/>
                <a:t>且</a:t>
              </a:r>
              <a:r>
                <a:rPr kumimoji="1" lang="zh-CN" altLang="en-US" u="sng">
                  <a:solidFill>
                    <a:srgbClr val="A50021"/>
                  </a:solidFill>
                  <a:ea typeface="楷体" panose="02010609060101010101" charset="-122"/>
                  <a:cs typeface="楷体" panose="02010609060101010101" charset="-122"/>
                </a:rPr>
                <a:t>满足</a:t>
              </a:r>
              <a:r>
                <a:rPr kumimoji="1" lang="zh-CN" altLang="en-US" sz="1400" u="sng">
                  <a:solidFill>
                    <a:srgbClr val="A50021"/>
                  </a:solidFill>
                  <a:ea typeface="楷体" panose="02010609060101010101" charset="-122"/>
                  <a:cs typeface="楷体" panose="02010609060101010101" charset="-122"/>
                </a:rPr>
                <a:t> </a:t>
              </a:r>
              <a:r>
                <a:rPr kumimoji="1" lang="en-US" altLang="zh-CN" i="1" u="sng">
                  <a:solidFill>
                    <a:srgbClr val="A50021"/>
                  </a:solidFill>
                  <a:ea typeface="楷体" panose="02010609060101010101" charset="-122"/>
                  <a:cs typeface="楷体" panose="02010609060101010101" charset="-122"/>
                </a:rPr>
                <a:t>C</a:t>
              </a:r>
              <a:r>
                <a:rPr kumimoji="1" lang="en-US" altLang="zh-CN" sz="1600" u="sng">
                  <a:solidFill>
                    <a:srgbClr val="A50021"/>
                  </a:solidFill>
                  <a:ea typeface="楷体" panose="02010609060101010101" charset="-122"/>
                  <a:cs typeface="楷体" panose="02010609060101010101" charset="-122"/>
                </a:rPr>
                <a:t> </a:t>
              </a:r>
              <a:r>
                <a:rPr kumimoji="1" lang="en-US" altLang="zh-CN" u="sng">
                  <a:solidFill>
                    <a:srgbClr val="A50021"/>
                  </a:solidFill>
                  <a:latin typeface="宋体" panose="02010600030101010101" charset="-122"/>
                </a:rPr>
                <a:t>-</a:t>
              </a:r>
              <a:r>
                <a:rPr kumimoji="1" lang="en-US" altLang="zh-CN" sz="1200" u="sng">
                  <a:solidFill>
                    <a:srgbClr val="A50021"/>
                  </a:solidFill>
                  <a:ea typeface="楷体" panose="02010609060101010101" charset="-122"/>
                  <a:cs typeface="楷体" panose="02010609060101010101" charset="-122"/>
                </a:rPr>
                <a:t> </a:t>
              </a:r>
              <a:r>
                <a:rPr kumimoji="1" lang="en-US" altLang="zh-CN" i="1" u="sng">
                  <a:solidFill>
                    <a:srgbClr val="A50021"/>
                  </a:solidFill>
                  <a:ea typeface="楷体" panose="02010609060101010101" charset="-122"/>
                  <a:cs typeface="楷体" panose="02010609060101010101" charset="-122"/>
                </a:rPr>
                <a:t>R</a:t>
              </a:r>
              <a:r>
                <a:rPr kumimoji="1" lang="en-US" altLang="zh-CN" sz="1200" u="sng">
                  <a:solidFill>
                    <a:srgbClr val="A50021"/>
                  </a:solidFill>
                  <a:ea typeface="楷体" panose="02010609060101010101" charset="-122"/>
                  <a:cs typeface="楷体" panose="02010609060101010101" charset="-122"/>
                </a:rPr>
                <a:t> </a:t>
              </a:r>
              <a:r>
                <a:rPr kumimoji="1" lang="zh-CN" altLang="en-US" u="sng">
                  <a:solidFill>
                    <a:srgbClr val="A50021"/>
                  </a:solidFill>
                  <a:ea typeface="楷体" panose="02010609060101010101" charset="-122"/>
                  <a:cs typeface="楷体" panose="02010609060101010101" charset="-122"/>
                </a:rPr>
                <a:t>方程</a:t>
              </a:r>
              <a:r>
                <a:rPr kumimoji="1" lang="zh-CN" altLang="en-US"/>
                <a:t>，</a:t>
              </a:r>
              <a:endParaRPr kumimoji="1" lang="zh-CN" altLang="en-US"/>
            </a:p>
          </p:txBody>
        </p:sp>
      </p:grpSp>
      <p:grpSp>
        <p:nvGrpSpPr>
          <p:cNvPr id="98375" name="Group 71"/>
          <p:cNvGrpSpPr/>
          <p:nvPr/>
        </p:nvGrpSpPr>
        <p:grpSpPr bwMode="auto">
          <a:xfrm>
            <a:off x="1047750" y="3521075"/>
            <a:ext cx="6046788" cy="461963"/>
            <a:chOff x="660" y="2218"/>
            <a:chExt cx="3809" cy="291"/>
          </a:xfrm>
        </p:grpSpPr>
        <p:sp>
          <p:nvSpPr>
            <p:cNvPr id="98345" name="Rectangle 41"/>
            <p:cNvSpPr>
              <a:spLocks noChangeArrowheads="1"/>
            </p:cNvSpPr>
            <p:nvPr/>
          </p:nvSpPr>
          <p:spPr bwMode="auto">
            <a:xfrm>
              <a:off x="660" y="2218"/>
              <a:ext cx="3809" cy="29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1" lang="zh-CN" altLang="en-US" dirty="0"/>
                <a:t>故           在复平面上</a:t>
              </a:r>
              <a:r>
                <a:rPr kumimoji="1" lang="zh-CN" altLang="en-US" u="sng" dirty="0">
                  <a:solidFill>
                    <a:srgbClr val="008000"/>
                  </a:solidFill>
                  <a:ea typeface="楷体" panose="02010609060101010101" charset="-122"/>
                  <a:cs typeface="楷体" panose="02010609060101010101" charset="-122"/>
                </a:rPr>
                <a:t>处处可导</a:t>
              </a:r>
              <a:r>
                <a:rPr kumimoji="1" lang="zh-CN" altLang="en-US" dirty="0">
                  <a:solidFill>
                    <a:srgbClr val="008000"/>
                  </a:solidFill>
                  <a:ea typeface="楷体" panose="02010609060101010101" charset="-122"/>
                  <a:cs typeface="楷体" panose="02010609060101010101" charset="-122"/>
                </a:rPr>
                <a:t>，</a:t>
              </a:r>
              <a:r>
                <a:rPr kumimoji="1" lang="zh-CN" altLang="en-US" u="sng" dirty="0">
                  <a:solidFill>
                    <a:srgbClr val="008000"/>
                  </a:solidFill>
                  <a:ea typeface="楷体" panose="02010609060101010101" charset="-122"/>
                  <a:cs typeface="楷体" panose="02010609060101010101" charset="-122"/>
                </a:rPr>
                <a:t>处处解析</a:t>
              </a:r>
              <a:r>
                <a:rPr kumimoji="1" lang="zh-CN" altLang="en-US" dirty="0"/>
                <a:t>，  </a:t>
              </a:r>
              <a:endParaRPr kumimoji="1" lang="zh-CN" altLang="en-US" dirty="0"/>
            </a:p>
          </p:txBody>
        </p:sp>
        <p:graphicFrame>
          <p:nvGraphicFramePr>
            <p:cNvPr id="22582" name="Object 42"/>
            <p:cNvGraphicFramePr/>
            <p:nvPr/>
          </p:nvGraphicFramePr>
          <p:xfrm>
            <a:off x="956" y="2263"/>
            <a:ext cx="400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1848" name="公式" r:id="rId15" imgW="635000" imgH="342900" progId="Equation.3">
                    <p:embed/>
                  </p:oleObj>
                </mc:Choice>
                <mc:Fallback>
                  <p:oleObj name="公式" r:id="rId15" imgW="635000" imgH="342900" progId="Equation.3">
                    <p:embed/>
                    <p:pic>
                      <p:nvPicPr>
                        <p:cNvPr id="0" name="图片 281847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56" y="2263"/>
                          <a:ext cx="400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8376" name="Group 72"/>
          <p:cNvGrpSpPr/>
          <p:nvPr/>
        </p:nvGrpSpPr>
        <p:grpSpPr bwMode="auto">
          <a:xfrm>
            <a:off x="1047750" y="4121150"/>
            <a:ext cx="5145088" cy="488950"/>
            <a:chOff x="660" y="2596"/>
            <a:chExt cx="3241" cy="308"/>
          </a:xfrm>
        </p:grpSpPr>
        <p:sp>
          <p:nvSpPr>
            <p:cNvPr id="98348" name="Rectangle 44"/>
            <p:cNvSpPr>
              <a:spLocks noChangeArrowheads="1"/>
            </p:cNvSpPr>
            <p:nvPr/>
          </p:nvSpPr>
          <p:spPr bwMode="auto">
            <a:xfrm>
              <a:off x="660" y="2616"/>
              <a:ext cx="405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1" lang="zh-CN" altLang="en-US"/>
                <a:t>且  </a:t>
              </a:r>
              <a:endParaRPr kumimoji="1" lang="zh-CN" altLang="en-US"/>
            </a:p>
          </p:txBody>
        </p:sp>
        <p:graphicFrame>
          <p:nvGraphicFramePr>
            <p:cNvPr id="22580" name="Object 45"/>
            <p:cNvGraphicFramePr/>
            <p:nvPr/>
          </p:nvGraphicFramePr>
          <p:xfrm>
            <a:off x="968" y="2596"/>
            <a:ext cx="2933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1849" name="公式" r:id="rId17" imgW="4660900" imgH="444500" progId="Equation.3">
                    <p:embed/>
                  </p:oleObj>
                </mc:Choice>
                <mc:Fallback>
                  <p:oleObj name="公式" r:id="rId17" imgW="4660900" imgH="444500" progId="Equation.3">
                    <p:embed/>
                    <p:pic>
                      <p:nvPicPr>
                        <p:cNvPr id="0" name="图片 281848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8" y="2596"/>
                          <a:ext cx="2933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8350" name="Group 46"/>
          <p:cNvGrpSpPr/>
          <p:nvPr/>
        </p:nvGrpSpPr>
        <p:grpSpPr bwMode="auto">
          <a:xfrm>
            <a:off x="531813" y="4979988"/>
            <a:ext cx="5508625" cy="458787"/>
            <a:chOff x="335" y="3065"/>
            <a:chExt cx="3470" cy="289"/>
          </a:xfrm>
        </p:grpSpPr>
        <p:sp>
          <p:nvSpPr>
            <p:cNvPr id="98351" name="Rectangle 47"/>
            <p:cNvSpPr>
              <a:spLocks noChangeArrowheads="1"/>
            </p:cNvSpPr>
            <p:nvPr/>
          </p:nvSpPr>
          <p:spPr bwMode="auto">
            <a:xfrm>
              <a:off x="335" y="3065"/>
              <a:ext cx="488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1" lang="zh-CN" altLang="en-US">
                  <a:solidFill>
                    <a:srgbClr val="FF3300"/>
                  </a:solidFill>
                </a:rPr>
                <a:t>注</a:t>
              </a:r>
              <a:endParaRPr kumimoji="1" lang="zh-CN" altLang="en-US"/>
            </a:p>
          </p:txBody>
        </p:sp>
        <p:graphicFrame>
          <p:nvGraphicFramePr>
            <p:cNvPr id="22576" name="Object 48"/>
            <p:cNvGraphicFramePr/>
            <p:nvPr/>
          </p:nvGraphicFramePr>
          <p:xfrm>
            <a:off x="1125" y="3081"/>
            <a:ext cx="1959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1850" name="公式" r:id="rId19" imgW="3111500" imgH="431800" progId="Equation.3">
                    <p:embed/>
                  </p:oleObj>
                </mc:Choice>
                <mc:Fallback>
                  <p:oleObj name="公式" r:id="rId19" imgW="3111500" imgH="431800" progId="Equation.3">
                    <p:embed/>
                    <p:pic>
                      <p:nvPicPr>
                        <p:cNvPr id="0" name="图片 281849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25" y="3081"/>
                          <a:ext cx="1959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8353" name="Rectangle 49"/>
            <p:cNvSpPr>
              <a:spLocks noChangeArrowheads="1"/>
            </p:cNvSpPr>
            <p:nvPr/>
          </p:nvSpPr>
          <p:spPr bwMode="auto">
            <a:xfrm>
              <a:off x="661" y="3066"/>
              <a:ext cx="770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zh-CN" altLang="en-US">
                  <a:solidFill>
                    <a:schemeClr val="hlink"/>
                  </a:solidFill>
                  <a:ea typeface="楷体" panose="02010609060101010101" charset="-122"/>
                  <a:cs typeface="楷体" panose="02010609060101010101" charset="-122"/>
                </a:rPr>
                <a:t>函数</a:t>
              </a:r>
              <a:endParaRPr kumimoji="1" lang="zh-CN" altLang="en-US">
                <a:solidFill>
                  <a:schemeClr val="hlink"/>
                </a:solidFill>
                <a:ea typeface="楷体" panose="02010609060101010101" charset="-122"/>
                <a:cs typeface="楷体" panose="02010609060101010101" charset="-122"/>
              </a:endParaRPr>
            </a:p>
          </p:txBody>
        </p:sp>
        <p:graphicFrame>
          <p:nvGraphicFramePr>
            <p:cNvPr id="22578" name="Object 50"/>
            <p:cNvGraphicFramePr/>
            <p:nvPr/>
          </p:nvGraphicFramePr>
          <p:xfrm>
            <a:off x="3125" y="3082"/>
            <a:ext cx="680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1851" name="公式" r:id="rId21" imgW="1079500" imgH="368300" progId="Equation.3">
                    <p:embed/>
                  </p:oleObj>
                </mc:Choice>
                <mc:Fallback>
                  <p:oleObj name="公式" r:id="rId21" imgW="1079500" imgH="368300" progId="Equation.3">
                    <p:embed/>
                    <p:pic>
                      <p:nvPicPr>
                        <p:cNvPr id="0" name="图片 281850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25" y="3082"/>
                          <a:ext cx="680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8378" name="Group 74"/>
          <p:cNvGrpSpPr/>
          <p:nvPr/>
        </p:nvGrpSpPr>
        <p:grpSpPr bwMode="auto">
          <a:xfrm>
            <a:off x="1047750" y="5667375"/>
            <a:ext cx="3551238" cy="465138"/>
            <a:chOff x="660" y="3570"/>
            <a:chExt cx="2237" cy="293"/>
          </a:xfrm>
        </p:grpSpPr>
        <p:sp>
          <p:nvSpPr>
            <p:cNvPr id="98361" name="Rectangle 57"/>
            <p:cNvSpPr>
              <a:spLocks noChangeArrowheads="1"/>
            </p:cNvSpPr>
            <p:nvPr/>
          </p:nvSpPr>
          <p:spPr bwMode="auto">
            <a:xfrm>
              <a:off x="660" y="3575"/>
              <a:ext cx="1641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zh-CN" altLang="en-US">
                  <a:solidFill>
                    <a:schemeClr val="hlink"/>
                  </a:solidFill>
                  <a:ea typeface="楷体" panose="02010609060101010101" charset="-122"/>
                  <a:cs typeface="楷体" panose="02010609060101010101" charset="-122"/>
                </a:rPr>
                <a:t>本例结果表明</a:t>
              </a:r>
              <a:r>
                <a:rPr kumimoji="1" lang="zh-CN" altLang="en-US">
                  <a:solidFill>
                    <a:schemeClr val="hlink"/>
                  </a:solidFill>
                  <a:ea typeface="楷体_GB2312" charset="0"/>
                  <a:cs typeface="楷体_GB2312" charset="0"/>
                </a:rPr>
                <a:t>：  </a:t>
              </a:r>
              <a:endParaRPr kumimoji="1" lang="zh-CN" altLang="en-US">
                <a:solidFill>
                  <a:schemeClr val="hlink"/>
                </a:solidFill>
                <a:ea typeface="楷体_GB2312" charset="0"/>
                <a:cs typeface="楷体_GB2312" charset="0"/>
              </a:endParaRPr>
            </a:p>
          </p:txBody>
        </p:sp>
        <p:graphicFrame>
          <p:nvGraphicFramePr>
            <p:cNvPr id="22574" name="Object 58"/>
            <p:cNvGraphicFramePr/>
            <p:nvPr/>
          </p:nvGraphicFramePr>
          <p:xfrm>
            <a:off x="2073" y="3570"/>
            <a:ext cx="824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1852" name="公式" r:id="rId23" imgW="1307465" imgH="431800" progId="Equation.3">
                    <p:embed/>
                  </p:oleObj>
                </mc:Choice>
                <mc:Fallback>
                  <p:oleObj name="公式" r:id="rId23" imgW="1307465" imgH="431800" progId="Equation.3">
                    <p:embed/>
                    <p:pic>
                      <p:nvPicPr>
                        <p:cNvPr id="0" name="图片 281851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73" y="3570"/>
                          <a:ext cx="824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8367" name="Group 63"/>
          <p:cNvGrpSpPr/>
          <p:nvPr/>
        </p:nvGrpSpPr>
        <p:grpSpPr bwMode="auto">
          <a:xfrm>
            <a:off x="565150" y="1049339"/>
            <a:ext cx="1660526" cy="338138"/>
            <a:chOff x="392" y="631"/>
            <a:chExt cx="1046" cy="213"/>
          </a:xfrm>
        </p:grpSpPr>
        <p:sp>
          <p:nvSpPr>
            <p:cNvPr id="98364" name="Rectangle 60"/>
            <p:cNvSpPr>
              <a:spLocks noChangeArrowheads="1"/>
            </p:cNvSpPr>
            <p:nvPr/>
          </p:nvSpPr>
          <p:spPr bwMode="auto">
            <a:xfrm>
              <a:off x="450" y="648"/>
              <a:ext cx="912" cy="180"/>
            </a:xfrm>
            <a:prstGeom prst="rect">
              <a:avLst/>
            </a:prstGeom>
            <a:solidFill>
              <a:srgbClr val="FFDDDD"/>
            </a:solidFill>
            <a:ln w="9525">
              <a:solidFill>
                <a:srgbClr val="69FFFF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8365" name="Rectangle 61"/>
            <p:cNvSpPr>
              <a:spLocks noChangeArrowheads="1"/>
            </p:cNvSpPr>
            <p:nvPr/>
          </p:nvSpPr>
          <p:spPr bwMode="auto">
            <a:xfrm>
              <a:off x="392" y="631"/>
              <a:ext cx="1046" cy="213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zh-CN" sz="1600" dirty="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 </a:t>
              </a:r>
              <a:r>
                <a:rPr lang="en-US" altLang="zh-CN" sz="1400" dirty="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P</a:t>
              </a:r>
              <a:r>
                <a:rPr lang="en-US" altLang="zh-CN" sz="500" dirty="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</a:t>
              </a:r>
              <a:r>
                <a:rPr lang="en-US" altLang="zh-CN" sz="1400" dirty="0" smtClean="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29</a:t>
              </a:r>
              <a:r>
                <a:rPr lang="en-US" altLang="zh-CN" sz="1600" dirty="0" smtClean="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</a:t>
              </a:r>
              <a:r>
                <a:rPr lang="zh-CN" altLang="en-US" sz="1600" dirty="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例 </a:t>
              </a:r>
              <a:r>
                <a:rPr lang="en-US" altLang="zh-CN" sz="1600" dirty="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2.4 </a:t>
              </a:r>
              <a:r>
                <a:rPr lang="zh-CN" altLang="en-US" sz="1600" dirty="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部分  </a:t>
              </a:r>
              <a:endParaRPr lang="zh-CN" altLang="en-US" sz="1600" dirty="0">
                <a:solidFill>
                  <a:srgbClr val="916399"/>
                </a:solidFill>
                <a:ea typeface="楷体" panose="02010609060101010101" charset="-122"/>
                <a:cs typeface="楷体" panose="02010609060101010101" charset="-122"/>
              </a:endParaRPr>
            </a:p>
          </p:txBody>
        </p:sp>
      </p:grpSp>
      <p:pic>
        <p:nvPicPr>
          <p:cNvPr id="22561" name="Picture 62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5980113"/>
            <a:ext cx="219075" cy="838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8368" name="Group 64"/>
          <p:cNvGrpSpPr/>
          <p:nvPr/>
        </p:nvGrpSpPr>
        <p:grpSpPr bwMode="auto">
          <a:xfrm>
            <a:off x="533400" y="561975"/>
            <a:ext cx="8156575" cy="474663"/>
            <a:chOff x="336" y="354"/>
            <a:chExt cx="5138" cy="299"/>
          </a:xfrm>
        </p:grpSpPr>
        <p:sp>
          <p:nvSpPr>
            <p:cNvPr id="98327" name="Rectangle 23"/>
            <p:cNvSpPr>
              <a:spLocks noChangeArrowheads="1"/>
            </p:cNvSpPr>
            <p:nvPr/>
          </p:nvSpPr>
          <p:spPr bwMode="auto">
            <a:xfrm>
              <a:off x="657" y="362"/>
              <a:ext cx="4817" cy="29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1" lang="zh-CN" altLang="en-US" dirty="0"/>
                <a:t>讨论函数                                           的可导性与解析性。   </a:t>
              </a:r>
              <a:endParaRPr kumimoji="1" lang="zh-CN" altLang="en-US" dirty="0"/>
            </a:p>
          </p:txBody>
        </p:sp>
        <p:sp>
          <p:nvSpPr>
            <p:cNvPr id="98328" name="Rectangle 24"/>
            <p:cNvSpPr>
              <a:spLocks noChangeArrowheads="1"/>
            </p:cNvSpPr>
            <p:nvPr/>
          </p:nvSpPr>
          <p:spPr bwMode="auto">
            <a:xfrm>
              <a:off x="336" y="358"/>
              <a:ext cx="403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1" lang="zh-CN" altLang="en-US">
                  <a:solidFill>
                    <a:srgbClr val="0000FF"/>
                  </a:solidFill>
                </a:rPr>
                <a:t>例  </a:t>
              </a:r>
              <a:endParaRPr kumimoji="1" lang="zh-CN" altLang="en-US">
                <a:solidFill>
                  <a:srgbClr val="0000FF"/>
                </a:solidFill>
              </a:endParaRPr>
            </a:p>
          </p:txBody>
        </p:sp>
        <p:graphicFrame>
          <p:nvGraphicFramePr>
            <p:cNvPr id="22570" name="Object 25"/>
            <p:cNvGraphicFramePr/>
            <p:nvPr/>
          </p:nvGraphicFramePr>
          <p:xfrm>
            <a:off x="1532" y="354"/>
            <a:ext cx="1959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1853" name="公式" r:id="rId25" imgW="3111500" imgH="431800" progId="Equation.3">
                    <p:embed/>
                  </p:oleObj>
                </mc:Choice>
                <mc:Fallback>
                  <p:oleObj name="公式" r:id="rId25" imgW="3111500" imgH="431800" progId="Equation.3">
                    <p:embed/>
                    <p:pic>
                      <p:nvPicPr>
                        <p:cNvPr id="0" name="图片 281852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32" y="354"/>
                          <a:ext cx="1959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8377" name="Group 73"/>
          <p:cNvGrpSpPr/>
          <p:nvPr/>
        </p:nvGrpSpPr>
        <p:grpSpPr bwMode="auto">
          <a:xfrm>
            <a:off x="6038850" y="4935538"/>
            <a:ext cx="1168400" cy="506412"/>
            <a:chOff x="3804" y="3109"/>
            <a:chExt cx="736" cy="319"/>
          </a:xfrm>
        </p:grpSpPr>
        <p:graphicFrame>
          <p:nvGraphicFramePr>
            <p:cNvPr id="22564" name="Object 55"/>
            <p:cNvGraphicFramePr/>
            <p:nvPr/>
          </p:nvGraphicFramePr>
          <p:xfrm>
            <a:off x="4284" y="3143"/>
            <a:ext cx="256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1854" name="公式" r:id="rId26" imgW="406400" imgH="419100" progId="Equation.3">
                    <p:embed/>
                  </p:oleObj>
                </mc:Choice>
                <mc:Fallback>
                  <p:oleObj name="公式" r:id="rId26" imgW="406400" imgH="419100" progId="Equation.3">
                    <p:embed/>
                    <p:pic>
                      <p:nvPicPr>
                        <p:cNvPr id="0" name="图片 281853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84" y="3143"/>
                          <a:ext cx="256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2565" name="Group 67"/>
            <p:cNvGrpSpPr/>
            <p:nvPr/>
          </p:nvGrpSpPr>
          <p:grpSpPr bwMode="auto">
            <a:xfrm>
              <a:off x="3804" y="3109"/>
              <a:ext cx="452" cy="319"/>
              <a:chOff x="498" y="2755"/>
              <a:chExt cx="452" cy="319"/>
            </a:xfrm>
          </p:grpSpPr>
          <p:sp>
            <p:nvSpPr>
              <p:cNvPr id="98372" name="Text Box 68"/>
              <p:cNvSpPr txBox="1">
                <a:spLocks noChangeArrowheads="1"/>
              </p:cNvSpPr>
              <p:nvPr/>
            </p:nvSpPr>
            <p:spPr bwMode="auto">
              <a:xfrm>
                <a:off x="498" y="2755"/>
                <a:ext cx="452" cy="19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kumimoji="1" lang="zh-CN" altLang="en-US" sz="1400">
                    <a:solidFill>
                      <a:srgbClr val="339933"/>
                    </a:solidFill>
                    <a:ea typeface="楷体" panose="02010609060101010101" charset="-122"/>
                    <a:cs typeface="楷体" panose="02010609060101010101" charset="-122"/>
                  </a:rPr>
                  <a:t>  </a:t>
                </a:r>
                <a:r>
                  <a:rPr kumimoji="1" lang="zh-CN" altLang="en-US" sz="1400">
                    <a:solidFill>
                      <a:srgbClr val="FF0000"/>
                    </a:solidFill>
                    <a:ea typeface="楷体" panose="02010609060101010101" charset="-122"/>
                    <a:cs typeface="楷体" panose="02010609060101010101" charset="-122"/>
                  </a:rPr>
                  <a:t>记为</a:t>
                </a:r>
                <a:r>
                  <a:rPr kumimoji="1" lang="zh-CN" altLang="en-US" sz="1400">
                    <a:solidFill>
                      <a:srgbClr val="339933"/>
                    </a:solidFill>
                    <a:ea typeface="楷体" panose="02010609060101010101" charset="-122"/>
                    <a:cs typeface="楷体" panose="02010609060101010101" charset="-122"/>
                  </a:rPr>
                  <a:t>  </a:t>
                </a:r>
                <a:endParaRPr kumimoji="1" lang="zh-CN" altLang="en-US" sz="1400"/>
              </a:p>
            </p:txBody>
          </p:sp>
          <p:graphicFrame>
            <p:nvGraphicFramePr>
              <p:cNvPr id="22567" name="Object 69"/>
              <p:cNvGraphicFramePr>
                <a:graphicFrameLocks noChangeAspect="1"/>
              </p:cNvGraphicFramePr>
              <p:nvPr/>
            </p:nvGraphicFramePr>
            <p:xfrm>
              <a:off x="543" y="2914"/>
              <a:ext cx="360" cy="16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81855" name="Equation" r:id="rId28" imgW="571500" imgH="254000" progId="Equation.DSMT4">
                      <p:embed/>
                    </p:oleObj>
                  </mc:Choice>
                  <mc:Fallback>
                    <p:oleObj name="Equation" r:id="rId28" imgW="571500" imgH="254000" progId="Equation.DSMT4">
                      <p:embed/>
                      <p:pic>
                        <p:nvPicPr>
                          <p:cNvPr id="0" name="图片 28185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43" y="2914"/>
                            <a:ext cx="360" cy="16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8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98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98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98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98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1000"/>
                                        <p:tgtEl>
                                          <p:spTgt spid="98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1000"/>
                                        <p:tgtEl>
                                          <p:spTgt spid="98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1000"/>
                                        <p:tgtEl>
                                          <p:spTgt spid="98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98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98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98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00"/>
                                        <p:tgtEl>
                                          <p:spTgt spid="98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000"/>
                                        <p:tgtEl>
                                          <p:spTgt spid="98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1000"/>
                                        <p:tgtEl>
                                          <p:spTgt spid="98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31" grpId="0"/>
      <p:bldP spid="9833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3" name="Picture 2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200275" y="3367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54" name="Picture 3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33655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55" name="Picture 4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2450" y="3367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56" name="Picture 5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33655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57" name="Picture 6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3559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58" name="Picture 7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3543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59" name="Picture 8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19272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60" name="Picture 9" descr="xsf"/>
          <p:cNvPicPr>
            <a:picLocks noChangeAspect="1" noChangeArrowheads="1"/>
          </p:cNvPicPr>
          <p:nvPr/>
        </p:nvPicPr>
        <p:blipFill>
          <a:blip r:embed="rId1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19256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61" name="Picture 10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19272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62" name="Picture 11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19256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63" name="Picture 12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19272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64" name="Picture 13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19256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65" name="Picture 14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52133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66" name="Picture 15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52117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67" name="Picture 16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52133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68" name="Picture 17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52117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69" name="Picture 18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52228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70" name="Picture 19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52212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71" name="Picture 20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9349" name="Group 21"/>
          <p:cNvGrpSpPr/>
          <p:nvPr/>
        </p:nvGrpSpPr>
        <p:grpSpPr bwMode="auto">
          <a:xfrm>
            <a:off x="2378075" y="2563813"/>
            <a:ext cx="4024313" cy="427037"/>
            <a:chOff x="964" y="1483"/>
            <a:chExt cx="2535" cy="269"/>
          </a:xfrm>
        </p:grpSpPr>
        <p:graphicFrame>
          <p:nvGraphicFramePr>
            <p:cNvPr id="23596" name="Object 22"/>
            <p:cNvGraphicFramePr/>
            <p:nvPr/>
          </p:nvGraphicFramePr>
          <p:xfrm>
            <a:off x="964" y="1483"/>
            <a:ext cx="1143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2815" name="公式" r:id="rId3" imgW="1816100" imgH="381000" progId="Equation.3">
                    <p:embed/>
                  </p:oleObj>
                </mc:Choice>
                <mc:Fallback>
                  <p:oleObj name="公式" r:id="rId3" imgW="1816100" imgH="381000" progId="Equation.3">
                    <p:embed/>
                    <p:pic>
                      <p:nvPicPr>
                        <p:cNvPr id="0" name="图片 28281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4" y="1483"/>
                          <a:ext cx="1143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97" name="Object 23"/>
            <p:cNvGraphicFramePr/>
            <p:nvPr/>
          </p:nvGraphicFramePr>
          <p:xfrm>
            <a:off x="2236" y="1488"/>
            <a:ext cx="1263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2816" name="公式" r:id="rId5" imgW="2006600" imgH="419100" progId="Equation.3">
                    <p:embed/>
                  </p:oleObj>
                </mc:Choice>
                <mc:Fallback>
                  <p:oleObj name="公式" r:id="rId5" imgW="2006600" imgH="419100" progId="Equation.3">
                    <p:embed/>
                    <p:pic>
                      <p:nvPicPr>
                        <p:cNvPr id="0" name="图片 282815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36" y="1488"/>
                          <a:ext cx="1263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9352" name="Group 24"/>
          <p:cNvGrpSpPr/>
          <p:nvPr/>
        </p:nvGrpSpPr>
        <p:grpSpPr bwMode="auto">
          <a:xfrm>
            <a:off x="2471738" y="3238500"/>
            <a:ext cx="4029075" cy="419100"/>
            <a:chOff x="2228" y="1888"/>
            <a:chExt cx="2538" cy="264"/>
          </a:xfrm>
        </p:grpSpPr>
        <p:graphicFrame>
          <p:nvGraphicFramePr>
            <p:cNvPr id="23594" name="Object 25"/>
            <p:cNvGraphicFramePr/>
            <p:nvPr/>
          </p:nvGraphicFramePr>
          <p:xfrm>
            <a:off x="3615" y="1888"/>
            <a:ext cx="1151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2817" name="公式" r:id="rId7" imgW="1828800" imgH="419100" progId="Equation.3">
                    <p:embed/>
                  </p:oleObj>
                </mc:Choice>
                <mc:Fallback>
                  <p:oleObj name="公式" r:id="rId7" imgW="1828800" imgH="419100" progId="Equation.3">
                    <p:embed/>
                    <p:pic>
                      <p:nvPicPr>
                        <p:cNvPr id="0" name="图片 282816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15" y="1888"/>
                          <a:ext cx="1151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95" name="Object 26"/>
            <p:cNvGraphicFramePr/>
            <p:nvPr/>
          </p:nvGraphicFramePr>
          <p:xfrm>
            <a:off x="2228" y="1901"/>
            <a:ext cx="1279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2818" name="公式" r:id="rId9" imgW="2032000" imgH="381000" progId="Equation.3">
                    <p:embed/>
                  </p:oleObj>
                </mc:Choice>
                <mc:Fallback>
                  <p:oleObj name="公式" r:id="rId9" imgW="2032000" imgH="381000" progId="Equation.3">
                    <p:embed/>
                    <p:pic>
                      <p:nvPicPr>
                        <p:cNvPr id="0" name="图片 282817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28" y="1901"/>
                          <a:ext cx="1279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9356" name="Rectangle 28"/>
          <p:cNvSpPr>
            <a:spLocks noChangeArrowheads="1"/>
          </p:cNvSpPr>
          <p:nvPr/>
        </p:nvSpPr>
        <p:spPr bwMode="auto">
          <a:xfrm>
            <a:off x="533400" y="1876425"/>
            <a:ext cx="795338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zh-CN" altLang="en-US">
                <a:solidFill>
                  <a:srgbClr val="0000FF"/>
                </a:solidFill>
              </a:rPr>
              <a:t>解</a:t>
            </a:r>
            <a:endParaRPr kumimoji="1" lang="zh-CN" altLang="en-US">
              <a:solidFill>
                <a:srgbClr val="0000FF"/>
              </a:solidFill>
            </a:endParaRPr>
          </a:p>
        </p:txBody>
      </p:sp>
      <p:sp>
        <p:nvSpPr>
          <p:cNvPr id="99358" name="Rectangle 30"/>
          <p:cNvSpPr>
            <a:spLocks noChangeArrowheads="1"/>
          </p:cNvSpPr>
          <p:nvPr/>
        </p:nvSpPr>
        <p:spPr bwMode="auto">
          <a:xfrm>
            <a:off x="6931025" y="1871663"/>
            <a:ext cx="798513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kumimoji="1" lang="zh-CN" altLang="en-US"/>
              <a:t>有</a:t>
            </a:r>
            <a:endParaRPr kumimoji="1" lang="zh-CN" altLang="en-US"/>
          </a:p>
        </p:txBody>
      </p:sp>
      <p:grpSp>
        <p:nvGrpSpPr>
          <p:cNvPr id="99379" name="Group 51"/>
          <p:cNvGrpSpPr/>
          <p:nvPr/>
        </p:nvGrpSpPr>
        <p:grpSpPr bwMode="auto">
          <a:xfrm>
            <a:off x="1046163" y="1873250"/>
            <a:ext cx="5807075" cy="457200"/>
            <a:chOff x="659" y="1180"/>
            <a:chExt cx="3658" cy="288"/>
          </a:xfrm>
        </p:grpSpPr>
        <p:sp>
          <p:nvSpPr>
            <p:cNvPr id="99357" name="Rectangle 29"/>
            <p:cNvSpPr>
              <a:spLocks noChangeArrowheads="1"/>
            </p:cNvSpPr>
            <p:nvPr/>
          </p:nvSpPr>
          <p:spPr bwMode="auto">
            <a:xfrm>
              <a:off x="659" y="1180"/>
              <a:ext cx="503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20000"/>
                </a:spcBef>
                <a:defRPr/>
              </a:pPr>
              <a:r>
                <a:rPr kumimoji="1" lang="zh-CN" altLang="en-US"/>
                <a:t>由</a:t>
              </a:r>
              <a:endParaRPr kumimoji="1" lang="zh-CN" altLang="en-US"/>
            </a:p>
          </p:txBody>
        </p:sp>
        <p:graphicFrame>
          <p:nvGraphicFramePr>
            <p:cNvPr id="23593" name="Object 31"/>
            <p:cNvGraphicFramePr/>
            <p:nvPr/>
          </p:nvGraphicFramePr>
          <p:xfrm>
            <a:off x="949" y="1193"/>
            <a:ext cx="3368" cy="2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2819" name="公式" r:id="rId11" imgW="5346700" imgH="431800" progId="Equation.3">
                    <p:embed/>
                  </p:oleObj>
                </mc:Choice>
                <mc:Fallback>
                  <p:oleObj name="公式" r:id="rId11" imgW="5346700" imgH="431800" progId="Equation.3">
                    <p:embed/>
                    <p:pic>
                      <p:nvPicPr>
                        <p:cNvPr id="0" name="图片 282818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49" y="1193"/>
                          <a:ext cx="3368" cy="2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9360" name="Rectangle 32"/>
          <p:cNvSpPr>
            <a:spLocks noChangeArrowheads="1"/>
          </p:cNvSpPr>
          <p:nvPr/>
        </p:nvSpPr>
        <p:spPr bwMode="auto">
          <a:xfrm>
            <a:off x="1044575" y="4181475"/>
            <a:ext cx="3116263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kumimoji="1" lang="zh-CN" altLang="en-US"/>
              <a:t>由</a:t>
            </a:r>
            <a:r>
              <a:rPr kumimoji="1" lang="zh-CN" altLang="en-US" baseline="-25000"/>
              <a:t> </a:t>
            </a:r>
            <a:r>
              <a:rPr kumimoji="1" lang="en-US" altLang="zh-CN" i="1" u="sng">
                <a:solidFill>
                  <a:srgbClr val="A50021"/>
                </a:solidFill>
                <a:ea typeface="楷体" panose="02010609060101010101" charset="-122"/>
                <a:cs typeface="楷体" panose="02010609060101010101" charset="-122"/>
              </a:rPr>
              <a:t>C</a:t>
            </a:r>
            <a:r>
              <a:rPr kumimoji="1" lang="en-US" altLang="zh-CN" sz="1600" u="sng">
                <a:solidFill>
                  <a:srgbClr val="A50021"/>
                </a:solidFill>
                <a:ea typeface="楷体" panose="02010609060101010101" charset="-122"/>
                <a:cs typeface="楷体" panose="02010609060101010101" charset="-122"/>
              </a:rPr>
              <a:t> </a:t>
            </a:r>
            <a:r>
              <a:rPr kumimoji="1" lang="en-US" altLang="zh-CN" u="sng">
                <a:solidFill>
                  <a:srgbClr val="A50021"/>
                </a:solidFill>
                <a:latin typeface="宋体" panose="02010600030101010101" charset="-122"/>
              </a:rPr>
              <a:t>-</a:t>
            </a:r>
            <a:r>
              <a:rPr kumimoji="1" lang="en-US" altLang="zh-CN" sz="800" u="sng">
                <a:solidFill>
                  <a:srgbClr val="A50021"/>
                </a:solidFill>
                <a:ea typeface="楷体" panose="02010609060101010101" charset="-122"/>
                <a:cs typeface="楷体" panose="02010609060101010101" charset="-122"/>
              </a:rPr>
              <a:t> </a:t>
            </a:r>
            <a:r>
              <a:rPr kumimoji="1" lang="en-US" altLang="zh-CN" i="1" u="sng">
                <a:solidFill>
                  <a:srgbClr val="A50021"/>
                </a:solidFill>
                <a:ea typeface="楷体" panose="02010609060101010101" charset="-122"/>
                <a:cs typeface="楷体" panose="02010609060101010101" charset="-122"/>
              </a:rPr>
              <a:t>R</a:t>
            </a:r>
            <a:r>
              <a:rPr kumimoji="1" lang="en-US" altLang="zh-CN" u="sng">
                <a:solidFill>
                  <a:srgbClr val="A50021"/>
                </a:solidFill>
                <a:ea typeface="楷体" panose="02010609060101010101" charset="-122"/>
                <a:cs typeface="楷体" panose="02010609060101010101" charset="-122"/>
              </a:rPr>
              <a:t> </a:t>
            </a:r>
            <a:r>
              <a:rPr kumimoji="1" lang="zh-CN" altLang="en-US" u="sng">
                <a:solidFill>
                  <a:srgbClr val="A50021"/>
                </a:solidFill>
                <a:ea typeface="楷体" panose="02010609060101010101" charset="-122"/>
                <a:cs typeface="楷体" panose="02010609060101010101" charset="-122"/>
              </a:rPr>
              <a:t>方程</a:t>
            </a:r>
            <a:r>
              <a:rPr kumimoji="1" lang="zh-CN" altLang="en-US"/>
              <a:t>可得 </a:t>
            </a:r>
            <a:endParaRPr kumimoji="1" lang="zh-CN" altLang="en-US"/>
          </a:p>
        </p:txBody>
      </p:sp>
      <p:grpSp>
        <p:nvGrpSpPr>
          <p:cNvPr id="99361" name="Group 33"/>
          <p:cNvGrpSpPr/>
          <p:nvPr/>
        </p:nvGrpSpPr>
        <p:grpSpPr bwMode="auto">
          <a:xfrm>
            <a:off x="3773488" y="3971925"/>
            <a:ext cx="3348037" cy="931863"/>
            <a:chOff x="2299" y="2358"/>
            <a:chExt cx="2109" cy="587"/>
          </a:xfrm>
        </p:grpSpPr>
        <p:graphicFrame>
          <p:nvGraphicFramePr>
            <p:cNvPr id="23590" name="Object 34"/>
            <p:cNvGraphicFramePr/>
            <p:nvPr/>
          </p:nvGraphicFramePr>
          <p:xfrm>
            <a:off x="2315" y="2358"/>
            <a:ext cx="1607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2820" name="公式" r:id="rId13" imgW="2552700" imgH="342900" progId="Equation.3">
                    <p:embed/>
                  </p:oleObj>
                </mc:Choice>
                <mc:Fallback>
                  <p:oleObj name="公式" r:id="rId13" imgW="2552700" imgH="342900" progId="Equation.3">
                    <p:embed/>
                    <p:pic>
                      <p:nvPicPr>
                        <p:cNvPr id="0" name="图片 282819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15" y="2358"/>
                          <a:ext cx="1607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91" name="Object 35"/>
            <p:cNvGraphicFramePr/>
            <p:nvPr/>
          </p:nvGraphicFramePr>
          <p:xfrm>
            <a:off x="2299" y="2729"/>
            <a:ext cx="2109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2821" name="公式" r:id="rId15" imgW="3352800" imgH="342900" progId="Equation.3">
                    <p:embed/>
                  </p:oleObj>
                </mc:Choice>
                <mc:Fallback>
                  <p:oleObj name="公式" r:id="rId15" imgW="3352800" imgH="342900" progId="Equation.3">
                    <p:embed/>
                    <p:pic>
                      <p:nvPicPr>
                        <p:cNvPr id="0" name="图片 282820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99" y="2729"/>
                          <a:ext cx="2109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9378" name="Group 50"/>
          <p:cNvGrpSpPr/>
          <p:nvPr/>
        </p:nvGrpSpPr>
        <p:grpSpPr bwMode="auto">
          <a:xfrm>
            <a:off x="1052513" y="5176838"/>
            <a:ext cx="5734050" cy="457200"/>
            <a:chOff x="663" y="3261"/>
            <a:chExt cx="3612" cy="288"/>
          </a:xfrm>
        </p:grpSpPr>
        <p:sp>
          <p:nvSpPr>
            <p:cNvPr id="99365" name="Rectangle 37"/>
            <p:cNvSpPr>
              <a:spLocks noChangeArrowheads="1"/>
            </p:cNvSpPr>
            <p:nvPr/>
          </p:nvSpPr>
          <p:spPr bwMode="auto">
            <a:xfrm>
              <a:off x="663" y="3261"/>
              <a:ext cx="1179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20000"/>
                </a:spcBef>
                <a:defRPr/>
              </a:pPr>
              <a:r>
                <a:rPr kumimoji="1" lang="zh-CN" altLang="en-US"/>
                <a:t>求解即得：   </a:t>
              </a:r>
              <a:endParaRPr kumimoji="1" lang="zh-CN" altLang="en-US"/>
            </a:p>
          </p:txBody>
        </p:sp>
        <p:graphicFrame>
          <p:nvGraphicFramePr>
            <p:cNvPr id="23589" name="Object 38"/>
            <p:cNvGraphicFramePr/>
            <p:nvPr/>
          </p:nvGraphicFramePr>
          <p:xfrm>
            <a:off x="1687" y="3310"/>
            <a:ext cx="2588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2822" name="公式" r:id="rId17" imgW="4114800" imgH="342900" progId="Equation.3">
                    <p:embed/>
                  </p:oleObj>
                </mc:Choice>
                <mc:Fallback>
                  <p:oleObj name="公式" r:id="rId17" imgW="4114800" imgH="342900" progId="Equation.3">
                    <p:embed/>
                    <p:pic>
                      <p:nvPicPr>
                        <p:cNvPr id="0" name="图片 282821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87" y="3310"/>
                          <a:ext cx="2588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23580" name="Picture 40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5980113"/>
            <a:ext cx="219075" cy="838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9380" name="Group 52"/>
          <p:cNvGrpSpPr/>
          <p:nvPr/>
        </p:nvGrpSpPr>
        <p:grpSpPr bwMode="auto">
          <a:xfrm>
            <a:off x="533400" y="588963"/>
            <a:ext cx="8440738" cy="1054100"/>
            <a:chOff x="336" y="371"/>
            <a:chExt cx="5317" cy="664"/>
          </a:xfrm>
        </p:grpSpPr>
        <p:sp>
          <p:nvSpPr>
            <p:cNvPr id="99371" name="Rectangle 43"/>
            <p:cNvSpPr>
              <a:spLocks noChangeArrowheads="1"/>
            </p:cNvSpPr>
            <p:nvPr/>
          </p:nvSpPr>
          <p:spPr bwMode="auto">
            <a:xfrm>
              <a:off x="336" y="372"/>
              <a:ext cx="501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1" lang="zh-CN" altLang="en-US">
                  <a:solidFill>
                    <a:srgbClr val="0000FF"/>
                  </a:solidFill>
                </a:rPr>
                <a:t>例</a:t>
              </a:r>
              <a:endParaRPr kumimoji="1"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99372" name="Rectangle 44"/>
            <p:cNvSpPr>
              <a:spLocks noChangeArrowheads="1"/>
            </p:cNvSpPr>
            <p:nvPr/>
          </p:nvSpPr>
          <p:spPr bwMode="auto">
            <a:xfrm>
              <a:off x="660" y="371"/>
              <a:ext cx="1145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1" lang="zh-CN" altLang="en-US"/>
                <a:t>设函数</a:t>
              </a:r>
              <a:endParaRPr kumimoji="1" lang="zh-CN" altLang="en-US"/>
            </a:p>
          </p:txBody>
        </p:sp>
        <p:sp>
          <p:nvSpPr>
            <p:cNvPr id="99373" name="Rectangle 45"/>
            <p:cNvSpPr>
              <a:spLocks noChangeArrowheads="1"/>
            </p:cNvSpPr>
            <p:nvPr/>
          </p:nvSpPr>
          <p:spPr bwMode="auto">
            <a:xfrm>
              <a:off x="660" y="744"/>
              <a:ext cx="4993" cy="29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1" lang="zh-CN" altLang="en-US" dirty="0"/>
                <a:t>求常数 </a:t>
              </a:r>
              <a:r>
                <a:rPr kumimoji="1" lang="en-US" altLang="zh-CN" i="1" dirty="0"/>
                <a:t>A</a:t>
              </a:r>
              <a:r>
                <a:rPr kumimoji="1" lang="en-US" altLang="zh-CN" i="1" baseline="-25000" dirty="0"/>
                <a:t> </a:t>
              </a:r>
              <a:r>
                <a:rPr kumimoji="1" lang="en-US" altLang="zh-CN" dirty="0"/>
                <a:t>, </a:t>
              </a:r>
              <a:r>
                <a:rPr kumimoji="1" lang="en-US" altLang="zh-CN" i="1" dirty="0"/>
                <a:t>B</a:t>
              </a:r>
              <a:r>
                <a:rPr kumimoji="1" lang="en-US" altLang="zh-CN" i="1" baseline="-25000" dirty="0"/>
                <a:t> </a:t>
              </a:r>
              <a:r>
                <a:rPr kumimoji="1" lang="en-US" altLang="zh-CN" dirty="0"/>
                <a:t>, </a:t>
              </a:r>
              <a:r>
                <a:rPr kumimoji="1" lang="en-US" altLang="zh-CN" i="1" dirty="0"/>
                <a:t>C</a:t>
              </a:r>
              <a:r>
                <a:rPr kumimoji="1" lang="en-US" altLang="zh-CN" i="1" baseline="-25000" dirty="0"/>
                <a:t> </a:t>
              </a:r>
              <a:r>
                <a:rPr kumimoji="1" lang="en-US" altLang="zh-CN" dirty="0"/>
                <a:t>, </a:t>
              </a:r>
              <a:r>
                <a:rPr kumimoji="1" lang="en-US" altLang="zh-CN" i="1" dirty="0"/>
                <a:t>D </a:t>
              </a:r>
              <a:r>
                <a:rPr kumimoji="1" lang="zh-CN" altLang="en-US" dirty="0"/>
                <a:t>的值，使          在复平面内处处解析。</a:t>
              </a:r>
              <a:endParaRPr kumimoji="1" lang="zh-CN" altLang="en-US" dirty="0"/>
            </a:p>
          </p:txBody>
        </p:sp>
        <p:graphicFrame>
          <p:nvGraphicFramePr>
            <p:cNvPr id="23586" name="Object 46"/>
            <p:cNvGraphicFramePr/>
            <p:nvPr/>
          </p:nvGraphicFramePr>
          <p:xfrm>
            <a:off x="1344" y="372"/>
            <a:ext cx="3816" cy="2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2823" name="公式" r:id="rId19" imgW="6057900" imgH="431800" progId="Equation.3">
                    <p:embed/>
                  </p:oleObj>
                </mc:Choice>
                <mc:Fallback>
                  <p:oleObj name="公式" r:id="rId19" imgW="6057900" imgH="431800" progId="Equation.3">
                    <p:embed/>
                    <p:pic>
                      <p:nvPicPr>
                        <p:cNvPr id="0" name="图片 282822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44" y="372"/>
                          <a:ext cx="3816" cy="2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87" name="Object 47"/>
            <p:cNvGraphicFramePr/>
            <p:nvPr/>
          </p:nvGraphicFramePr>
          <p:xfrm>
            <a:off x="3117" y="783"/>
            <a:ext cx="400" cy="2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2824" name="公式" r:id="rId21" imgW="635000" imgH="342900" progId="Equation.3">
                    <p:embed/>
                  </p:oleObj>
                </mc:Choice>
                <mc:Fallback>
                  <p:oleObj name="公式" r:id="rId21" imgW="635000" imgH="342900" progId="Equation.3">
                    <p:embed/>
                    <p:pic>
                      <p:nvPicPr>
                        <p:cNvPr id="0" name="图片 282823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17" y="783"/>
                          <a:ext cx="400" cy="2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99376" name="Object 48"/>
          <p:cNvGraphicFramePr/>
          <p:nvPr/>
        </p:nvGraphicFramePr>
        <p:xfrm>
          <a:off x="3568700" y="3938588"/>
          <a:ext cx="342900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2825" name="Equation" r:id="rId23" imgW="342900" imgH="926465" progId="Equation.DSMT4">
                  <p:embed/>
                </p:oleObj>
              </mc:Choice>
              <mc:Fallback>
                <p:oleObj name="Equation" r:id="rId23" imgW="342900" imgH="926465" progId="Equation.DSMT4">
                  <p:embed/>
                  <p:pic>
                    <p:nvPicPr>
                      <p:cNvPr id="0" name="图片 282824"/>
                      <p:cNvPicPr>
                        <a:picLocks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8700" y="3938588"/>
                        <a:ext cx="342900" cy="933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9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99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99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99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1000"/>
                                        <p:tgtEl>
                                          <p:spTgt spid="99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1000"/>
                                        <p:tgtEl>
                                          <p:spTgt spid="99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99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1000"/>
                                        <p:tgtEl>
                                          <p:spTgt spid="99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99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99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56" grpId="0"/>
      <p:bldP spid="99358" grpId="0"/>
      <p:bldP spid="9936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7" name="Picture 2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200275" y="39004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78" name="Picture 3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38989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79" name="Picture 4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2450" y="39004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80" name="Picture 5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38989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81" name="Picture 6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8893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82" name="Picture 7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8877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83" name="Picture 8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17557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84" name="Picture 9" descr="xsf"/>
          <p:cNvPicPr preferRelativeResize="0">
            <a:picLocks noChangeAspect="1" noChangeArrowheads="1"/>
          </p:cNvPicPr>
          <p:nvPr/>
        </p:nvPicPr>
        <p:blipFill>
          <a:blip r:embed="rId1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17541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85" name="Picture 10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17557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86" name="Picture 11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17541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87" name="Picture 12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17557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88" name="Picture 13" descr="xsf"/>
          <p:cNvPicPr preferRelativeResize="0"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17541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89" name="Picture 14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52133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90" name="Picture 15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52117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91" name="Picture 16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52133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92" name="Picture 17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52117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93" name="Picture 18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52228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94" name="Picture 19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52212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95" name="Picture 20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0373" name="Group 21"/>
          <p:cNvGrpSpPr/>
          <p:nvPr/>
        </p:nvGrpSpPr>
        <p:grpSpPr bwMode="auto">
          <a:xfrm>
            <a:off x="1471613" y="5032375"/>
            <a:ext cx="3878262" cy="473075"/>
            <a:chOff x="927" y="2702"/>
            <a:chExt cx="2443" cy="298"/>
          </a:xfrm>
        </p:grpSpPr>
        <p:sp>
          <p:nvSpPr>
            <p:cNvPr id="100374" name="Rectangle 22"/>
            <p:cNvSpPr>
              <a:spLocks noChangeArrowheads="1"/>
            </p:cNvSpPr>
            <p:nvPr/>
          </p:nvSpPr>
          <p:spPr bwMode="auto">
            <a:xfrm>
              <a:off x="927" y="2702"/>
              <a:ext cx="681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20000"/>
                </a:spcBef>
                <a:defRPr/>
              </a:pPr>
              <a:r>
                <a:rPr kumimoji="1" lang="zh-CN" altLang="en-US"/>
                <a:t>即得</a:t>
              </a:r>
              <a:endParaRPr kumimoji="1" lang="zh-CN" altLang="en-US"/>
            </a:p>
          </p:txBody>
        </p:sp>
        <p:graphicFrame>
          <p:nvGraphicFramePr>
            <p:cNvPr id="24654" name="Object 23"/>
            <p:cNvGraphicFramePr/>
            <p:nvPr/>
          </p:nvGraphicFramePr>
          <p:xfrm>
            <a:off x="1388" y="2768"/>
            <a:ext cx="904" cy="2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3907" name="公式" r:id="rId3" imgW="1435100" imgH="342900" progId="Equation.3">
                    <p:embed/>
                  </p:oleObj>
                </mc:Choice>
                <mc:Fallback>
                  <p:oleObj name="公式" r:id="rId3" imgW="1435100" imgH="342900" progId="Equation.3">
                    <p:embed/>
                    <p:pic>
                      <p:nvPicPr>
                        <p:cNvPr id="0" name="图片 283906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88" y="2768"/>
                          <a:ext cx="904" cy="2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0376" name="Rectangle 24"/>
            <p:cNvSpPr>
              <a:spLocks noChangeArrowheads="1"/>
            </p:cNvSpPr>
            <p:nvPr/>
          </p:nvSpPr>
          <p:spPr bwMode="auto">
            <a:xfrm>
              <a:off x="2233" y="2712"/>
              <a:ext cx="1137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en-US" altLang="zh-CN">
                  <a:solidFill>
                    <a:schemeClr val="hlink"/>
                  </a:solidFill>
                  <a:latin typeface="宋体" panose="02010600030101010101" charset="-122"/>
                </a:rPr>
                <a:t>(</a:t>
              </a:r>
              <a:r>
                <a:rPr kumimoji="1" lang="zh-CN" altLang="en-US">
                  <a:solidFill>
                    <a:schemeClr val="hlink"/>
                  </a:solidFill>
                  <a:latin typeface="楷体" panose="02010609060101010101" charset="-122"/>
                  <a:ea typeface="楷体" panose="02010609060101010101" charset="-122"/>
                  <a:cs typeface="楷体" panose="02010609060101010101" charset="-122"/>
                </a:rPr>
                <a:t>常数</a:t>
              </a:r>
              <a:r>
                <a:rPr kumimoji="1" lang="en-US" altLang="zh-CN">
                  <a:solidFill>
                    <a:schemeClr val="hlink"/>
                  </a:solidFill>
                  <a:latin typeface="宋体" panose="02010600030101010101" charset="-122"/>
                </a:rPr>
                <a:t>)</a:t>
              </a:r>
              <a:r>
                <a:rPr kumimoji="1" lang="zh-CN" altLang="en-US"/>
                <a:t>。</a:t>
              </a:r>
              <a:endParaRPr kumimoji="1" lang="zh-CN" altLang="en-US"/>
            </a:p>
          </p:txBody>
        </p:sp>
      </p:grpSp>
      <p:grpSp>
        <p:nvGrpSpPr>
          <p:cNvPr id="100435" name="Group 83"/>
          <p:cNvGrpSpPr/>
          <p:nvPr/>
        </p:nvGrpSpPr>
        <p:grpSpPr bwMode="auto">
          <a:xfrm>
            <a:off x="533400" y="3028950"/>
            <a:ext cx="1303338" cy="463550"/>
            <a:chOff x="336" y="1908"/>
            <a:chExt cx="821" cy="292"/>
          </a:xfrm>
        </p:grpSpPr>
        <p:sp>
          <p:nvSpPr>
            <p:cNvPr id="100378" name="Rectangle 26"/>
            <p:cNvSpPr>
              <a:spLocks noChangeArrowheads="1"/>
            </p:cNvSpPr>
            <p:nvPr/>
          </p:nvSpPr>
          <p:spPr bwMode="auto">
            <a:xfrm>
              <a:off x="658" y="1912"/>
              <a:ext cx="499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en-US" altLang="zh-CN"/>
                <a:t>(1)</a:t>
              </a:r>
              <a:endParaRPr kumimoji="1" lang="zh-CN" altLang="en-US"/>
            </a:p>
          </p:txBody>
        </p:sp>
        <p:sp>
          <p:nvSpPr>
            <p:cNvPr id="100379" name="Rectangle 27"/>
            <p:cNvSpPr>
              <a:spLocks noChangeArrowheads="1"/>
            </p:cNvSpPr>
            <p:nvPr/>
          </p:nvSpPr>
          <p:spPr bwMode="auto">
            <a:xfrm>
              <a:off x="336" y="1908"/>
              <a:ext cx="474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1" lang="zh-CN" altLang="en-US">
                  <a:solidFill>
                    <a:srgbClr val="0000FF"/>
                  </a:solidFill>
                </a:rPr>
                <a:t>证</a:t>
              </a:r>
              <a:endParaRPr kumimoji="1" lang="zh-CN" altLang="en-US">
                <a:solidFill>
                  <a:srgbClr val="0000FF"/>
                </a:solidFill>
              </a:endParaRPr>
            </a:p>
          </p:txBody>
        </p:sp>
      </p:grpSp>
      <p:grpSp>
        <p:nvGrpSpPr>
          <p:cNvPr id="100381" name="Group 29"/>
          <p:cNvGrpSpPr/>
          <p:nvPr/>
        </p:nvGrpSpPr>
        <p:grpSpPr bwMode="auto">
          <a:xfrm>
            <a:off x="4702175" y="3100388"/>
            <a:ext cx="2882900" cy="419100"/>
            <a:chOff x="2860" y="1485"/>
            <a:chExt cx="1816" cy="264"/>
          </a:xfrm>
        </p:grpSpPr>
        <p:graphicFrame>
          <p:nvGraphicFramePr>
            <p:cNvPr id="24649" name="Object 30"/>
            <p:cNvGraphicFramePr/>
            <p:nvPr/>
          </p:nvGraphicFramePr>
          <p:xfrm>
            <a:off x="2860" y="1485"/>
            <a:ext cx="950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3908" name="公式" r:id="rId5" imgW="1511300" imgH="419100" progId="Equation.3">
                    <p:embed/>
                  </p:oleObj>
                </mc:Choice>
                <mc:Fallback>
                  <p:oleObj name="公式" r:id="rId5" imgW="1511300" imgH="419100" progId="Equation.3">
                    <p:embed/>
                    <p:pic>
                      <p:nvPicPr>
                        <p:cNvPr id="0" name="图片 283907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60" y="1485"/>
                          <a:ext cx="950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650" name="Object 31"/>
            <p:cNvGraphicFramePr/>
            <p:nvPr/>
          </p:nvGraphicFramePr>
          <p:xfrm>
            <a:off x="3893" y="1485"/>
            <a:ext cx="783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3909" name="公式" r:id="rId7" imgW="1244600" imgH="419100" progId="Equation.3">
                    <p:embed/>
                  </p:oleObj>
                </mc:Choice>
                <mc:Fallback>
                  <p:oleObj name="公式" r:id="rId7" imgW="1244600" imgH="419100" progId="Equation.3">
                    <p:embed/>
                    <p:pic>
                      <p:nvPicPr>
                        <p:cNvPr id="0" name="图片 283908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93" y="1485"/>
                          <a:ext cx="783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0384" name="Group 32"/>
          <p:cNvGrpSpPr/>
          <p:nvPr/>
        </p:nvGrpSpPr>
        <p:grpSpPr bwMode="auto">
          <a:xfrm>
            <a:off x="4702175" y="3727450"/>
            <a:ext cx="3722688" cy="419100"/>
            <a:chOff x="2860" y="1880"/>
            <a:chExt cx="2345" cy="264"/>
          </a:xfrm>
        </p:grpSpPr>
        <p:graphicFrame>
          <p:nvGraphicFramePr>
            <p:cNvPr id="24647" name="Object 33"/>
            <p:cNvGraphicFramePr/>
            <p:nvPr/>
          </p:nvGraphicFramePr>
          <p:xfrm>
            <a:off x="2860" y="1880"/>
            <a:ext cx="1213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3910" name="公式" r:id="rId9" imgW="1930400" imgH="419100" progId="Equation.3">
                    <p:embed/>
                  </p:oleObj>
                </mc:Choice>
                <mc:Fallback>
                  <p:oleObj name="公式" r:id="rId9" imgW="1930400" imgH="419100" progId="Equation.3">
                    <p:embed/>
                    <p:pic>
                      <p:nvPicPr>
                        <p:cNvPr id="0" name="图片 283909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60" y="1880"/>
                          <a:ext cx="1213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648" name="Object 34"/>
            <p:cNvGraphicFramePr/>
            <p:nvPr/>
          </p:nvGraphicFramePr>
          <p:xfrm>
            <a:off x="4167" y="1880"/>
            <a:ext cx="1038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3911" name="公式" r:id="rId11" imgW="1651000" imgH="419100" progId="Equation.3">
                    <p:embed/>
                  </p:oleObj>
                </mc:Choice>
                <mc:Fallback>
                  <p:oleObj name="公式" r:id="rId11" imgW="1651000" imgH="419100" progId="Equation.3">
                    <p:embed/>
                    <p:pic>
                      <p:nvPicPr>
                        <p:cNvPr id="0" name="图片 283910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67" y="1880"/>
                          <a:ext cx="1038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0387" name="Group 35"/>
          <p:cNvGrpSpPr/>
          <p:nvPr/>
        </p:nvGrpSpPr>
        <p:grpSpPr bwMode="auto">
          <a:xfrm>
            <a:off x="1481138" y="3671888"/>
            <a:ext cx="3651250" cy="460375"/>
            <a:chOff x="933" y="1845"/>
            <a:chExt cx="2300" cy="290"/>
          </a:xfrm>
        </p:grpSpPr>
        <p:sp>
          <p:nvSpPr>
            <p:cNvPr id="100388" name="Rectangle 36"/>
            <p:cNvSpPr>
              <a:spLocks noChangeArrowheads="1"/>
            </p:cNvSpPr>
            <p:nvPr/>
          </p:nvSpPr>
          <p:spPr bwMode="auto">
            <a:xfrm>
              <a:off x="933" y="1845"/>
              <a:ext cx="2300" cy="29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zh-CN" altLang="en-US" dirty="0"/>
                <a:t>由                       解析，</a:t>
              </a:r>
              <a:endParaRPr kumimoji="1" lang="zh-CN" altLang="en-US" dirty="0"/>
            </a:p>
          </p:txBody>
        </p:sp>
        <p:graphicFrame>
          <p:nvGraphicFramePr>
            <p:cNvPr id="24645" name="Object 37"/>
            <p:cNvGraphicFramePr/>
            <p:nvPr/>
          </p:nvGraphicFramePr>
          <p:xfrm>
            <a:off x="1199" y="1904"/>
            <a:ext cx="1055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3912" name="公式" r:id="rId13" imgW="1676400" imgH="342900" progId="Equation.3">
                    <p:embed/>
                  </p:oleObj>
                </mc:Choice>
                <mc:Fallback>
                  <p:oleObj name="公式" r:id="rId13" imgW="1676400" imgH="342900" progId="Equation.3">
                    <p:embed/>
                    <p:pic>
                      <p:nvPicPr>
                        <p:cNvPr id="0" name="图片 283911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99" y="1904"/>
                          <a:ext cx="1055" cy="2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0390" name="Line 38"/>
            <p:cNvSpPr>
              <a:spLocks noChangeShapeType="1"/>
            </p:cNvSpPr>
            <p:nvPr/>
          </p:nvSpPr>
          <p:spPr bwMode="auto">
            <a:xfrm>
              <a:off x="1247" y="1895"/>
              <a:ext cx="3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</p:grpSp>
      <p:graphicFrame>
        <p:nvGraphicFramePr>
          <p:cNvPr id="100391" name="Object 39"/>
          <p:cNvGraphicFramePr/>
          <p:nvPr/>
        </p:nvGraphicFramePr>
        <p:xfrm>
          <a:off x="1971675" y="4421188"/>
          <a:ext cx="3306763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3913" name="公式" r:id="rId15" imgW="3314700" imgH="419100" progId="Equation.3">
                  <p:embed/>
                </p:oleObj>
              </mc:Choice>
              <mc:Fallback>
                <p:oleObj name="公式" r:id="rId15" imgW="3314700" imgH="419100" progId="Equation.3">
                  <p:embed/>
                  <p:pic>
                    <p:nvPicPr>
                      <p:cNvPr id="0" name="图片 283912"/>
                      <p:cNvPicPr>
                        <a:picLocks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1675" y="4421188"/>
                        <a:ext cx="3306763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0392" name="Group 40"/>
          <p:cNvGrpSpPr/>
          <p:nvPr/>
        </p:nvGrpSpPr>
        <p:grpSpPr bwMode="auto">
          <a:xfrm>
            <a:off x="5532438" y="4335463"/>
            <a:ext cx="2794000" cy="457200"/>
            <a:chOff x="3437" y="2269"/>
            <a:chExt cx="1760" cy="288"/>
          </a:xfrm>
        </p:grpSpPr>
        <p:graphicFrame>
          <p:nvGraphicFramePr>
            <p:cNvPr id="24642" name="Object 41"/>
            <p:cNvGraphicFramePr/>
            <p:nvPr/>
          </p:nvGraphicFramePr>
          <p:xfrm>
            <a:off x="3437" y="2378"/>
            <a:ext cx="678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3914" name="公式" r:id="rId17" imgW="1079500" imgH="279400" progId="Equation.3">
                    <p:embed/>
                  </p:oleObj>
                </mc:Choice>
                <mc:Fallback>
                  <p:oleObj name="公式" r:id="rId17" imgW="1079500" imgH="279400" progId="Equation.3">
                    <p:embed/>
                    <p:pic>
                      <p:nvPicPr>
                        <p:cNvPr id="0" name="图片 283913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37" y="2378"/>
                          <a:ext cx="678" cy="1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0394" name="Rectangle 42"/>
            <p:cNvSpPr>
              <a:spLocks noChangeArrowheads="1"/>
            </p:cNvSpPr>
            <p:nvPr/>
          </p:nvSpPr>
          <p:spPr bwMode="auto">
            <a:xfrm>
              <a:off x="4068" y="2269"/>
              <a:ext cx="1129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zh-CN" altLang="en-US"/>
                <a:t>为常数，</a:t>
              </a:r>
              <a:endParaRPr kumimoji="1" lang="zh-CN" altLang="en-US"/>
            </a:p>
          </p:txBody>
        </p:sp>
      </p:grpSp>
      <p:pic>
        <p:nvPicPr>
          <p:cNvPr id="24603" name="Picture 44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5980113"/>
            <a:ext cx="219075" cy="838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0427" name="Group 75"/>
          <p:cNvGrpSpPr/>
          <p:nvPr/>
        </p:nvGrpSpPr>
        <p:grpSpPr bwMode="auto">
          <a:xfrm>
            <a:off x="533400" y="560388"/>
            <a:ext cx="8553450" cy="2203450"/>
            <a:chOff x="336" y="353"/>
            <a:chExt cx="5388" cy="1388"/>
          </a:xfrm>
        </p:grpSpPr>
        <p:sp>
          <p:nvSpPr>
            <p:cNvPr id="100399" name="Rectangle 47"/>
            <p:cNvSpPr>
              <a:spLocks noChangeArrowheads="1"/>
            </p:cNvSpPr>
            <p:nvPr/>
          </p:nvSpPr>
          <p:spPr bwMode="auto">
            <a:xfrm>
              <a:off x="336" y="353"/>
              <a:ext cx="451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1" lang="zh-CN" altLang="en-US">
                  <a:solidFill>
                    <a:srgbClr val="0000FF"/>
                  </a:solidFill>
                </a:rPr>
                <a:t>例   </a:t>
              </a:r>
              <a:endParaRPr kumimoji="1" lang="zh-CN" altLang="en-US">
                <a:solidFill>
                  <a:srgbClr val="0000FF"/>
                </a:solidFill>
              </a:endParaRPr>
            </a:p>
          </p:txBody>
        </p:sp>
        <p:grpSp>
          <p:nvGrpSpPr>
            <p:cNvPr id="24626" name="Group 62"/>
            <p:cNvGrpSpPr/>
            <p:nvPr/>
          </p:nvGrpSpPr>
          <p:grpSpPr bwMode="auto">
            <a:xfrm>
              <a:off x="660" y="353"/>
              <a:ext cx="5064" cy="288"/>
              <a:chOff x="660" y="353"/>
              <a:chExt cx="5064" cy="288"/>
            </a:xfrm>
          </p:grpSpPr>
          <p:sp>
            <p:nvSpPr>
              <p:cNvPr id="100400" name="Rectangle 48"/>
              <p:cNvSpPr>
                <a:spLocks noChangeArrowheads="1"/>
              </p:cNvSpPr>
              <p:nvPr/>
            </p:nvSpPr>
            <p:spPr bwMode="auto">
              <a:xfrm>
                <a:off x="660" y="353"/>
                <a:ext cx="403" cy="28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 lIns="90000" tIns="46800" rIns="90000" bIns="46800"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kumimoji="1" lang="zh-CN" altLang="en-US"/>
                  <a:t>设  </a:t>
                </a:r>
                <a:endParaRPr kumimoji="1" lang="zh-CN" altLang="en-US"/>
              </a:p>
            </p:txBody>
          </p:sp>
          <p:graphicFrame>
            <p:nvGraphicFramePr>
              <p:cNvPr id="24640" name="Object 50"/>
              <p:cNvGraphicFramePr/>
              <p:nvPr/>
            </p:nvGraphicFramePr>
            <p:xfrm>
              <a:off x="963" y="400"/>
              <a:ext cx="1063" cy="21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83915" name="公式" r:id="rId19" imgW="1688465" imgH="342900" progId="Equation.3">
                      <p:embed/>
                    </p:oleObj>
                  </mc:Choice>
                  <mc:Fallback>
                    <p:oleObj name="公式" r:id="rId19" imgW="1688465" imgH="342900" progId="Equation.3">
                      <p:embed/>
                      <p:pic>
                        <p:nvPicPr>
                          <p:cNvPr id="0" name="图片 283914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963" y="400"/>
                            <a:ext cx="1063" cy="21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00403" name="Rectangle 51"/>
              <p:cNvSpPr>
                <a:spLocks noChangeArrowheads="1"/>
              </p:cNvSpPr>
              <p:nvPr/>
            </p:nvSpPr>
            <p:spPr bwMode="auto">
              <a:xfrm>
                <a:off x="1998" y="353"/>
                <a:ext cx="3726" cy="28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 lIns="90000" tIns="46800" rIns="90000" bIns="46800">
                <a:spAutoFit/>
              </a:bodyPr>
              <a:lstStyle/>
              <a:p>
                <a:pPr>
                  <a:defRPr/>
                </a:pPr>
                <a:r>
                  <a:rPr kumimoji="1" lang="zh-CN" altLang="en-US"/>
                  <a:t>在区域 </a:t>
                </a:r>
                <a:r>
                  <a:rPr kumimoji="1" lang="en-US" altLang="zh-CN" i="1"/>
                  <a:t>D </a:t>
                </a:r>
                <a:r>
                  <a:rPr kumimoji="1" lang="zh-CN" altLang="en-US"/>
                  <a:t>内解析，且满足下列条件之一：  </a:t>
                </a:r>
                <a:endParaRPr kumimoji="1" lang="zh-CN" altLang="en-US"/>
              </a:p>
            </p:txBody>
          </p:sp>
        </p:grpSp>
        <p:grpSp>
          <p:nvGrpSpPr>
            <p:cNvPr id="24627" name="Group 64"/>
            <p:cNvGrpSpPr/>
            <p:nvPr/>
          </p:nvGrpSpPr>
          <p:grpSpPr bwMode="auto">
            <a:xfrm>
              <a:off x="916" y="1078"/>
              <a:ext cx="2451" cy="288"/>
              <a:chOff x="916" y="1078"/>
              <a:chExt cx="2451" cy="288"/>
            </a:xfrm>
          </p:grpSpPr>
          <p:sp>
            <p:nvSpPr>
              <p:cNvPr id="100398" name="Rectangle 46"/>
              <p:cNvSpPr>
                <a:spLocks noChangeArrowheads="1"/>
              </p:cNvSpPr>
              <p:nvPr/>
            </p:nvSpPr>
            <p:spPr bwMode="auto">
              <a:xfrm>
                <a:off x="916" y="1078"/>
                <a:ext cx="2451" cy="28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 lIns="90000" tIns="46800" rIns="90000" bIns="46800">
                <a:spAutoFit/>
              </a:bodyPr>
              <a:lstStyle/>
              <a:p>
                <a:pPr>
                  <a:defRPr/>
                </a:pPr>
                <a:r>
                  <a:rPr kumimoji="1" lang="en-US" altLang="zh-CN"/>
                  <a:t>(2)             </a:t>
                </a:r>
                <a:r>
                  <a:rPr kumimoji="1" lang="zh-CN" altLang="en-US"/>
                  <a:t>在 </a:t>
                </a:r>
                <a:r>
                  <a:rPr kumimoji="1" lang="en-US" altLang="zh-CN" i="1"/>
                  <a:t>D </a:t>
                </a:r>
                <a:r>
                  <a:rPr kumimoji="1" lang="zh-CN" altLang="en-US"/>
                  <a:t>内为常数。  </a:t>
                </a:r>
                <a:endParaRPr kumimoji="1" lang="zh-CN" altLang="en-US"/>
              </a:p>
            </p:txBody>
          </p:sp>
          <p:graphicFrame>
            <p:nvGraphicFramePr>
              <p:cNvPr id="24638" name="Object 56"/>
              <p:cNvGraphicFramePr/>
              <p:nvPr/>
            </p:nvGraphicFramePr>
            <p:xfrm>
              <a:off x="1280" y="1124"/>
              <a:ext cx="496" cy="21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83916" name="公式" r:id="rId21" imgW="786765" imgH="342900" progId="Equation.3">
                      <p:embed/>
                    </p:oleObj>
                  </mc:Choice>
                  <mc:Fallback>
                    <p:oleObj name="公式" r:id="rId21" imgW="786765" imgH="342900" progId="Equation.3">
                      <p:embed/>
                      <p:pic>
                        <p:nvPicPr>
                          <p:cNvPr id="0" name="图片 283915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280" y="1124"/>
                            <a:ext cx="496" cy="21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24628" name="Group 63"/>
            <p:cNvGrpSpPr/>
            <p:nvPr/>
          </p:nvGrpSpPr>
          <p:grpSpPr bwMode="auto">
            <a:xfrm>
              <a:off x="917" y="731"/>
              <a:ext cx="2162" cy="288"/>
              <a:chOff x="917" y="731"/>
              <a:chExt cx="2162" cy="288"/>
            </a:xfrm>
          </p:grpSpPr>
          <p:sp>
            <p:nvSpPr>
              <p:cNvPr id="100407" name="Rectangle 55"/>
              <p:cNvSpPr>
                <a:spLocks noChangeArrowheads="1"/>
              </p:cNvSpPr>
              <p:nvPr/>
            </p:nvSpPr>
            <p:spPr bwMode="auto">
              <a:xfrm>
                <a:off x="917" y="731"/>
                <a:ext cx="2162" cy="28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 lIns="90000" tIns="46800" rIns="90000" bIns="46800">
                <a:spAutoFit/>
              </a:bodyPr>
              <a:lstStyle/>
              <a:p>
                <a:pPr>
                  <a:defRPr/>
                </a:pPr>
                <a:r>
                  <a:rPr kumimoji="1" lang="en-US" altLang="zh-CN"/>
                  <a:t>(1)           </a:t>
                </a:r>
                <a:r>
                  <a:rPr kumimoji="1" lang="zh-CN" altLang="en-US"/>
                  <a:t>在 </a:t>
                </a:r>
                <a:r>
                  <a:rPr kumimoji="1" lang="en-US" altLang="zh-CN" i="1"/>
                  <a:t>D </a:t>
                </a:r>
                <a:r>
                  <a:rPr kumimoji="1" lang="zh-CN" altLang="en-US"/>
                  <a:t>内解析；  </a:t>
                </a:r>
                <a:endParaRPr kumimoji="1" lang="zh-CN" altLang="en-US"/>
              </a:p>
            </p:txBody>
          </p:sp>
          <p:grpSp>
            <p:nvGrpSpPr>
              <p:cNvPr id="24634" name="Group 59"/>
              <p:cNvGrpSpPr/>
              <p:nvPr/>
            </p:nvGrpSpPr>
            <p:grpSpPr bwMode="auto">
              <a:xfrm>
                <a:off x="1275" y="774"/>
                <a:ext cx="400" cy="230"/>
                <a:chOff x="1095" y="1074"/>
                <a:chExt cx="400" cy="230"/>
              </a:xfrm>
            </p:grpSpPr>
            <p:graphicFrame>
              <p:nvGraphicFramePr>
                <p:cNvPr id="24635" name="Object 54"/>
                <p:cNvGraphicFramePr/>
                <p:nvPr/>
              </p:nvGraphicFramePr>
              <p:xfrm>
                <a:off x="1095" y="1089"/>
                <a:ext cx="400" cy="21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83917" name="公式" r:id="rId23" imgW="635000" imgH="342900" progId="Equation.3">
                        <p:embed/>
                      </p:oleObj>
                    </mc:Choice>
                    <mc:Fallback>
                      <p:oleObj name="公式" r:id="rId23" imgW="635000" imgH="342900" progId="Equation.3">
                        <p:embed/>
                        <p:pic>
                          <p:nvPicPr>
                            <p:cNvPr id="0" name="图片 283916"/>
                            <p:cNvPicPr>
                              <a:picLocks noChangeArrowheads="1"/>
                            </p:cNvPicPr>
                            <p:nvPr/>
                          </p:nvPicPr>
                          <p:blipFill>
                            <a:blip r:embed="rId2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095" y="1089"/>
                              <a:ext cx="400" cy="215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100409" name="Line 57"/>
                <p:cNvSpPr>
                  <a:spLocks noChangeShapeType="1"/>
                </p:cNvSpPr>
                <p:nvPr/>
              </p:nvSpPr>
              <p:spPr bwMode="auto">
                <a:xfrm>
                  <a:off x="1140" y="1074"/>
                  <a:ext cx="34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</a:ln>
                <a:effectLst/>
              </p:spPr>
              <p:txBody>
                <a:bodyPr wrap="none" lIns="90000" tIns="46800" rIns="90000" bIns="46800">
                  <a:spAutoFit/>
                </a:bodyPr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</p:grpSp>
        </p:grpSp>
        <p:grpSp>
          <p:nvGrpSpPr>
            <p:cNvPr id="24629" name="Group 65"/>
            <p:cNvGrpSpPr/>
            <p:nvPr/>
          </p:nvGrpSpPr>
          <p:grpSpPr bwMode="auto">
            <a:xfrm>
              <a:off x="660" y="1451"/>
              <a:ext cx="2978" cy="290"/>
              <a:chOff x="660" y="1451"/>
              <a:chExt cx="2978" cy="290"/>
            </a:xfrm>
          </p:grpSpPr>
          <p:sp>
            <p:nvSpPr>
              <p:cNvPr id="100404" name="Rectangle 52"/>
              <p:cNvSpPr>
                <a:spLocks noChangeArrowheads="1"/>
              </p:cNvSpPr>
              <p:nvPr/>
            </p:nvSpPr>
            <p:spPr bwMode="auto">
              <a:xfrm>
                <a:off x="1649" y="1451"/>
                <a:ext cx="1989" cy="28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 lIns="90000" tIns="46800" rIns="90000" bIns="46800"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kumimoji="1" lang="zh-CN" altLang="en-US"/>
                  <a:t>在区域 </a:t>
                </a:r>
                <a:r>
                  <a:rPr kumimoji="1" lang="en-US" altLang="zh-CN" i="1"/>
                  <a:t>D </a:t>
                </a:r>
                <a:r>
                  <a:rPr kumimoji="1" lang="zh-CN" altLang="en-US"/>
                  <a:t>内为常数。  </a:t>
                </a:r>
                <a:endParaRPr kumimoji="1" lang="zh-CN" altLang="en-US"/>
              </a:p>
            </p:txBody>
          </p:sp>
          <p:graphicFrame>
            <p:nvGraphicFramePr>
              <p:cNvPr id="24631" name="Object 53"/>
              <p:cNvGraphicFramePr/>
              <p:nvPr/>
            </p:nvGraphicFramePr>
            <p:xfrm>
              <a:off x="1282" y="1491"/>
              <a:ext cx="399" cy="21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83918" name="公式" r:id="rId25" imgW="635000" imgH="342900" progId="Equation.3">
                      <p:embed/>
                    </p:oleObj>
                  </mc:Choice>
                  <mc:Fallback>
                    <p:oleObj name="公式" r:id="rId25" imgW="635000" imgH="342900" progId="Equation.3">
                      <p:embed/>
                      <p:pic>
                        <p:nvPicPr>
                          <p:cNvPr id="0" name="图片 283917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2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282" y="1491"/>
                            <a:ext cx="399" cy="21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00410" name="Rectangle 58"/>
              <p:cNvSpPr>
                <a:spLocks noChangeArrowheads="1"/>
              </p:cNvSpPr>
              <p:nvPr/>
            </p:nvSpPr>
            <p:spPr bwMode="auto">
              <a:xfrm>
                <a:off x="660" y="1453"/>
                <a:ext cx="789" cy="28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 lIns="90000" tIns="46800" rIns="90000" bIns="46800">
                <a:spAutoFit/>
              </a:bodyPr>
              <a:lstStyle/>
              <a:p>
                <a:pPr>
                  <a:defRPr/>
                </a:pPr>
                <a:r>
                  <a:rPr kumimoji="1" lang="zh-CN" altLang="en-US"/>
                  <a:t>证明：  </a:t>
                </a:r>
                <a:endParaRPr kumimoji="1" lang="zh-CN" altLang="en-US"/>
              </a:p>
            </p:txBody>
          </p:sp>
        </p:grpSp>
      </p:grpSp>
      <p:grpSp>
        <p:nvGrpSpPr>
          <p:cNvPr id="100426" name="Group 74"/>
          <p:cNvGrpSpPr/>
          <p:nvPr/>
        </p:nvGrpSpPr>
        <p:grpSpPr bwMode="auto">
          <a:xfrm>
            <a:off x="414338" y="1041400"/>
            <a:ext cx="796925" cy="1122363"/>
            <a:chOff x="4587" y="488"/>
            <a:chExt cx="502" cy="707"/>
          </a:xfrm>
        </p:grpSpPr>
        <p:grpSp>
          <p:nvGrpSpPr>
            <p:cNvPr id="24617" name="Group 66"/>
            <p:cNvGrpSpPr/>
            <p:nvPr/>
          </p:nvGrpSpPr>
          <p:grpSpPr bwMode="auto">
            <a:xfrm>
              <a:off x="4587" y="983"/>
              <a:ext cx="502" cy="212"/>
              <a:chOff x="681" y="2351"/>
              <a:chExt cx="502" cy="212"/>
            </a:xfrm>
          </p:grpSpPr>
          <p:sp>
            <p:nvSpPr>
              <p:cNvPr id="100419" name="Rectangle 67"/>
              <p:cNvSpPr>
                <a:spLocks noChangeArrowheads="1"/>
              </p:cNvSpPr>
              <p:nvPr/>
            </p:nvSpPr>
            <p:spPr bwMode="auto">
              <a:xfrm>
                <a:off x="772" y="2368"/>
                <a:ext cx="317" cy="181"/>
              </a:xfrm>
              <a:prstGeom prst="rect">
                <a:avLst/>
              </a:prstGeom>
              <a:solidFill>
                <a:srgbClr val="FFE1E1"/>
              </a:solidFill>
              <a:ln w="3175">
                <a:solidFill>
                  <a:srgbClr val="69FFFF"/>
                </a:solidFill>
                <a:miter lim="800000"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0420" name="Rectangle 68"/>
              <p:cNvSpPr>
                <a:spLocks noChangeArrowheads="1"/>
              </p:cNvSpPr>
              <p:nvPr/>
            </p:nvSpPr>
            <p:spPr bwMode="auto">
              <a:xfrm>
                <a:off x="681" y="2351"/>
                <a:ext cx="502" cy="21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lang="zh-CN" altLang="en-US" sz="1600">
                    <a:solidFill>
                      <a:srgbClr val="8443B9"/>
                    </a:solidFill>
                    <a:ea typeface="楷体" panose="02010609060101010101" charset="-122"/>
                    <a:cs typeface="楷体" panose="02010609060101010101" charset="-122"/>
                  </a:rPr>
                  <a:t>  修改  </a:t>
                </a:r>
                <a:endParaRPr lang="zh-CN" altLang="en-US" sz="1600">
                  <a:solidFill>
                    <a:srgbClr val="916399"/>
                  </a:solidFill>
                  <a:ea typeface="楷体" panose="02010609060101010101" charset="-122"/>
                  <a:cs typeface="楷体" panose="02010609060101010101" charset="-122"/>
                </a:endParaRPr>
              </a:p>
            </p:txBody>
          </p:sp>
        </p:grpSp>
        <p:grpSp>
          <p:nvGrpSpPr>
            <p:cNvPr id="24618" name="Group 69"/>
            <p:cNvGrpSpPr/>
            <p:nvPr/>
          </p:nvGrpSpPr>
          <p:grpSpPr bwMode="auto">
            <a:xfrm>
              <a:off x="4635" y="488"/>
              <a:ext cx="404" cy="502"/>
              <a:chOff x="1521" y="524"/>
              <a:chExt cx="404" cy="502"/>
            </a:xfrm>
          </p:grpSpPr>
          <p:sp>
            <p:nvSpPr>
              <p:cNvPr id="100422" name="Rectangle 70"/>
              <p:cNvSpPr>
                <a:spLocks noChangeArrowheads="1"/>
              </p:cNvSpPr>
              <p:nvPr/>
            </p:nvSpPr>
            <p:spPr bwMode="auto">
              <a:xfrm>
                <a:off x="1562" y="536"/>
                <a:ext cx="317" cy="480"/>
              </a:xfrm>
              <a:prstGeom prst="rect">
                <a:avLst/>
              </a:prstGeom>
              <a:solidFill>
                <a:srgbClr val="FFE1E1"/>
              </a:solidFill>
              <a:ln w="3175">
                <a:solidFill>
                  <a:srgbClr val="69FFFF"/>
                </a:solidFill>
                <a:miter lim="800000"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0423" name="Rectangle 71"/>
              <p:cNvSpPr>
                <a:spLocks noChangeArrowheads="1"/>
              </p:cNvSpPr>
              <p:nvPr/>
            </p:nvSpPr>
            <p:spPr bwMode="auto">
              <a:xfrm>
                <a:off x="1540" y="524"/>
                <a:ext cx="359" cy="194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lang="en-US" altLang="zh-CN" sz="1400" dirty="0">
                    <a:solidFill>
                      <a:srgbClr val="8443B9"/>
                    </a:solidFill>
                    <a:ea typeface="楷体" panose="02010609060101010101" charset="-122"/>
                    <a:cs typeface="楷体" panose="02010609060101010101" charset="-122"/>
                  </a:rPr>
                  <a:t>  P</a:t>
                </a:r>
                <a:r>
                  <a:rPr lang="en-US" altLang="zh-CN" sz="500" dirty="0">
                    <a:solidFill>
                      <a:srgbClr val="8443B9"/>
                    </a:solidFill>
                    <a:ea typeface="楷体" panose="02010609060101010101" charset="-122"/>
                    <a:cs typeface="楷体" panose="02010609060101010101" charset="-122"/>
                  </a:rPr>
                  <a:t> </a:t>
                </a:r>
                <a:r>
                  <a:rPr lang="en-US" altLang="zh-CN" sz="1400" dirty="0" smtClean="0">
                    <a:solidFill>
                      <a:srgbClr val="8443B9"/>
                    </a:solidFill>
                    <a:ea typeface="楷体" panose="02010609060101010101" charset="-122"/>
                    <a:cs typeface="楷体" panose="02010609060101010101" charset="-122"/>
                  </a:rPr>
                  <a:t>30  </a:t>
                </a:r>
                <a:endParaRPr lang="zh-CN" altLang="en-US" sz="1400" dirty="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endParaRPr>
              </a:p>
            </p:txBody>
          </p:sp>
          <p:sp>
            <p:nvSpPr>
              <p:cNvPr id="100424" name="Rectangle 72"/>
              <p:cNvSpPr>
                <a:spLocks noChangeArrowheads="1"/>
              </p:cNvSpPr>
              <p:nvPr/>
            </p:nvSpPr>
            <p:spPr bwMode="auto">
              <a:xfrm>
                <a:off x="1531" y="671"/>
                <a:ext cx="373" cy="21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lang="zh-CN" altLang="en-US" sz="1600">
                    <a:solidFill>
                      <a:srgbClr val="8443B9"/>
                    </a:solidFill>
                    <a:ea typeface="楷体" panose="02010609060101010101" charset="-122"/>
                    <a:cs typeface="楷体" panose="02010609060101010101" charset="-122"/>
                  </a:rPr>
                  <a:t>  例</a:t>
                </a:r>
                <a:r>
                  <a:rPr lang="en-US" altLang="zh-CN" sz="1600">
                    <a:solidFill>
                      <a:srgbClr val="8443B9"/>
                    </a:solidFill>
                    <a:ea typeface="楷体" panose="02010609060101010101" charset="-122"/>
                    <a:cs typeface="楷体" panose="02010609060101010101" charset="-122"/>
                  </a:rPr>
                  <a:t>  </a:t>
                </a:r>
                <a:endParaRPr lang="en-US" altLang="zh-CN" sz="160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endParaRPr>
              </a:p>
            </p:txBody>
          </p:sp>
          <p:sp>
            <p:nvSpPr>
              <p:cNvPr id="100425" name="Rectangle 73"/>
              <p:cNvSpPr>
                <a:spLocks noChangeArrowheads="1"/>
              </p:cNvSpPr>
              <p:nvPr/>
            </p:nvSpPr>
            <p:spPr bwMode="auto">
              <a:xfrm>
                <a:off x="1521" y="814"/>
                <a:ext cx="404" cy="21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lang="en-US" altLang="zh-CN" sz="1600">
                    <a:solidFill>
                      <a:srgbClr val="8443B9"/>
                    </a:solidFill>
                    <a:ea typeface="楷体" panose="02010609060101010101" charset="-122"/>
                    <a:cs typeface="楷体" panose="02010609060101010101" charset="-122"/>
                  </a:rPr>
                  <a:t>  2.5  </a:t>
                </a:r>
                <a:endParaRPr lang="zh-CN" altLang="en-US" sz="160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endParaRPr>
              </a:p>
            </p:txBody>
          </p:sp>
        </p:grpSp>
      </p:grpSp>
      <p:grpSp>
        <p:nvGrpSpPr>
          <p:cNvPr id="100436" name="Group 84"/>
          <p:cNvGrpSpPr/>
          <p:nvPr/>
        </p:nvGrpSpPr>
        <p:grpSpPr bwMode="auto">
          <a:xfrm>
            <a:off x="1466850" y="3048000"/>
            <a:ext cx="3382963" cy="460375"/>
            <a:chOff x="924" y="1920"/>
            <a:chExt cx="2131" cy="290"/>
          </a:xfrm>
        </p:grpSpPr>
        <p:sp>
          <p:nvSpPr>
            <p:cNvPr id="100434" name="Rectangle 82"/>
            <p:cNvSpPr>
              <a:spLocks noChangeArrowheads="1"/>
            </p:cNvSpPr>
            <p:nvPr/>
          </p:nvSpPr>
          <p:spPr bwMode="auto">
            <a:xfrm>
              <a:off x="924" y="1920"/>
              <a:ext cx="2131" cy="29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1" lang="zh-CN" altLang="en-US" dirty="0"/>
                <a:t>由           </a:t>
              </a:r>
              <a:r>
                <a:rPr kumimoji="1" lang="en-US" altLang="zh-CN" dirty="0"/>
                <a:t>     </a:t>
              </a:r>
              <a:r>
                <a:rPr kumimoji="1" lang="zh-CN" altLang="en-US" dirty="0"/>
                <a:t>        解析，  </a:t>
              </a:r>
              <a:endParaRPr kumimoji="1" lang="zh-CN" altLang="en-US" dirty="0"/>
            </a:p>
          </p:txBody>
        </p:sp>
        <p:graphicFrame>
          <p:nvGraphicFramePr>
            <p:cNvPr id="24616" name="Object 28"/>
            <p:cNvGraphicFramePr/>
            <p:nvPr/>
          </p:nvGraphicFramePr>
          <p:xfrm>
            <a:off x="1196" y="1971"/>
            <a:ext cx="1063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3919" name="公式" r:id="rId27" imgW="1688465" imgH="342900" progId="Equation.3">
                    <p:embed/>
                  </p:oleObj>
                </mc:Choice>
                <mc:Fallback>
                  <p:oleObj name="公式" r:id="rId27" imgW="1688465" imgH="342900" progId="Equation.3">
                    <p:embed/>
                    <p:pic>
                      <p:nvPicPr>
                        <p:cNvPr id="0" name="图片 283918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96" y="1971"/>
                          <a:ext cx="1063" cy="2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0438" name="Group 86"/>
          <p:cNvGrpSpPr/>
          <p:nvPr/>
        </p:nvGrpSpPr>
        <p:grpSpPr bwMode="auto">
          <a:xfrm>
            <a:off x="1452563" y="1712913"/>
            <a:ext cx="3890962" cy="457200"/>
            <a:chOff x="915" y="1079"/>
            <a:chExt cx="2451" cy="288"/>
          </a:xfrm>
        </p:grpSpPr>
        <p:sp>
          <p:nvSpPr>
            <p:cNvPr id="100437" name="Rectangle 85"/>
            <p:cNvSpPr>
              <a:spLocks noChangeArrowheads="1"/>
            </p:cNvSpPr>
            <p:nvPr/>
          </p:nvSpPr>
          <p:spPr bwMode="auto">
            <a:xfrm>
              <a:off x="936" y="1098"/>
              <a:ext cx="2214" cy="25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grpSp>
          <p:nvGrpSpPr>
            <p:cNvPr id="24612" name="Group 79"/>
            <p:cNvGrpSpPr/>
            <p:nvPr/>
          </p:nvGrpSpPr>
          <p:grpSpPr bwMode="auto">
            <a:xfrm>
              <a:off x="915" y="1079"/>
              <a:ext cx="2451" cy="288"/>
              <a:chOff x="916" y="1078"/>
              <a:chExt cx="2451" cy="288"/>
            </a:xfrm>
          </p:grpSpPr>
          <p:sp>
            <p:nvSpPr>
              <p:cNvPr id="100432" name="Rectangle 80"/>
              <p:cNvSpPr>
                <a:spLocks noChangeArrowheads="1"/>
              </p:cNvSpPr>
              <p:nvPr/>
            </p:nvSpPr>
            <p:spPr bwMode="auto">
              <a:xfrm>
                <a:off x="916" y="1078"/>
                <a:ext cx="2451" cy="28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 lIns="90000" tIns="46800" rIns="90000" bIns="46800">
                <a:spAutoFit/>
              </a:bodyPr>
              <a:lstStyle/>
              <a:p>
                <a:pPr>
                  <a:defRPr/>
                </a:pPr>
                <a:r>
                  <a:rPr kumimoji="1" lang="en-US" altLang="zh-CN">
                    <a:solidFill>
                      <a:srgbClr val="C8C8C8"/>
                    </a:solidFill>
                  </a:rPr>
                  <a:t>(2)             </a:t>
                </a:r>
                <a:r>
                  <a:rPr kumimoji="1" lang="zh-CN" altLang="en-US">
                    <a:solidFill>
                      <a:srgbClr val="C8C8C8"/>
                    </a:solidFill>
                  </a:rPr>
                  <a:t>在 </a:t>
                </a:r>
                <a:r>
                  <a:rPr kumimoji="1" lang="en-US" altLang="zh-CN" i="1">
                    <a:solidFill>
                      <a:srgbClr val="C8C8C8"/>
                    </a:solidFill>
                  </a:rPr>
                  <a:t>D </a:t>
                </a:r>
                <a:r>
                  <a:rPr kumimoji="1" lang="zh-CN" altLang="en-US">
                    <a:solidFill>
                      <a:srgbClr val="C8C8C8"/>
                    </a:solidFill>
                  </a:rPr>
                  <a:t>内为常数。  </a:t>
                </a:r>
                <a:endParaRPr kumimoji="1" lang="zh-CN" altLang="en-US">
                  <a:solidFill>
                    <a:srgbClr val="C8C8C8"/>
                  </a:solidFill>
                </a:endParaRPr>
              </a:p>
            </p:txBody>
          </p:sp>
          <p:graphicFrame>
            <p:nvGraphicFramePr>
              <p:cNvPr id="24614" name="Object 81"/>
              <p:cNvGraphicFramePr/>
              <p:nvPr/>
            </p:nvGraphicFramePr>
            <p:xfrm>
              <a:off x="1280" y="1124"/>
              <a:ext cx="496" cy="21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83920" name="公式" r:id="rId28" imgW="786765" imgH="342900" progId="Equation.3">
                      <p:embed/>
                    </p:oleObj>
                  </mc:Choice>
                  <mc:Fallback>
                    <p:oleObj name="公式" r:id="rId28" imgW="786765" imgH="342900" progId="Equation.3">
                      <p:embed/>
                      <p:pic>
                        <p:nvPicPr>
                          <p:cNvPr id="0" name="图片 283919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280" y="1124"/>
                            <a:ext cx="496" cy="21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100428" name="Group 76"/>
          <p:cNvGrpSpPr/>
          <p:nvPr/>
        </p:nvGrpSpPr>
        <p:grpSpPr bwMode="auto">
          <a:xfrm>
            <a:off x="1452563" y="1712913"/>
            <a:ext cx="3890962" cy="457200"/>
            <a:chOff x="916" y="1078"/>
            <a:chExt cx="2451" cy="288"/>
          </a:xfrm>
        </p:grpSpPr>
        <p:sp>
          <p:nvSpPr>
            <p:cNvPr id="100429" name="Rectangle 77"/>
            <p:cNvSpPr>
              <a:spLocks noChangeArrowheads="1"/>
            </p:cNvSpPr>
            <p:nvPr/>
          </p:nvSpPr>
          <p:spPr bwMode="auto">
            <a:xfrm>
              <a:off x="916" y="1078"/>
              <a:ext cx="2451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defRPr/>
              </a:pPr>
              <a:r>
                <a:rPr kumimoji="1" lang="en-US" altLang="zh-CN"/>
                <a:t>(2)             </a:t>
              </a:r>
              <a:r>
                <a:rPr kumimoji="1" lang="zh-CN" altLang="en-US"/>
                <a:t>在 </a:t>
              </a:r>
              <a:r>
                <a:rPr kumimoji="1" lang="en-US" altLang="zh-CN" i="1"/>
                <a:t>D </a:t>
              </a:r>
              <a:r>
                <a:rPr kumimoji="1" lang="zh-CN" altLang="en-US"/>
                <a:t>内为常数。  </a:t>
              </a:r>
              <a:endParaRPr kumimoji="1" lang="zh-CN" altLang="en-US"/>
            </a:p>
          </p:txBody>
        </p:sp>
        <p:graphicFrame>
          <p:nvGraphicFramePr>
            <p:cNvPr id="24610" name="Object 78"/>
            <p:cNvGraphicFramePr/>
            <p:nvPr/>
          </p:nvGraphicFramePr>
          <p:xfrm>
            <a:off x="1280" y="1124"/>
            <a:ext cx="496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3921" name="Equation" r:id="rId29" imgW="786765" imgH="342900" progId="Equation.DSMT4">
                    <p:embed/>
                  </p:oleObj>
                </mc:Choice>
                <mc:Fallback>
                  <p:oleObj name="Equation" r:id="rId29" imgW="786765" imgH="342900" progId="Equation.DSMT4">
                    <p:embed/>
                    <p:pic>
                      <p:nvPicPr>
                        <p:cNvPr id="0" name="图片 283920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80" y="1124"/>
                          <a:ext cx="496" cy="2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00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100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100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1000"/>
                                        <p:tgtEl>
                                          <p:spTgt spid="100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100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100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100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100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100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100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100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1000"/>
                                        <p:tgtEl>
                                          <p:spTgt spid="100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980" name="Group 4"/>
          <p:cNvGrpSpPr/>
          <p:nvPr/>
        </p:nvGrpSpPr>
        <p:grpSpPr bwMode="auto">
          <a:xfrm>
            <a:off x="533400" y="4237038"/>
            <a:ext cx="8553450" cy="2203450"/>
            <a:chOff x="336" y="353"/>
            <a:chExt cx="5388" cy="1388"/>
          </a:xfrm>
        </p:grpSpPr>
        <p:sp>
          <p:nvSpPr>
            <p:cNvPr id="126981" name="Rectangle 5"/>
            <p:cNvSpPr>
              <a:spLocks noChangeArrowheads="1"/>
            </p:cNvSpPr>
            <p:nvPr/>
          </p:nvSpPr>
          <p:spPr bwMode="auto">
            <a:xfrm>
              <a:off x="336" y="353"/>
              <a:ext cx="451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1" lang="zh-CN" altLang="en-US">
                  <a:solidFill>
                    <a:srgbClr val="6D6DFF"/>
                  </a:solidFill>
                </a:rPr>
                <a:t>例</a:t>
              </a:r>
              <a:r>
                <a:rPr kumimoji="1" lang="zh-CN" altLang="en-US">
                  <a:solidFill>
                    <a:srgbClr val="0000FF"/>
                  </a:solidFill>
                </a:rPr>
                <a:t>   </a:t>
              </a:r>
              <a:endParaRPr kumimoji="1" lang="zh-CN" altLang="en-US">
                <a:solidFill>
                  <a:srgbClr val="0000FF"/>
                </a:solidFill>
              </a:endParaRPr>
            </a:p>
          </p:txBody>
        </p:sp>
        <p:grpSp>
          <p:nvGrpSpPr>
            <p:cNvPr id="25660" name="Group 6"/>
            <p:cNvGrpSpPr/>
            <p:nvPr/>
          </p:nvGrpSpPr>
          <p:grpSpPr bwMode="auto">
            <a:xfrm>
              <a:off x="660" y="353"/>
              <a:ext cx="5064" cy="288"/>
              <a:chOff x="660" y="353"/>
              <a:chExt cx="5064" cy="288"/>
            </a:xfrm>
          </p:grpSpPr>
          <p:sp>
            <p:nvSpPr>
              <p:cNvPr id="126983" name="Rectangle 7"/>
              <p:cNvSpPr>
                <a:spLocks noChangeArrowheads="1"/>
              </p:cNvSpPr>
              <p:nvPr/>
            </p:nvSpPr>
            <p:spPr bwMode="auto">
              <a:xfrm>
                <a:off x="660" y="353"/>
                <a:ext cx="403" cy="28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 lIns="90000" tIns="46800" rIns="90000" bIns="46800"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kumimoji="1" lang="zh-CN" altLang="en-US"/>
                  <a:t>设  </a:t>
                </a:r>
                <a:endParaRPr kumimoji="1" lang="zh-CN" altLang="en-US"/>
              </a:p>
            </p:txBody>
          </p:sp>
          <p:graphicFrame>
            <p:nvGraphicFramePr>
              <p:cNvPr id="25674" name="Object 8"/>
              <p:cNvGraphicFramePr/>
              <p:nvPr/>
            </p:nvGraphicFramePr>
            <p:xfrm>
              <a:off x="963" y="400"/>
              <a:ext cx="1063" cy="21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85084" name="公式" r:id="rId1" imgW="1688465" imgH="342900" progId="Equation.3">
                      <p:embed/>
                    </p:oleObj>
                  </mc:Choice>
                  <mc:Fallback>
                    <p:oleObj name="公式" r:id="rId1" imgW="1688465" imgH="342900" progId="Equation.3">
                      <p:embed/>
                      <p:pic>
                        <p:nvPicPr>
                          <p:cNvPr id="0" name="图片 285083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963" y="400"/>
                            <a:ext cx="1063" cy="21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26985" name="Rectangle 9"/>
              <p:cNvSpPr>
                <a:spLocks noChangeArrowheads="1"/>
              </p:cNvSpPr>
              <p:nvPr/>
            </p:nvSpPr>
            <p:spPr bwMode="auto">
              <a:xfrm>
                <a:off x="1998" y="353"/>
                <a:ext cx="3726" cy="28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 lIns="90000" tIns="46800" rIns="90000" bIns="46800">
                <a:spAutoFit/>
              </a:bodyPr>
              <a:lstStyle/>
              <a:p>
                <a:pPr>
                  <a:defRPr/>
                </a:pPr>
                <a:r>
                  <a:rPr kumimoji="1" lang="zh-CN" altLang="en-US"/>
                  <a:t>在区域 </a:t>
                </a:r>
                <a:r>
                  <a:rPr kumimoji="1" lang="en-US" altLang="zh-CN" i="1"/>
                  <a:t>D </a:t>
                </a:r>
                <a:r>
                  <a:rPr kumimoji="1" lang="zh-CN" altLang="en-US"/>
                  <a:t>内解析，且满足下列条件之一：  </a:t>
                </a:r>
                <a:endParaRPr kumimoji="1" lang="zh-CN" altLang="en-US"/>
              </a:p>
            </p:txBody>
          </p:sp>
        </p:grpSp>
        <p:grpSp>
          <p:nvGrpSpPr>
            <p:cNvPr id="25661" name="Group 10"/>
            <p:cNvGrpSpPr/>
            <p:nvPr/>
          </p:nvGrpSpPr>
          <p:grpSpPr bwMode="auto">
            <a:xfrm>
              <a:off x="916" y="1078"/>
              <a:ext cx="2451" cy="288"/>
              <a:chOff x="916" y="1078"/>
              <a:chExt cx="2451" cy="288"/>
            </a:xfrm>
          </p:grpSpPr>
          <p:sp>
            <p:nvSpPr>
              <p:cNvPr id="126987" name="Rectangle 11"/>
              <p:cNvSpPr>
                <a:spLocks noChangeArrowheads="1"/>
              </p:cNvSpPr>
              <p:nvPr/>
            </p:nvSpPr>
            <p:spPr bwMode="auto">
              <a:xfrm>
                <a:off x="916" y="1078"/>
                <a:ext cx="2451" cy="28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 lIns="90000" tIns="46800" rIns="90000" bIns="46800">
                <a:spAutoFit/>
              </a:bodyPr>
              <a:lstStyle/>
              <a:p>
                <a:pPr>
                  <a:defRPr/>
                </a:pPr>
                <a:r>
                  <a:rPr kumimoji="1" lang="en-US" altLang="zh-CN"/>
                  <a:t>(2)             </a:t>
                </a:r>
                <a:r>
                  <a:rPr kumimoji="1" lang="zh-CN" altLang="en-US"/>
                  <a:t>在 </a:t>
                </a:r>
                <a:r>
                  <a:rPr kumimoji="1" lang="en-US" altLang="zh-CN" i="1"/>
                  <a:t>D </a:t>
                </a:r>
                <a:r>
                  <a:rPr kumimoji="1" lang="zh-CN" altLang="en-US"/>
                  <a:t>内为常数。  </a:t>
                </a:r>
                <a:endParaRPr kumimoji="1" lang="zh-CN" altLang="en-US"/>
              </a:p>
            </p:txBody>
          </p:sp>
          <p:graphicFrame>
            <p:nvGraphicFramePr>
              <p:cNvPr id="25672" name="Object 12"/>
              <p:cNvGraphicFramePr/>
              <p:nvPr/>
            </p:nvGraphicFramePr>
            <p:xfrm>
              <a:off x="1280" y="1124"/>
              <a:ext cx="496" cy="21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85085" name="公式" r:id="rId3" imgW="786765" imgH="342900" progId="Equation.3">
                      <p:embed/>
                    </p:oleObj>
                  </mc:Choice>
                  <mc:Fallback>
                    <p:oleObj name="公式" r:id="rId3" imgW="786765" imgH="342900" progId="Equation.3">
                      <p:embed/>
                      <p:pic>
                        <p:nvPicPr>
                          <p:cNvPr id="0" name="图片 285084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280" y="1124"/>
                            <a:ext cx="496" cy="21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25662" name="Group 13"/>
            <p:cNvGrpSpPr/>
            <p:nvPr/>
          </p:nvGrpSpPr>
          <p:grpSpPr bwMode="auto">
            <a:xfrm>
              <a:off x="917" y="731"/>
              <a:ext cx="2162" cy="288"/>
              <a:chOff x="917" y="731"/>
              <a:chExt cx="2162" cy="288"/>
            </a:xfrm>
          </p:grpSpPr>
          <p:sp>
            <p:nvSpPr>
              <p:cNvPr id="126990" name="Rectangle 14"/>
              <p:cNvSpPr>
                <a:spLocks noChangeArrowheads="1"/>
              </p:cNvSpPr>
              <p:nvPr/>
            </p:nvSpPr>
            <p:spPr bwMode="auto">
              <a:xfrm>
                <a:off x="917" y="731"/>
                <a:ext cx="2162" cy="28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 lIns="90000" tIns="46800" rIns="90000" bIns="46800">
                <a:spAutoFit/>
              </a:bodyPr>
              <a:lstStyle/>
              <a:p>
                <a:pPr>
                  <a:defRPr/>
                </a:pPr>
                <a:r>
                  <a:rPr kumimoji="1" lang="en-US" altLang="zh-CN"/>
                  <a:t>(1)           </a:t>
                </a:r>
                <a:r>
                  <a:rPr kumimoji="1" lang="zh-CN" altLang="en-US"/>
                  <a:t>在 </a:t>
                </a:r>
                <a:r>
                  <a:rPr kumimoji="1" lang="en-US" altLang="zh-CN" i="1"/>
                  <a:t>D </a:t>
                </a:r>
                <a:r>
                  <a:rPr kumimoji="1" lang="zh-CN" altLang="en-US"/>
                  <a:t>内解析；  </a:t>
                </a:r>
                <a:endParaRPr kumimoji="1" lang="zh-CN" altLang="en-US"/>
              </a:p>
            </p:txBody>
          </p:sp>
          <p:grpSp>
            <p:nvGrpSpPr>
              <p:cNvPr id="25668" name="Group 15"/>
              <p:cNvGrpSpPr/>
              <p:nvPr/>
            </p:nvGrpSpPr>
            <p:grpSpPr bwMode="auto">
              <a:xfrm>
                <a:off x="1275" y="774"/>
                <a:ext cx="400" cy="230"/>
                <a:chOff x="1095" y="1074"/>
                <a:chExt cx="400" cy="230"/>
              </a:xfrm>
            </p:grpSpPr>
            <p:graphicFrame>
              <p:nvGraphicFramePr>
                <p:cNvPr id="25669" name="Object 16"/>
                <p:cNvGraphicFramePr/>
                <p:nvPr/>
              </p:nvGraphicFramePr>
              <p:xfrm>
                <a:off x="1095" y="1089"/>
                <a:ext cx="400" cy="21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85086" name="公式" r:id="rId5" imgW="635000" imgH="342900" progId="Equation.3">
                        <p:embed/>
                      </p:oleObj>
                    </mc:Choice>
                    <mc:Fallback>
                      <p:oleObj name="公式" r:id="rId5" imgW="635000" imgH="342900" progId="Equation.3">
                        <p:embed/>
                        <p:pic>
                          <p:nvPicPr>
                            <p:cNvPr id="0" name="图片 285085"/>
                            <p:cNvPicPr>
                              <a:picLocks noChangeArrowheads="1"/>
                            </p:cNvPicPr>
                            <p:nvPr/>
                          </p:nvPicPr>
                          <p:blipFill>
                            <a:blip r:embed="rId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095" y="1089"/>
                              <a:ext cx="400" cy="215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126993" name="Line 17"/>
                <p:cNvSpPr>
                  <a:spLocks noChangeShapeType="1"/>
                </p:cNvSpPr>
                <p:nvPr/>
              </p:nvSpPr>
              <p:spPr bwMode="auto">
                <a:xfrm>
                  <a:off x="1140" y="1074"/>
                  <a:ext cx="34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</a:ln>
                <a:effectLst/>
              </p:spPr>
              <p:txBody>
                <a:bodyPr wrap="none" lIns="90000" tIns="46800" rIns="90000" bIns="46800">
                  <a:spAutoFit/>
                </a:bodyPr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</p:grpSp>
        </p:grpSp>
        <p:grpSp>
          <p:nvGrpSpPr>
            <p:cNvPr id="25663" name="Group 18"/>
            <p:cNvGrpSpPr/>
            <p:nvPr/>
          </p:nvGrpSpPr>
          <p:grpSpPr bwMode="auto">
            <a:xfrm>
              <a:off x="660" y="1451"/>
              <a:ext cx="2978" cy="290"/>
              <a:chOff x="660" y="1451"/>
              <a:chExt cx="2978" cy="290"/>
            </a:xfrm>
          </p:grpSpPr>
          <p:sp>
            <p:nvSpPr>
              <p:cNvPr id="126995" name="Rectangle 19"/>
              <p:cNvSpPr>
                <a:spLocks noChangeArrowheads="1"/>
              </p:cNvSpPr>
              <p:nvPr/>
            </p:nvSpPr>
            <p:spPr bwMode="auto">
              <a:xfrm>
                <a:off x="1649" y="1451"/>
                <a:ext cx="1989" cy="28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 lIns="90000" tIns="46800" rIns="90000" bIns="46800"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kumimoji="1" lang="zh-CN" altLang="en-US"/>
                  <a:t>在区域 </a:t>
                </a:r>
                <a:r>
                  <a:rPr kumimoji="1" lang="en-US" altLang="zh-CN" i="1"/>
                  <a:t>D </a:t>
                </a:r>
                <a:r>
                  <a:rPr kumimoji="1" lang="zh-CN" altLang="en-US"/>
                  <a:t>内为常数。  </a:t>
                </a:r>
                <a:endParaRPr kumimoji="1" lang="zh-CN" altLang="en-US"/>
              </a:p>
            </p:txBody>
          </p:sp>
          <p:graphicFrame>
            <p:nvGraphicFramePr>
              <p:cNvPr id="25665" name="Object 20"/>
              <p:cNvGraphicFramePr/>
              <p:nvPr/>
            </p:nvGraphicFramePr>
            <p:xfrm>
              <a:off x="1282" y="1491"/>
              <a:ext cx="399" cy="21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85087" name="公式" r:id="rId7" imgW="635000" imgH="342900" progId="Equation.3">
                      <p:embed/>
                    </p:oleObj>
                  </mc:Choice>
                  <mc:Fallback>
                    <p:oleObj name="公式" r:id="rId7" imgW="635000" imgH="342900" progId="Equation.3">
                      <p:embed/>
                      <p:pic>
                        <p:nvPicPr>
                          <p:cNvPr id="0" name="图片 285086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282" y="1491"/>
                            <a:ext cx="399" cy="21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26997" name="Rectangle 21"/>
              <p:cNvSpPr>
                <a:spLocks noChangeArrowheads="1"/>
              </p:cNvSpPr>
              <p:nvPr/>
            </p:nvSpPr>
            <p:spPr bwMode="auto">
              <a:xfrm>
                <a:off x="660" y="1453"/>
                <a:ext cx="789" cy="28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 lIns="90000" tIns="46800" rIns="90000" bIns="46800">
                <a:spAutoFit/>
              </a:bodyPr>
              <a:lstStyle/>
              <a:p>
                <a:pPr>
                  <a:defRPr/>
                </a:pPr>
                <a:r>
                  <a:rPr kumimoji="1" lang="zh-CN" altLang="en-US"/>
                  <a:t>证明：  </a:t>
                </a:r>
                <a:endParaRPr kumimoji="1" lang="zh-CN" altLang="en-US"/>
              </a:p>
            </p:txBody>
          </p:sp>
        </p:grpSp>
      </p:grpSp>
      <p:grpSp>
        <p:nvGrpSpPr>
          <p:cNvPr id="126998" name="Group 22"/>
          <p:cNvGrpSpPr/>
          <p:nvPr/>
        </p:nvGrpSpPr>
        <p:grpSpPr bwMode="auto">
          <a:xfrm>
            <a:off x="533400" y="542925"/>
            <a:ext cx="1403350" cy="463550"/>
            <a:chOff x="336" y="342"/>
            <a:chExt cx="884" cy="292"/>
          </a:xfrm>
        </p:grpSpPr>
        <p:sp>
          <p:nvSpPr>
            <p:cNvPr id="126999" name="Rectangle 23"/>
            <p:cNvSpPr>
              <a:spLocks noChangeArrowheads="1"/>
            </p:cNvSpPr>
            <p:nvPr/>
          </p:nvSpPr>
          <p:spPr bwMode="auto">
            <a:xfrm>
              <a:off x="336" y="342"/>
              <a:ext cx="413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1" lang="zh-CN" altLang="en-US">
                  <a:solidFill>
                    <a:srgbClr val="0000FF"/>
                  </a:solidFill>
                </a:rPr>
                <a:t>证</a:t>
              </a:r>
              <a:endParaRPr kumimoji="1"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127000" name="Rectangle 24"/>
            <p:cNvSpPr>
              <a:spLocks noChangeArrowheads="1"/>
            </p:cNvSpPr>
            <p:nvPr/>
          </p:nvSpPr>
          <p:spPr bwMode="auto">
            <a:xfrm>
              <a:off x="658" y="346"/>
              <a:ext cx="562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en-US" altLang="zh-CN"/>
                <a:t>(2)  </a:t>
              </a:r>
              <a:endParaRPr kumimoji="1" lang="zh-CN" altLang="en-US"/>
            </a:p>
          </p:txBody>
        </p:sp>
      </p:grpSp>
      <p:sp>
        <p:nvSpPr>
          <p:cNvPr id="127001" name="Line 25"/>
          <p:cNvSpPr>
            <a:spLocks noChangeShapeType="1"/>
          </p:cNvSpPr>
          <p:nvPr/>
        </p:nvSpPr>
        <p:spPr bwMode="auto">
          <a:xfrm flipV="1">
            <a:off x="492125" y="4130675"/>
            <a:ext cx="8597900" cy="0"/>
          </a:xfrm>
          <a:prstGeom prst="line">
            <a:avLst/>
          </a:prstGeom>
          <a:noFill/>
          <a:ln w="38100" cmpd="dbl">
            <a:solidFill>
              <a:srgbClr val="2495FC"/>
            </a:solidFill>
            <a:miter lim="800000"/>
          </a:ln>
          <a:effectLst/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grpSp>
        <p:nvGrpSpPr>
          <p:cNvPr id="127003" name="Group 27"/>
          <p:cNvGrpSpPr/>
          <p:nvPr/>
        </p:nvGrpSpPr>
        <p:grpSpPr bwMode="auto">
          <a:xfrm>
            <a:off x="1455738" y="4837113"/>
            <a:ext cx="3432175" cy="457200"/>
            <a:chOff x="917" y="3047"/>
            <a:chExt cx="2162" cy="288"/>
          </a:xfrm>
        </p:grpSpPr>
        <p:sp>
          <p:nvSpPr>
            <p:cNvPr id="127004" name="Rectangle 28"/>
            <p:cNvSpPr>
              <a:spLocks noChangeArrowheads="1"/>
            </p:cNvSpPr>
            <p:nvPr/>
          </p:nvSpPr>
          <p:spPr bwMode="auto">
            <a:xfrm>
              <a:off x="948" y="3066"/>
              <a:ext cx="1944" cy="24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grpSp>
          <p:nvGrpSpPr>
            <p:cNvPr id="25652" name="Group 29"/>
            <p:cNvGrpSpPr/>
            <p:nvPr/>
          </p:nvGrpSpPr>
          <p:grpSpPr bwMode="auto">
            <a:xfrm>
              <a:off x="917" y="3047"/>
              <a:ext cx="2162" cy="288"/>
              <a:chOff x="917" y="731"/>
              <a:chExt cx="2162" cy="288"/>
            </a:xfrm>
          </p:grpSpPr>
          <p:sp>
            <p:nvSpPr>
              <p:cNvPr id="127006" name="Rectangle 30"/>
              <p:cNvSpPr>
                <a:spLocks noChangeArrowheads="1"/>
              </p:cNvSpPr>
              <p:nvPr/>
            </p:nvSpPr>
            <p:spPr bwMode="auto">
              <a:xfrm>
                <a:off x="917" y="731"/>
                <a:ext cx="2162" cy="28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 lIns="90000" tIns="46800" rIns="90000" bIns="46800">
                <a:spAutoFit/>
              </a:bodyPr>
              <a:lstStyle/>
              <a:p>
                <a:pPr>
                  <a:defRPr/>
                </a:pPr>
                <a:r>
                  <a:rPr kumimoji="1" lang="en-US" altLang="zh-CN">
                    <a:solidFill>
                      <a:srgbClr val="C8C8C8"/>
                    </a:solidFill>
                  </a:rPr>
                  <a:t>(1)           </a:t>
                </a:r>
                <a:r>
                  <a:rPr kumimoji="1" lang="zh-CN" altLang="en-US">
                    <a:solidFill>
                      <a:srgbClr val="C8C8C8"/>
                    </a:solidFill>
                  </a:rPr>
                  <a:t>在 </a:t>
                </a:r>
                <a:r>
                  <a:rPr kumimoji="1" lang="en-US" altLang="zh-CN" i="1">
                    <a:solidFill>
                      <a:srgbClr val="C8C8C8"/>
                    </a:solidFill>
                  </a:rPr>
                  <a:t>D </a:t>
                </a:r>
                <a:r>
                  <a:rPr kumimoji="1" lang="zh-CN" altLang="en-US">
                    <a:solidFill>
                      <a:srgbClr val="C8C8C8"/>
                    </a:solidFill>
                  </a:rPr>
                  <a:t>内解析；  </a:t>
                </a:r>
                <a:endParaRPr kumimoji="1" lang="zh-CN" altLang="en-US">
                  <a:solidFill>
                    <a:srgbClr val="C8C8C8"/>
                  </a:solidFill>
                </a:endParaRPr>
              </a:p>
            </p:txBody>
          </p:sp>
          <p:grpSp>
            <p:nvGrpSpPr>
              <p:cNvPr id="25654" name="Group 31"/>
              <p:cNvGrpSpPr/>
              <p:nvPr/>
            </p:nvGrpSpPr>
            <p:grpSpPr bwMode="auto">
              <a:xfrm>
                <a:off x="1275" y="774"/>
                <a:ext cx="400" cy="230"/>
                <a:chOff x="1095" y="1074"/>
                <a:chExt cx="400" cy="230"/>
              </a:xfrm>
            </p:grpSpPr>
            <p:graphicFrame>
              <p:nvGraphicFramePr>
                <p:cNvPr id="25655" name="Object 32"/>
                <p:cNvGraphicFramePr/>
                <p:nvPr/>
              </p:nvGraphicFramePr>
              <p:xfrm>
                <a:off x="1095" y="1089"/>
                <a:ext cx="400" cy="21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85088" name="公式" r:id="rId9" imgW="635000" imgH="342900" progId="Equation.3">
                        <p:embed/>
                      </p:oleObj>
                    </mc:Choice>
                    <mc:Fallback>
                      <p:oleObj name="公式" r:id="rId9" imgW="635000" imgH="342900" progId="Equation.3">
                        <p:embed/>
                        <p:pic>
                          <p:nvPicPr>
                            <p:cNvPr id="0" name="图片 285087"/>
                            <p:cNvPicPr>
                              <a:picLocks noChangeArrowheads="1"/>
                            </p:cNvPicPr>
                            <p:nvPr/>
                          </p:nvPicPr>
                          <p:blipFill>
                            <a:blip r:embed="rId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095" y="1089"/>
                              <a:ext cx="400" cy="215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127009" name="Line 33"/>
                <p:cNvSpPr>
                  <a:spLocks noChangeShapeType="1"/>
                </p:cNvSpPr>
                <p:nvPr/>
              </p:nvSpPr>
              <p:spPr bwMode="auto">
                <a:xfrm>
                  <a:off x="1140" y="1074"/>
                  <a:ext cx="340" cy="0"/>
                </a:xfrm>
                <a:prstGeom prst="line">
                  <a:avLst/>
                </a:prstGeom>
                <a:noFill/>
                <a:ln w="12700">
                  <a:solidFill>
                    <a:srgbClr val="C8C8C8"/>
                  </a:solidFill>
                  <a:round/>
                </a:ln>
                <a:effectLst/>
              </p:spPr>
              <p:txBody>
                <a:bodyPr wrap="none" lIns="90000" tIns="46800" rIns="90000" bIns="46800">
                  <a:spAutoFit/>
                </a:bodyPr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</p:grpSp>
        </p:grpSp>
      </p:grpSp>
      <p:grpSp>
        <p:nvGrpSpPr>
          <p:cNvPr id="127010" name="Group 34"/>
          <p:cNvGrpSpPr/>
          <p:nvPr/>
        </p:nvGrpSpPr>
        <p:grpSpPr bwMode="auto">
          <a:xfrm>
            <a:off x="5791200" y="3524250"/>
            <a:ext cx="3352800" cy="463550"/>
            <a:chOff x="3648" y="2220"/>
            <a:chExt cx="2112" cy="292"/>
          </a:xfrm>
        </p:grpSpPr>
        <p:graphicFrame>
          <p:nvGraphicFramePr>
            <p:cNvPr id="25649" name="Object 35"/>
            <p:cNvGraphicFramePr/>
            <p:nvPr/>
          </p:nvGraphicFramePr>
          <p:xfrm>
            <a:off x="3648" y="2294"/>
            <a:ext cx="1192" cy="2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5089" name="公式" r:id="rId10" imgW="1892300" imgH="342900" progId="Equation.3">
                    <p:embed/>
                  </p:oleObj>
                </mc:Choice>
                <mc:Fallback>
                  <p:oleObj name="公式" r:id="rId10" imgW="1892300" imgH="342900" progId="Equation.3">
                    <p:embed/>
                    <p:pic>
                      <p:nvPicPr>
                        <p:cNvPr id="0" name="图片 285088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48" y="2294"/>
                          <a:ext cx="1192" cy="2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7012" name="Rectangle 36"/>
            <p:cNvSpPr>
              <a:spLocks noChangeArrowheads="1"/>
            </p:cNvSpPr>
            <p:nvPr/>
          </p:nvSpPr>
          <p:spPr bwMode="auto">
            <a:xfrm>
              <a:off x="4775" y="2220"/>
              <a:ext cx="985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en-US" altLang="zh-CN">
                  <a:solidFill>
                    <a:schemeClr val="hlink"/>
                  </a:solidFill>
                  <a:latin typeface="宋体" panose="02010600030101010101" charset="-122"/>
                </a:rPr>
                <a:t>(</a:t>
              </a:r>
              <a:r>
                <a:rPr kumimoji="1" lang="zh-CN" altLang="en-US">
                  <a:solidFill>
                    <a:schemeClr val="hlink"/>
                  </a:solidFill>
                  <a:latin typeface="楷体" panose="02010609060101010101" charset="-122"/>
                  <a:ea typeface="楷体" panose="02010609060101010101" charset="-122"/>
                  <a:cs typeface="楷体" panose="02010609060101010101" charset="-122"/>
                </a:rPr>
                <a:t>常数</a:t>
              </a:r>
              <a:r>
                <a:rPr kumimoji="1" lang="en-US" altLang="zh-CN">
                  <a:solidFill>
                    <a:schemeClr val="hlink"/>
                  </a:solidFill>
                  <a:latin typeface="宋体" panose="02010600030101010101" charset="-122"/>
                </a:rPr>
                <a:t>)</a:t>
              </a:r>
              <a:r>
                <a:rPr kumimoji="1" lang="zh-CN" altLang="en-US"/>
                <a:t>；</a:t>
              </a:r>
              <a:endParaRPr kumimoji="1" lang="zh-CN" altLang="en-US"/>
            </a:p>
          </p:txBody>
        </p:sp>
      </p:grpSp>
      <p:grpSp>
        <p:nvGrpSpPr>
          <p:cNvPr id="127013" name="Group 37"/>
          <p:cNvGrpSpPr/>
          <p:nvPr/>
        </p:nvGrpSpPr>
        <p:grpSpPr bwMode="auto">
          <a:xfrm>
            <a:off x="4540250" y="614363"/>
            <a:ext cx="2882900" cy="419100"/>
            <a:chOff x="2860" y="387"/>
            <a:chExt cx="1816" cy="264"/>
          </a:xfrm>
        </p:grpSpPr>
        <p:graphicFrame>
          <p:nvGraphicFramePr>
            <p:cNvPr id="25647" name="Object 38"/>
            <p:cNvGraphicFramePr/>
            <p:nvPr/>
          </p:nvGraphicFramePr>
          <p:xfrm>
            <a:off x="2860" y="387"/>
            <a:ext cx="950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5090" name="公式" r:id="rId12" imgW="1511300" imgH="419100" progId="Equation.3">
                    <p:embed/>
                  </p:oleObj>
                </mc:Choice>
                <mc:Fallback>
                  <p:oleObj name="公式" r:id="rId12" imgW="1511300" imgH="419100" progId="Equation.3">
                    <p:embed/>
                    <p:pic>
                      <p:nvPicPr>
                        <p:cNvPr id="0" name="图片 285089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60" y="387"/>
                          <a:ext cx="950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48" name="Object 39"/>
            <p:cNvGraphicFramePr/>
            <p:nvPr/>
          </p:nvGraphicFramePr>
          <p:xfrm>
            <a:off x="3893" y="387"/>
            <a:ext cx="783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5091" name="公式" r:id="rId14" imgW="1244600" imgH="419100" progId="Equation.3">
                    <p:embed/>
                  </p:oleObj>
                </mc:Choice>
                <mc:Fallback>
                  <p:oleObj name="公式" r:id="rId14" imgW="1244600" imgH="419100" progId="Equation.3">
                    <p:embed/>
                    <p:pic>
                      <p:nvPicPr>
                        <p:cNvPr id="0" name="图片 285090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93" y="387"/>
                          <a:ext cx="783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27016" name="Object 40"/>
          <p:cNvGraphicFramePr/>
          <p:nvPr/>
        </p:nvGraphicFramePr>
        <p:xfrm>
          <a:off x="3946525" y="3640138"/>
          <a:ext cx="1698625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5092" name="公式" r:id="rId16" imgW="1701800" imgH="342900" progId="Equation.3">
                  <p:embed/>
                </p:oleObj>
              </mc:Choice>
              <mc:Fallback>
                <p:oleObj name="公式" r:id="rId16" imgW="1701800" imgH="342900" progId="Equation.3">
                  <p:embed/>
                  <p:pic>
                    <p:nvPicPr>
                      <p:cNvPr id="0" name="图片 285091"/>
                      <p:cNvPicPr>
                        <a:picLocks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46525" y="3640138"/>
                        <a:ext cx="1698625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7017" name="Group 41"/>
          <p:cNvGrpSpPr/>
          <p:nvPr/>
        </p:nvGrpSpPr>
        <p:grpSpPr bwMode="auto">
          <a:xfrm>
            <a:off x="1481138" y="1119188"/>
            <a:ext cx="3852862" cy="460375"/>
            <a:chOff x="933" y="705"/>
            <a:chExt cx="2427" cy="290"/>
          </a:xfrm>
        </p:grpSpPr>
        <p:sp>
          <p:nvSpPr>
            <p:cNvPr id="127018" name="Rectangle 42"/>
            <p:cNvSpPr>
              <a:spLocks noChangeArrowheads="1"/>
            </p:cNvSpPr>
            <p:nvPr/>
          </p:nvSpPr>
          <p:spPr bwMode="auto">
            <a:xfrm>
              <a:off x="933" y="705"/>
              <a:ext cx="2427" cy="29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zh-CN" altLang="en-US" dirty="0"/>
                <a:t>由            在</a:t>
              </a:r>
              <a:r>
                <a:rPr kumimoji="1" lang="zh-CN" altLang="en-US" baseline="-25000" dirty="0"/>
                <a:t> </a:t>
              </a:r>
              <a:r>
                <a:rPr kumimoji="1" lang="en-US" altLang="zh-CN" i="1" dirty="0"/>
                <a:t>D</a:t>
              </a:r>
              <a:r>
                <a:rPr kumimoji="1" lang="en-US" altLang="zh-CN" i="1" baseline="-25000" dirty="0"/>
                <a:t> </a:t>
              </a:r>
              <a:r>
                <a:rPr kumimoji="1" lang="zh-CN" altLang="en-US" dirty="0"/>
                <a:t>内为常数，</a:t>
              </a:r>
              <a:endParaRPr kumimoji="1" lang="zh-CN" altLang="en-US" dirty="0"/>
            </a:p>
          </p:txBody>
        </p:sp>
        <p:graphicFrame>
          <p:nvGraphicFramePr>
            <p:cNvPr id="25646" name="Object 43"/>
            <p:cNvGraphicFramePr/>
            <p:nvPr/>
          </p:nvGraphicFramePr>
          <p:xfrm>
            <a:off x="1225" y="757"/>
            <a:ext cx="496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5093" name="公式" r:id="rId18" imgW="786765" imgH="342900" progId="Equation.3">
                    <p:embed/>
                  </p:oleObj>
                </mc:Choice>
                <mc:Fallback>
                  <p:oleObj name="公式" r:id="rId18" imgW="786765" imgH="342900" progId="Equation.3">
                    <p:embed/>
                    <p:pic>
                      <p:nvPicPr>
                        <p:cNvPr id="0" name="图片 285092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25" y="757"/>
                          <a:ext cx="496" cy="2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27020" name="Group 44"/>
          <p:cNvGrpSpPr/>
          <p:nvPr/>
        </p:nvGrpSpPr>
        <p:grpSpPr bwMode="auto">
          <a:xfrm>
            <a:off x="4972050" y="1120775"/>
            <a:ext cx="3568700" cy="460375"/>
            <a:chOff x="3132" y="706"/>
            <a:chExt cx="2248" cy="290"/>
          </a:xfrm>
        </p:grpSpPr>
        <p:graphicFrame>
          <p:nvGraphicFramePr>
            <p:cNvPr id="25643" name="Object 45"/>
            <p:cNvGraphicFramePr/>
            <p:nvPr/>
          </p:nvGraphicFramePr>
          <p:xfrm>
            <a:off x="3132" y="706"/>
            <a:ext cx="1173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5094" name="公式" r:id="rId19" imgW="1866900" imgH="431800" progId="Equation.3">
                    <p:embed/>
                  </p:oleObj>
                </mc:Choice>
                <mc:Fallback>
                  <p:oleObj name="公式" r:id="rId19" imgW="1866900" imgH="431800" progId="Equation.3">
                    <p:embed/>
                    <p:pic>
                      <p:nvPicPr>
                        <p:cNvPr id="0" name="图片 285093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32" y="706"/>
                          <a:ext cx="1173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7022" name="Rectangle 46"/>
            <p:cNvSpPr>
              <a:spLocks noChangeArrowheads="1"/>
            </p:cNvSpPr>
            <p:nvPr/>
          </p:nvSpPr>
          <p:spPr bwMode="auto">
            <a:xfrm>
              <a:off x="4243" y="708"/>
              <a:ext cx="1137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en-US" altLang="zh-CN">
                  <a:solidFill>
                    <a:schemeClr val="hlink"/>
                  </a:solidFill>
                  <a:latin typeface="宋体" panose="02010600030101010101" charset="-122"/>
                </a:rPr>
                <a:t>(</a:t>
              </a:r>
              <a:r>
                <a:rPr kumimoji="1" lang="zh-CN" altLang="en-US">
                  <a:solidFill>
                    <a:schemeClr val="hlink"/>
                  </a:solidFill>
                  <a:latin typeface="楷体" panose="02010609060101010101" charset="-122"/>
                  <a:ea typeface="楷体" panose="02010609060101010101" charset="-122"/>
                  <a:cs typeface="楷体" panose="02010609060101010101" charset="-122"/>
                </a:rPr>
                <a:t>常数</a:t>
              </a:r>
              <a:r>
                <a:rPr kumimoji="1" lang="en-US" altLang="zh-CN">
                  <a:solidFill>
                    <a:schemeClr val="hlink"/>
                  </a:solidFill>
                  <a:latin typeface="宋体" panose="02010600030101010101" charset="-122"/>
                </a:rPr>
                <a:t>)</a:t>
              </a:r>
              <a:r>
                <a:rPr kumimoji="1" lang="zh-CN" altLang="en-US"/>
                <a:t>，</a:t>
              </a:r>
              <a:endParaRPr kumimoji="1" lang="zh-CN" altLang="en-US"/>
            </a:p>
          </p:txBody>
        </p:sp>
      </p:grpSp>
      <p:sp>
        <p:nvSpPr>
          <p:cNvPr id="127023" name="Rectangle 47"/>
          <p:cNvSpPr>
            <a:spLocks noChangeArrowheads="1"/>
          </p:cNvSpPr>
          <p:nvPr/>
        </p:nvSpPr>
        <p:spPr bwMode="auto">
          <a:xfrm>
            <a:off x="1489075" y="1670050"/>
            <a:ext cx="4525963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kumimoji="1" lang="zh-CN" altLang="en-US"/>
              <a:t>两边分别对</a:t>
            </a:r>
            <a:r>
              <a:rPr kumimoji="1" lang="zh-CN" altLang="en-US" baseline="-25000"/>
              <a:t> </a:t>
            </a:r>
            <a:r>
              <a:rPr kumimoji="1" lang="en-US" altLang="zh-CN" i="1"/>
              <a:t>x</a:t>
            </a:r>
            <a:r>
              <a:rPr kumimoji="1" lang="en-US" altLang="zh-CN" sz="1400" baseline="-25000"/>
              <a:t> </a:t>
            </a:r>
            <a:r>
              <a:rPr kumimoji="1" lang="en-US" altLang="zh-CN"/>
              <a:t>, </a:t>
            </a:r>
            <a:r>
              <a:rPr kumimoji="1" lang="en-US" altLang="zh-CN" i="1"/>
              <a:t>y</a:t>
            </a:r>
            <a:r>
              <a:rPr kumimoji="1" lang="en-US" altLang="zh-CN" baseline="-25000"/>
              <a:t> </a:t>
            </a:r>
            <a:r>
              <a:rPr kumimoji="1" lang="zh-CN" altLang="en-US"/>
              <a:t>求偏导得：</a:t>
            </a:r>
            <a:endParaRPr kumimoji="1" lang="zh-CN" altLang="en-US"/>
          </a:p>
        </p:txBody>
      </p:sp>
      <p:grpSp>
        <p:nvGrpSpPr>
          <p:cNvPr id="127024" name="Group 48"/>
          <p:cNvGrpSpPr/>
          <p:nvPr/>
        </p:nvGrpSpPr>
        <p:grpSpPr bwMode="auto">
          <a:xfrm>
            <a:off x="1477963" y="3406775"/>
            <a:ext cx="2301875" cy="787400"/>
            <a:chOff x="931" y="2146"/>
            <a:chExt cx="1450" cy="496"/>
          </a:xfrm>
        </p:grpSpPr>
        <p:sp>
          <p:nvSpPr>
            <p:cNvPr id="127025" name="Rectangle 49"/>
            <p:cNvSpPr>
              <a:spLocks noChangeArrowheads="1"/>
            </p:cNvSpPr>
            <p:nvPr/>
          </p:nvSpPr>
          <p:spPr bwMode="auto">
            <a:xfrm>
              <a:off x="931" y="2251"/>
              <a:ext cx="932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zh-CN" altLang="en-US" sz="2000">
                  <a:latin typeface="宋体" panose="02010600030101010101" charset="-122"/>
                </a:rPr>
                <a:t>①</a:t>
              </a:r>
              <a:r>
                <a:rPr kumimoji="1" lang="zh-CN" altLang="en-US"/>
                <a:t> 若</a:t>
              </a:r>
              <a:endParaRPr kumimoji="1" lang="zh-CN" altLang="en-US"/>
            </a:p>
          </p:txBody>
        </p:sp>
        <p:graphicFrame>
          <p:nvGraphicFramePr>
            <p:cNvPr id="25642" name="Object 50"/>
            <p:cNvGraphicFramePr/>
            <p:nvPr/>
          </p:nvGraphicFramePr>
          <p:xfrm>
            <a:off x="1439" y="2146"/>
            <a:ext cx="942" cy="4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5095" name="公式" r:id="rId21" imgW="1498600" imgH="787400" progId="Equation.3">
                    <p:embed/>
                  </p:oleObj>
                </mc:Choice>
                <mc:Fallback>
                  <p:oleObj name="公式" r:id="rId21" imgW="1498600" imgH="787400" progId="Equation.3">
                    <p:embed/>
                    <p:pic>
                      <p:nvPicPr>
                        <p:cNvPr id="0" name="图片 28509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39" y="2146"/>
                          <a:ext cx="942" cy="4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27038" name="Group 62"/>
          <p:cNvGrpSpPr/>
          <p:nvPr/>
        </p:nvGrpSpPr>
        <p:grpSpPr bwMode="auto">
          <a:xfrm>
            <a:off x="2308225" y="2270125"/>
            <a:ext cx="2389188" cy="960438"/>
            <a:chOff x="1454" y="1430"/>
            <a:chExt cx="1505" cy="605"/>
          </a:xfrm>
        </p:grpSpPr>
        <p:graphicFrame>
          <p:nvGraphicFramePr>
            <p:cNvPr id="25638" name="Object 63"/>
            <p:cNvGraphicFramePr/>
            <p:nvPr/>
          </p:nvGraphicFramePr>
          <p:xfrm>
            <a:off x="1602" y="1430"/>
            <a:ext cx="1357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5096" name="公式" r:id="rId23" imgW="2159000" imgH="381000" progId="Equation.3">
                    <p:embed/>
                  </p:oleObj>
                </mc:Choice>
                <mc:Fallback>
                  <p:oleObj name="公式" r:id="rId23" imgW="2159000" imgH="381000" progId="Equation.3">
                    <p:embed/>
                    <p:pic>
                      <p:nvPicPr>
                        <p:cNvPr id="0" name="图片 285095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02" y="1430"/>
                          <a:ext cx="1357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39" name="Object 64"/>
            <p:cNvGraphicFramePr/>
            <p:nvPr/>
          </p:nvGraphicFramePr>
          <p:xfrm>
            <a:off x="1602" y="1771"/>
            <a:ext cx="1349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5097" name="公式" r:id="rId25" imgW="2146300" imgH="419100" progId="Equation.3">
                    <p:embed/>
                  </p:oleObj>
                </mc:Choice>
                <mc:Fallback>
                  <p:oleObj name="公式" r:id="rId25" imgW="2146300" imgH="419100" progId="Equation.3">
                    <p:embed/>
                    <p:pic>
                      <p:nvPicPr>
                        <p:cNvPr id="0" name="图片 285096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02" y="1771"/>
                          <a:ext cx="1349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40" name="Object 65"/>
            <p:cNvGraphicFramePr/>
            <p:nvPr/>
          </p:nvGraphicFramePr>
          <p:xfrm>
            <a:off x="1454" y="1446"/>
            <a:ext cx="215" cy="5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5098" name="公式" r:id="rId27" imgW="342900" imgH="876300" progId="Equation.3">
                    <p:embed/>
                  </p:oleObj>
                </mc:Choice>
                <mc:Fallback>
                  <p:oleObj name="公式" r:id="rId27" imgW="342900" imgH="876300" progId="Equation.3">
                    <p:embed/>
                    <p:pic>
                      <p:nvPicPr>
                        <p:cNvPr id="0" name="图片 285097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54" y="1446"/>
                          <a:ext cx="215" cy="5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27042" name="Group 66"/>
          <p:cNvGrpSpPr/>
          <p:nvPr/>
        </p:nvGrpSpPr>
        <p:grpSpPr bwMode="auto">
          <a:xfrm>
            <a:off x="4983163" y="2268538"/>
            <a:ext cx="3844925" cy="960437"/>
            <a:chOff x="3139" y="1429"/>
            <a:chExt cx="2422" cy="605"/>
          </a:xfrm>
        </p:grpSpPr>
        <p:graphicFrame>
          <p:nvGraphicFramePr>
            <p:cNvPr id="25634" name="Object 67"/>
            <p:cNvGraphicFramePr/>
            <p:nvPr/>
          </p:nvGraphicFramePr>
          <p:xfrm>
            <a:off x="3570" y="1429"/>
            <a:ext cx="1365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5099" name="公式" r:id="rId29" imgW="2171700" imgH="419100" progId="Equation.3">
                    <p:embed/>
                  </p:oleObj>
                </mc:Choice>
                <mc:Fallback>
                  <p:oleObj name="公式" r:id="rId29" imgW="2171700" imgH="419100" progId="Equation.3">
                    <p:embed/>
                    <p:pic>
                      <p:nvPicPr>
                        <p:cNvPr id="0" name="图片 285098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70" y="1429"/>
                          <a:ext cx="1365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35" name="Object 68"/>
            <p:cNvGraphicFramePr/>
            <p:nvPr/>
          </p:nvGraphicFramePr>
          <p:xfrm>
            <a:off x="3570" y="1770"/>
            <a:ext cx="1365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5100" name="公式" r:id="rId31" imgW="2171700" imgH="419100" progId="Equation.3">
                    <p:embed/>
                  </p:oleObj>
                </mc:Choice>
                <mc:Fallback>
                  <p:oleObj name="公式" r:id="rId31" imgW="2171700" imgH="419100" progId="Equation.3">
                    <p:embed/>
                    <p:pic>
                      <p:nvPicPr>
                        <p:cNvPr id="0" name="图片 285099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70" y="1770"/>
                          <a:ext cx="1365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7045" name="Rectangle 69"/>
            <p:cNvSpPr>
              <a:spLocks noChangeArrowheads="1"/>
            </p:cNvSpPr>
            <p:nvPr/>
          </p:nvSpPr>
          <p:spPr bwMode="auto">
            <a:xfrm>
              <a:off x="5042" y="1537"/>
              <a:ext cx="519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en-US" altLang="zh-CN">
                  <a:solidFill>
                    <a:srgbClr val="CC0000"/>
                  </a:solidFill>
                </a:rPr>
                <a:t>(</a:t>
              </a:r>
              <a:r>
                <a:rPr kumimoji="1" lang="en-US" altLang="zh-CN" i="1">
                  <a:solidFill>
                    <a:srgbClr val="CC0000"/>
                  </a:solidFill>
                </a:rPr>
                <a:t>A</a:t>
              </a:r>
              <a:r>
                <a:rPr kumimoji="1" lang="en-US" altLang="zh-CN">
                  <a:solidFill>
                    <a:srgbClr val="CC0000"/>
                  </a:solidFill>
                </a:rPr>
                <a:t>)</a:t>
              </a:r>
              <a:endParaRPr kumimoji="1" lang="en-US" altLang="zh-CN">
                <a:solidFill>
                  <a:srgbClr val="CC0000"/>
                </a:solidFill>
              </a:endParaRPr>
            </a:p>
          </p:txBody>
        </p:sp>
        <p:graphicFrame>
          <p:nvGraphicFramePr>
            <p:cNvPr id="25637" name="Object 70"/>
            <p:cNvGraphicFramePr/>
            <p:nvPr/>
          </p:nvGraphicFramePr>
          <p:xfrm>
            <a:off x="3139" y="1445"/>
            <a:ext cx="503" cy="5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5101" name="公式" r:id="rId33" imgW="800100" imgH="876300" progId="Equation.3">
                    <p:embed/>
                  </p:oleObj>
                </mc:Choice>
                <mc:Fallback>
                  <p:oleObj name="公式" r:id="rId33" imgW="800100" imgH="876300" progId="Equation.3">
                    <p:embed/>
                    <p:pic>
                      <p:nvPicPr>
                        <p:cNvPr id="0" name="图片 285100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39" y="1445"/>
                          <a:ext cx="503" cy="5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27052" name="Group 76"/>
          <p:cNvGrpSpPr/>
          <p:nvPr/>
        </p:nvGrpSpPr>
        <p:grpSpPr bwMode="auto">
          <a:xfrm>
            <a:off x="1466850" y="561975"/>
            <a:ext cx="3382963" cy="460375"/>
            <a:chOff x="924" y="354"/>
            <a:chExt cx="2131" cy="290"/>
          </a:xfrm>
        </p:grpSpPr>
        <p:sp>
          <p:nvSpPr>
            <p:cNvPr id="127053" name="Rectangle 77"/>
            <p:cNvSpPr>
              <a:spLocks noChangeArrowheads="1"/>
            </p:cNvSpPr>
            <p:nvPr/>
          </p:nvSpPr>
          <p:spPr bwMode="auto">
            <a:xfrm>
              <a:off x="924" y="354"/>
              <a:ext cx="2131" cy="29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1" lang="zh-CN" altLang="en-US" dirty="0"/>
                <a:t>由                        解析，  </a:t>
              </a:r>
              <a:endParaRPr kumimoji="1" lang="zh-CN" altLang="en-US" dirty="0"/>
            </a:p>
          </p:txBody>
        </p:sp>
        <p:graphicFrame>
          <p:nvGraphicFramePr>
            <p:cNvPr id="25633" name="Object 78"/>
            <p:cNvGraphicFramePr/>
            <p:nvPr/>
          </p:nvGraphicFramePr>
          <p:xfrm>
            <a:off x="1196" y="405"/>
            <a:ext cx="1063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5102" name="公式" r:id="rId35" imgW="1688465" imgH="342900" progId="Equation.3">
                    <p:embed/>
                  </p:oleObj>
                </mc:Choice>
                <mc:Fallback>
                  <p:oleObj name="公式" r:id="rId35" imgW="1688465" imgH="342900" progId="Equation.3">
                    <p:embed/>
                    <p:pic>
                      <p:nvPicPr>
                        <p:cNvPr id="0" name="图片 285101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96" y="405"/>
                          <a:ext cx="1063" cy="2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7002" name="Rectangle 26"/>
          <p:cNvSpPr>
            <a:spLocks noChangeArrowheads="1"/>
          </p:cNvSpPr>
          <p:nvPr/>
        </p:nvSpPr>
        <p:spPr bwMode="auto">
          <a:xfrm>
            <a:off x="484188" y="4095750"/>
            <a:ext cx="8618537" cy="23241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grpSp>
        <p:nvGrpSpPr>
          <p:cNvPr id="127027" name="Group 51"/>
          <p:cNvGrpSpPr/>
          <p:nvPr/>
        </p:nvGrpSpPr>
        <p:grpSpPr bwMode="auto">
          <a:xfrm>
            <a:off x="1476375" y="4367213"/>
            <a:ext cx="2301875" cy="787400"/>
            <a:chOff x="930" y="2751"/>
            <a:chExt cx="1450" cy="496"/>
          </a:xfrm>
        </p:grpSpPr>
        <p:sp>
          <p:nvSpPr>
            <p:cNvPr id="127028" name="Rectangle 52"/>
            <p:cNvSpPr>
              <a:spLocks noChangeArrowheads="1"/>
            </p:cNvSpPr>
            <p:nvPr/>
          </p:nvSpPr>
          <p:spPr bwMode="auto">
            <a:xfrm>
              <a:off x="930" y="2850"/>
              <a:ext cx="940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zh-CN" altLang="en-US" sz="2000">
                  <a:latin typeface="宋体" panose="02010600030101010101" charset="-122"/>
                </a:rPr>
                <a:t>②</a:t>
              </a:r>
              <a:r>
                <a:rPr kumimoji="1" lang="zh-CN" altLang="en-US"/>
                <a:t> 若</a:t>
              </a:r>
              <a:endParaRPr kumimoji="1" lang="zh-CN" altLang="en-US"/>
            </a:p>
          </p:txBody>
        </p:sp>
        <p:graphicFrame>
          <p:nvGraphicFramePr>
            <p:cNvPr id="25631" name="Object 53"/>
            <p:cNvGraphicFramePr/>
            <p:nvPr/>
          </p:nvGraphicFramePr>
          <p:xfrm>
            <a:off x="1438" y="2751"/>
            <a:ext cx="942" cy="4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5103" name="公式" r:id="rId36" imgW="1498600" imgH="787400" progId="Equation.3">
                    <p:embed/>
                  </p:oleObj>
                </mc:Choice>
                <mc:Fallback>
                  <p:oleObj name="公式" r:id="rId36" imgW="1498600" imgH="787400" progId="Equation.3">
                    <p:embed/>
                    <p:pic>
                      <p:nvPicPr>
                        <p:cNvPr id="0" name="图片 285102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3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38" y="2751"/>
                          <a:ext cx="942" cy="4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27030" name="Group 54"/>
          <p:cNvGrpSpPr/>
          <p:nvPr/>
        </p:nvGrpSpPr>
        <p:grpSpPr bwMode="auto">
          <a:xfrm>
            <a:off x="1814513" y="5861050"/>
            <a:ext cx="3863975" cy="473075"/>
            <a:chOff x="1143" y="3692"/>
            <a:chExt cx="2434" cy="298"/>
          </a:xfrm>
        </p:grpSpPr>
        <p:sp>
          <p:nvSpPr>
            <p:cNvPr id="127031" name="Rectangle 55"/>
            <p:cNvSpPr>
              <a:spLocks noChangeArrowheads="1"/>
            </p:cNvSpPr>
            <p:nvPr/>
          </p:nvSpPr>
          <p:spPr bwMode="auto">
            <a:xfrm>
              <a:off x="1143" y="3692"/>
              <a:ext cx="621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20000"/>
                </a:spcBef>
                <a:defRPr/>
              </a:pPr>
              <a:r>
                <a:rPr kumimoji="1" lang="zh-CN" altLang="en-US"/>
                <a:t>即得</a:t>
              </a:r>
              <a:endParaRPr kumimoji="1" lang="zh-CN" altLang="en-US"/>
            </a:p>
          </p:txBody>
        </p:sp>
        <p:graphicFrame>
          <p:nvGraphicFramePr>
            <p:cNvPr id="25628" name="Object 56"/>
            <p:cNvGraphicFramePr/>
            <p:nvPr/>
          </p:nvGraphicFramePr>
          <p:xfrm>
            <a:off x="1628" y="3758"/>
            <a:ext cx="904" cy="2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5104" name="公式" r:id="rId38" imgW="1435100" imgH="342900" progId="Equation.3">
                    <p:embed/>
                  </p:oleObj>
                </mc:Choice>
                <mc:Fallback>
                  <p:oleObj name="公式" r:id="rId38" imgW="1435100" imgH="342900" progId="Equation.3">
                    <p:embed/>
                    <p:pic>
                      <p:nvPicPr>
                        <p:cNvPr id="0" name="图片 285103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3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28" y="3758"/>
                          <a:ext cx="904" cy="2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7033" name="Rectangle 57"/>
            <p:cNvSpPr>
              <a:spLocks noChangeArrowheads="1"/>
            </p:cNvSpPr>
            <p:nvPr/>
          </p:nvSpPr>
          <p:spPr bwMode="auto">
            <a:xfrm>
              <a:off x="2473" y="3702"/>
              <a:ext cx="1104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en-US" altLang="zh-CN">
                  <a:solidFill>
                    <a:schemeClr val="hlink"/>
                  </a:solidFill>
                  <a:latin typeface="宋体" panose="02010600030101010101" charset="-122"/>
                </a:rPr>
                <a:t>(</a:t>
              </a:r>
              <a:r>
                <a:rPr kumimoji="1" lang="zh-CN" altLang="en-US">
                  <a:solidFill>
                    <a:schemeClr val="hlink"/>
                  </a:solidFill>
                  <a:latin typeface="楷体" panose="02010609060101010101" charset="-122"/>
                  <a:ea typeface="楷体" panose="02010609060101010101" charset="-122"/>
                  <a:cs typeface="楷体" panose="02010609060101010101" charset="-122"/>
                </a:rPr>
                <a:t>常数</a:t>
              </a:r>
              <a:r>
                <a:rPr kumimoji="1" lang="en-US" altLang="zh-CN">
                  <a:solidFill>
                    <a:schemeClr val="hlink"/>
                  </a:solidFill>
                  <a:latin typeface="宋体" panose="02010600030101010101" charset="-122"/>
                </a:rPr>
                <a:t>)</a:t>
              </a:r>
              <a:r>
                <a:rPr kumimoji="1" lang="zh-CN" altLang="en-US"/>
                <a:t>。</a:t>
              </a:r>
              <a:endParaRPr kumimoji="1" lang="zh-CN" altLang="en-US"/>
            </a:p>
          </p:txBody>
        </p:sp>
      </p:grpSp>
      <p:graphicFrame>
        <p:nvGraphicFramePr>
          <p:cNvPr id="127034" name="Object 58"/>
          <p:cNvGraphicFramePr/>
          <p:nvPr/>
        </p:nvGraphicFramePr>
        <p:xfrm>
          <a:off x="2314575" y="5307013"/>
          <a:ext cx="3306763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5105" name="公式" r:id="rId40" imgW="3314700" imgH="419100" progId="Equation.3">
                  <p:embed/>
                </p:oleObj>
              </mc:Choice>
              <mc:Fallback>
                <p:oleObj name="公式" r:id="rId40" imgW="3314700" imgH="419100" progId="Equation.3">
                  <p:embed/>
                  <p:pic>
                    <p:nvPicPr>
                      <p:cNvPr id="0" name="图片 285104"/>
                      <p:cNvPicPr>
                        <a:picLocks noChangeArrowheads="1"/>
                      </p:cNvPicPr>
                      <p:nvPr/>
                    </p:nvPicPr>
                    <p:blipFill>
                      <a:blip r:embed="rId4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4575" y="5307013"/>
                        <a:ext cx="3306763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7035" name="Group 59"/>
          <p:cNvGrpSpPr/>
          <p:nvPr/>
        </p:nvGrpSpPr>
        <p:grpSpPr bwMode="auto">
          <a:xfrm>
            <a:off x="5827713" y="5219700"/>
            <a:ext cx="2763837" cy="463550"/>
            <a:chOff x="3671" y="3288"/>
            <a:chExt cx="1741" cy="292"/>
          </a:xfrm>
        </p:grpSpPr>
        <p:graphicFrame>
          <p:nvGraphicFramePr>
            <p:cNvPr id="25625" name="Object 60"/>
            <p:cNvGraphicFramePr/>
            <p:nvPr/>
          </p:nvGraphicFramePr>
          <p:xfrm>
            <a:off x="3671" y="3404"/>
            <a:ext cx="678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5106" name="公式" r:id="rId42" imgW="1079500" imgH="279400" progId="Equation.3">
                    <p:embed/>
                  </p:oleObj>
                </mc:Choice>
                <mc:Fallback>
                  <p:oleObj name="公式" r:id="rId42" imgW="1079500" imgH="279400" progId="Equation.3">
                    <p:embed/>
                    <p:pic>
                      <p:nvPicPr>
                        <p:cNvPr id="0" name="图片 285105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71" y="3404"/>
                          <a:ext cx="678" cy="1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7037" name="Rectangle 61"/>
            <p:cNvSpPr>
              <a:spLocks noChangeArrowheads="1"/>
            </p:cNvSpPr>
            <p:nvPr/>
          </p:nvSpPr>
          <p:spPr bwMode="auto">
            <a:xfrm>
              <a:off x="4302" y="3288"/>
              <a:ext cx="1110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zh-CN" altLang="en-US"/>
                <a:t>为常数，</a:t>
              </a:r>
              <a:endParaRPr kumimoji="1" lang="zh-CN" altLang="en-US"/>
            </a:p>
          </p:txBody>
        </p:sp>
      </p:grpSp>
      <p:grpSp>
        <p:nvGrpSpPr>
          <p:cNvPr id="127047" name="Group 71"/>
          <p:cNvGrpSpPr/>
          <p:nvPr/>
        </p:nvGrpSpPr>
        <p:grpSpPr bwMode="auto">
          <a:xfrm>
            <a:off x="3937000" y="4486275"/>
            <a:ext cx="3797300" cy="488950"/>
            <a:chOff x="2480" y="2826"/>
            <a:chExt cx="2392" cy="308"/>
          </a:xfrm>
        </p:grpSpPr>
        <p:grpSp>
          <p:nvGrpSpPr>
            <p:cNvPr id="25621" name="Group 72"/>
            <p:cNvGrpSpPr/>
            <p:nvPr/>
          </p:nvGrpSpPr>
          <p:grpSpPr bwMode="auto">
            <a:xfrm>
              <a:off x="2480" y="2844"/>
              <a:ext cx="2392" cy="290"/>
              <a:chOff x="2480" y="2844"/>
              <a:chExt cx="2392" cy="290"/>
            </a:xfrm>
          </p:grpSpPr>
          <p:graphicFrame>
            <p:nvGraphicFramePr>
              <p:cNvPr id="25623" name="Object 73"/>
              <p:cNvGraphicFramePr/>
              <p:nvPr/>
            </p:nvGraphicFramePr>
            <p:xfrm>
              <a:off x="2480" y="2932"/>
              <a:ext cx="216" cy="1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85107" name="Equation" r:id="rId44" imgW="342900" imgH="215900" progId="Equation.DSMT4">
                      <p:embed/>
                    </p:oleObj>
                  </mc:Choice>
                  <mc:Fallback>
                    <p:oleObj name="Equation" r:id="rId44" imgW="342900" imgH="215900" progId="Equation.DSMT4">
                      <p:embed/>
                      <p:pic>
                        <p:nvPicPr>
                          <p:cNvPr id="0" name="图片 285106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4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480" y="2932"/>
                            <a:ext cx="216" cy="1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27050" name="Rectangle 74"/>
              <p:cNvSpPr>
                <a:spLocks noChangeArrowheads="1"/>
              </p:cNvSpPr>
              <p:nvPr/>
            </p:nvSpPr>
            <p:spPr bwMode="auto">
              <a:xfrm>
                <a:off x="2695" y="2844"/>
                <a:ext cx="2177" cy="29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kumimoji="1" lang="zh-CN" altLang="en-US" dirty="0"/>
                  <a:t>方程组        只有</a:t>
                </a:r>
                <a:r>
                  <a:rPr kumimoji="1" lang="zh-CN" altLang="en-US" u="sng" dirty="0">
                    <a:solidFill>
                      <a:srgbClr val="008000"/>
                    </a:solidFill>
                    <a:ea typeface="楷体" panose="02010609060101010101" charset="-122"/>
                    <a:cs typeface="楷体" panose="02010609060101010101" charset="-122"/>
                  </a:rPr>
                  <a:t>零解</a:t>
                </a:r>
                <a:r>
                  <a:rPr kumimoji="1" lang="zh-CN" altLang="en-US" dirty="0"/>
                  <a:t>，</a:t>
                </a:r>
                <a:endParaRPr kumimoji="1" lang="zh-CN" altLang="en-US" dirty="0"/>
              </a:p>
            </p:txBody>
          </p:sp>
        </p:grpSp>
        <p:sp>
          <p:nvSpPr>
            <p:cNvPr id="127051" name="Rectangle 75"/>
            <p:cNvSpPr>
              <a:spLocks noChangeArrowheads="1"/>
            </p:cNvSpPr>
            <p:nvPr/>
          </p:nvSpPr>
          <p:spPr bwMode="auto">
            <a:xfrm>
              <a:off x="3330" y="2826"/>
              <a:ext cx="516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1" lang="en-US" altLang="zh-CN">
                  <a:solidFill>
                    <a:srgbClr val="CC0000"/>
                  </a:solidFill>
                </a:rPr>
                <a:t>(</a:t>
              </a:r>
              <a:r>
                <a:rPr kumimoji="1" lang="en-US" altLang="zh-CN" i="1">
                  <a:solidFill>
                    <a:srgbClr val="CC0000"/>
                  </a:solidFill>
                </a:rPr>
                <a:t>A</a:t>
              </a:r>
              <a:r>
                <a:rPr kumimoji="1" lang="en-US" altLang="zh-CN">
                  <a:solidFill>
                    <a:srgbClr val="CC0000"/>
                  </a:solidFill>
                </a:rPr>
                <a:t>)</a:t>
              </a:r>
              <a:r>
                <a:rPr kumimoji="1" lang="en-US" altLang="zh-CN">
                  <a:solidFill>
                    <a:srgbClr val="FF3300"/>
                  </a:solidFill>
                </a:rPr>
                <a:t>   </a:t>
              </a:r>
              <a:endParaRPr kumimoji="1" lang="zh-CN" altLang="en-US">
                <a:solidFill>
                  <a:srgbClr val="FF3300"/>
                </a:solidFill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5 -0.53565 L 0.00035 0.00047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269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68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126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127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127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127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127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127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127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127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127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127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00"/>
                                        <p:tgtEl>
                                          <p:spTgt spid="127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1000"/>
                                        <p:tgtEl>
                                          <p:spTgt spid="127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1000"/>
                                        <p:tgtEl>
                                          <p:spTgt spid="127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1000"/>
                                        <p:tgtEl>
                                          <p:spTgt spid="127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1000"/>
                                        <p:tgtEl>
                                          <p:spTgt spid="127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1000"/>
                                        <p:tgtEl>
                                          <p:spTgt spid="127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1000"/>
                                        <p:tgtEl>
                                          <p:spTgt spid="127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1000"/>
                                        <p:tgtEl>
                                          <p:spTgt spid="127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1000"/>
                                        <p:tgtEl>
                                          <p:spTgt spid="127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023" grpId="0"/>
      <p:bldP spid="12700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5" name="Picture 2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5980113"/>
            <a:ext cx="219075" cy="83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26" name="Picture 3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200275" y="33099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27" name="Picture 4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33083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28" name="Picture 5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2450" y="33099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29" name="Picture 6" descr="xsf"/>
          <p:cNvPicPr>
            <a:picLocks noChangeAspect="1" noChangeArrowheads="1"/>
          </p:cNvPicPr>
          <p:nvPr/>
        </p:nvPicPr>
        <p:blipFill>
          <a:blip r:embed="rId2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33083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30" name="Picture 7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2988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31" name="Picture 8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2972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32" name="Picture 9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18224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33" name="Picture 10" descr="xsf"/>
          <p:cNvPicPr>
            <a:picLocks noChangeAspect="1" noChangeArrowheads="1"/>
          </p:cNvPicPr>
          <p:nvPr/>
        </p:nvPicPr>
        <p:blipFill>
          <a:blip r:embed="rId2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18208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34" name="Picture 11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18224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35" name="Picture 12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18208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36" name="Picture 13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18224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37" name="Picture 14" descr="xsf"/>
          <p:cNvPicPr>
            <a:picLocks noChangeAspect="1" noChangeArrowheads="1"/>
          </p:cNvPicPr>
          <p:nvPr/>
        </p:nvPicPr>
        <p:blipFill>
          <a:blip r:embed="rId2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7359650" y="28495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38" name="Picture 15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39" name="Picture 16" descr="xsf"/>
          <p:cNvPicPr>
            <a:picLocks noChangeAspect="1" noChangeArrowheads="1"/>
          </p:cNvPicPr>
          <p:nvPr/>
        </p:nvPicPr>
        <p:blipFill>
          <a:blip r:embed="rId2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40" name="Picture 17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41" name="Picture 18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42" name="Picture 19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49561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43" name="Picture 20" descr="xsf"/>
          <p:cNvPicPr>
            <a:picLocks noChangeAspect="1" noChangeArrowheads="1"/>
          </p:cNvPicPr>
          <p:nvPr/>
        </p:nvPicPr>
        <p:blipFill>
          <a:blip r:embed="rId2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49545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44" name="Picture 21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5143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45" name="Picture 22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2423" name="Group 23"/>
          <p:cNvGrpSpPr/>
          <p:nvPr/>
        </p:nvGrpSpPr>
        <p:grpSpPr bwMode="auto">
          <a:xfrm>
            <a:off x="533400" y="1806575"/>
            <a:ext cx="5294313" cy="460375"/>
            <a:chOff x="336" y="1072"/>
            <a:chExt cx="3335" cy="290"/>
          </a:xfrm>
        </p:grpSpPr>
        <p:sp>
          <p:nvSpPr>
            <p:cNvPr id="102424" name="Rectangle 24"/>
            <p:cNvSpPr>
              <a:spLocks noChangeArrowheads="1"/>
            </p:cNvSpPr>
            <p:nvPr/>
          </p:nvSpPr>
          <p:spPr bwMode="auto">
            <a:xfrm>
              <a:off x="336" y="1074"/>
              <a:ext cx="461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1" lang="zh-CN" altLang="en-US">
                  <a:solidFill>
                    <a:srgbClr val="0000FF"/>
                  </a:solidFill>
                </a:rPr>
                <a:t>解</a:t>
              </a:r>
              <a:endParaRPr kumimoji="1"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102425" name="Rectangle 25"/>
            <p:cNvSpPr>
              <a:spLocks noChangeArrowheads="1"/>
            </p:cNvSpPr>
            <p:nvPr/>
          </p:nvSpPr>
          <p:spPr bwMode="auto">
            <a:xfrm>
              <a:off x="659" y="1072"/>
              <a:ext cx="495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20000"/>
                </a:spcBef>
                <a:defRPr/>
              </a:pPr>
              <a:r>
                <a:rPr kumimoji="1" lang="zh-CN" altLang="en-US"/>
                <a:t>令</a:t>
              </a:r>
              <a:endParaRPr kumimoji="1" lang="zh-CN" altLang="en-US"/>
            </a:p>
          </p:txBody>
        </p:sp>
        <p:graphicFrame>
          <p:nvGraphicFramePr>
            <p:cNvPr id="26690" name="Object 26"/>
            <p:cNvGraphicFramePr/>
            <p:nvPr/>
          </p:nvGraphicFramePr>
          <p:xfrm>
            <a:off x="959" y="1123"/>
            <a:ext cx="2712" cy="2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5938" name="公式" r:id="rId3" imgW="4305300" imgH="368300" progId="Equation.3">
                    <p:embed/>
                  </p:oleObj>
                </mc:Choice>
                <mc:Fallback>
                  <p:oleObj name="公式" r:id="rId3" imgW="4305300" imgH="368300" progId="Equation.3">
                    <p:embed/>
                    <p:pic>
                      <p:nvPicPr>
                        <p:cNvPr id="0" name="图片 285937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59" y="1123"/>
                          <a:ext cx="2712" cy="23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2433" name="Group 33"/>
          <p:cNvGrpSpPr/>
          <p:nvPr/>
        </p:nvGrpSpPr>
        <p:grpSpPr bwMode="auto">
          <a:xfrm>
            <a:off x="1044575" y="2454275"/>
            <a:ext cx="6035675" cy="461963"/>
            <a:chOff x="658" y="1456"/>
            <a:chExt cx="3802" cy="291"/>
          </a:xfrm>
        </p:grpSpPr>
        <p:sp>
          <p:nvSpPr>
            <p:cNvPr id="102434" name="Rectangle 34"/>
            <p:cNvSpPr>
              <a:spLocks noChangeArrowheads="1"/>
            </p:cNvSpPr>
            <p:nvPr/>
          </p:nvSpPr>
          <p:spPr bwMode="auto">
            <a:xfrm>
              <a:off x="658" y="1456"/>
              <a:ext cx="3802" cy="29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20000"/>
                </a:spcBef>
                <a:defRPr/>
              </a:pPr>
              <a:r>
                <a:rPr kumimoji="1" lang="zh-CN" altLang="en-US"/>
                <a:t>由         和         </a:t>
              </a:r>
              <a:r>
                <a:rPr kumimoji="1" lang="zh-CN" altLang="en-US" dirty="0"/>
                <a:t>解析，</a:t>
              </a:r>
              <a:r>
                <a:rPr kumimoji="1" lang="zh-CN" altLang="en-US"/>
                <a:t>得         也</a:t>
              </a:r>
              <a:r>
                <a:rPr kumimoji="1" lang="zh-CN" altLang="en-US" dirty="0"/>
                <a:t>解析，</a:t>
              </a:r>
              <a:endParaRPr kumimoji="1" lang="zh-CN" altLang="en-US" dirty="0"/>
            </a:p>
          </p:txBody>
        </p:sp>
        <p:graphicFrame>
          <p:nvGraphicFramePr>
            <p:cNvPr id="26685" name="Object 35"/>
            <p:cNvGraphicFramePr/>
            <p:nvPr/>
          </p:nvGraphicFramePr>
          <p:xfrm>
            <a:off x="915" y="1503"/>
            <a:ext cx="400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5939" name="公式" r:id="rId5" imgW="635000" imgH="342900" progId="Equation.3">
                    <p:embed/>
                  </p:oleObj>
                </mc:Choice>
                <mc:Fallback>
                  <p:oleObj name="公式" r:id="rId5" imgW="635000" imgH="342900" progId="Equation.3">
                    <p:embed/>
                    <p:pic>
                      <p:nvPicPr>
                        <p:cNvPr id="0" name="图片 285938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5" y="1503"/>
                          <a:ext cx="400" cy="2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686" name="Object 36"/>
            <p:cNvGraphicFramePr/>
            <p:nvPr/>
          </p:nvGraphicFramePr>
          <p:xfrm>
            <a:off x="1554" y="1502"/>
            <a:ext cx="368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5940" name="公式" r:id="rId7" imgW="584200" imgH="342900" progId="Equation.3">
                    <p:embed/>
                  </p:oleObj>
                </mc:Choice>
                <mc:Fallback>
                  <p:oleObj name="公式" r:id="rId7" imgW="584200" imgH="342900" progId="Equation.3">
                    <p:embed/>
                    <p:pic>
                      <p:nvPicPr>
                        <p:cNvPr id="0" name="图片 285939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54" y="1502"/>
                          <a:ext cx="368" cy="2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687" name="Object 37"/>
            <p:cNvGraphicFramePr/>
            <p:nvPr/>
          </p:nvGraphicFramePr>
          <p:xfrm>
            <a:off x="2775" y="1507"/>
            <a:ext cx="360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5941" name="公式" r:id="rId9" imgW="571500" imgH="342900" progId="Equation.3">
                    <p:embed/>
                  </p:oleObj>
                </mc:Choice>
                <mc:Fallback>
                  <p:oleObj name="公式" r:id="rId9" imgW="571500" imgH="342900" progId="Equation.3">
                    <p:embed/>
                    <p:pic>
                      <p:nvPicPr>
                        <p:cNvPr id="0" name="图片 285940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75" y="1507"/>
                          <a:ext cx="360" cy="2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2438" name="Group 38"/>
          <p:cNvGrpSpPr/>
          <p:nvPr/>
        </p:nvGrpSpPr>
        <p:grpSpPr bwMode="auto">
          <a:xfrm>
            <a:off x="1044575" y="3105150"/>
            <a:ext cx="3627438" cy="1044575"/>
            <a:chOff x="658" y="1860"/>
            <a:chExt cx="2285" cy="658"/>
          </a:xfrm>
        </p:grpSpPr>
        <p:sp>
          <p:nvSpPr>
            <p:cNvPr id="102439" name="Rectangle 39"/>
            <p:cNvSpPr>
              <a:spLocks noChangeArrowheads="1"/>
            </p:cNvSpPr>
            <p:nvPr/>
          </p:nvSpPr>
          <p:spPr bwMode="auto">
            <a:xfrm>
              <a:off x="658" y="1860"/>
              <a:ext cx="1649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20000"/>
                </a:spcBef>
                <a:defRPr/>
              </a:pPr>
              <a:r>
                <a:rPr kumimoji="1" lang="zh-CN" altLang="en-US"/>
                <a:t>由</a:t>
              </a:r>
              <a:r>
                <a:rPr kumimoji="1" lang="zh-CN" altLang="en-US" baseline="-25000"/>
                <a:t> </a:t>
              </a:r>
              <a:r>
                <a:rPr kumimoji="1" lang="en-US" altLang="zh-CN" i="1"/>
                <a:t>C</a:t>
              </a:r>
              <a:r>
                <a:rPr kumimoji="1" lang="en-US" altLang="zh-CN" baseline="-25000"/>
                <a:t> </a:t>
              </a:r>
              <a:r>
                <a:rPr kumimoji="1" lang="en-US" altLang="zh-CN">
                  <a:latin typeface="Symbol" charset="0"/>
                </a:rPr>
                <a:t>-</a:t>
              </a:r>
              <a:r>
                <a:rPr kumimoji="1" lang="en-US" altLang="zh-CN" baseline="-25000"/>
                <a:t> </a:t>
              </a:r>
              <a:r>
                <a:rPr kumimoji="1" lang="en-US" altLang="zh-CN" i="1"/>
                <a:t>R</a:t>
              </a:r>
              <a:r>
                <a:rPr kumimoji="1" lang="en-US" altLang="zh-CN" baseline="-25000"/>
                <a:t> </a:t>
              </a:r>
              <a:r>
                <a:rPr kumimoji="1" lang="zh-CN" altLang="en-US"/>
                <a:t>方程有</a:t>
              </a:r>
              <a:endParaRPr kumimoji="1" lang="zh-CN" altLang="en-US"/>
            </a:p>
          </p:txBody>
        </p:sp>
        <p:graphicFrame>
          <p:nvGraphicFramePr>
            <p:cNvPr id="26682" name="Object 40"/>
            <p:cNvGraphicFramePr/>
            <p:nvPr/>
          </p:nvGraphicFramePr>
          <p:xfrm>
            <a:off x="2152" y="1882"/>
            <a:ext cx="663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5942" name="公式" r:id="rId11" imgW="1054100" imgH="419100" progId="Equation.3">
                    <p:embed/>
                  </p:oleObj>
                </mc:Choice>
                <mc:Fallback>
                  <p:oleObj name="公式" r:id="rId11" imgW="1054100" imgH="419100" progId="Equation.3">
                    <p:embed/>
                    <p:pic>
                      <p:nvPicPr>
                        <p:cNvPr id="0" name="图片 285941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52" y="1882"/>
                          <a:ext cx="663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683" name="Object 41"/>
            <p:cNvGraphicFramePr/>
            <p:nvPr/>
          </p:nvGraphicFramePr>
          <p:xfrm>
            <a:off x="2160" y="2254"/>
            <a:ext cx="783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5943" name="公式" r:id="rId13" imgW="1244600" imgH="419100" progId="Equation.3">
                    <p:embed/>
                  </p:oleObj>
                </mc:Choice>
                <mc:Fallback>
                  <p:oleObj name="公式" r:id="rId13" imgW="1244600" imgH="419100" progId="Equation.3">
                    <p:embed/>
                    <p:pic>
                      <p:nvPicPr>
                        <p:cNvPr id="0" name="图片 285942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60" y="2254"/>
                          <a:ext cx="783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2442" name="Group 42"/>
          <p:cNvGrpSpPr/>
          <p:nvPr/>
        </p:nvGrpSpPr>
        <p:grpSpPr bwMode="auto">
          <a:xfrm>
            <a:off x="4999038" y="3138488"/>
            <a:ext cx="2382837" cy="969962"/>
            <a:chOff x="3149" y="1881"/>
            <a:chExt cx="1501" cy="611"/>
          </a:xfrm>
        </p:grpSpPr>
        <p:graphicFrame>
          <p:nvGraphicFramePr>
            <p:cNvPr id="26679" name="Object 43"/>
            <p:cNvGraphicFramePr/>
            <p:nvPr/>
          </p:nvGraphicFramePr>
          <p:xfrm>
            <a:off x="3149" y="1881"/>
            <a:ext cx="1501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5944" name="公式" r:id="rId15" imgW="2387600" imgH="419100" progId="Equation.3">
                    <p:embed/>
                  </p:oleObj>
                </mc:Choice>
                <mc:Fallback>
                  <p:oleObj name="公式" r:id="rId15" imgW="2387600" imgH="419100" progId="Equation.3">
                    <p:embed/>
                    <p:pic>
                      <p:nvPicPr>
                        <p:cNvPr id="0" name="图片 285943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49" y="1881"/>
                          <a:ext cx="1501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680" name="Object 44"/>
            <p:cNvGraphicFramePr/>
            <p:nvPr/>
          </p:nvGraphicFramePr>
          <p:xfrm>
            <a:off x="3149" y="2252"/>
            <a:ext cx="1500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5945" name="公式" r:id="rId17" imgW="2387600" imgH="381000" progId="Equation.3">
                    <p:embed/>
                  </p:oleObj>
                </mc:Choice>
                <mc:Fallback>
                  <p:oleObj name="公式" r:id="rId17" imgW="2387600" imgH="381000" progId="Equation.3">
                    <p:embed/>
                    <p:pic>
                      <p:nvPicPr>
                        <p:cNvPr id="0" name="图片 28594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49" y="2252"/>
                          <a:ext cx="1500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2445" name="Group 45"/>
          <p:cNvGrpSpPr/>
          <p:nvPr/>
        </p:nvGrpSpPr>
        <p:grpSpPr bwMode="auto">
          <a:xfrm>
            <a:off x="1042988" y="4270375"/>
            <a:ext cx="5359400" cy="463550"/>
            <a:chOff x="657" y="2588"/>
            <a:chExt cx="3376" cy="292"/>
          </a:xfrm>
        </p:grpSpPr>
        <p:sp>
          <p:nvSpPr>
            <p:cNvPr id="102446" name="Rectangle 46"/>
            <p:cNvSpPr>
              <a:spLocks noChangeArrowheads="1"/>
            </p:cNvSpPr>
            <p:nvPr/>
          </p:nvSpPr>
          <p:spPr bwMode="auto">
            <a:xfrm>
              <a:off x="657" y="2588"/>
              <a:ext cx="755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20000"/>
                </a:spcBef>
                <a:defRPr/>
              </a:pPr>
              <a:r>
                <a:rPr kumimoji="1" lang="zh-CN" altLang="en-US"/>
                <a:t>即得</a:t>
              </a:r>
              <a:endParaRPr kumimoji="1" lang="zh-CN" altLang="en-US"/>
            </a:p>
          </p:txBody>
        </p:sp>
        <p:graphicFrame>
          <p:nvGraphicFramePr>
            <p:cNvPr id="26677" name="Object 47"/>
            <p:cNvGraphicFramePr/>
            <p:nvPr/>
          </p:nvGraphicFramePr>
          <p:xfrm>
            <a:off x="1200" y="2622"/>
            <a:ext cx="1712" cy="2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5946" name="公式" r:id="rId19" imgW="2717800" imgH="368300" progId="Equation.3">
                    <p:embed/>
                  </p:oleObj>
                </mc:Choice>
                <mc:Fallback>
                  <p:oleObj name="公式" r:id="rId19" imgW="2717800" imgH="368300" progId="Equation.3">
                    <p:embed/>
                    <p:pic>
                      <p:nvPicPr>
                        <p:cNvPr id="0" name="图片 285945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0" y="2622"/>
                          <a:ext cx="1712" cy="23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448" name="Rectangle 48"/>
            <p:cNvSpPr>
              <a:spLocks noChangeArrowheads="1"/>
            </p:cNvSpPr>
            <p:nvPr/>
          </p:nvSpPr>
          <p:spPr bwMode="auto">
            <a:xfrm>
              <a:off x="2863" y="2592"/>
              <a:ext cx="1170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en-US" altLang="zh-CN">
                  <a:solidFill>
                    <a:schemeClr val="hlink"/>
                  </a:solidFill>
                  <a:latin typeface="宋体" panose="02010600030101010101" charset="-122"/>
                </a:rPr>
                <a:t>(</a:t>
              </a:r>
              <a:r>
                <a:rPr kumimoji="1" lang="zh-CN" altLang="en-US">
                  <a:solidFill>
                    <a:schemeClr val="hlink"/>
                  </a:solidFill>
                  <a:latin typeface="楷体" panose="02010609060101010101" charset="-122"/>
                  <a:ea typeface="楷体" panose="02010609060101010101" charset="-122"/>
                  <a:cs typeface="楷体" panose="02010609060101010101" charset="-122"/>
                </a:rPr>
                <a:t>常数</a:t>
              </a:r>
              <a:r>
                <a:rPr kumimoji="1" lang="en-US" altLang="zh-CN">
                  <a:solidFill>
                    <a:schemeClr val="hlink"/>
                  </a:solidFill>
                  <a:latin typeface="宋体" panose="02010600030101010101" charset="-122"/>
                </a:rPr>
                <a:t>)</a:t>
              </a:r>
              <a:r>
                <a:rPr kumimoji="1" lang="zh-CN" altLang="en-US"/>
                <a:t>。</a:t>
              </a:r>
              <a:endParaRPr kumimoji="1" lang="zh-CN" altLang="en-US"/>
            </a:p>
          </p:txBody>
        </p:sp>
      </p:grpSp>
      <p:sp>
        <p:nvSpPr>
          <p:cNvPr id="102450" name="Rectangle 50"/>
          <p:cNvSpPr>
            <a:spLocks noChangeArrowheads="1"/>
          </p:cNvSpPr>
          <p:nvPr/>
        </p:nvSpPr>
        <p:spPr bwMode="auto">
          <a:xfrm>
            <a:off x="531813" y="5132388"/>
            <a:ext cx="94615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zh-CN" altLang="en-US">
                <a:solidFill>
                  <a:srgbClr val="0000FF"/>
                </a:solidFill>
              </a:rPr>
              <a:t>意义  </a:t>
            </a:r>
            <a:endParaRPr kumimoji="1" lang="zh-CN" altLang="en-US">
              <a:solidFill>
                <a:srgbClr val="0000FF"/>
              </a:solidFill>
            </a:endParaRPr>
          </a:p>
        </p:txBody>
      </p:sp>
      <p:sp>
        <p:nvSpPr>
          <p:cNvPr id="102451" name="Rectangle 51"/>
          <p:cNvSpPr>
            <a:spLocks noChangeArrowheads="1"/>
          </p:cNvSpPr>
          <p:nvPr/>
        </p:nvSpPr>
        <p:spPr bwMode="auto">
          <a:xfrm>
            <a:off x="1354138" y="5133975"/>
            <a:ext cx="748665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defRPr/>
            </a:pPr>
            <a:r>
              <a:rPr kumimoji="1" lang="zh-CN" altLang="en-US">
                <a:solidFill>
                  <a:srgbClr val="006600"/>
                </a:solidFill>
                <a:ea typeface="楷体" panose="02010609060101010101" charset="-122"/>
                <a:cs typeface="楷体" panose="02010609060101010101" charset="-122"/>
              </a:rPr>
              <a:t>解析函数的</a:t>
            </a:r>
            <a:r>
              <a:rPr kumimoji="1" lang="zh-CN" altLang="en-US" u="sng">
                <a:solidFill>
                  <a:srgbClr val="A50021"/>
                </a:solidFill>
                <a:ea typeface="楷体" panose="02010609060101010101" charset="-122"/>
                <a:cs typeface="楷体" panose="02010609060101010101" charset="-122"/>
              </a:rPr>
              <a:t>实</a:t>
            </a:r>
            <a:r>
              <a:rPr kumimoji="1" lang="en-US" altLang="zh-CN" sz="2000" u="sng">
                <a:solidFill>
                  <a:srgbClr val="5F5F5F"/>
                </a:solidFill>
                <a:latin typeface="宋体" panose="02010600030101010101" charset="-122"/>
              </a:rPr>
              <a:t>(</a:t>
            </a:r>
            <a:r>
              <a:rPr kumimoji="1" lang="zh-CN" altLang="en-US" sz="2000" u="sng">
                <a:solidFill>
                  <a:srgbClr val="5F5F5F"/>
                </a:solidFill>
                <a:ea typeface="楷体" panose="02010609060101010101" charset="-122"/>
                <a:cs typeface="楷体" panose="02010609060101010101" charset="-122"/>
              </a:rPr>
              <a:t>虚</a:t>
            </a:r>
            <a:r>
              <a:rPr kumimoji="1" lang="en-US" altLang="zh-CN" sz="2000" u="sng">
                <a:solidFill>
                  <a:srgbClr val="5F5F5F"/>
                </a:solidFill>
                <a:latin typeface="宋体" panose="02010600030101010101" charset="-122"/>
              </a:rPr>
              <a:t>)</a:t>
            </a:r>
            <a:r>
              <a:rPr kumimoji="1" lang="zh-CN" altLang="en-US" u="sng">
                <a:solidFill>
                  <a:srgbClr val="A50021"/>
                </a:solidFill>
                <a:ea typeface="楷体" panose="02010609060101010101" charset="-122"/>
                <a:cs typeface="楷体" panose="02010609060101010101" charset="-122"/>
              </a:rPr>
              <a:t>部</a:t>
            </a:r>
            <a:r>
              <a:rPr kumimoji="1" lang="zh-CN" altLang="en-US">
                <a:solidFill>
                  <a:srgbClr val="006600"/>
                </a:solidFill>
                <a:ea typeface="楷体" panose="02010609060101010101" charset="-122"/>
                <a:cs typeface="楷体" panose="02010609060101010101" charset="-122"/>
              </a:rPr>
              <a:t>给定，则</a:t>
            </a:r>
            <a:r>
              <a:rPr kumimoji="1" lang="zh-CN" altLang="en-US" u="sng">
                <a:solidFill>
                  <a:srgbClr val="A50021"/>
                </a:solidFill>
                <a:ea typeface="楷体" panose="02010609060101010101" charset="-122"/>
                <a:cs typeface="楷体" panose="02010609060101010101" charset="-122"/>
              </a:rPr>
              <a:t>虚</a:t>
            </a:r>
            <a:r>
              <a:rPr kumimoji="1" lang="en-US" altLang="zh-CN" sz="2000" u="sng">
                <a:solidFill>
                  <a:srgbClr val="5F5F5F"/>
                </a:solidFill>
                <a:latin typeface="宋体" panose="02010600030101010101" charset="-122"/>
              </a:rPr>
              <a:t>(</a:t>
            </a:r>
            <a:r>
              <a:rPr kumimoji="1" lang="zh-CN" altLang="en-US" sz="2000" u="sng">
                <a:solidFill>
                  <a:srgbClr val="5F5F5F"/>
                </a:solidFill>
                <a:ea typeface="楷体" panose="02010609060101010101" charset="-122"/>
                <a:cs typeface="楷体" panose="02010609060101010101" charset="-122"/>
              </a:rPr>
              <a:t>实</a:t>
            </a:r>
            <a:r>
              <a:rPr kumimoji="1" lang="en-US" altLang="zh-CN" sz="2000" u="sng">
                <a:solidFill>
                  <a:srgbClr val="5F5F5F"/>
                </a:solidFill>
                <a:latin typeface="宋体" panose="02010600030101010101" charset="-122"/>
              </a:rPr>
              <a:t>)</a:t>
            </a:r>
            <a:r>
              <a:rPr kumimoji="1" lang="zh-CN" altLang="en-US" u="sng">
                <a:solidFill>
                  <a:srgbClr val="A50021"/>
                </a:solidFill>
                <a:ea typeface="楷体" panose="02010609060101010101" charset="-122"/>
                <a:cs typeface="楷体" panose="02010609060101010101" charset="-122"/>
              </a:rPr>
              <a:t>部</a:t>
            </a:r>
            <a:r>
              <a:rPr kumimoji="1" lang="zh-CN" altLang="en-US">
                <a:solidFill>
                  <a:srgbClr val="006600"/>
                </a:solidFill>
                <a:ea typeface="楷体" panose="02010609060101010101" charset="-122"/>
                <a:cs typeface="楷体" panose="02010609060101010101" charset="-122"/>
              </a:rPr>
              <a:t>只差一个常数。  </a:t>
            </a:r>
            <a:endParaRPr kumimoji="1" lang="zh-CN" altLang="en-US">
              <a:solidFill>
                <a:srgbClr val="006600"/>
              </a:solidFill>
              <a:ea typeface="楷体" panose="02010609060101010101" charset="-122"/>
              <a:cs typeface="楷体" panose="02010609060101010101" charset="-122"/>
            </a:endParaRPr>
          </a:p>
        </p:txBody>
      </p:sp>
      <p:grpSp>
        <p:nvGrpSpPr>
          <p:cNvPr id="102475" name="Group 75"/>
          <p:cNvGrpSpPr/>
          <p:nvPr/>
        </p:nvGrpSpPr>
        <p:grpSpPr bwMode="auto">
          <a:xfrm>
            <a:off x="425450" y="506413"/>
            <a:ext cx="8302625" cy="1073150"/>
            <a:chOff x="268" y="319"/>
            <a:chExt cx="5230" cy="676"/>
          </a:xfrm>
        </p:grpSpPr>
        <p:sp>
          <p:nvSpPr>
            <p:cNvPr id="102461" name="Rectangle 61"/>
            <p:cNvSpPr>
              <a:spLocks noChangeArrowheads="1"/>
            </p:cNvSpPr>
            <p:nvPr/>
          </p:nvSpPr>
          <p:spPr bwMode="auto">
            <a:xfrm>
              <a:off x="2414" y="348"/>
              <a:ext cx="457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zh-CN" altLang="en-US"/>
                <a:t>和</a:t>
              </a:r>
              <a:endParaRPr kumimoji="1" lang="zh-CN" altLang="en-US"/>
            </a:p>
          </p:txBody>
        </p:sp>
        <p:grpSp>
          <p:nvGrpSpPr>
            <p:cNvPr id="26664" name="Group 74"/>
            <p:cNvGrpSpPr/>
            <p:nvPr/>
          </p:nvGrpSpPr>
          <p:grpSpPr bwMode="auto">
            <a:xfrm>
              <a:off x="268" y="319"/>
              <a:ext cx="5230" cy="676"/>
              <a:chOff x="268" y="319"/>
              <a:chExt cx="5230" cy="676"/>
            </a:xfrm>
          </p:grpSpPr>
          <p:grpSp>
            <p:nvGrpSpPr>
              <p:cNvPr id="26665" name="Group 73"/>
              <p:cNvGrpSpPr/>
              <p:nvPr/>
            </p:nvGrpSpPr>
            <p:grpSpPr bwMode="auto">
              <a:xfrm>
                <a:off x="660" y="335"/>
                <a:ext cx="4838" cy="660"/>
                <a:chOff x="660" y="335"/>
                <a:chExt cx="4838" cy="660"/>
              </a:xfrm>
            </p:grpSpPr>
            <p:sp>
              <p:nvSpPr>
                <p:cNvPr id="102456" name="Rectangle 56"/>
                <p:cNvSpPr>
                  <a:spLocks noChangeArrowheads="1"/>
                </p:cNvSpPr>
                <p:nvPr/>
              </p:nvSpPr>
              <p:spPr bwMode="auto">
                <a:xfrm>
                  <a:off x="660" y="335"/>
                  <a:ext cx="894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 lIns="90000" tIns="46800" rIns="90000" bIns="46800">
                  <a:spAutoFit/>
                </a:bodyPr>
                <a:lstStyle/>
                <a:p>
                  <a:pPr>
                    <a:spcBef>
                      <a:spcPct val="50000"/>
                    </a:spcBef>
                    <a:defRPr/>
                  </a:pPr>
                  <a:r>
                    <a:rPr kumimoji="1" lang="zh-CN" altLang="en-US"/>
                    <a:t>设函数</a:t>
                  </a:r>
                  <a:endParaRPr kumimoji="1" lang="zh-CN" altLang="en-US"/>
                </a:p>
              </p:txBody>
            </p:sp>
            <p:sp>
              <p:nvSpPr>
                <p:cNvPr id="102457" name="Rectangle 57"/>
                <p:cNvSpPr>
                  <a:spLocks noChangeArrowheads="1"/>
                </p:cNvSpPr>
                <p:nvPr/>
              </p:nvSpPr>
              <p:spPr bwMode="auto">
                <a:xfrm>
                  <a:off x="660" y="695"/>
                  <a:ext cx="1493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 lIns="90000" tIns="46800" rIns="90000" bIns="46800">
                  <a:spAutoFit/>
                </a:bodyPr>
                <a:lstStyle/>
                <a:p>
                  <a:pPr>
                    <a:spcBef>
                      <a:spcPct val="50000"/>
                    </a:spcBef>
                    <a:defRPr/>
                  </a:pPr>
                  <a:r>
                    <a:rPr kumimoji="1" lang="zh-CN" altLang="en-US"/>
                    <a:t>解析，证明：</a:t>
                  </a:r>
                  <a:endParaRPr kumimoji="1" lang="zh-CN" altLang="en-US"/>
                </a:p>
              </p:txBody>
            </p:sp>
            <p:graphicFrame>
              <p:nvGraphicFramePr>
                <p:cNvPr id="26671" name="Object 58"/>
                <p:cNvGraphicFramePr/>
                <p:nvPr/>
              </p:nvGraphicFramePr>
              <p:xfrm>
                <a:off x="1329" y="392"/>
                <a:ext cx="1111" cy="231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85947" name="公式" r:id="rId21" imgW="1765300" imgH="368300" progId="Equation.3">
                        <p:embed/>
                      </p:oleObj>
                    </mc:Choice>
                    <mc:Fallback>
                      <p:oleObj name="公式" r:id="rId21" imgW="1765300" imgH="368300" progId="Equation.3">
                        <p:embed/>
                        <p:pic>
                          <p:nvPicPr>
                            <p:cNvPr id="0" name="图片 285946"/>
                            <p:cNvPicPr>
                              <a:picLocks noChangeArrowheads="1"/>
                            </p:cNvPicPr>
                            <p:nvPr/>
                          </p:nvPicPr>
                          <p:blipFill>
                            <a:blip r:embed="rId2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329" y="392"/>
                              <a:ext cx="1111" cy="231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26672" name="Object 59"/>
                <p:cNvGraphicFramePr/>
                <p:nvPr/>
              </p:nvGraphicFramePr>
              <p:xfrm>
                <a:off x="1831" y="733"/>
                <a:ext cx="1784" cy="23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85948" name="公式" r:id="rId23" imgW="2832100" imgH="368300" progId="Equation.3">
                        <p:embed/>
                      </p:oleObj>
                    </mc:Choice>
                    <mc:Fallback>
                      <p:oleObj name="公式" r:id="rId23" imgW="2832100" imgH="368300" progId="Equation.3">
                        <p:embed/>
                        <p:pic>
                          <p:nvPicPr>
                            <p:cNvPr id="0" name="图片 285947"/>
                            <p:cNvPicPr>
                              <a:picLocks noChangeArrowheads="1"/>
                            </p:cNvPicPr>
                            <p:nvPr/>
                          </p:nvPicPr>
                          <p:blipFill>
                            <a:blip r:embed="rId2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831" y="733"/>
                              <a:ext cx="1784" cy="234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26673" name="Object 60"/>
                <p:cNvGraphicFramePr/>
                <p:nvPr/>
              </p:nvGraphicFramePr>
              <p:xfrm>
                <a:off x="2697" y="391"/>
                <a:ext cx="1095" cy="231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85949" name="公式" r:id="rId25" imgW="1739900" imgH="368300" progId="Equation.3">
                        <p:embed/>
                      </p:oleObj>
                    </mc:Choice>
                    <mc:Fallback>
                      <p:oleObj name="公式" r:id="rId25" imgW="1739900" imgH="368300" progId="Equation.3">
                        <p:embed/>
                        <p:pic>
                          <p:nvPicPr>
                            <p:cNvPr id="0" name="图片 285948"/>
                            <p:cNvPicPr>
                              <a:picLocks noChangeArrowheads="1"/>
                            </p:cNvPicPr>
                            <p:nvPr/>
                          </p:nvPicPr>
                          <p:blipFill>
                            <a:blip r:embed="rId2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697" y="391"/>
                              <a:ext cx="1095" cy="231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102462" name="Rectangle 62"/>
                <p:cNvSpPr>
                  <a:spLocks noChangeArrowheads="1"/>
                </p:cNvSpPr>
                <p:nvPr/>
              </p:nvSpPr>
              <p:spPr bwMode="auto">
                <a:xfrm>
                  <a:off x="3768" y="366"/>
                  <a:ext cx="1730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spAutoFit/>
                </a:bodyPr>
                <a:lstStyle/>
                <a:p>
                  <a:pPr>
                    <a:defRPr/>
                  </a:pPr>
                  <a:r>
                    <a:rPr kumimoji="1" lang="zh-CN" altLang="en-US" dirty="0"/>
                    <a:t>均在某区域 </a:t>
                  </a:r>
                  <a:r>
                    <a:rPr kumimoji="1" lang="en-US" altLang="zh-CN" i="1" dirty="0"/>
                    <a:t>D </a:t>
                  </a:r>
                  <a:r>
                    <a:rPr kumimoji="1" lang="zh-CN" altLang="en-US" dirty="0"/>
                    <a:t>内</a:t>
                  </a:r>
                  <a:endParaRPr kumimoji="1" lang="zh-CN" altLang="en-US" dirty="0"/>
                </a:p>
              </p:txBody>
            </p:sp>
            <p:sp>
              <p:nvSpPr>
                <p:cNvPr id="102463" name="Rectangle 63"/>
                <p:cNvSpPr>
                  <a:spLocks noChangeArrowheads="1"/>
                </p:cNvSpPr>
                <p:nvPr/>
              </p:nvSpPr>
              <p:spPr bwMode="auto">
                <a:xfrm>
                  <a:off x="3641" y="707"/>
                  <a:ext cx="1745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 lIns="90000" tIns="46800" rIns="90000" bIns="46800">
                  <a:spAutoFit/>
                </a:bodyPr>
                <a:lstStyle/>
                <a:p>
                  <a:pPr>
                    <a:spcBef>
                      <a:spcPct val="50000"/>
                    </a:spcBef>
                    <a:defRPr/>
                  </a:pPr>
                  <a:r>
                    <a:rPr kumimoji="1" lang="zh-CN" altLang="en-US" dirty="0"/>
                    <a:t>其中 </a:t>
                  </a:r>
                  <a:r>
                    <a:rPr kumimoji="1" lang="en-US" altLang="zh-CN" i="1" dirty="0"/>
                    <a:t>c</a:t>
                  </a:r>
                  <a:r>
                    <a:rPr kumimoji="1" lang="en-US" altLang="zh-CN" baseline="-25000" dirty="0"/>
                    <a:t> </a:t>
                  </a:r>
                  <a:r>
                    <a:rPr kumimoji="1" lang="zh-CN" altLang="en-US" dirty="0"/>
                    <a:t>为常数。</a:t>
                  </a:r>
                  <a:endParaRPr kumimoji="1" lang="zh-CN" altLang="en-US" dirty="0"/>
                </a:p>
              </p:txBody>
            </p:sp>
          </p:grpSp>
          <p:grpSp>
            <p:nvGrpSpPr>
              <p:cNvPr id="26666" name="Group 72"/>
              <p:cNvGrpSpPr/>
              <p:nvPr/>
            </p:nvGrpSpPr>
            <p:grpSpPr bwMode="auto">
              <a:xfrm>
                <a:off x="268" y="319"/>
                <a:ext cx="529" cy="305"/>
                <a:chOff x="268" y="319"/>
                <a:chExt cx="529" cy="305"/>
              </a:xfrm>
            </p:grpSpPr>
            <p:sp>
              <p:nvSpPr>
                <p:cNvPr id="102455" name="Rectangle 55"/>
                <p:cNvSpPr>
                  <a:spLocks noChangeArrowheads="1"/>
                </p:cNvSpPr>
                <p:nvPr/>
              </p:nvSpPr>
              <p:spPr bwMode="auto">
                <a:xfrm>
                  <a:off x="336" y="336"/>
                  <a:ext cx="461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 lIns="90000" tIns="46800" rIns="90000" bIns="46800">
                  <a:spAutoFit/>
                </a:bodyPr>
                <a:lstStyle/>
                <a:p>
                  <a:pPr>
                    <a:spcBef>
                      <a:spcPct val="50000"/>
                    </a:spcBef>
                    <a:defRPr/>
                  </a:pPr>
                  <a:r>
                    <a:rPr kumimoji="1" lang="zh-CN" altLang="en-US">
                      <a:solidFill>
                        <a:srgbClr val="0000FF"/>
                      </a:solidFill>
                    </a:rPr>
                    <a:t>例</a:t>
                  </a:r>
                  <a:endParaRPr kumimoji="1" lang="zh-CN" altLang="en-US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102464" name="Rectangle 64"/>
                <p:cNvSpPr>
                  <a:spLocks noChangeArrowheads="1"/>
                </p:cNvSpPr>
                <p:nvPr/>
              </p:nvSpPr>
              <p:spPr bwMode="auto">
                <a:xfrm>
                  <a:off x="268" y="319"/>
                  <a:ext cx="31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 lIns="90000" tIns="46800" rIns="90000" bIns="46800">
                  <a:spAutoFit/>
                </a:bodyPr>
                <a:lstStyle/>
                <a:p>
                  <a:pPr>
                    <a:spcBef>
                      <a:spcPct val="50000"/>
                    </a:spcBef>
                    <a:defRPr/>
                  </a:pPr>
                  <a:r>
                    <a:rPr kumimoji="1" lang="zh-CN" altLang="en-US" sz="1000">
                      <a:solidFill>
                        <a:srgbClr val="FF3300"/>
                      </a:solidFill>
                      <a:cs typeface="Times New Roman" panose="02020703060505090304" charset="0"/>
                    </a:rPr>
                    <a:t>▲</a:t>
                  </a:r>
                  <a:endParaRPr kumimoji="1" lang="zh-CN" altLang="en-US" sz="1000">
                    <a:solidFill>
                      <a:srgbClr val="FF3300"/>
                    </a:solidFill>
                    <a:cs typeface="Times New Roman" panose="02020703060505090304" charset="0"/>
                  </a:endParaRPr>
                </a:p>
              </p:txBody>
            </p:sp>
          </p:grpSp>
        </p:grpSp>
      </p:grpSp>
      <p:sp>
        <p:nvSpPr>
          <p:cNvPr id="102465" name="Rectangle 65"/>
          <p:cNvSpPr>
            <a:spLocks noChangeArrowheads="1"/>
          </p:cNvSpPr>
          <p:nvPr/>
        </p:nvSpPr>
        <p:spPr bwMode="auto">
          <a:xfrm>
            <a:off x="531813" y="5837238"/>
            <a:ext cx="7967662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spcBef>
                <a:spcPct val="50000"/>
              </a:spcBef>
              <a:buSzPct val="95000"/>
              <a:buFontTx/>
              <a:buBlip>
                <a:blip r:embed="rId27"/>
              </a:buBlip>
              <a:defRPr/>
            </a:pPr>
            <a:r>
              <a:rPr kumimoji="1" lang="zh-CN" altLang="en-US">
                <a:solidFill>
                  <a:schemeClr val="hlink"/>
                </a:solidFill>
                <a:ea typeface="楷体" panose="02010609060101010101" charset="-122"/>
                <a:cs typeface="楷体" panose="02010609060101010101" charset="-122"/>
              </a:rPr>
              <a:t> 下节还将看到，解析函数的</a:t>
            </a:r>
            <a:r>
              <a:rPr kumimoji="1" lang="zh-CN" altLang="en-US" u="sng">
                <a:solidFill>
                  <a:srgbClr val="008000"/>
                </a:solidFill>
                <a:ea typeface="楷体" panose="02010609060101010101" charset="-122"/>
                <a:cs typeface="楷体" panose="02010609060101010101" charset="-122"/>
              </a:rPr>
              <a:t>实部</a:t>
            </a:r>
            <a:r>
              <a:rPr kumimoji="1" lang="en-US" altLang="zh-CN" u="sng">
                <a:solidFill>
                  <a:srgbClr val="008000"/>
                </a:solidFill>
                <a:latin typeface="宋体" panose="02010600030101010101" charset="-122"/>
              </a:rPr>
              <a:t>(</a:t>
            </a:r>
            <a:r>
              <a:rPr kumimoji="1" lang="zh-CN" altLang="en-US" u="sng">
                <a:solidFill>
                  <a:srgbClr val="008000"/>
                </a:solidFill>
                <a:ea typeface="楷体" panose="02010609060101010101" charset="-122"/>
                <a:cs typeface="楷体" panose="02010609060101010101" charset="-122"/>
              </a:rPr>
              <a:t>虚部</a:t>
            </a:r>
            <a:r>
              <a:rPr kumimoji="1" lang="en-US" altLang="zh-CN" u="sng">
                <a:solidFill>
                  <a:srgbClr val="008000"/>
                </a:solidFill>
                <a:latin typeface="宋体" panose="02010600030101010101" charset="-122"/>
              </a:rPr>
              <a:t>)</a:t>
            </a:r>
            <a:r>
              <a:rPr kumimoji="1" lang="zh-CN" altLang="en-US">
                <a:solidFill>
                  <a:schemeClr val="hlink"/>
                </a:solidFill>
                <a:ea typeface="楷体" panose="02010609060101010101" charset="-122"/>
                <a:cs typeface="楷体" panose="02010609060101010101" charset="-122"/>
              </a:rPr>
              <a:t>本身也有要求。  </a:t>
            </a:r>
            <a:endParaRPr kumimoji="1" lang="zh-CN" altLang="en-US">
              <a:solidFill>
                <a:schemeClr val="hlink"/>
              </a:solidFill>
              <a:ea typeface="楷体" panose="02010609060101010101" charset="-122"/>
              <a:cs typeface="楷体" panose="02010609060101010101" charset="-122"/>
            </a:endParaRPr>
          </a:p>
        </p:txBody>
      </p:sp>
      <p:pic>
        <p:nvPicPr>
          <p:cNvPr id="102466" name="Picture 66"/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7300" y="6343650"/>
            <a:ext cx="133350" cy="1143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2471" name="Group 71"/>
          <p:cNvGrpSpPr/>
          <p:nvPr/>
        </p:nvGrpSpPr>
        <p:grpSpPr bwMode="auto">
          <a:xfrm>
            <a:off x="5724525" y="1744663"/>
            <a:ext cx="1685925" cy="509587"/>
            <a:chOff x="3606" y="1099"/>
            <a:chExt cx="1062" cy="321"/>
          </a:xfrm>
        </p:grpSpPr>
        <p:graphicFrame>
          <p:nvGraphicFramePr>
            <p:cNvPr id="26657" name="Object 32"/>
            <p:cNvGraphicFramePr/>
            <p:nvPr/>
          </p:nvGraphicFramePr>
          <p:xfrm>
            <a:off x="4076" y="1202"/>
            <a:ext cx="592" cy="2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5950" name="公式" r:id="rId29" imgW="939165" imgH="342900" progId="Equation.3">
                    <p:embed/>
                  </p:oleObj>
                </mc:Choice>
                <mc:Fallback>
                  <p:oleObj name="公式" r:id="rId29" imgW="939165" imgH="342900" progId="Equation.3">
                    <p:embed/>
                    <p:pic>
                      <p:nvPicPr>
                        <p:cNvPr id="0" name="图片 285949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76" y="1202"/>
                          <a:ext cx="592" cy="2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6658" name="Group 70"/>
            <p:cNvGrpSpPr/>
            <p:nvPr/>
          </p:nvGrpSpPr>
          <p:grpSpPr bwMode="auto">
            <a:xfrm>
              <a:off x="3606" y="1099"/>
              <a:ext cx="452" cy="319"/>
              <a:chOff x="3606" y="1099"/>
              <a:chExt cx="452" cy="319"/>
            </a:xfrm>
          </p:grpSpPr>
          <p:sp>
            <p:nvSpPr>
              <p:cNvPr id="102431" name="Rectangle 31"/>
              <p:cNvSpPr>
                <a:spLocks noChangeArrowheads="1"/>
              </p:cNvSpPr>
              <p:nvPr/>
            </p:nvSpPr>
            <p:spPr bwMode="auto">
              <a:xfrm>
                <a:off x="3612" y="1224"/>
                <a:ext cx="74" cy="17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grpSp>
            <p:nvGrpSpPr>
              <p:cNvPr id="26660" name="Group 67"/>
              <p:cNvGrpSpPr/>
              <p:nvPr/>
            </p:nvGrpSpPr>
            <p:grpSpPr bwMode="auto">
              <a:xfrm>
                <a:off x="3606" y="1099"/>
                <a:ext cx="452" cy="319"/>
                <a:chOff x="498" y="2755"/>
                <a:chExt cx="452" cy="319"/>
              </a:xfrm>
            </p:grpSpPr>
            <p:sp>
              <p:nvSpPr>
                <p:cNvPr id="102468" name="Text Box 68"/>
                <p:cNvSpPr txBox="1">
                  <a:spLocks noChangeArrowheads="1"/>
                </p:cNvSpPr>
                <p:nvPr/>
              </p:nvSpPr>
              <p:spPr bwMode="auto">
                <a:xfrm>
                  <a:off x="498" y="2755"/>
                  <a:ext cx="452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algn="ctr">
                    <a:defRPr/>
                  </a:pPr>
                  <a:r>
                    <a:rPr kumimoji="1" lang="zh-CN" altLang="en-US" sz="1400">
                      <a:solidFill>
                        <a:srgbClr val="339933"/>
                      </a:solidFill>
                      <a:ea typeface="楷体" panose="02010609060101010101" charset="-122"/>
                      <a:cs typeface="楷体" panose="02010609060101010101" charset="-122"/>
                    </a:rPr>
                    <a:t>  记为  </a:t>
                  </a:r>
                  <a:endParaRPr kumimoji="1" lang="zh-CN" altLang="en-US" sz="1400"/>
                </a:p>
              </p:txBody>
            </p:sp>
            <p:graphicFrame>
              <p:nvGraphicFramePr>
                <p:cNvPr id="26662" name="Object 69"/>
                <p:cNvGraphicFramePr>
                  <a:graphicFrameLocks noChangeAspect="1"/>
                </p:cNvGraphicFramePr>
                <p:nvPr/>
              </p:nvGraphicFramePr>
              <p:xfrm>
                <a:off x="543" y="2914"/>
                <a:ext cx="360" cy="16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85951" name="Equation" r:id="rId31" imgW="571500" imgH="254000" progId="Equation.DSMT4">
                        <p:embed/>
                      </p:oleObj>
                    </mc:Choice>
                    <mc:Fallback>
                      <p:oleObj name="Equation" r:id="rId31" imgW="571500" imgH="254000" progId="Equation.DSMT4">
                        <p:embed/>
                        <p:pic>
                          <p:nvPicPr>
                            <p:cNvPr id="0" name="图片 285950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3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543" y="2914"/>
                              <a:ext cx="360" cy="16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02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02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02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02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02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02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02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102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102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102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24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24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24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246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246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246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246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246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246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246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246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50" grpId="0"/>
      <p:bldP spid="102451" grpId="0"/>
      <p:bldP spid="10246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2"/>
          <p:cNvSpPr>
            <a:spLocks noChangeArrowheads="1"/>
          </p:cNvSpPr>
          <p:nvPr/>
        </p:nvSpPr>
        <p:spPr bwMode="auto">
          <a:xfrm>
            <a:off x="531813" y="531813"/>
            <a:ext cx="3294062" cy="519112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kumimoji="1" lang="zh-CN" altLang="en-US" sz="2800" dirty="0">
                <a:solidFill>
                  <a:srgbClr val="000099"/>
                </a:solidFill>
              </a:rPr>
              <a:t>总结：</a:t>
            </a:r>
            <a:endParaRPr kumimoji="1" lang="zh-CN" altLang="en-US" sz="2800" dirty="0">
              <a:solidFill>
                <a:srgbClr val="000099"/>
              </a:solidFill>
            </a:endParaRPr>
          </a:p>
        </p:txBody>
      </p:sp>
      <p:grpSp>
        <p:nvGrpSpPr>
          <p:cNvPr id="9" name="组 8"/>
          <p:cNvGrpSpPr/>
          <p:nvPr/>
        </p:nvGrpSpPr>
        <p:grpSpPr bwMode="auto">
          <a:xfrm>
            <a:off x="5016500" y="1222375"/>
            <a:ext cx="1878013" cy="523875"/>
            <a:chOff x="5016598" y="1222500"/>
            <a:chExt cx="1878087" cy="523220"/>
          </a:xfrm>
        </p:grpSpPr>
        <p:sp>
          <p:nvSpPr>
            <p:cNvPr id="27" name="Line 53"/>
            <p:cNvSpPr>
              <a:spLocks noChangeShapeType="1"/>
            </p:cNvSpPr>
            <p:nvPr/>
          </p:nvSpPr>
          <p:spPr bwMode="auto">
            <a:xfrm>
              <a:off x="5016598" y="1507893"/>
              <a:ext cx="504845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tailEnd type="stealth" w="med" len="lg"/>
            </a:ln>
            <a:effectLst/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7683" name="矩形 2"/>
            <p:cNvSpPr>
              <a:spLocks noChangeArrowheads="1"/>
            </p:cNvSpPr>
            <p:nvPr/>
          </p:nvSpPr>
          <p:spPr bwMode="auto">
            <a:xfrm>
              <a:off x="5632801" y="1222500"/>
              <a:ext cx="1261884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800">
                  <a:latin typeface="华文楷体" panose="02010600040101010101" charset="-122"/>
                  <a:ea typeface="华文楷体" panose="02010600040101010101" charset="-122"/>
                  <a:cs typeface="华文楷体" panose="02010600040101010101" charset="-122"/>
                </a:rPr>
                <a:t>点可导</a:t>
              </a:r>
              <a:endParaRPr lang="zh-CN" altLang="en-US" sz="28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endParaRPr>
            </a:p>
          </p:txBody>
        </p:sp>
      </p:grpSp>
      <p:grpSp>
        <p:nvGrpSpPr>
          <p:cNvPr id="10" name="组 9"/>
          <p:cNvGrpSpPr/>
          <p:nvPr/>
        </p:nvGrpSpPr>
        <p:grpSpPr bwMode="auto">
          <a:xfrm>
            <a:off x="6892925" y="1217613"/>
            <a:ext cx="1847850" cy="523875"/>
            <a:chOff x="6893540" y="1218101"/>
            <a:chExt cx="1846733" cy="523220"/>
          </a:xfrm>
        </p:grpSpPr>
        <p:sp>
          <p:nvSpPr>
            <p:cNvPr id="29" name="Line 53"/>
            <p:cNvSpPr>
              <a:spLocks noChangeShapeType="1"/>
            </p:cNvSpPr>
            <p:nvPr/>
          </p:nvSpPr>
          <p:spPr bwMode="auto">
            <a:xfrm>
              <a:off x="6893540" y="1503494"/>
              <a:ext cx="50452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tailEnd type="stealth" w="med" len="lg"/>
            </a:ln>
            <a:effectLst/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7681" name="矩形 29"/>
            <p:cNvSpPr>
              <a:spLocks noChangeArrowheads="1"/>
            </p:cNvSpPr>
            <p:nvPr/>
          </p:nvSpPr>
          <p:spPr bwMode="auto">
            <a:xfrm>
              <a:off x="7478389" y="1218101"/>
              <a:ext cx="1261884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800">
                  <a:latin typeface="华文楷体" panose="02010600040101010101" charset="-122"/>
                  <a:ea typeface="华文楷体" panose="02010600040101010101" charset="-122"/>
                  <a:cs typeface="华文楷体" panose="02010600040101010101" charset="-122"/>
                </a:rPr>
                <a:t>点连续</a:t>
              </a:r>
              <a:endParaRPr lang="zh-CN" altLang="en-US" sz="28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endParaRPr>
            </a:p>
          </p:txBody>
        </p:sp>
      </p:grpSp>
      <p:grpSp>
        <p:nvGrpSpPr>
          <p:cNvPr id="8" name="组 7"/>
          <p:cNvGrpSpPr/>
          <p:nvPr/>
        </p:nvGrpSpPr>
        <p:grpSpPr bwMode="auto">
          <a:xfrm>
            <a:off x="815975" y="1214438"/>
            <a:ext cx="4530725" cy="525462"/>
            <a:chOff x="816334" y="1214355"/>
            <a:chExt cx="4530725" cy="525401"/>
          </a:xfrm>
        </p:grpSpPr>
        <p:sp>
          <p:nvSpPr>
            <p:cNvPr id="12" name="Rectangle 52"/>
            <p:cNvSpPr>
              <a:spLocks noChangeArrowheads="1"/>
            </p:cNvSpPr>
            <p:nvPr/>
          </p:nvSpPr>
          <p:spPr bwMode="auto">
            <a:xfrm>
              <a:off x="816334" y="1214355"/>
              <a:ext cx="4530725" cy="52540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  <a:buSzPct val="90000"/>
                <a:defRPr/>
              </a:pPr>
              <a:r>
                <a:rPr kumimoji="1" lang="en-US" altLang="zh-CN" sz="2800" dirty="0">
                  <a:latin typeface="华文楷体" panose="02010600040101010101" charset="-122"/>
                  <a:ea typeface="华文楷体" panose="02010600040101010101" charset="-122"/>
                  <a:cs typeface="华文楷体" panose="02010600040101010101" charset="-122"/>
                </a:rPr>
                <a:t>(1) </a:t>
              </a:r>
              <a:r>
                <a:rPr kumimoji="1" lang="zh-CN" altLang="en-US" sz="2800" dirty="0">
                  <a:latin typeface="华文楷体" panose="02010600040101010101" charset="-122"/>
                  <a:ea typeface="华文楷体" panose="02010600040101010101" charset="-122"/>
                  <a:cs typeface="华文楷体" panose="02010600040101010101" charset="-122"/>
                </a:rPr>
                <a:t>点邻域可导        点解析</a:t>
              </a:r>
              <a:endParaRPr kumimoji="1" lang="zh-CN" altLang="en-US" sz="28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endParaRPr>
            </a:p>
          </p:txBody>
        </p:sp>
        <p:sp>
          <p:nvSpPr>
            <p:cNvPr id="13" name="Line 53"/>
            <p:cNvSpPr>
              <a:spLocks noChangeShapeType="1"/>
            </p:cNvSpPr>
            <p:nvPr/>
          </p:nvSpPr>
          <p:spPr bwMode="auto">
            <a:xfrm>
              <a:off x="3296009" y="1450865"/>
              <a:ext cx="504825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tailEnd type="stealth" w="med" len="lg"/>
            </a:ln>
            <a:effectLst/>
          </p:spPr>
          <p:txBody>
            <a:bodyPr wrap="none"/>
            <a:lstStyle/>
            <a:p>
              <a:pPr>
                <a:defRPr/>
              </a:pPr>
              <a:endParaRPr lang="zh-CN" altLang="en-US" sz="28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endParaRPr>
            </a:p>
          </p:txBody>
        </p:sp>
        <p:sp>
          <p:nvSpPr>
            <p:cNvPr id="32" name="Line 53"/>
            <p:cNvSpPr>
              <a:spLocks noChangeShapeType="1"/>
            </p:cNvSpPr>
            <p:nvPr/>
          </p:nvSpPr>
          <p:spPr bwMode="auto">
            <a:xfrm flipH="1" flipV="1">
              <a:off x="3308709" y="1614359"/>
              <a:ext cx="469900" cy="476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tailEnd type="stealth" w="med" len="lg"/>
            </a:ln>
            <a:effectLst/>
          </p:spPr>
          <p:txBody>
            <a:bodyPr wrap="none"/>
            <a:lstStyle/>
            <a:p>
              <a:pPr>
                <a:defRPr/>
              </a:pPr>
              <a:endParaRPr lang="zh-CN" altLang="en-US" sz="28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endParaRPr>
            </a:p>
          </p:txBody>
        </p:sp>
      </p:grpSp>
      <p:grpSp>
        <p:nvGrpSpPr>
          <p:cNvPr id="28" name="组 27"/>
          <p:cNvGrpSpPr/>
          <p:nvPr/>
        </p:nvGrpSpPr>
        <p:grpSpPr bwMode="auto">
          <a:xfrm>
            <a:off x="6848475" y="1819275"/>
            <a:ext cx="1979613" cy="1087438"/>
            <a:chOff x="6847807" y="1818869"/>
            <a:chExt cx="1980029" cy="1087164"/>
          </a:xfrm>
        </p:grpSpPr>
        <p:sp>
          <p:nvSpPr>
            <p:cNvPr id="36" name="Line 53"/>
            <p:cNvSpPr>
              <a:spLocks noChangeShapeType="1"/>
            </p:cNvSpPr>
            <p:nvPr/>
          </p:nvSpPr>
          <p:spPr bwMode="auto">
            <a:xfrm>
              <a:off x="7979933" y="1818869"/>
              <a:ext cx="0" cy="58087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tailEnd type="stealth" w="med" len="lg"/>
            </a:ln>
            <a:effectLst/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7676" name="矩形 3"/>
            <p:cNvSpPr>
              <a:spLocks noChangeArrowheads="1"/>
            </p:cNvSpPr>
            <p:nvPr/>
          </p:nvSpPr>
          <p:spPr bwMode="auto">
            <a:xfrm>
              <a:off x="6847807" y="2382813"/>
              <a:ext cx="1980029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800">
                  <a:latin typeface="华文楷体" panose="02010600040101010101" charset="-122"/>
                  <a:ea typeface="华文楷体" panose="02010600040101010101" charset="-122"/>
                  <a:cs typeface="华文楷体" panose="02010600040101010101" charset="-122"/>
                </a:rPr>
                <a:t>点极限存在</a:t>
              </a:r>
              <a:endParaRPr lang="zh-CN" altLang="en-US" sz="28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endParaRPr>
            </a:p>
          </p:txBody>
        </p:sp>
      </p:grpSp>
      <p:grpSp>
        <p:nvGrpSpPr>
          <p:cNvPr id="39" name="组 38"/>
          <p:cNvGrpSpPr/>
          <p:nvPr/>
        </p:nvGrpSpPr>
        <p:grpSpPr bwMode="auto">
          <a:xfrm>
            <a:off x="2852738" y="3567113"/>
            <a:ext cx="1427162" cy="258762"/>
            <a:chOff x="2853336" y="3567033"/>
            <a:chExt cx="1426668" cy="258864"/>
          </a:xfrm>
        </p:grpSpPr>
        <p:sp>
          <p:nvSpPr>
            <p:cNvPr id="40" name="Line 58"/>
            <p:cNvSpPr>
              <a:spLocks noChangeShapeType="1"/>
            </p:cNvSpPr>
            <p:nvPr/>
          </p:nvSpPr>
          <p:spPr bwMode="auto">
            <a:xfrm flipH="1">
              <a:off x="2853336" y="3652792"/>
              <a:ext cx="1426668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tailEnd type="stealth" w="med" len="lg"/>
            </a:ln>
            <a:effectLst/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1" name="Line 60"/>
            <p:cNvSpPr>
              <a:spLocks noChangeShapeType="1"/>
            </p:cNvSpPr>
            <p:nvPr/>
          </p:nvSpPr>
          <p:spPr bwMode="auto">
            <a:xfrm>
              <a:off x="3572224" y="3567033"/>
              <a:ext cx="190434" cy="258864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</a:ln>
            <a:effectLst/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50" name="组 49"/>
          <p:cNvGrpSpPr/>
          <p:nvPr/>
        </p:nvGrpSpPr>
        <p:grpSpPr bwMode="auto">
          <a:xfrm>
            <a:off x="674688" y="3241675"/>
            <a:ext cx="3589337" cy="522288"/>
            <a:chOff x="674139" y="3240809"/>
            <a:chExt cx="3589480" cy="523220"/>
          </a:xfrm>
        </p:grpSpPr>
        <p:grpSp>
          <p:nvGrpSpPr>
            <p:cNvPr id="27669" name="组 36"/>
            <p:cNvGrpSpPr/>
            <p:nvPr/>
          </p:nvGrpSpPr>
          <p:grpSpPr bwMode="auto">
            <a:xfrm>
              <a:off x="674139" y="3240809"/>
              <a:ext cx="3589480" cy="523220"/>
              <a:chOff x="674139" y="3240809"/>
              <a:chExt cx="3589480" cy="523220"/>
            </a:xfrm>
          </p:grpSpPr>
          <p:sp>
            <p:nvSpPr>
              <p:cNvPr id="27671" name="矩形 32"/>
              <p:cNvSpPr>
                <a:spLocks noChangeArrowheads="1"/>
              </p:cNvSpPr>
              <p:nvPr/>
            </p:nvSpPr>
            <p:spPr bwMode="auto">
              <a:xfrm>
                <a:off x="674139" y="3240809"/>
                <a:ext cx="2492750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/>
              <a:p>
                <a:r>
                  <a:rPr lang="zh-CN" altLang="en-US" sz="2800">
                    <a:latin typeface="华文楷体" panose="02010600040101010101" charset="-122"/>
                    <a:ea typeface="华文楷体" panose="02010600040101010101" charset="-122"/>
                    <a:cs typeface="华文楷体" panose="02010600040101010101" charset="-122"/>
                  </a:rPr>
                  <a:t>（</a:t>
                </a:r>
                <a:r>
                  <a:rPr lang="en-US" altLang="zh-CN" sz="2800">
                    <a:latin typeface="华文楷体" panose="02010600040101010101" charset="-122"/>
                    <a:ea typeface="华文楷体" panose="02010600040101010101" charset="-122"/>
                    <a:cs typeface="华文楷体" panose="02010600040101010101" charset="-122"/>
                  </a:rPr>
                  <a:t>2</a:t>
                </a:r>
                <a:r>
                  <a:rPr lang="zh-CN" altLang="en-US" sz="2800">
                    <a:latin typeface="华文楷体" panose="02010600040101010101" charset="-122"/>
                    <a:ea typeface="华文楷体" panose="02010600040101010101" charset="-122"/>
                    <a:cs typeface="华文楷体" panose="02010600040101010101" charset="-122"/>
                  </a:rPr>
                  <a:t>） 点可导</a:t>
                </a:r>
                <a:endParaRPr lang="zh-CN" altLang="en-US" sz="2800">
                  <a:latin typeface="华文楷体" panose="02010600040101010101" charset="-122"/>
                  <a:ea typeface="华文楷体" panose="02010600040101010101" charset="-122"/>
                  <a:cs typeface="华文楷体" panose="02010600040101010101" charset="-122"/>
                </a:endParaRPr>
              </a:p>
            </p:txBody>
          </p:sp>
          <p:sp>
            <p:nvSpPr>
              <p:cNvPr id="38" name="Line 53"/>
              <p:cNvSpPr>
                <a:spLocks noChangeShapeType="1"/>
              </p:cNvSpPr>
              <p:nvPr/>
            </p:nvSpPr>
            <p:spPr bwMode="auto">
              <a:xfrm flipV="1">
                <a:off x="2979281" y="3512756"/>
                <a:ext cx="1284338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tailEnd type="stealth" w="med" len="lg"/>
              </a:ln>
              <a:effectLst/>
            </p:spPr>
            <p:txBody>
              <a:bodyPr wrap="none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graphicFrame>
          <p:nvGraphicFramePr>
            <p:cNvPr id="27670" name="Object 47"/>
            <p:cNvGraphicFramePr/>
            <p:nvPr/>
          </p:nvGraphicFramePr>
          <p:xfrm>
            <a:off x="1530621" y="3384550"/>
            <a:ext cx="271463" cy="333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6792" name="Equation" r:id="rId1" imgW="118745" imgH="128270" progId="Equation.DSMT4">
                    <p:embed/>
                  </p:oleObj>
                </mc:Choice>
                <mc:Fallback>
                  <p:oleObj name="Equation" r:id="rId1" imgW="118745" imgH="128270" progId="Equation.DSMT4">
                    <p:embed/>
                    <p:pic>
                      <p:nvPicPr>
                        <p:cNvPr id="0" name="图片 286791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30621" y="3384550"/>
                          <a:ext cx="271463" cy="3333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2" name="组 41"/>
          <p:cNvGrpSpPr/>
          <p:nvPr/>
        </p:nvGrpSpPr>
        <p:grpSpPr bwMode="auto">
          <a:xfrm>
            <a:off x="4405313" y="3276600"/>
            <a:ext cx="4537075" cy="555625"/>
            <a:chOff x="4482712" y="3997843"/>
            <a:chExt cx="4537805" cy="555799"/>
          </a:xfrm>
        </p:grpSpPr>
        <p:sp>
          <p:nvSpPr>
            <p:cNvPr id="27667" name="矩形 5"/>
            <p:cNvSpPr>
              <a:spLocks noChangeArrowheads="1"/>
            </p:cNvSpPr>
            <p:nvPr/>
          </p:nvSpPr>
          <p:spPr bwMode="auto">
            <a:xfrm>
              <a:off x="5193828" y="3997843"/>
              <a:ext cx="3826689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800">
                  <a:latin typeface="华文楷体" panose="02010600040101010101" charset="-122"/>
                  <a:ea typeface="华文楷体" panose="02010600040101010101" charset="-122"/>
                  <a:cs typeface="华文楷体" panose="02010600040101010101" charset="-122"/>
                </a:rPr>
                <a:t>点处实、虚部函数可微</a:t>
              </a:r>
              <a:endParaRPr lang="zh-CN" altLang="en-US" sz="28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endParaRPr>
            </a:p>
          </p:txBody>
        </p:sp>
        <p:graphicFrame>
          <p:nvGraphicFramePr>
            <p:cNvPr id="27668" name="Object 47"/>
            <p:cNvGraphicFramePr/>
            <p:nvPr/>
          </p:nvGraphicFramePr>
          <p:xfrm>
            <a:off x="4482712" y="4069455"/>
            <a:ext cx="841375" cy="4841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6793" name="Equation" r:id="rId3" imgW="384175" imgH="191770" progId="Equation.DSMT4">
                    <p:embed/>
                  </p:oleObj>
                </mc:Choice>
                <mc:Fallback>
                  <p:oleObj name="Equation" r:id="rId3" imgW="384175" imgH="191770" progId="Equation.DSMT4">
                    <p:embed/>
                    <p:pic>
                      <p:nvPicPr>
                        <p:cNvPr id="0" name="图片 286792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82712" y="4069455"/>
                          <a:ext cx="841375" cy="4841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组 2"/>
          <p:cNvGrpSpPr/>
          <p:nvPr/>
        </p:nvGrpSpPr>
        <p:grpSpPr bwMode="auto">
          <a:xfrm>
            <a:off x="4429125" y="3810000"/>
            <a:ext cx="4621213" cy="701675"/>
            <a:chOff x="4429728" y="3810612"/>
            <a:chExt cx="4620204" cy="700355"/>
          </a:xfrm>
        </p:grpSpPr>
        <p:graphicFrame>
          <p:nvGraphicFramePr>
            <p:cNvPr id="27664" name="Object 47"/>
            <p:cNvGraphicFramePr/>
            <p:nvPr/>
          </p:nvGraphicFramePr>
          <p:xfrm>
            <a:off x="4429728" y="4027210"/>
            <a:ext cx="841341" cy="4837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6794" name="Equation" r:id="rId5" imgW="384175" imgH="191770" progId="Equation.DSMT4">
                    <p:embed/>
                  </p:oleObj>
                </mc:Choice>
                <mc:Fallback>
                  <p:oleObj name="Equation" r:id="rId5" imgW="384175" imgH="191770" progId="Equation.DSMT4">
                    <p:embed/>
                    <p:pic>
                      <p:nvPicPr>
                        <p:cNvPr id="0" name="图片 286793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29728" y="4027210"/>
                          <a:ext cx="841341" cy="4837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665" name="矩形 4"/>
            <p:cNvSpPr>
              <a:spLocks noChangeArrowheads="1"/>
            </p:cNvSpPr>
            <p:nvPr/>
          </p:nvSpPr>
          <p:spPr bwMode="auto">
            <a:xfrm>
              <a:off x="5162309" y="3966933"/>
              <a:ext cx="3887623" cy="522756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800">
                  <a:latin typeface="华文楷体" panose="02010600040101010101" charset="-122"/>
                  <a:ea typeface="华文楷体" panose="02010600040101010101" charset="-122"/>
                  <a:cs typeface="华文楷体" panose="02010600040101010101" charset="-122"/>
                </a:rPr>
                <a:t>点处柯西</a:t>
              </a:r>
              <a:r>
                <a:rPr lang="en-US" altLang="zh-CN" sz="2800">
                  <a:latin typeface="华文楷体" panose="02010600040101010101" charset="-122"/>
                  <a:ea typeface="华文楷体" panose="02010600040101010101" charset="-122"/>
                  <a:cs typeface="华文楷体" panose="02010600040101010101" charset="-122"/>
                </a:rPr>
                <a:t>-</a:t>
              </a:r>
              <a:r>
                <a:rPr lang="zh-CN" altLang="en-US" sz="2800">
                  <a:latin typeface="华文楷体" panose="02010600040101010101" charset="-122"/>
                  <a:ea typeface="华文楷体" panose="02010600040101010101" charset="-122"/>
                  <a:cs typeface="华文楷体" panose="02010600040101010101" charset="-122"/>
                </a:rPr>
                <a:t>黎曼方程成立</a:t>
              </a:r>
              <a:endParaRPr lang="zh-CN" altLang="en-US" sz="28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endParaRPr>
            </a:p>
          </p:txBody>
        </p:sp>
        <p:sp>
          <p:nvSpPr>
            <p:cNvPr id="37" name="正偏差 36"/>
            <p:cNvSpPr/>
            <p:nvPr/>
          </p:nvSpPr>
          <p:spPr bwMode="auto">
            <a:xfrm>
              <a:off x="6631110" y="3810612"/>
              <a:ext cx="298385" cy="359685"/>
            </a:xfrm>
            <a:prstGeom prst="mathPlus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4" name="组 3"/>
          <p:cNvGrpSpPr/>
          <p:nvPr/>
        </p:nvGrpSpPr>
        <p:grpSpPr bwMode="auto">
          <a:xfrm>
            <a:off x="5561013" y="4484688"/>
            <a:ext cx="2492375" cy="1579562"/>
            <a:chOff x="5561013" y="4484454"/>
            <a:chExt cx="2492375" cy="1580435"/>
          </a:xfrm>
        </p:grpSpPr>
        <p:grpSp>
          <p:nvGrpSpPr>
            <p:cNvPr id="27659" name="组 45"/>
            <p:cNvGrpSpPr/>
            <p:nvPr/>
          </p:nvGrpSpPr>
          <p:grpSpPr bwMode="auto">
            <a:xfrm>
              <a:off x="5561013" y="4531493"/>
              <a:ext cx="2492375" cy="1533396"/>
              <a:chOff x="5561195" y="4326924"/>
              <a:chExt cx="2492750" cy="1533814"/>
            </a:xfrm>
          </p:grpSpPr>
          <p:sp>
            <p:nvSpPr>
              <p:cNvPr id="47" name="Line 53"/>
              <p:cNvSpPr>
                <a:spLocks noChangeShapeType="1"/>
              </p:cNvSpPr>
              <p:nvPr/>
            </p:nvSpPr>
            <p:spPr bwMode="auto">
              <a:xfrm flipH="1">
                <a:off x="6647208" y="4327537"/>
                <a:ext cx="15877" cy="956464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tailEnd type="stealth" w="med" len="lg"/>
              </a:ln>
              <a:effectLst/>
            </p:spPr>
            <p:txBody>
              <a:bodyPr wrap="none"/>
              <a:lstStyle/>
              <a:p>
                <a:pPr>
                  <a:defRPr/>
                </a:pPr>
                <a:endParaRPr lang="zh-CN" altLang="en-US" sz="2800">
                  <a:latin typeface="华文楷体" panose="02010600040101010101" charset="-122"/>
                  <a:ea typeface="华文楷体" panose="02010600040101010101" charset="-122"/>
                  <a:cs typeface="华文楷体" panose="02010600040101010101" charset="-122"/>
                </a:endParaRPr>
              </a:p>
            </p:txBody>
          </p:sp>
          <p:sp>
            <p:nvSpPr>
              <p:cNvPr id="27662" name="矩形 47"/>
              <p:cNvSpPr>
                <a:spLocks noChangeArrowheads="1"/>
              </p:cNvSpPr>
              <p:nvPr/>
            </p:nvSpPr>
            <p:spPr bwMode="auto">
              <a:xfrm>
                <a:off x="5561195" y="5337518"/>
                <a:ext cx="2492750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/>
              <a:p>
                <a:r>
                  <a:rPr lang="zh-CN" altLang="en-US" sz="2800">
                    <a:latin typeface="华文楷体" panose="02010600040101010101" charset="-122"/>
                    <a:ea typeface="华文楷体" panose="02010600040101010101" charset="-122"/>
                    <a:cs typeface="华文楷体" panose="02010600040101010101" charset="-122"/>
                  </a:rPr>
                  <a:t>            点可导</a:t>
                </a:r>
                <a:endParaRPr lang="zh-CN" altLang="en-US" sz="2800">
                  <a:latin typeface="华文楷体" panose="02010600040101010101" charset="-122"/>
                  <a:ea typeface="华文楷体" panose="02010600040101010101" charset="-122"/>
                  <a:cs typeface="华文楷体" panose="02010600040101010101" charset="-122"/>
                </a:endParaRPr>
              </a:p>
            </p:txBody>
          </p:sp>
          <p:graphicFrame>
            <p:nvGraphicFramePr>
              <p:cNvPr id="27663" name="Object 47"/>
              <p:cNvGraphicFramePr/>
              <p:nvPr/>
            </p:nvGraphicFramePr>
            <p:xfrm>
              <a:off x="6417677" y="5481259"/>
              <a:ext cx="271463" cy="3333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86795" name="Equation" r:id="rId6" imgW="118745" imgH="128270" progId="Equation.DSMT4">
                      <p:embed/>
                    </p:oleObj>
                  </mc:Choice>
                  <mc:Fallback>
                    <p:oleObj name="Equation" r:id="rId6" imgW="118745" imgH="128270" progId="Equation.DSMT4">
                      <p:embed/>
                      <p:pic>
                        <p:nvPicPr>
                          <p:cNvPr id="0" name="图片 286794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417677" y="5481259"/>
                            <a:ext cx="271463" cy="33337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35" name="Line 53"/>
            <p:cNvSpPr>
              <a:spLocks noChangeShapeType="1"/>
            </p:cNvSpPr>
            <p:nvPr/>
          </p:nvSpPr>
          <p:spPr bwMode="auto">
            <a:xfrm flipV="1">
              <a:off x="6819900" y="4484454"/>
              <a:ext cx="15875" cy="98797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tailEnd type="stealth" w="med" len="lg"/>
            </a:ln>
            <a:effectLst/>
          </p:spPr>
          <p:txBody>
            <a:bodyPr wrap="none"/>
            <a:lstStyle/>
            <a:p>
              <a:pPr>
                <a:defRPr/>
              </a:pPr>
              <a:endParaRPr lang="zh-CN" altLang="en-US" sz="28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3" name="Picture 11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200275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74" name="Picture 12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75" name="Picture 13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2450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76" name="Picture 14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77" name="Picture 15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64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78" name="Picture 16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48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79" name="Picture 17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80" name="Picture 18" descr="xsf"/>
          <p:cNvPicPr>
            <a:picLocks noChangeAspect="1" noChangeArrowheads="1"/>
          </p:cNvPicPr>
          <p:nvPr/>
        </p:nvPicPr>
        <p:blipFill>
          <a:blip r:embed="rId1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81" name="Picture 19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82" name="Picture 20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83" name="Picture 21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84" name="Picture 22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85" name="Picture 23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86" name="Picture 24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87" name="Picture 25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88" name="Picture 26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89" name="Picture 27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49561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90" name="Picture 28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49545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91" name="Picture 29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4953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92" name="Picture 30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531813" y="717550"/>
            <a:ext cx="6581775" cy="48736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0" rIns="0" bIns="0">
            <a:spAutoFit/>
          </a:bodyPr>
          <a:lstStyle/>
          <a:p>
            <a:pPr>
              <a:defRPr/>
            </a:pPr>
            <a:r>
              <a:rPr lang="en-US" altLang="zh-CN" sz="3200" b="1" dirty="0">
                <a:solidFill>
                  <a:srgbClr val="000099"/>
                </a:solidFill>
              </a:rPr>
              <a:t>§2.2  </a:t>
            </a:r>
            <a:r>
              <a:rPr lang="zh-CN" altLang="en-US" sz="3200" b="1" dirty="0">
                <a:solidFill>
                  <a:srgbClr val="000099"/>
                </a:solidFill>
              </a:rPr>
              <a:t>解析函数与调和函数的关系</a:t>
            </a:r>
            <a:endParaRPr lang="zh-CN" altLang="en-US" sz="3200" b="1" dirty="0">
              <a:solidFill>
                <a:srgbClr val="000099"/>
              </a:solidFill>
            </a:endParaRPr>
          </a:p>
        </p:txBody>
      </p:sp>
      <p:grpSp>
        <p:nvGrpSpPr>
          <p:cNvPr id="20512" name="Group 32"/>
          <p:cNvGrpSpPr/>
          <p:nvPr/>
        </p:nvGrpSpPr>
        <p:grpSpPr bwMode="auto">
          <a:xfrm>
            <a:off x="954088" y="1490663"/>
            <a:ext cx="3567112" cy="1795462"/>
            <a:chOff x="601" y="939"/>
            <a:chExt cx="2247" cy="1131"/>
          </a:xfrm>
        </p:grpSpPr>
        <p:sp>
          <p:nvSpPr>
            <p:cNvPr id="20483" name="Rectangle 3"/>
            <p:cNvSpPr>
              <a:spLocks noChangeArrowheads="1"/>
            </p:cNvSpPr>
            <p:nvPr/>
          </p:nvSpPr>
          <p:spPr bwMode="auto">
            <a:xfrm>
              <a:off x="602" y="939"/>
              <a:ext cx="1898" cy="32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z="2800" b="1">
                  <a:solidFill>
                    <a:srgbClr val="000099"/>
                  </a:solidFill>
                </a:rPr>
                <a:t>一、调和函数</a:t>
              </a:r>
              <a:endParaRPr lang="zh-CN" altLang="en-US" sz="2800" b="1">
                <a:solidFill>
                  <a:srgbClr val="000099"/>
                </a:solidFill>
              </a:endParaRPr>
            </a:p>
          </p:txBody>
        </p:sp>
        <p:sp>
          <p:nvSpPr>
            <p:cNvPr id="20484" name="Rectangle 4"/>
            <p:cNvSpPr>
              <a:spLocks noChangeArrowheads="1"/>
            </p:cNvSpPr>
            <p:nvPr/>
          </p:nvSpPr>
          <p:spPr bwMode="auto">
            <a:xfrm>
              <a:off x="602" y="1342"/>
              <a:ext cx="2181" cy="32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z="2800" b="1">
                  <a:solidFill>
                    <a:srgbClr val="000099"/>
                  </a:solidFill>
                </a:rPr>
                <a:t>二、共轭调和函数</a:t>
              </a:r>
              <a:endParaRPr lang="zh-CN" altLang="en-US" sz="2800" b="1">
                <a:solidFill>
                  <a:srgbClr val="000099"/>
                </a:solidFill>
              </a:endParaRPr>
            </a:p>
          </p:txBody>
        </p:sp>
        <p:sp>
          <p:nvSpPr>
            <p:cNvPr id="20485" name="Rectangle 5"/>
            <p:cNvSpPr>
              <a:spLocks noChangeArrowheads="1"/>
            </p:cNvSpPr>
            <p:nvPr/>
          </p:nvSpPr>
          <p:spPr bwMode="auto">
            <a:xfrm>
              <a:off x="601" y="1743"/>
              <a:ext cx="2247" cy="32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z="2800" b="1">
                  <a:solidFill>
                    <a:srgbClr val="000099"/>
                  </a:solidFill>
                </a:rPr>
                <a:t>三、构造解析函数</a:t>
              </a:r>
              <a:endParaRPr lang="zh-CN" altLang="en-US" sz="2800" b="1">
                <a:solidFill>
                  <a:srgbClr val="000099"/>
                </a:solidFill>
              </a:endParaRPr>
            </a:p>
          </p:txBody>
        </p:sp>
      </p:grpSp>
      <p:pic>
        <p:nvPicPr>
          <p:cNvPr id="28695" name="Picture 31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5980113"/>
            <a:ext cx="219075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Rectangle 11"/>
          <p:cNvSpPr>
            <a:spLocks noChangeArrowheads="1"/>
          </p:cNvSpPr>
          <p:nvPr/>
        </p:nvSpPr>
        <p:spPr bwMode="auto">
          <a:xfrm>
            <a:off x="528638" y="52388"/>
            <a:ext cx="7372350" cy="365125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0" rIns="0" bIns="0" anchor="ctr">
            <a:spAutoFit/>
          </a:bodyPr>
          <a:lstStyle/>
          <a:p>
            <a:pPr fontAlgn="ctr">
              <a:buClr>
                <a:srgbClr val="FF3300"/>
              </a:buClr>
              <a:buFont typeface="Wingdings" panose="05000000000000000000" charset="0"/>
              <a:buNone/>
              <a:defRPr/>
            </a:pPr>
            <a:r>
              <a:rPr lang="en-US" altLang="zh-CN" b="1" dirty="0">
                <a:solidFill>
                  <a:schemeClr val="folHlink"/>
                </a:solidFill>
                <a:ea typeface="华文新魏" panose="02010800040101010101" charset="-122"/>
                <a:cs typeface="Times New Roman" panose="02020703060505090304" charset="0"/>
              </a:rPr>
              <a:t>§2.2  </a:t>
            </a:r>
            <a:r>
              <a:rPr lang="zh-CN" altLang="en-US" dirty="0">
                <a:solidFill>
                  <a:schemeClr val="folHlink"/>
                </a:solidFill>
                <a:latin typeface="Arial" panose="020B0604020202090204" pitchFamily="34" charset="0"/>
                <a:ea typeface="华文新魏" panose="02010800040101010101" charset="-122"/>
                <a:cs typeface="Times New Roman" panose="02020703060505090304" charset="0"/>
              </a:rPr>
              <a:t>解析函数与调和函数的关系</a:t>
            </a:r>
            <a:r>
              <a:rPr lang="en-US" altLang="zh-CN" dirty="0">
                <a:solidFill>
                  <a:schemeClr val="folHlink"/>
                </a:solidFill>
                <a:latin typeface="Arial" panose="020B0604020202090204" pitchFamily="34" charset="0"/>
                <a:ea typeface="华文新魏" panose="02010800040101010101" charset="-122"/>
                <a:cs typeface="Times New Roman" panose="02020703060505090304" charset="0"/>
              </a:rPr>
              <a:t>     </a:t>
            </a:r>
            <a:endParaRPr lang="en-US" altLang="zh-CN" dirty="0">
              <a:solidFill>
                <a:schemeClr val="folHlink"/>
              </a:solidFill>
              <a:ea typeface="华文新魏" panose="02010800040101010101" charset="-122"/>
              <a:cs typeface="Times New Roman" panose="0202070306050509030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0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0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5" name="Picture 2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200275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46" name="Picture 3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47" name="Picture 4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2450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48" name="Picture 5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49" name="Picture 6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64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50" name="Picture 7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48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51" name="Picture 8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52" name="Picture 9" descr="xsf"/>
          <p:cNvPicPr>
            <a:picLocks noChangeAspect="1" noChangeArrowheads="1"/>
          </p:cNvPicPr>
          <p:nvPr/>
        </p:nvPicPr>
        <p:blipFill>
          <a:blip r:embed="rId1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53" name="Picture 10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54" name="Picture 11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55" name="Picture 12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56" name="Picture 13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57" name="Picture 14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58" name="Picture 15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59" name="Picture 16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60" name="Picture 17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61" name="Picture 18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49561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62" name="Picture 19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49545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63" name="Picture 20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4953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64" name="Picture 21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76822" name="Rectangle 22"/>
          <p:cNvSpPr>
            <a:spLocks noChangeArrowheads="1"/>
          </p:cNvSpPr>
          <p:nvPr/>
        </p:nvSpPr>
        <p:spPr bwMode="auto">
          <a:xfrm>
            <a:off x="531813" y="531813"/>
            <a:ext cx="3294062" cy="519112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kumimoji="1" lang="zh-CN" altLang="en-US" sz="2800" dirty="0">
                <a:solidFill>
                  <a:srgbClr val="000099"/>
                </a:solidFill>
              </a:rPr>
              <a:t>一、导数与微分</a:t>
            </a:r>
            <a:endParaRPr kumimoji="1" lang="zh-CN" altLang="en-US" sz="2800" dirty="0">
              <a:solidFill>
                <a:srgbClr val="000099"/>
              </a:solidFill>
            </a:endParaRPr>
          </a:p>
        </p:txBody>
      </p:sp>
      <p:sp>
        <p:nvSpPr>
          <p:cNvPr id="76823" name="Rectangle 23"/>
          <p:cNvSpPr>
            <a:spLocks noChangeArrowheads="1"/>
          </p:cNvSpPr>
          <p:nvPr/>
        </p:nvSpPr>
        <p:spPr bwMode="auto">
          <a:xfrm>
            <a:off x="530225" y="1139825"/>
            <a:ext cx="303847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kumimoji="1" lang="en-US" altLang="zh-CN">
                <a:solidFill>
                  <a:srgbClr val="000099"/>
                </a:solidFill>
              </a:rPr>
              <a:t>1. </a:t>
            </a:r>
            <a:r>
              <a:rPr kumimoji="1" lang="zh-CN" altLang="en-US">
                <a:solidFill>
                  <a:srgbClr val="000099"/>
                </a:solidFill>
              </a:rPr>
              <a:t>复变函数的导数</a:t>
            </a:r>
            <a:endParaRPr kumimoji="1" lang="zh-CN" altLang="en-US">
              <a:solidFill>
                <a:srgbClr val="000099"/>
              </a:solidFill>
            </a:endParaRPr>
          </a:p>
        </p:txBody>
      </p:sp>
      <p:grpSp>
        <p:nvGrpSpPr>
          <p:cNvPr id="76824" name="Group 24"/>
          <p:cNvGrpSpPr/>
          <p:nvPr/>
        </p:nvGrpSpPr>
        <p:grpSpPr bwMode="auto">
          <a:xfrm>
            <a:off x="2720975" y="2882900"/>
            <a:ext cx="4435475" cy="793750"/>
            <a:chOff x="1714" y="1816"/>
            <a:chExt cx="2794" cy="500"/>
          </a:xfrm>
        </p:grpSpPr>
        <p:graphicFrame>
          <p:nvGraphicFramePr>
            <p:cNvPr id="31809" name="Object 25"/>
            <p:cNvGraphicFramePr>
              <a:graphicFrameLocks noChangeAspect="1"/>
            </p:cNvGraphicFramePr>
            <p:nvPr/>
          </p:nvGraphicFramePr>
          <p:xfrm>
            <a:off x="1714" y="1821"/>
            <a:ext cx="685" cy="4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0148" name="公式" r:id="rId3" imgW="1079500" imgH="787400" progId="Equation.3">
                    <p:embed/>
                  </p:oleObj>
                </mc:Choice>
                <mc:Fallback>
                  <p:oleObj name="公式" r:id="rId3" imgW="1079500" imgH="787400" progId="Equation.3">
                    <p:embed/>
                    <p:pic>
                      <p:nvPicPr>
                        <p:cNvPr id="0" name="图片 2501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14" y="1821"/>
                          <a:ext cx="685" cy="49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810" name="Object 26"/>
            <p:cNvGraphicFramePr>
              <a:graphicFrameLocks noChangeAspect="1"/>
            </p:cNvGraphicFramePr>
            <p:nvPr/>
          </p:nvGraphicFramePr>
          <p:xfrm>
            <a:off x="2448" y="1816"/>
            <a:ext cx="2060" cy="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0149" name="公式" r:id="rId5" imgW="3263900" imgH="787400" progId="Equation.3">
                    <p:embed/>
                  </p:oleObj>
                </mc:Choice>
                <mc:Fallback>
                  <p:oleObj name="公式" r:id="rId5" imgW="3263900" imgH="787400" progId="Equation.3">
                    <p:embed/>
                    <p:pic>
                      <p:nvPicPr>
                        <p:cNvPr id="0" name="图片 2501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48" y="1816"/>
                          <a:ext cx="2060" cy="5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6827" name="Group 27"/>
          <p:cNvGrpSpPr/>
          <p:nvPr/>
        </p:nvGrpSpPr>
        <p:grpSpPr bwMode="auto">
          <a:xfrm>
            <a:off x="4381500" y="3887788"/>
            <a:ext cx="3630613" cy="460375"/>
            <a:chOff x="2760" y="2449"/>
            <a:chExt cx="2287" cy="290"/>
          </a:xfrm>
        </p:grpSpPr>
        <p:sp>
          <p:nvSpPr>
            <p:cNvPr id="76828" name="Rectangle 28"/>
            <p:cNvSpPr>
              <a:spLocks noChangeArrowheads="1"/>
            </p:cNvSpPr>
            <p:nvPr/>
          </p:nvSpPr>
          <p:spPr bwMode="auto">
            <a:xfrm>
              <a:off x="2760" y="2449"/>
              <a:ext cx="2287" cy="29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zh-CN" altLang="en-US" dirty="0"/>
                <a:t>则称          在    处</a:t>
              </a:r>
              <a:r>
                <a:rPr kumimoji="1" lang="zh-CN" altLang="en-US" u="sng" dirty="0">
                  <a:solidFill>
                    <a:schemeClr val="folHlink"/>
                  </a:solidFill>
                  <a:ea typeface="楷体" panose="02010609060101010101" charset="-122"/>
                  <a:cs typeface="楷体" panose="02010609060101010101" charset="-122"/>
                </a:rPr>
                <a:t>可导</a:t>
              </a:r>
              <a:r>
                <a:rPr kumimoji="1" lang="zh-CN" altLang="en-US" dirty="0"/>
                <a:t>，</a:t>
              </a:r>
              <a:endParaRPr kumimoji="1" lang="zh-CN" altLang="en-US" dirty="0"/>
            </a:p>
          </p:txBody>
        </p:sp>
        <p:graphicFrame>
          <p:nvGraphicFramePr>
            <p:cNvPr id="31807" name="Object 29"/>
            <p:cNvGraphicFramePr>
              <a:graphicFrameLocks noChangeAspect="1"/>
            </p:cNvGraphicFramePr>
            <p:nvPr/>
          </p:nvGraphicFramePr>
          <p:xfrm>
            <a:off x="3222" y="2487"/>
            <a:ext cx="404" cy="2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0150" name="公式" r:id="rId7" imgW="635000" imgH="342900" progId="Equation.3">
                    <p:embed/>
                  </p:oleObj>
                </mc:Choice>
                <mc:Fallback>
                  <p:oleObj name="公式" r:id="rId7" imgW="635000" imgH="342900" progId="Equation.3">
                    <p:embed/>
                    <p:pic>
                      <p:nvPicPr>
                        <p:cNvPr id="0" name="图片 2501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22" y="2487"/>
                          <a:ext cx="404" cy="2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808" name="Object 30"/>
            <p:cNvGraphicFramePr>
              <a:graphicFrameLocks noChangeAspect="1"/>
            </p:cNvGraphicFramePr>
            <p:nvPr/>
          </p:nvGraphicFramePr>
          <p:xfrm>
            <a:off x="3888" y="2469"/>
            <a:ext cx="165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0151" name="公式" r:id="rId9" imgW="266700" imgH="381000" progId="Equation.3">
                    <p:embed/>
                  </p:oleObj>
                </mc:Choice>
                <mc:Fallback>
                  <p:oleObj name="公式" r:id="rId9" imgW="266700" imgH="381000" progId="Equation.3">
                    <p:embed/>
                    <p:pic>
                      <p:nvPicPr>
                        <p:cNvPr id="0" name="图片 2501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88" y="2469"/>
                          <a:ext cx="165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6831" name="Group 31"/>
          <p:cNvGrpSpPr/>
          <p:nvPr/>
        </p:nvGrpSpPr>
        <p:grpSpPr bwMode="auto">
          <a:xfrm>
            <a:off x="533400" y="1666875"/>
            <a:ext cx="7145338" cy="490538"/>
            <a:chOff x="336" y="1050"/>
            <a:chExt cx="4501" cy="309"/>
          </a:xfrm>
        </p:grpSpPr>
        <p:sp>
          <p:nvSpPr>
            <p:cNvPr id="76832" name="Rectangle 32"/>
            <p:cNvSpPr>
              <a:spLocks noChangeArrowheads="1"/>
            </p:cNvSpPr>
            <p:nvPr/>
          </p:nvSpPr>
          <p:spPr bwMode="auto">
            <a:xfrm>
              <a:off x="852" y="1069"/>
              <a:ext cx="3985" cy="29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zh-CN" altLang="en-US" dirty="0"/>
                <a:t>设函数                 </a:t>
              </a:r>
              <a:r>
                <a:rPr kumimoji="1" lang="zh-CN" altLang="en-US" baseline="-25000" dirty="0"/>
                <a:t> </a:t>
              </a:r>
              <a:r>
                <a:rPr kumimoji="1" lang="zh-CN" altLang="en-US" dirty="0"/>
                <a:t>在    点的</a:t>
              </a:r>
              <a:r>
                <a:rPr kumimoji="1" lang="zh-CN" altLang="en-US" u="sng" dirty="0">
                  <a:solidFill>
                    <a:srgbClr val="990033"/>
                  </a:solidFill>
                  <a:ea typeface="楷体" panose="02010609060101010101" charset="-122"/>
                  <a:cs typeface="楷体" panose="02010609060101010101" charset="-122"/>
                </a:rPr>
                <a:t>某邻域内</a:t>
              </a:r>
              <a:r>
                <a:rPr kumimoji="1" lang="zh-CN" altLang="en-US" dirty="0"/>
                <a:t>有定义，</a:t>
              </a:r>
              <a:endParaRPr kumimoji="1" lang="zh-CN" altLang="en-US" dirty="0"/>
            </a:p>
          </p:txBody>
        </p:sp>
        <p:graphicFrame>
          <p:nvGraphicFramePr>
            <p:cNvPr id="31803" name="Object 33"/>
            <p:cNvGraphicFramePr>
              <a:graphicFrameLocks noChangeAspect="1"/>
            </p:cNvGraphicFramePr>
            <p:nvPr/>
          </p:nvGraphicFramePr>
          <p:xfrm>
            <a:off x="1524" y="1118"/>
            <a:ext cx="740" cy="2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0152" name="公式" r:id="rId11" imgW="1167765" imgH="342900" progId="Equation.3">
                    <p:embed/>
                  </p:oleObj>
                </mc:Choice>
                <mc:Fallback>
                  <p:oleObj name="公式" r:id="rId11" imgW="1167765" imgH="342900" progId="Equation.3">
                    <p:embed/>
                    <p:pic>
                      <p:nvPicPr>
                        <p:cNvPr id="0" name="图片 25015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24" y="1118"/>
                          <a:ext cx="740" cy="2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804" name="Object 34"/>
            <p:cNvGraphicFramePr>
              <a:graphicFrameLocks noChangeAspect="1"/>
            </p:cNvGraphicFramePr>
            <p:nvPr/>
          </p:nvGraphicFramePr>
          <p:xfrm>
            <a:off x="2532" y="1082"/>
            <a:ext cx="164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0153" name="公式" r:id="rId13" imgW="266700" imgH="381000" progId="Equation.3">
                    <p:embed/>
                  </p:oleObj>
                </mc:Choice>
                <mc:Fallback>
                  <p:oleObj name="公式" r:id="rId13" imgW="266700" imgH="381000" progId="Equation.3">
                    <p:embed/>
                    <p:pic>
                      <p:nvPicPr>
                        <p:cNvPr id="0" name="图片 25015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32" y="1082"/>
                          <a:ext cx="164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6835" name="Rectangle 35"/>
            <p:cNvSpPr>
              <a:spLocks noChangeArrowheads="1"/>
            </p:cNvSpPr>
            <p:nvPr/>
          </p:nvSpPr>
          <p:spPr bwMode="auto">
            <a:xfrm>
              <a:off x="336" y="1050"/>
              <a:ext cx="793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zh-CN" altLang="en-US">
                  <a:solidFill>
                    <a:srgbClr val="0000FF"/>
                  </a:solidFill>
                </a:rPr>
                <a:t>定义</a:t>
              </a:r>
              <a:endParaRPr kumimoji="1" lang="zh-CN" altLang="en-US"/>
            </a:p>
          </p:txBody>
        </p:sp>
      </p:grpSp>
      <p:grpSp>
        <p:nvGrpSpPr>
          <p:cNvPr id="76836" name="Group 36"/>
          <p:cNvGrpSpPr/>
          <p:nvPr/>
        </p:nvGrpSpPr>
        <p:grpSpPr bwMode="auto">
          <a:xfrm>
            <a:off x="7304088" y="1666875"/>
            <a:ext cx="1704975" cy="457200"/>
            <a:chOff x="4601" y="1050"/>
            <a:chExt cx="1074" cy="288"/>
          </a:xfrm>
        </p:grpSpPr>
        <p:graphicFrame>
          <p:nvGraphicFramePr>
            <p:cNvPr id="31800" name="Object 37"/>
            <p:cNvGraphicFramePr>
              <a:graphicFrameLocks noChangeAspect="1"/>
            </p:cNvGraphicFramePr>
            <p:nvPr/>
          </p:nvGraphicFramePr>
          <p:xfrm>
            <a:off x="4601" y="1093"/>
            <a:ext cx="592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0154" name="公式" r:id="rId15" imgW="939165" imgH="381000" progId="Equation.3">
                    <p:embed/>
                  </p:oleObj>
                </mc:Choice>
                <mc:Fallback>
                  <p:oleObj name="公式" r:id="rId15" imgW="939165" imgH="381000" progId="Equation.3">
                    <p:embed/>
                    <p:pic>
                      <p:nvPicPr>
                        <p:cNvPr id="0" name="图片 25015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01" y="1093"/>
                          <a:ext cx="592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6838" name="Rectangle 38"/>
            <p:cNvSpPr>
              <a:spLocks noChangeArrowheads="1"/>
            </p:cNvSpPr>
            <p:nvPr/>
          </p:nvSpPr>
          <p:spPr bwMode="auto">
            <a:xfrm>
              <a:off x="5148" y="1050"/>
              <a:ext cx="527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zh-CN" altLang="en-US"/>
                <a:t>是</a:t>
              </a:r>
              <a:endParaRPr kumimoji="1" lang="zh-CN" altLang="en-US"/>
            </a:p>
          </p:txBody>
        </p:sp>
      </p:grpSp>
      <p:grpSp>
        <p:nvGrpSpPr>
          <p:cNvPr id="76839" name="Group 39"/>
          <p:cNvGrpSpPr/>
          <p:nvPr/>
        </p:nvGrpSpPr>
        <p:grpSpPr bwMode="auto">
          <a:xfrm>
            <a:off x="1485900" y="2219325"/>
            <a:ext cx="6348413" cy="465138"/>
            <a:chOff x="936" y="1398"/>
            <a:chExt cx="3999" cy="293"/>
          </a:xfrm>
        </p:grpSpPr>
        <p:graphicFrame>
          <p:nvGraphicFramePr>
            <p:cNvPr id="31797" name="Object 40"/>
            <p:cNvGraphicFramePr>
              <a:graphicFrameLocks noChangeAspect="1"/>
            </p:cNvGraphicFramePr>
            <p:nvPr/>
          </p:nvGraphicFramePr>
          <p:xfrm>
            <a:off x="936" y="1427"/>
            <a:ext cx="165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0155" name="公式" r:id="rId17" imgW="266700" imgH="381000" progId="Equation.3">
                    <p:embed/>
                  </p:oleObj>
                </mc:Choice>
                <mc:Fallback>
                  <p:oleObj name="公式" r:id="rId17" imgW="266700" imgH="381000" progId="Equation.3">
                    <p:embed/>
                    <p:pic>
                      <p:nvPicPr>
                        <p:cNvPr id="0" name="图片 25015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36" y="1427"/>
                          <a:ext cx="165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98" name="Object 41"/>
            <p:cNvGraphicFramePr>
              <a:graphicFrameLocks noChangeAspect="1"/>
            </p:cNvGraphicFramePr>
            <p:nvPr/>
          </p:nvGraphicFramePr>
          <p:xfrm>
            <a:off x="2982" y="1451"/>
            <a:ext cx="1953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0156" name="公式" r:id="rId19" imgW="3225800" imgH="381000" progId="Equation.3">
                    <p:embed/>
                  </p:oleObj>
                </mc:Choice>
                <mc:Fallback>
                  <p:oleObj name="公式" r:id="rId19" imgW="3225800" imgH="381000" progId="Equation.3">
                    <p:embed/>
                    <p:pic>
                      <p:nvPicPr>
                        <p:cNvPr id="0" name="图片 25015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82" y="1451"/>
                          <a:ext cx="1953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6842" name="Rectangle 42"/>
            <p:cNvSpPr>
              <a:spLocks noChangeArrowheads="1"/>
            </p:cNvSpPr>
            <p:nvPr/>
          </p:nvSpPr>
          <p:spPr bwMode="auto">
            <a:xfrm>
              <a:off x="1056" y="1398"/>
              <a:ext cx="2341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zh-CN" altLang="en-US"/>
                <a:t>的邻域内的任意一点，</a:t>
              </a:r>
              <a:endParaRPr kumimoji="1" lang="zh-CN" altLang="en-US"/>
            </a:p>
          </p:txBody>
        </p:sp>
      </p:grpSp>
      <p:sp>
        <p:nvSpPr>
          <p:cNvPr id="76843" name="Rectangle 43"/>
          <p:cNvSpPr>
            <a:spLocks noChangeArrowheads="1"/>
          </p:cNvSpPr>
          <p:nvPr/>
        </p:nvSpPr>
        <p:spPr bwMode="auto">
          <a:xfrm>
            <a:off x="7858125" y="2247900"/>
            <a:ext cx="1131888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kumimoji="1" lang="zh-CN" altLang="en-US"/>
              <a:t>如果</a:t>
            </a:r>
            <a:endParaRPr kumimoji="1" lang="zh-CN" altLang="en-US"/>
          </a:p>
        </p:txBody>
      </p:sp>
      <p:sp>
        <p:nvSpPr>
          <p:cNvPr id="76844" name="Rectangle 44"/>
          <p:cNvSpPr>
            <a:spLocks noChangeArrowheads="1"/>
          </p:cNvSpPr>
          <p:nvPr/>
        </p:nvSpPr>
        <p:spPr bwMode="auto">
          <a:xfrm>
            <a:off x="1352550" y="3857625"/>
            <a:ext cx="3894138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kumimoji="1" lang="zh-CN" altLang="en-US"/>
              <a:t>存在有限的极限值 </a:t>
            </a:r>
            <a:r>
              <a:rPr kumimoji="1" lang="en-US" altLang="zh-CN" i="1"/>
              <a:t>A</a:t>
            </a:r>
            <a:r>
              <a:rPr kumimoji="1" lang="zh-CN" altLang="en-US"/>
              <a:t>，</a:t>
            </a:r>
            <a:endParaRPr kumimoji="1" lang="zh-CN" altLang="en-US"/>
          </a:p>
        </p:txBody>
      </p:sp>
      <p:sp>
        <p:nvSpPr>
          <p:cNvPr id="76845" name="Rectangle 45"/>
          <p:cNvSpPr>
            <a:spLocks noChangeArrowheads="1"/>
          </p:cNvSpPr>
          <p:nvPr/>
        </p:nvSpPr>
        <p:spPr bwMode="auto">
          <a:xfrm>
            <a:off x="7543800" y="3876675"/>
            <a:ext cx="1452563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kumimoji="1" lang="zh-CN" altLang="en-US"/>
              <a:t>且称 </a:t>
            </a:r>
            <a:r>
              <a:rPr kumimoji="1" lang="en-US" altLang="zh-CN" i="1"/>
              <a:t>A</a:t>
            </a:r>
            <a:endParaRPr kumimoji="1" lang="en-US" altLang="zh-CN"/>
          </a:p>
        </p:txBody>
      </p:sp>
      <p:grpSp>
        <p:nvGrpSpPr>
          <p:cNvPr id="76846" name="Group 46"/>
          <p:cNvGrpSpPr/>
          <p:nvPr/>
        </p:nvGrpSpPr>
        <p:grpSpPr bwMode="auto">
          <a:xfrm>
            <a:off x="1362075" y="4457700"/>
            <a:ext cx="4965700" cy="481013"/>
            <a:chOff x="858" y="2808"/>
            <a:chExt cx="3128" cy="303"/>
          </a:xfrm>
        </p:grpSpPr>
        <p:sp>
          <p:nvSpPr>
            <p:cNvPr id="76847" name="Rectangle 47"/>
            <p:cNvSpPr>
              <a:spLocks noChangeArrowheads="1"/>
            </p:cNvSpPr>
            <p:nvPr/>
          </p:nvSpPr>
          <p:spPr bwMode="auto">
            <a:xfrm>
              <a:off x="858" y="2821"/>
              <a:ext cx="2796" cy="29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zh-CN" altLang="en-US" dirty="0"/>
                <a:t>为          在     处的</a:t>
              </a:r>
              <a:r>
                <a:rPr kumimoji="1" lang="zh-CN" altLang="en-US" u="sng" dirty="0">
                  <a:solidFill>
                    <a:schemeClr val="folHlink"/>
                  </a:solidFill>
                  <a:ea typeface="楷体" panose="02010609060101010101" charset="-122"/>
                  <a:cs typeface="楷体" panose="02010609060101010101" charset="-122"/>
                </a:rPr>
                <a:t>导数</a:t>
              </a:r>
              <a:r>
                <a:rPr kumimoji="1" lang="zh-CN" altLang="en-US" dirty="0"/>
                <a:t>，</a:t>
              </a:r>
              <a:endParaRPr kumimoji="1" lang="zh-CN" altLang="en-US" dirty="0"/>
            </a:p>
          </p:txBody>
        </p:sp>
        <p:graphicFrame>
          <p:nvGraphicFramePr>
            <p:cNvPr id="31793" name="Object 48"/>
            <p:cNvGraphicFramePr>
              <a:graphicFrameLocks noChangeAspect="1"/>
            </p:cNvGraphicFramePr>
            <p:nvPr/>
          </p:nvGraphicFramePr>
          <p:xfrm>
            <a:off x="1146" y="2863"/>
            <a:ext cx="404" cy="2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0157" name="公式" r:id="rId21" imgW="635000" imgH="342900" progId="Equation.3">
                    <p:embed/>
                  </p:oleObj>
                </mc:Choice>
                <mc:Fallback>
                  <p:oleObj name="公式" r:id="rId21" imgW="635000" imgH="342900" progId="Equation.3">
                    <p:embed/>
                    <p:pic>
                      <p:nvPicPr>
                        <p:cNvPr id="0" name="图片 25015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46" y="2863"/>
                          <a:ext cx="404" cy="2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94" name="Object 49"/>
            <p:cNvGraphicFramePr>
              <a:graphicFrameLocks noChangeAspect="1"/>
            </p:cNvGraphicFramePr>
            <p:nvPr/>
          </p:nvGraphicFramePr>
          <p:xfrm>
            <a:off x="1830" y="2839"/>
            <a:ext cx="164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0158" name="公式" r:id="rId23" imgW="266700" imgH="381000" progId="Equation.3">
                    <p:embed/>
                  </p:oleObj>
                </mc:Choice>
                <mc:Fallback>
                  <p:oleObj name="公式" r:id="rId23" imgW="266700" imgH="381000" progId="Equation.3">
                    <p:embed/>
                    <p:pic>
                      <p:nvPicPr>
                        <p:cNvPr id="0" name="图片 25015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30" y="2839"/>
                          <a:ext cx="164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95" name="Object 50"/>
            <p:cNvGraphicFramePr>
              <a:graphicFrameLocks noChangeAspect="1"/>
            </p:cNvGraphicFramePr>
            <p:nvPr/>
          </p:nvGraphicFramePr>
          <p:xfrm>
            <a:off x="3390" y="2850"/>
            <a:ext cx="596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0159" name="公式" r:id="rId25" imgW="939165" imgH="381000" progId="Equation.3">
                    <p:embed/>
                  </p:oleObj>
                </mc:Choice>
                <mc:Fallback>
                  <p:oleObj name="公式" r:id="rId25" imgW="939165" imgH="381000" progId="Equation.3">
                    <p:embed/>
                    <p:pic>
                      <p:nvPicPr>
                        <p:cNvPr id="0" name="图片 25015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90" y="2850"/>
                          <a:ext cx="596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6851" name="Rectangle 51"/>
            <p:cNvSpPr>
              <a:spLocks noChangeArrowheads="1"/>
            </p:cNvSpPr>
            <p:nvPr/>
          </p:nvSpPr>
          <p:spPr bwMode="auto">
            <a:xfrm>
              <a:off x="2910" y="2808"/>
              <a:ext cx="982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zh-CN" altLang="en-US"/>
                <a:t>记作</a:t>
              </a:r>
              <a:endParaRPr kumimoji="1" lang="zh-CN" altLang="en-US"/>
            </a:p>
          </p:txBody>
        </p:sp>
      </p:grpSp>
      <p:grpSp>
        <p:nvGrpSpPr>
          <p:cNvPr id="76852" name="Group 52"/>
          <p:cNvGrpSpPr/>
          <p:nvPr/>
        </p:nvGrpSpPr>
        <p:grpSpPr bwMode="auto">
          <a:xfrm>
            <a:off x="1095375" y="5238750"/>
            <a:ext cx="6748463" cy="461963"/>
            <a:chOff x="690" y="3282"/>
            <a:chExt cx="4251" cy="291"/>
          </a:xfrm>
        </p:grpSpPr>
        <p:sp>
          <p:nvSpPr>
            <p:cNvPr id="76853" name="Rectangle 53"/>
            <p:cNvSpPr>
              <a:spLocks noChangeArrowheads="1"/>
            </p:cNvSpPr>
            <p:nvPr/>
          </p:nvSpPr>
          <p:spPr bwMode="auto">
            <a:xfrm>
              <a:off x="690" y="3282"/>
              <a:ext cx="4251" cy="29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  <a:buSzPct val="90000"/>
                <a:buFontTx/>
                <a:buBlip>
                  <a:blip r:embed="rId27"/>
                </a:buBlip>
                <a:defRPr/>
              </a:pPr>
              <a:r>
                <a:rPr kumimoji="1" lang="zh-CN" altLang="en-US" dirty="0"/>
                <a:t> </a:t>
              </a:r>
              <a:r>
                <a:rPr kumimoji="1" lang="zh-CN" altLang="en-US" dirty="0">
                  <a:ea typeface="楷体" panose="02010609060101010101" charset="-122"/>
                  <a:cs typeface="楷体" panose="02010609060101010101" charset="-122"/>
                </a:rPr>
                <a:t>如果函数     </a:t>
              </a:r>
              <a:r>
                <a:rPr kumimoji="1" lang="zh-CN" altLang="en-US" i="1" dirty="0">
                  <a:ea typeface="楷体" panose="02010609060101010101" charset="-122"/>
                  <a:cs typeface="楷体" panose="02010609060101010101" charset="-122"/>
                </a:rPr>
                <a:t>    </a:t>
              </a:r>
              <a:r>
                <a:rPr kumimoji="1" lang="zh-CN" altLang="en-US" i="1" baseline="-25000" dirty="0">
                  <a:ea typeface="楷体" panose="02010609060101010101" charset="-122"/>
                  <a:cs typeface="楷体" panose="02010609060101010101" charset="-122"/>
                </a:rPr>
                <a:t> </a:t>
              </a:r>
              <a:r>
                <a:rPr kumimoji="1" lang="zh-CN" altLang="en-US" dirty="0">
                  <a:ea typeface="楷体" panose="02010609060101010101" charset="-122"/>
                  <a:cs typeface="楷体" panose="02010609060101010101" charset="-122"/>
                </a:rPr>
                <a:t>在区域</a:t>
              </a:r>
              <a:r>
                <a:rPr kumimoji="1" lang="zh-CN" altLang="en-US" baseline="-25000" dirty="0">
                  <a:ea typeface="楷体" panose="02010609060101010101" charset="-122"/>
                  <a:cs typeface="楷体" panose="02010609060101010101" charset="-122"/>
                </a:rPr>
                <a:t> </a:t>
              </a:r>
              <a:r>
                <a:rPr kumimoji="1" lang="en-US" altLang="zh-CN" i="1" dirty="0">
                  <a:ea typeface="楷体" panose="02010609060101010101" charset="-122"/>
                  <a:cs typeface="楷体" panose="02010609060101010101" charset="-122"/>
                </a:rPr>
                <a:t>D</a:t>
              </a:r>
              <a:r>
                <a:rPr kumimoji="1" lang="en-US" altLang="zh-CN" sz="1200" i="1" baseline="-25000" dirty="0">
                  <a:ea typeface="楷体" panose="02010609060101010101" charset="-122"/>
                  <a:cs typeface="楷体" panose="02010609060101010101" charset="-122"/>
                </a:rPr>
                <a:t> </a:t>
              </a:r>
              <a:r>
                <a:rPr kumimoji="1" lang="zh-CN" altLang="en-US" dirty="0">
                  <a:ea typeface="楷体" panose="02010609060101010101" charset="-122"/>
                  <a:cs typeface="楷体" panose="02010609060101010101" charset="-122"/>
                </a:rPr>
                <a:t>内的</a:t>
              </a:r>
              <a:r>
                <a:rPr kumimoji="1" lang="zh-CN" altLang="en-US" u="sng" dirty="0">
                  <a:solidFill>
                    <a:srgbClr val="990033"/>
                  </a:solidFill>
                  <a:ea typeface="楷体" panose="02010609060101010101" charset="-122"/>
                  <a:cs typeface="楷体" panose="02010609060101010101" charset="-122"/>
                </a:rPr>
                <a:t>每一点都可导</a:t>
              </a:r>
              <a:r>
                <a:rPr kumimoji="1" lang="zh-CN" altLang="en-US" dirty="0"/>
                <a:t>，</a:t>
              </a:r>
              <a:endParaRPr kumimoji="1" lang="zh-CN" altLang="en-US" dirty="0"/>
            </a:p>
          </p:txBody>
        </p:sp>
        <p:graphicFrame>
          <p:nvGraphicFramePr>
            <p:cNvPr id="31791" name="Object 54"/>
            <p:cNvGraphicFramePr>
              <a:graphicFrameLocks noChangeAspect="1"/>
            </p:cNvGraphicFramePr>
            <p:nvPr/>
          </p:nvGraphicFramePr>
          <p:xfrm>
            <a:off x="1709" y="3330"/>
            <a:ext cx="404" cy="2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0160" name="公式" r:id="rId28" imgW="635000" imgH="342900" progId="Equation.3">
                    <p:embed/>
                  </p:oleObj>
                </mc:Choice>
                <mc:Fallback>
                  <p:oleObj name="公式" r:id="rId28" imgW="635000" imgH="342900" progId="Equation.3">
                    <p:embed/>
                    <p:pic>
                      <p:nvPicPr>
                        <p:cNvPr id="0" name="图片 25015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09" y="3330"/>
                          <a:ext cx="404" cy="2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6855" name="Group 55"/>
          <p:cNvGrpSpPr/>
          <p:nvPr/>
        </p:nvGrpSpPr>
        <p:grpSpPr bwMode="auto">
          <a:xfrm>
            <a:off x="1362075" y="5800725"/>
            <a:ext cx="6232525" cy="460375"/>
            <a:chOff x="858" y="3636"/>
            <a:chExt cx="3926" cy="290"/>
          </a:xfrm>
        </p:grpSpPr>
        <p:sp>
          <p:nvSpPr>
            <p:cNvPr id="76856" name="Rectangle 56"/>
            <p:cNvSpPr>
              <a:spLocks noChangeArrowheads="1"/>
            </p:cNvSpPr>
            <p:nvPr/>
          </p:nvSpPr>
          <p:spPr bwMode="auto">
            <a:xfrm>
              <a:off x="858" y="3636"/>
              <a:ext cx="3430" cy="29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1" lang="zh-CN" altLang="en-US" u="sng" dirty="0">
                  <a:solidFill>
                    <a:schemeClr val="folHlink"/>
                  </a:solidFill>
                  <a:ea typeface="楷体" panose="02010609060101010101" charset="-122"/>
                  <a:cs typeface="楷体" panose="02010609060101010101" charset="-122"/>
                </a:rPr>
                <a:t>在</a:t>
              </a:r>
              <a:r>
                <a:rPr kumimoji="1" lang="zh-CN" altLang="en-US" sz="1400" u="sng" dirty="0">
                  <a:solidFill>
                    <a:schemeClr val="folHlink"/>
                  </a:solidFill>
                  <a:ea typeface="楷体" panose="02010609060101010101" charset="-122"/>
                  <a:cs typeface="楷体" panose="02010609060101010101" charset="-122"/>
                </a:rPr>
                <a:t> </a:t>
              </a:r>
              <a:r>
                <a:rPr kumimoji="1" lang="en-US" altLang="zh-CN" i="1" u="sng" dirty="0">
                  <a:solidFill>
                    <a:schemeClr val="folHlink"/>
                  </a:solidFill>
                  <a:ea typeface="楷体" panose="02010609060101010101" charset="-122"/>
                  <a:cs typeface="楷体" panose="02010609060101010101" charset="-122"/>
                </a:rPr>
                <a:t>D</a:t>
              </a:r>
              <a:r>
                <a:rPr kumimoji="1" lang="en-US" altLang="zh-CN" sz="1400" i="1" u="sng" dirty="0">
                  <a:solidFill>
                    <a:schemeClr val="folHlink"/>
                  </a:solidFill>
                  <a:ea typeface="楷体" panose="02010609060101010101" charset="-122"/>
                  <a:cs typeface="楷体" panose="02010609060101010101" charset="-122"/>
                </a:rPr>
                <a:t> </a:t>
              </a:r>
              <a:r>
                <a:rPr kumimoji="1" lang="zh-CN" altLang="en-US" u="sng" dirty="0">
                  <a:solidFill>
                    <a:schemeClr val="folHlink"/>
                  </a:solidFill>
                  <a:ea typeface="楷体" panose="02010609060101010101" charset="-122"/>
                  <a:cs typeface="楷体" panose="02010609060101010101" charset="-122"/>
                </a:rPr>
                <a:t>内可导</a:t>
              </a:r>
              <a:r>
                <a:rPr kumimoji="1" lang="zh-CN" altLang="en-US" dirty="0">
                  <a:ea typeface="楷体" panose="02010609060101010101" charset="-122"/>
                  <a:cs typeface="楷体" panose="02010609060101010101" charset="-122"/>
                </a:rPr>
                <a:t>，此时即得         的</a:t>
              </a:r>
              <a:r>
                <a:rPr kumimoji="1" lang="zh-CN" altLang="en-US" u="sng" dirty="0">
                  <a:solidFill>
                    <a:schemeClr val="folHlink"/>
                  </a:solidFill>
                  <a:latin typeface="楷体" panose="02010609060101010101" charset="-122"/>
                  <a:ea typeface="楷体" panose="02010609060101010101" charset="-122"/>
                  <a:cs typeface="楷体" panose="02010609060101010101" charset="-122"/>
                </a:rPr>
                <a:t>导</a:t>
              </a:r>
              <a:r>
                <a:rPr kumimoji="1" lang="en-US" altLang="zh-CN" u="sng" dirty="0">
                  <a:solidFill>
                    <a:srgbClr val="777777"/>
                  </a:solidFill>
                  <a:latin typeface="宋体" panose="02010600030101010101" charset="-122"/>
                </a:rPr>
                <a:t>(</a:t>
              </a:r>
              <a:r>
                <a:rPr kumimoji="1" lang="zh-CN" altLang="en-US" u="sng" dirty="0">
                  <a:solidFill>
                    <a:srgbClr val="777777"/>
                  </a:solidFill>
                  <a:latin typeface="楷体" panose="02010609060101010101" charset="-122"/>
                  <a:ea typeface="楷体" panose="02010609060101010101" charset="-122"/>
                  <a:cs typeface="楷体" panose="02010609060101010101" charset="-122"/>
                </a:rPr>
                <a:t>函</a:t>
              </a:r>
              <a:r>
                <a:rPr kumimoji="1" lang="en-US" altLang="zh-CN" u="sng" dirty="0">
                  <a:solidFill>
                    <a:srgbClr val="777777"/>
                  </a:solidFill>
                  <a:latin typeface="宋体" panose="02010600030101010101" charset="-122"/>
                </a:rPr>
                <a:t>)</a:t>
              </a:r>
              <a:r>
                <a:rPr kumimoji="1" lang="zh-CN" altLang="en-US" u="sng" dirty="0">
                  <a:solidFill>
                    <a:schemeClr val="folHlink"/>
                  </a:solidFill>
                  <a:latin typeface="楷体" panose="02010609060101010101" charset="-122"/>
                  <a:ea typeface="楷体" panose="02010609060101010101" charset="-122"/>
                  <a:cs typeface="楷体" panose="02010609060101010101" charset="-122"/>
                </a:rPr>
                <a:t>数</a:t>
              </a:r>
              <a:endParaRPr kumimoji="1" lang="zh-CN" altLang="en-US" u="sng" dirty="0">
                <a:solidFill>
                  <a:schemeClr val="folHlink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endParaRPr>
            </a:p>
          </p:txBody>
        </p:sp>
        <p:graphicFrame>
          <p:nvGraphicFramePr>
            <p:cNvPr id="31788" name="Object 57"/>
            <p:cNvGraphicFramePr>
              <a:graphicFrameLocks noChangeAspect="1"/>
            </p:cNvGraphicFramePr>
            <p:nvPr/>
          </p:nvGraphicFramePr>
          <p:xfrm>
            <a:off x="2872" y="3683"/>
            <a:ext cx="404" cy="2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0161" name="公式" r:id="rId29" imgW="635000" imgH="342900" progId="Equation.3">
                    <p:embed/>
                  </p:oleObj>
                </mc:Choice>
                <mc:Fallback>
                  <p:oleObj name="公式" r:id="rId29" imgW="635000" imgH="342900" progId="Equation.3">
                    <p:embed/>
                    <p:pic>
                      <p:nvPicPr>
                        <p:cNvPr id="0" name="图片 25016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72" y="3683"/>
                          <a:ext cx="404" cy="2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89" name="Object 58"/>
            <p:cNvGraphicFramePr>
              <a:graphicFrameLocks noChangeAspect="1"/>
            </p:cNvGraphicFramePr>
            <p:nvPr/>
          </p:nvGraphicFramePr>
          <p:xfrm>
            <a:off x="4267" y="3672"/>
            <a:ext cx="517" cy="2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0162" name="公式" r:id="rId30" imgW="812165" imgH="355600" progId="Equation.3">
                    <p:embed/>
                  </p:oleObj>
                </mc:Choice>
                <mc:Fallback>
                  <p:oleObj name="公式" r:id="rId30" imgW="812165" imgH="355600" progId="Equation.3">
                    <p:embed/>
                    <p:pic>
                      <p:nvPicPr>
                        <p:cNvPr id="0" name="图片 25016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67" y="3672"/>
                          <a:ext cx="517" cy="22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6859" name="Group 59"/>
          <p:cNvGrpSpPr/>
          <p:nvPr/>
        </p:nvGrpSpPr>
        <p:grpSpPr bwMode="auto">
          <a:xfrm>
            <a:off x="7229475" y="5216525"/>
            <a:ext cx="1371600" cy="457200"/>
            <a:chOff x="4554" y="3268"/>
            <a:chExt cx="864" cy="288"/>
          </a:xfrm>
        </p:grpSpPr>
        <p:graphicFrame>
          <p:nvGraphicFramePr>
            <p:cNvPr id="31785" name="Object 60"/>
            <p:cNvGraphicFramePr>
              <a:graphicFrameLocks noChangeAspect="1"/>
            </p:cNvGraphicFramePr>
            <p:nvPr/>
          </p:nvGraphicFramePr>
          <p:xfrm>
            <a:off x="5014" y="3329"/>
            <a:ext cx="404" cy="2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0163" name="Equation" r:id="rId32" imgW="635000" imgH="342900" progId="Equation.DSMT4">
                    <p:embed/>
                  </p:oleObj>
                </mc:Choice>
                <mc:Fallback>
                  <p:oleObj name="Equation" r:id="rId32" imgW="635000" imgH="342900" progId="Equation.DSMT4">
                    <p:embed/>
                    <p:pic>
                      <p:nvPicPr>
                        <p:cNvPr id="0" name="图片 25016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14" y="3329"/>
                          <a:ext cx="404" cy="2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6861" name="Rectangle 61"/>
            <p:cNvSpPr>
              <a:spLocks noChangeArrowheads="1"/>
            </p:cNvSpPr>
            <p:nvPr/>
          </p:nvSpPr>
          <p:spPr bwMode="auto">
            <a:xfrm>
              <a:off x="4554" y="3268"/>
              <a:ext cx="663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SzPct val="90000"/>
                <a:defRPr/>
              </a:pPr>
              <a:r>
                <a:rPr kumimoji="1" lang="zh-CN" altLang="en-US">
                  <a:ea typeface="楷体" panose="02010609060101010101" charset="-122"/>
                  <a:cs typeface="楷体" panose="02010609060101010101" charset="-122"/>
                </a:rPr>
                <a:t>则称</a:t>
              </a:r>
              <a:endParaRPr kumimoji="1" lang="zh-CN" altLang="en-US">
                <a:ea typeface="楷体" panose="02010609060101010101" charset="-122"/>
                <a:cs typeface="楷体" panose="02010609060101010101" charset="-122"/>
              </a:endParaRPr>
            </a:p>
          </p:txBody>
        </p:sp>
      </p:grpSp>
      <p:pic>
        <p:nvPicPr>
          <p:cNvPr id="31779" name="Picture 65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5980113"/>
            <a:ext cx="219075" cy="838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6866" name="Group 66"/>
          <p:cNvGrpSpPr/>
          <p:nvPr/>
        </p:nvGrpSpPr>
        <p:grpSpPr bwMode="auto">
          <a:xfrm>
            <a:off x="500063" y="2212975"/>
            <a:ext cx="796925" cy="796925"/>
            <a:chOff x="1467" y="524"/>
            <a:chExt cx="502" cy="502"/>
          </a:xfrm>
        </p:grpSpPr>
        <p:sp>
          <p:nvSpPr>
            <p:cNvPr id="76867" name="Rectangle 67"/>
            <p:cNvSpPr>
              <a:spLocks noChangeArrowheads="1"/>
            </p:cNvSpPr>
            <p:nvPr/>
          </p:nvSpPr>
          <p:spPr bwMode="auto">
            <a:xfrm>
              <a:off x="1562" y="536"/>
              <a:ext cx="317" cy="480"/>
            </a:xfrm>
            <a:prstGeom prst="rect">
              <a:avLst/>
            </a:prstGeom>
            <a:solidFill>
              <a:srgbClr val="FFE1E1"/>
            </a:solidFill>
            <a:ln w="3175">
              <a:solidFill>
                <a:srgbClr val="69FFFF"/>
              </a:solidFill>
              <a:miter lim="800000"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6868" name="Rectangle 68"/>
            <p:cNvSpPr>
              <a:spLocks noChangeArrowheads="1"/>
            </p:cNvSpPr>
            <p:nvPr/>
          </p:nvSpPr>
          <p:spPr bwMode="auto">
            <a:xfrm>
              <a:off x="1540" y="524"/>
              <a:ext cx="359" cy="194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zh-CN" sz="1400" dirty="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 P</a:t>
              </a:r>
              <a:r>
                <a:rPr lang="en-US" altLang="zh-CN" sz="500" dirty="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</a:t>
              </a:r>
              <a:r>
                <a:rPr lang="en-US" altLang="zh-CN" sz="1400" dirty="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25  </a:t>
              </a:r>
              <a:endParaRPr lang="zh-CN" altLang="en-US" sz="1400" dirty="0">
                <a:solidFill>
                  <a:srgbClr val="8443B9"/>
                </a:solidFill>
                <a:ea typeface="楷体" panose="02010609060101010101" charset="-122"/>
                <a:cs typeface="楷体" panose="02010609060101010101" charset="-122"/>
              </a:endParaRPr>
            </a:p>
          </p:txBody>
        </p:sp>
        <p:sp>
          <p:nvSpPr>
            <p:cNvPr id="76869" name="Rectangle 69"/>
            <p:cNvSpPr>
              <a:spLocks noChangeArrowheads="1"/>
            </p:cNvSpPr>
            <p:nvPr/>
          </p:nvSpPr>
          <p:spPr bwMode="auto">
            <a:xfrm>
              <a:off x="1467" y="671"/>
              <a:ext cx="502" cy="21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 定义</a:t>
              </a:r>
              <a:r>
                <a:rPr lang="en-US" altLang="zh-CN" sz="160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 </a:t>
              </a:r>
              <a:endParaRPr lang="en-US" altLang="zh-CN" sz="1600">
                <a:solidFill>
                  <a:srgbClr val="8443B9"/>
                </a:solidFill>
                <a:ea typeface="楷体" panose="02010609060101010101" charset="-122"/>
                <a:cs typeface="楷体" panose="02010609060101010101" charset="-122"/>
              </a:endParaRPr>
            </a:p>
          </p:txBody>
        </p:sp>
        <p:sp>
          <p:nvSpPr>
            <p:cNvPr id="76870" name="Rectangle 70"/>
            <p:cNvSpPr>
              <a:spLocks noChangeArrowheads="1"/>
            </p:cNvSpPr>
            <p:nvPr/>
          </p:nvSpPr>
          <p:spPr bwMode="auto">
            <a:xfrm>
              <a:off x="1521" y="814"/>
              <a:ext cx="404" cy="21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zh-CN" sz="160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 2.1  </a:t>
              </a:r>
              <a:endParaRPr lang="zh-CN" altLang="en-US" sz="1600">
                <a:solidFill>
                  <a:srgbClr val="8443B9"/>
                </a:solidFill>
                <a:ea typeface="楷体" panose="02010609060101010101" charset="-122"/>
                <a:cs typeface="楷体" panose="02010609060101010101" charset="-122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6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76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76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76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76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76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76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76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76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76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76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00"/>
                                        <p:tgtEl>
                                          <p:spTgt spid="76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000"/>
                                        <p:tgtEl>
                                          <p:spTgt spid="76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1000"/>
                                        <p:tgtEl>
                                          <p:spTgt spid="76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1000"/>
                                        <p:tgtEl>
                                          <p:spTgt spid="76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22" grpId="0"/>
      <p:bldP spid="76823" grpId="0"/>
      <p:bldP spid="76843" grpId="0"/>
      <p:bldP spid="76844" grpId="0"/>
      <p:bldP spid="7684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7" name="Picture 49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1514475" y="43957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98" name="Picture 50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1389063" y="39751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99" name="Picture 51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2450" y="32337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00" name="Picture 52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32321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01" name="Picture 53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2226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02" name="Picture 54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2210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03" name="Picture 55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17938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04" name="Picture 56" descr="xsf"/>
          <p:cNvPicPr>
            <a:picLocks noChangeAspect="1" noChangeArrowheads="1"/>
          </p:cNvPicPr>
          <p:nvPr/>
        </p:nvPicPr>
        <p:blipFill>
          <a:blip r:embed="rId1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17922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05" name="Picture 57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17938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06" name="Picture 58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17922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07" name="Picture 59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17938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08" name="Picture 60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17922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09" name="Picture 61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50228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10" name="Picture 62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50212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11" name="Picture 63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50323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12" name="Picture 64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50307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13" name="Picture 65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50419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14" name="Picture 66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504031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15" name="Picture 67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495300"/>
            <a:ext cx="838200" cy="219075"/>
          </a:xfrm>
          <a:prstGeom prst="rect">
            <a:avLst/>
          </a:prstGeom>
          <a:noFill/>
          <a:ln>
            <a:noFill/>
          </a:ln>
        </p:spPr>
      </p:pic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528638" y="569913"/>
            <a:ext cx="2592387" cy="519112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 b="1">
                <a:solidFill>
                  <a:srgbClr val="000099"/>
                </a:solidFill>
              </a:rPr>
              <a:t>一、调和函数</a:t>
            </a:r>
            <a:endParaRPr lang="zh-CN" altLang="en-US" sz="2800" b="1">
              <a:solidFill>
                <a:srgbClr val="000099"/>
              </a:solidFill>
            </a:endParaRPr>
          </a:p>
        </p:txBody>
      </p:sp>
      <p:grpSp>
        <p:nvGrpSpPr>
          <p:cNvPr id="24620" name="Group 44"/>
          <p:cNvGrpSpPr/>
          <p:nvPr/>
        </p:nvGrpSpPr>
        <p:grpSpPr bwMode="auto">
          <a:xfrm>
            <a:off x="533400" y="1200150"/>
            <a:ext cx="8610600" cy="466725"/>
            <a:chOff x="336" y="708"/>
            <a:chExt cx="5424" cy="294"/>
          </a:xfrm>
        </p:grpSpPr>
        <p:sp>
          <p:nvSpPr>
            <p:cNvPr id="24594" name="Rectangle 18"/>
            <p:cNvSpPr>
              <a:spLocks noChangeArrowheads="1"/>
            </p:cNvSpPr>
            <p:nvPr/>
          </p:nvSpPr>
          <p:spPr bwMode="auto">
            <a:xfrm>
              <a:off x="852" y="708"/>
              <a:ext cx="4908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b="1">
                  <a:solidFill>
                    <a:srgbClr val="006600"/>
                  </a:solidFill>
                  <a:ea typeface="楷体" panose="02010609060101010101" charset="-122"/>
                  <a:cs typeface="楷体" panose="02010609060101010101" charset="-122"/>
                </a:rPr>
                <a:t>考察三维空间中</a:t>
              </a:r>
              <a:r>
                <a:rPr lang="zh-CN" altLang="en-US" b="1" u="sng">
                  <a:solidFill>
                    <a:srgbClr val="CC0000"/>
                  </a:solidFill>
                  <a:ea typeface="楷体" panose="02010609060101010101" charset="-122"/>
                  <a:cs typeface="楷体" panose="02010609060101010101" charset="-122"/>
                </a:rPr>
                <a:t>无旋无源</a:t>
              </a:r>
              <a:r>
                <a:rPr lang="zh-CN" altLang="en-US" b="1">
                  <a:solidFill>
                    <a:srgbClr val="006600"/>
                  </a:solidFill>
                  <a:ea typeface="楷体" panose="02010609060101010101" charset="-122"/>
                  <a:cs typeface="楷体" panose="02010609060101010101" charset="-122"/>
                </a:rPr>
                <a:t>力场</a:t>
              </a:r>
              <a:r>
                <a:rPr lang="en-US" altLang="zh-CN" b="1">
                  <a:solidFill>
                    <a:srgbClr val="006600"/>
                  </a:solidFill>
                  <a:latin typeface="宋体" panose="02010600030101010101" charset="-122"/>
                </a:rPr>
                <a:t>(</a:t>
              </a:r>
              <a:r>
                <a:rPr lang="zh-CN" altLang="en-US" b="1">
                  <a:solidFill>
                    <a:srgbClr val="006600"/>
                  </a:solidFill>
                  <a:ea typeface="楷体" panose="02010609060101010101" charset="-122"/>
                  <a:cs typeface="楷体" panose="02010609060101010101" charset="-122"/>
                </a:rPr>
                <a:t>或流速场</a:t>
              </a:r>
              <a:r>
                <a:rPr lang="en-US" altLang="zh-CN" b="1">
                  <a:solidFill>
                    <a:srgbClr val="006600"/>
                  </a:solidFill>
                  <a:latin typeface="宋体" panose="02010600030101010101" charset="-122"/>
                </a:rPr>
                <a:t>)</a:t>
              </a:r>
              <a:r>
                <a:rPr lang="zh-CN" altLang="en-US" b="1">
                  <a:solidFill>
                    <a:srgbClr val="006600"/>
                  </a:solidFill>
                  <a:ea typeface="楷体" panose="02010609060101010101" charset="-122"/>
                  <a:cs typeface="楷体" panose="02010609060101010101" charset="-122"/>
                </a:rPr>
                <a:t>的势函数。</a:t>
              </a:r>
              <a:r>
                <a:rPr lang="en-US" altLang="zh-CN">
                  <a:solidFill>
                    <a:srgbClr val="006600"/>
                  </a:solidFill>
                  <a:ea typeface="楷体_GB2312" charset="0"/>
                  <a:cs typeface="楷体_GB2312" charset="0"/>
                </a:rPr>
                <a:t> </a:t>
              </a:r>
              <a:endParaRPr lang="en-US" altLang="zh-CN">
                <a:solidFill>
                  <a:srgbClr val="006600"/>
                </a:solidFill>
                <a:ea typeface="楷体_GB2312" charset="0"/>
                <a:cs typeface="楷体_GB2312" charset="0"/>
              </a:endParaRPr>
            </a:p>
          </p:txBody>
        </p:sp>
        <p:sp>
          <p:nvSpPr>
            <p:cNvPr id="24593" name="Rectangle 17"/>
            <p:cNvSpPr>
              <a:spLocks noChangeArrowheads="1"/>
            </p:cNvSpPr>
            <p:nvPr/>
          </p:nvSpPr>
          <p:spPr bwMode="auto">
            <a:xfrm>
              <a:off x="336" y="714"/>
              <a:ext cx="710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b="1">
                  <a:solidFill>
                    <a:srgbClr val="0000FF"/>
                  </a:solidFill>
                </a:rPr>
                <a:t>引例</a:t>
              </a:r>
              <a:r>
                <a:rPr lang="en-US" altLang="zh-CN" b="1">
                  <a:solidFill>
                    <a:srgbClr val="0000FF"/>
                  </a:solidFill>
                </a:rPr>
                <a:t>  </a:t>
              </a:r>
              <a:endParaRPr lang="en-US" altLang="zh-CN" b="1">
                <a:solidFill>
                  <a:srgbClr val="0000FF"/>
                </a:solidFill>
              </a:endParaRPr>
            </a:p>
          </p:txBody>
        </p:sp>
      </p:grpSp>
      <p:sp>
        <p:nvSpPr>
          <p:cNvPr id="24605" name="Rectangle 29"/>
          <p:cNvSpPr>
            <a:spLocks noChangeArrowheads="1"/>
          </p:cNvSpPr>
          <p:nvPr/>
        </p:nvSpPr>
        <p:spPr bwMode="auto">
          <a:xfrm>
            <a:off x="2949575" y="2505075"/>
            <a:ext cx="57912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buSzPct val="75000"/>
              <a:buFontTx/>
              <a:buBlip>
                <a:blip r:embed="rId2"/>
              </a:buBlip>
              <a:defRPr/>
            </a:pPr>
            <a:r>
              <a:rPr lang="en-US" altLang="zh-CN" b="1"/>
              <a:t> </a:t>
            </a:r>
            <a:r>
              <a:rPr lang="zh-CN" altLang="en-US" b="1" u="sng">
                <a:solidFill>
                  <a:srgbClr val="009900"/>
                </a:solidFill>
                <a:ea typeface="楷体" panose="02010609060101010101" charset="-122"/>
                <a:cs typeface="楷体" panose="02010609060101010101" charset="-122"/>
              </a:rPr>
              <a:t>沿闭路做功为</a:t>
            </a:r>
            <a:r>
              <a:rPr lang="zh-CN" altLang="en-US" b="1" u="sng">
                <a:solidFill>
                  <a:srgbClr val="009900"/>
                </a:solidFill>
                <a:latin typeface="宋体" panose="02010600030101010101" charset="-122"/>
                <a:ea typeface="楷体" panose="02010609060101010101" charset="-122"/>
                <a:cs typeface="楷体" panose="02010609060101010101" charset="-122"/>
              </a:rPr>
              <a:t>零</a:t>
            </a:r>
            <a:r>
              <a:rPr lang="en-US" altLang="zh-CN" b="1">
                <a:latin typeface="宋体" panose="02010600030101010101" charset="-122"/>
              </a:rPr>
              <a:t>(</a:t>
            </a:r>
            <a:r>
              <a:rPr lang="zh-CN" altLang="en-US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即</a:t>
            </a:r>
            <a:r>
              <a:rPr lang="zh-CN" altLang="en-US" b="1" u="sng">
                <a:solidFill>
                  <a:srgbClr val="0099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做功与路径无关</a:t>
            </a:r>
            <a:r>
              <a:rPr lang="en-US" altLang="zh-CN" b="1">
                <a:latin typeface="宋体" panose="02010600030101010101" charset="-122"/>
              </a:rPr>
              <a:t>),  </a:t>
            </a:r>
            <a:endParaRPr lang="en-US" altLang="zh-CN" b="1">
              <a:latin typeface="宋体" panose="02010600030101010101" charset="-122"/>
            </a:endParaRPr>
          </a:p>
        </p:txBody>
      </p:sp>
      <p:sp>
        <p:nvSpPr>
          <p:cNvPr id="24606" name="Rectangle 30"/>
          <p:cNvSpPr>
            <a:spLocks noChangeArrowheads="1"/>
          </p:cNvSpPr>
          <p:nvPr/>
        </p:nvSpPr>
        <p:spPr bwMode="auto">
          <a:xfrm>
            <a:off x="3184525" y="3055938"/>
            <a:ext cx="558482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b="1"/>
              <a:t>又称为</a:t>
            </a:r>
            <a:r>
              <a:rPr lang="zh-CN" altLang="en-US" b="1" u="sng">
                <a:solidFill>
                  <a:schemeClr val="folHlink"/>
                </a:solidFill>
                <a:ea typeface="楷体" panose="02010609060101010101" charset="-122"/>
                <a:cs typeface="楷体" panose="02010609060101010101" charset="-122"/>
              </a:rPr>
              <a:t>保守场</a:t>
            </a:r>
            <a:r>
              <a:rPr lang="zh-CN" altLang="en-US" b="1"/>
              <a:t>或者</a:t>
            </a:r>
            <a:r>
              <a:rPr lang="zh-CN" altLang="en-US" b="1" u="sng">
                <a:solidFill>
                  <a:schemeClr val="folHlink"/>
                </a:solidFill>
                <a:ea typeface="楷体" panose="02010609060101010101" charset="-122"/>
                <a:cs typeface="楷体" panose="02010609060101010101" charset="-122"/>
              </a:rPr>
              <a:t>梯度场</a:t>
            </a:r>
            <a:r>
              <a:rPr lang="zh-CN" altLang="en-US" b="1"/>
              <a:t>或者</a:t>
            </a:r>
            <a:r>
              <a:rPr lang="zh-CN" altLang="en-US" b="1" u="sng">
                <a:solidFill>
                  <a:schemeClr val="folHlink"/>
                </a:solidFill>
                <a:ea typeface="楷体" panose="02010609060101010101" charset="-122"/>
                <a:cs typeface="楷体" panose="02010609060101010101" charset="-122"/>
              </a:rPr>
              <a:t>有势场</a:t>
            </a:r>
            <a:r>
              <a:rPr lang="zh-CN" altLang="en-US" b="1"/>
              <a:t>。</a:t>
            </a:r>
            <a:endParaRPr lang="zh-CN" altLang="en-US" b="1"/>
          </a:p>
        </p:txBody>
      </p:sp>
      <p:grpSp>
        <p:nvGrpSpPr>
          <p:cNvPr id="24647" name="Group 71"/>
          <p:cNvGrpSpPr/>
          <p:nvPr/>
        </p:nvGrpSpPr>
        <p:grpSpPr bwMode="auto">
          <a:xfrm>
            <a:off x="2949575" y="3790950"/>
            <a:ext cx="3302000" cy="457200"/>
            <a:chOff x="1858" y="2340"/>
            <a:chExt cx="2080" cy="288"/>
          </a:xfrm>
        </p:grpSpPr>
        <p:sp>
          <p:nvSpPr>
            <p:cNvPr id="24607" name="Rectangle 31"/>
            <p:cNvSpPr>
              <a:spLocks noChangeArrowheads="1"/>
            </p:cNvSpPr>
            <p:nvPr/>
          </p:nvSpPr>
          <p:spPr bwMode="auto">
            <a:xfrm>
              <a:off x="1858" y="2340"/>
              <a:ext cx="1295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buSzPct val="75000"/>
                <a:buFontTx/>
                <a:buBlip>
                  <a:blip r:embed="rId2"/>
                </a:buBlip>
                <a:defRPr/>
              </a:pPr>
              <a:r>
                <a:rPr lang="en-US" altLang="zh-CN" b="1"/>
                <a:t> </a:t>
              </a:r>
              <a:r>
                <a:rPr lang="zh-CN" altLang="en-US" b="1"/>
                <a:t>存在</a:t>
              </a:r>
              <a:r>
                <a:rPr lang="zh-CN" altLang="en-US" b="1" u="sng">
                  <a:solidFill>
                    <a:schemeClr val="folHlink"/>
                  </a:solidFill>
                  <a:ea typeface="楷体" panose="02010609060101010101" charset="-122"/>
                  <a:cs typeface="楷体" panose="02010609060101010101" charset="-122"/>
                </a:rPr>
                <a:t>势函数</a:t>
              </a:r>
              <a:endParaRPr lang="zh-CN" altLang="en-US" b="1" u="sng">
                <a:solidFill>
                  <a:schemeClr val="folHlink"/>
                </a:solidFill>
                <a:ea typeface="楷体" panose="02010609060101010101" charset="-122"/>
                <a:cs typeface="楷体" panose="02010609060101010101" charset="-122"/>
              </a:endParaRPr>
            </a:p>
          </p:txBody>
        </p:sp>
        <p:graphicFrame>
          <p:nvGraphicFramePr>
            <p:cNvPr id="29738" name="Object 32"/>
            <p:cNvGraphicFramePr/>
            <p:nvPr/>
          </p:nvGraphicFramePr>
          <p:xfrm>
            <a:off x="3098" y="2376"/>
            <a:ext cx="840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8874" name="公式" r:id="rId3" imgW="1333500" imgH="342900" progId="Equation.3">
                    <p:embed/>
                  </p:oleObj>
                </mc:Choice>
                <mc:Fallback>
                  <p:oleObj name="公式" r:id="rId3" imgW="1333500" imgH="342900" progId="Equation.3">
                    <p:embed/>
                    <p:pic>
                      <p:nvPicPr>
                        <p:cNvPr id="0" name="图片 288873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98" y="2376"/>
                          <a:ext cx="840" cy="2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4609" name="Rectangle 33"/>
          <p:cNvSpPr>
            <a:spLocks noChangeArrowheads="1"/>
          </p:cNvSpPr>
          <p:nvPr/>
        </p:nvSpPr>
        <p:spPr bwMode="auto">
          <a:xfrm>
            <a:off x="6356350" y="3771900"/>
            <a:ext cx="1106488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b="1"/>
              <a:t>使得</a:t>
            </a:r>
            <a:endParaRPr lang="zh-CN" altLang="en-US" b="1"/>
          </a:p>
        </p:txBody>
      </p:sp>
      <p:grpSp>
        <p:nvGrpSpPr>
          <p:cNvPr id="24623" name="Group 47"/>
          <p:cNvGrpSpPr/>
          <p:nvPr/>
        </p:nvGrpSpPr>
        <p:grpSpPr bwMode="auto">
          <a:xfrm>
            <a:off x="3870325" y="4475163"/>
            <a:ext cx="3771900" cy="785812"/>
            <a:chOff x="2624" y="2621"/>
            <a:chExt cx="2376" cy="495"/>
          </a:xfrm>
        </p:grpSpPr>
        <p:graphicFrame>
          <p:nvGraphicFramePr>
            <p:cNvPr id="29734" name="Object 35"/>
            <p:cNvGraphicFramePr/>
            <p:nvPr/>
          </p:nvGraphicFramePr>
          <p:xfrm>
            <a:off x="4328" y="2621"/>
            <a:ext cx="672" cy="4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8875" name="公式" r:id="rId5" imgW="1066800" imgH="736600" progId="Equation.3">
                    <p:embed/>
                  </p:oleObj>
                </mc:Choice>
                <mc:Fallback>
                  <p:oleObj name="公式" r:id="rId5" imgW="1066800" imgH="736600" progId="Equation.3">
                    <p:embed/>
                    <p:pic>
                      <p:nvPicPr>
                        <p:cNvPr id="0" name="图片 28887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8" y="2621"/>
                          <a:ext cx="672" cy="4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735" name="Object 36"/>
            <p:cNvGraphicFramePr/>
            <p:nvPr/>
          </p:nvGraphicFramePr>
          <p:xfrm>
            <a:off x="3483" y="2622"/>
            <a:ext cx="680" cy="4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8876" name="公式" r:id="rId7" imgW="1079500" imgH="787400" progId="Equation.3">
                    <p:embed/>
                  </p:oleObj>
                </mc:Choice>
                <mc:Fallback>
                  <p:oleObj name="公式" r:id="rId7" imgW="1079500" imgH="787400" progId="Equation.3">
                    <p:embed/>
                    <p:pic>
                      <p:nvPicPr>
                        <p:cNvPr id="0" name="图片 288875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83" y="2622"/>
                          <a:ext cx="680" cy="49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736" name="Object 37"/>
            <p:cNvGraphicFramePr/>
            <p:nvPr/>
          </p:nvGraphicFramePr>
          <p:xfrm>
            <a:off x="2624" y="2623"/>
            <a:ext cx="680" cy="4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8877" name="公式" r:id="rId9" imgW="1078865" imgH="723900" progId="Equation.3">
                    <p:embed/>
                  </p:oleObj>
                </mc:Choice>
                <mc:Fallback>
                  <p:oleObj name="公式" r:id="rId9" imgW="1078865" imgH="723900" progId="Equation.3">
                    <p:embed/>
                    <p:pic>
                      <p:nvPicPr>
                        <p:cNvPr id="0" name="图片 288876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24" y="2623"/>
                          <a:ext cx="680" cy="4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4651" name="Group 75"/>
          <p:cNvGrpSpPr/>
          <p:nvPr/>
        </p:nvGrpSpPr>
        <p:grpSpPr bwMode="auto">
          <a:xfrm>
            <a:off x="3184525" y="5461000"/>
            <a:ext cx="4792663" cy="784225"/>
            <a:chOff x="2006" y="3392"/>
            <a:chExt cx="3019" cy="494"/>
          </a:xfrm>
        </p:grpSpPr>
        <p:grpSp>
          <p:nvGrpSpPr>
            <p:cNvPr id="29730" name="Group 74"/>
            <p:cNvGrpSpPr/>
            <p:nvPr/>
          </p:nvGrpSpPr>
          <p:grpSpPr bwMode="auto">
            <a:xfrm>
              <a:off x="2313" y="3392"/>
              <a:ext cx="2712" cy="494"/>
              <a:chOff x="2313" y="3392"/>
              <a:chExt cx="2712" cy="494"/>
            </a:xfrm>
          </p:grpSpPr>
          <p:graphicFrame>
            <p:nvGraphicFramePr>
              <p:cNvPr id="29732" name="Object 27"/>
              <p:cNvGraphicFramePr/>
              <p:nvPr/>
            </p:nvGraphicFramePr>
            <p:xfrm>
              <a:off x="2313" y="3392"/>
              <a:ext cx="2712" cy="49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88878" name="公式" r:id="rId11" imgW="4305300" imgH="787400" progId="Equation.3">
                      <p:embed/>
                    </p:oleObj>
                  </mc:Choice>
                  <mc:Fallback>
                    <p:oleObj name="公式" r:id="rId11" imgW="4305300" imgH="787400" progId="Equation.3">
                      <p:embed/>
                      <p:pic>
                        <p:nvPicPr>
                          <p:cNvPr id="0" name="图片 288877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313" y="3392"/>
                            <a:ext cx="2712" cy="49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4604" name="Line 28"/>
              <p:cNvSpPr>
                <a:spLocks noChangeShapeType="1"/>
              </p:cNvSpPr>
              <p:nvPr/>
            </p:nvSpPr>
            <p:spPr bwMode="auto">
              <a:xfrm>
                <a:off x="2369" y="3509"/>
                <a:ext cx="1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tailEnd type="stealth" w="med" len="lg"/>
              </a:ln>
              <a:effectLst/>
            </p:spPr>
            <p:txBody>
              <a:bodyPr wrap="none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sp>
          <p:nvSpPr>
            <p:cNvPr id="24614" name="Rectangle 38"/>
            <p:cNvSpPr>
              <a:spLocks noChangeArrowheads="1"/>
            </p:cNvSpPr>
            <p:nvPr/>
          </p:nvSpPr>
          <p:spPr bwMode="auto">
            <a:xfrm>
              <a:off x="2006" y="3456"/>
              <a:ext cx="556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b="1"/>
                <a:t>即</a:t>
              </a:r>
              <a:endParaRPr lang="zh-CN" altLang="en-US" b="1"/>
            </a:p>
          </p:txBody>
        </p:sp>
      </p:grpSp>
      <p:sp>
        <p:nvSpPr>
          <p:cNvPr id="24616" name="Rectangle 40"/>
          <p:cNvSpPr>
            <a:spLocks noChangeArrowheads="1"/>
          </p:cNvSpPr>
          <p:nvPr/>
        </p:nvSpPr>
        <p:spPr bwMode="auto">
          <a:xfrm>
            <a:off x="1365250" y="2503488"/>
            <a:ext cx="1839913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buSzPct val="85000"/>
              <a:defRPr/>
            </a:pPr>
            <a:r>
              <a:rPr lang="en-US" altLang="zh-CN" b="1">
                <a:solidFill>
                  <a:srgbClr val="0000FF"/>
                </a:solidFill>
                <a:ea typeface="楷体" panose="02010609060101010101" charset="-122"/>
                <a:cs typeface="楷体" panose="02010609060101010101" charset="-122"/>
              </a:rPr>
              <a:t>(1) </a:t>
            </a:r>
            <a:r>
              <a:rPr lang="zh-CN" altLang="en-US" b="1" u="sng">
                <a:solidFill>
                  <a:srgbClr val="0000FF"/>
                </a:solidFill>
                <a:ea typeface="楷体" panose="02010609060101010101" charset="-122"/>
                <a:cs typeface="楷体" panose="02010609060101010101" charset="-122"/>
              </a:rPr>
              <a:t>无旋场</a:t>
            </a:r>
            <a:r>
              <a:rPr lang="en-US" altLang="zh-CN" b="1" u="sng">
                <a:solidFill>
                  <a:srgbClr val="0000FF"/>
                </a:solidFill>
                <a:ea typeface="楷体" panose="02010609060101010101" charset="-122"/>
                <a:cs typeface="楷体" panose="02010609060101010101" charset="-122"/>
              </a:rPr>
              <a:t>    </a:t>
            </a:r>
            <a:endParaRPr lang="en-US" altLang="zh-CN" b="1" u="sng">
              <a:solidFill>
                <a:srgbClr val="0000FF"/>
              </a:solidFill>
              <a:ea typeface="楷体" panose="02010609060101010101" charset="-122"/>
              <a:cs typeface="楷体" panose="02010609060101010101" charset="-122"/>
            </a:endParaRPr>
          </a:p>
        </p:txBody>
      </p:sp>
      <p:grpSp>
        <p:nvGrpSpPr>
          <p:cNvPr id="24621" name="Group 45"/>
          <p:cNvGrpSpPr/>
          <p:nvPr/>
        </p:nvGrpSpPr>
        <p:grpSpPr bwMode="auto">
          <a:xfrm>
            <a:off x="1355725" y="1743075"/>
            <a:ext cx="6772275" cy="457200"/>
            <a:chOff x="854" y="1050"/>
            <a:chExt cx="4266" cy="288"/>
          </a:xfrm>
        </p:grpSpPr>
        <p:sp>
          <p:nvSpPr>
            <p:cNvPr id="24617" name="Rectangle 41"/>
            <p:cNvSpPr>
              <a:spLocks noChangeArrowheads="1"/>
            </p:cNvSpPr>
            <p:nvPr/>
          </p:nvSpPr>
          <p:spPr bwMode="auto">
            <a:xfrm>
              <a:off x="854" y="1050"/>
              <a:ext cx="1296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b="1"/>
                <a:t>设该力场为</a:t>
              </a:r>
              <a:endParaRPr lang="zh-CN" altLang="en-US" b="1"/>
            </a:p>
          </p:txBody>
        </p:sp>
        <p:graphicFrame>
          <p:nvGraphicFramePr>
            <p:cNvPr id="29728" name="Object 42"/>
            <p:cNvGraphicFramePr/>
            <p:nvPr/>
          </p:nvGraphicFramePr>
          <p:xfrm>
            <a:off x="1920" y="1120"/>
            <a:ext cx="3200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8879" name="Equation" r:id="rId13" imgW="5080000" imgH="342900" progId="Equation.DSMT4">
                    <p:embed/>
                  </p:oleObj>
                </mc:Choice>
                <mc:Fallback>
                  <p:oleObj name="Equation" r:id="rId13" imgW="5080000" imgH="342900" progId="Equation.DSMT4">
                    <p:embed/>
                    <p:pic>
                      <p:nvPicPr>
                        <p:cNvPr id="0" name="图片 288878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0" y="1120"/>
                          <a:ext cx="3200" cy="2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619" name="Line 43"/>
            <p:cNvSpPr>
              <a:spLocks noChangeShapeType="1"/>
            </p:cNvSpPr>
            <p:nvPr/>
          </p:nvSpPr>
          <p:spPr bwMode="auto">
            <a:xfrm>
              <a:off x="1968" y="1098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stealth" w="med" len="lg"/>
            </a:ln>
            <a:effectLst/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48" name="Rectangle 11"/>
          <p:cNvSpPr>
            <a:spLocks noChangeArrowheads="1"/>
          </p:cNvSpPr>
          <p:nvPr/>
        </p:nvSpPr>
        <p:spPr bwMode="auto">
          <a:xfrm>
            <a:off x="528638" y="52388"/>
            <a:ext cx="7372350" cy="365125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0" rIns="0" bIns="0" anchor="ctr">
            <a:spAutoFit/>
          </a:bodyPr>
          <a:lstStyle/>
          <a:p>
            <a:pPr fontAlgn="ctr">
              <a:buClr>
                <a:srgbClr val="FF3300"/>
              </a:buClr>
              <a:buFont typeface="Wingdings" panose="05000000000000000000" charset="0"/>
              <a:buNone/>
              <a:defRPr/>
            </a:pPr>
            <a:r>
              <a:rPr lang="en-US" altLang="zh-CN" b="1" dirty="0">
                <a:solidFill>
                  <a:schemeClr val="folHlink"/>
                </a:solidFill>
                <a:ea typeface="华文新魏" panose="02010800040101010101" charset="-122"/>
                <a:cs typeface="Times New Roman" panose="02020703060505090304" charset="0"/>
              </a:rPr>
              <a:t>§2.2  </a:t>
            </a:r>
            <a:r>
              <a:rPr lang="zh-CN" altLang="en-US" dirty="0">
                <a:solidFill>
                  <a:schemeClr val="folHlink"/>
                </a:solidFill>
                <a:latin typeface="Arial" panose="020B0604020202090204" pitchFamily="34" charset="0"/>
                <a:ea typeface="华文新魏" panose="02010800040101010101" charset="-122"/>
                <a:cs typeface="Times New Roman" panose="02020703060505090304" charset="0"/>
              </a:rPr>
              <a:t>解析函数与调和函数的关系</a:t>
            </a:r>
            <a:r>
              <a:rPr lang="en-US" altLang="zh-CN" dirty="0">
                <a:solidFill>
                  <a:schemeClr val="folHlink"/>
                </a:solidFill>
                <a:latin typeface="Arial" panose="020B0604020202090204" pitchFamily="34" charset="0"/>
                <a:ea typeface="华文新魏" panose="02010800040101010101" charset="-122"/>
                <a:cs typeface="Times New Roman" panose="02020703060505090304" charset="0"/>
              </a:rPr>
              <a:t>     </a:t>
            </a:r>
            <a:endParaRPr lang="en-US" altLang="zh-CN" dirty="0">
              <a:solidFill>
                <a:schemeClr val="folHlink"/>
              </a:solidFill>
              <a:ea typeface="华文新魏" panose="02010800040101010101" charset="-122"/>
              <a:cs typeface="Times New Roman" panose="0202070306050509030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4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4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4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4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24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24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24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24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24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24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/>
      <p:bldP spid="24605" grpId="0"/>
      <p:bldP spid="24606" grpId="0"/>
      <p:bldP spid="24609" grpId="0"/>
      <p:bldP spid="2461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1" name="Picture 47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200275" y="32337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22" name="Picture 48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32321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23" name="Picture 49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2450" y="32337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24" name="Picture 50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32321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25" name="Picture 51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2226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26" name="Picture 52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2210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27" name="Picture 59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50228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28" name="Picture 60" descr="xsf"/>
          <p:cNvPicPr preferRelativeResize="0"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50212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29" name="Picture 61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50228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30" name="Picture 62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50212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31" name="Picture 63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50323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32" name="Picture 64" descr="xsf"/>
          <p:cNvPicPr preferRelativeResize="0"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50307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33" name="Picture 66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2026" name="Group 42"/>
          <p:cNvGrpSpPr/>
          <p:nvPr/>
        </p:nvGrpSpPr>
        <p:grpSpPr bwMode="auto">
          <a:xfrm>
            <a:off x="3043238" y="2393950"/>
            <a:ext cx="4305300" cy="784225"/>
            <a:chOff x="2133" y="1472"/>
            <a:chExt cx="2712" cy="494"/>
          </a:xfrm>
        </p:grpSpPr>
        <p:graphicFrame>
          <p:nvGraphicFramePr>
            <p:cNvPr id="30759" name="Object 9"/>
            <p:cNvGraphicFramePr/>
            <p:nvPr/>
          </p:nvGraphicFramePr>
          <p:xfrm>
            <a:off x="2133" y="1472"/>
            <a:ext cx="2712" cy="4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9898" name="公式" r:id="rId3" imgW="4305300" imgH="787400" progId="Equation.3">
                    <p:embed/>
                  </p:oleObj>
                </mc:Choice>
                <mc:Fallback>
                  <p:oleObj name="公式" r:id="rId3" imgW="4305300" imgH="787400" progId="Equation.3">
                    <p:embed/>
                    <p:pic>
                      <p:nvPicPr>
                        <p:cNvPr id="0" name="图片 289897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33" y="1472"/>
                          <a:ext cx="2712" cy="49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994" name="Line 10"/>
            <p:cNvSpPr>
              <a:spLocks noChangeShapeType="1"/>
            </p:cNvSpPr>
            <p:nvPr/>
          </p:nvSpPr>
          <p:spPr bwMode="auto">
            <a:xfrm>
              <a:off x="2177" y="1589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stealth" w="med" len="lg"/>
            </a:ln>
            <a:effectLst/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42004" name="Rectangle 20"/>
          <p:cNvSpPr>
            <a:spLocks noChangeArrowheads="1"/>
          </p:cNvSpPr>
          <p:nvPr/>
        </p:nvSpPr>
        <p:spPr bwMode="auto">
          <a:xfrm>
            <a:off x="1363663" y="3562350"/>
            <a:ext cx="17272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b="1">
                <a:solidFill>
                  <a:srgbClr val="0000FF"/>
                </a:solidFill>
                <a:ea typeface="楷体_GB2312" charset="0"/>
                <a:cs typeface="楷体_GB2312" charset="0"/>
              </a:rPr>
              <a:t>(2) </a:t>
            </a:r>
            <a:r>
              <a:rPr lang="zh-CN" altLang="en-US" b="1" u="sng">
                <a:solidFill>
                  <a:srgbClr val="0000FF"/>
                </a:solidFill>
                <a:ea typeface="楷体" panose="02010609060101010101" charset="-122"/>
                <a:cs typeface="楷体" panose="02010609060101010101" charset="-122"/>
              </a:rPr>
              <a:t>无源场</a:t>
            </a:r>
            <a:r>
              <a:rPr lang="en-US" altLang="zh-CN" b="1" u="sng">
                <a:solidFill>
                  <a:srgbClr val="0000FF"/>
                </a:solidFill>
                <a:ea typeface="楷体_GB2312" charset="0"/>
                <a:cs typeface="楷体_GB2312" charset="0"/>
              </a:rPr>
              <a:t>  </a:t>
            </a:r>
            <a:endParaRPr lang="en-US" altLang="zh-CN" b="1" u="sng">
              <a:solidFill>
                <a:srgbClr val="0000FF"/>
              </a:solidFill>
              <a:ea typeface="楷体_GB2312" charset="0"/>
              <a:cs typeface="楷体_GB2312" charset="0"/>
            </a:endParaRPr>
          </a:p>
        </p:txBody>
      </p:sp>
      <p:sp>
        <p:nvSpPr>
          <p:cNvPr id="42005" name="Rectangle 21"/>
          <p:cNvSpPr>
            <a:spLocks noChangeArrowheads="1"/>
          </p:cNvSpPr>
          <p:nvPr/>
        </p:nvSpPr>
        <p:spPr bwMode="auto">
          <a:xfrm>
            <a:off x="2946400" y="3562350"/>
            <a:ext cx="244792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buSzPct val="75000"/>
              <a:buFontTx/>
              <a:buBlip>
                <a:blip r:embed="rId5"/>
              </a:buBlip>
              <a:defRPr/>
            </a:pPr>
            <a:r>
              <a:rPr lang="en-US" altLang="zh-CN" b="1"/>
              <a:t> </a:t>
            </a:r>
            <a:r>
              <a:rPr lang="zh-CN" altLang="en-US" b="1" u="sng">
                <a:solidFill>
                  <a:srgbClr val="009900"/>
                </a:solidFill>
                <a:ea typeface="楷体" panose="02010609060101010101" charset="-122"/>
                <a:cs typeface="楷体" panose="02010609060101010101" charset="-122"/>
              </a:rPr>
              <a:t>散度为零</a:t>
            </a:r>
            <a:r>
              <a:rPr lang="zh-CN" altLang="en-US" b="1"/>
              <a:t>，</a:t>
            </a:r>
            <a:r>
              <a:rPr lang="en-US" altLang="zh-CN" b="1"/>
              <a:t>   </a:t>
            </a:r>
            <a:endParaRPr lang="en-US" altLang="zh-CN" b="1"/>
          </a:p>
        </p:txBody>
      </p:sp>
      <p:graphicFrame>
        <p:nvGraphicFramePr>
          <p:cNvPr id="42006" name="Object 22"/>
          <p:cNvGraphicFramePr/>
          <p:nvPr/>
        </p:nvGraphicFramePr>
        <p:xfrm>
          <a:off x="5757863" y="4408488"/>
          <a:ext cx="2703512" cy="862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899" name="公式" r:id="rId6" imgW="2705100" imgH="863600" progId="Equation.3">
                  <p:embed/>
                </p:oleObj>
              </mc:Choice>
              <mc:Fallback>
                <p:oleObj name="公式" r:id="rId6" imgW="2705100" imgH="863600" progId="Equation.3">
                  <p:embed/>
                  <p:pic>
                    <p:nvPicPr>
                      <p:cNvPr id="0" name="图片 289898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57863" y="4408488"/>
                        <a:ext cx="2703512" cy="862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009" name="Rectangle 25"/>
          <p:cNvSpPr>
            <a:spLocks noChangeArrowheads="1"/>
          </p:cNvSpPr>
          <p:nvPr/>
        </p:nvSpPr>
        <p:spPr bwMode="auto">
          <a:xfrm>
            <a:off x="1347788" y="4638675"/>
            <a:ext cx="2300287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buSzPct val="90000"/>
              <a:defRPr/>
            </a:pPr>
            <a:r>
              <a:rPr lang="en-US" altLang="zh-CN" b="1">
                <a:solidFill>
                  <a:srgbClr val="0000FF"/>
                </a:solidFill>
                <a:ea typeface="楷体" panose="02010609060101010101" charset="-122"/>
                <a:cs typeface="楷体" panose="02010609060101010101" charset="-122"/>
              </a:rPr>
              <a:t>(3) </a:t>
            </a:r>
            <a:r>
              <a:rPr lang="zh-CN" altLang="en-US" b="1" u="sng">
                <a:solidFill>
                  <a:srgbClr val="0000FF"/>
                </a:solidFill>
                <a:ea typeface="楷体" panose="02010609060101010101" charset="-122"/>
                <a:cs typeface="楷体" panose="02010609060101010101" charset="-122"/>
              </a:rPr>
              <a:t>无旋无源场</a:t>
            </a:r>
            <a:r>
              <a:rPr lang="en-US" altLang="zh-CN" b="1"/>
              <a:t>  </a:t>
            </a:r>
            <a:endParaRPr lang="en-US" altLang="zh-CN" b="1"/>
          </a:p>
        </p:txBody>
      </p:sp>
      <p:grpSp>
        <p:nvGrpSpPr>
          <p:cNvPr id="42090" name="Group 106"/>
          <p:cNvGrpSpPr/>
          <p:nvPr/>
        </p:nvGrpSpPr>
        <p:grpSpPr bwMode="auto">
          <a:xfrm>
            <a:off x="1792288" y="5445125"/>
            <a:ext cx="6035675" cy="862013"/>
            <a:chOff x="1129" y="3430"/>
            <a:chExt cx="3802" cy="543"/>
          </a:xfrm>
        </p:grpSpPr>
        <p:graphicFrame>
          <p:nvGraphicFramePr>
            <p:cNvPr id="30757" name="Object 27"/>
            <p:cNvGraphicFramePr/>
            <p:nvPr/>
          </p:nvGraphicFramePr>
          <p:xfrm>
            <a:off x="3723" y="3430"/>
            <a:ext cx="1208" cy="5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9900" name="公式" r:id="rId8" imgW="1917065" imgH="862965" progId="Equation.3">
                    <p:embed/>
                  </p:oleObj>
                </mc:Choice>
                <mc:Fallback>
                  <p:oleObj name="公式" r:id="rId8" imgW="1917065" imgH="862965" progId="Equation.3">
                    <p:embed/>
                    <p:pic>
                      <p:nvPicPr>
                        <p:cNvPr id="0" name="图片 289899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23" y="3430"/>
                          <a:ext cx="1208" cy="5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2012" name="Rectangle 28"/>
            <p:cNvSpPr>
              <a:spLocks noChangeArrowheads="1"/>
            </p:cNvSpPr>
            <p:nvPr/>
          </p:nvSpPr>
          <p:spPr bwMode="auto">
            <a:xfrm>
              <a:off x="1129" y="3570"/>
              <a:ext cx="2688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buSzPct val="85000"/>
                <a:buFontTx/>
                <a:buBlip>
                  <a:blip r:embed="rId10"/>
                </a:buBlip>
                <a:defRPr/>
              </a:pPr>
              <a:r>
                <a:rPr lang="en-US" altLang="zh-CN" b="1">
                  <a:solidFill>
                    <a:schemeClr val="hlink"/>
                  </a:solidFill>
                  <a:ea typeface="楷体" panose="02010609060101010101" charset="-122"/>
                  <a:cs typeface="楷体" panose="02010609060101010101" charset="-122"/>
                </a:rPr>
                <a:t> </a:t>
              </a:r>
              <a:r>
                <a:rPr lang="zh-CN" altLang="en-US" b="1">
                  <a:solidFill>
                    <a:schemeClr val="hlink"/>
                  </a:solidFill>
                  <a:ea typeface="楷体" panose="02010609060101010101" charset="-122"/>
                  <a:cs typeface="楷体" panose="02010609060101010101" charset="-122"/>
                </a:rPr>
                <a:t>特别地，对于平面力场，有</a:t>
              </a:r>
              <a:r>
                <a:rPr lang="en-US" altLang="zh-CN" b="1">
                  <a:solidFill>
                    <a:schemeClr val="hlink"/>
                  </a:solidFill>
                  <a:ea typeface="楷体" panose="02010609060101010101" charset="-122"/>
                  <a:cs typeface="楷体" panose="02010609060101010101" charset="-122"/>
                </a:rPr>
                <a:t>  </a:t>
              </a:r>
              <a:endParaRPr lang="en-US" altLang="zh-CN" b="1">
                <a:solidFill>
                  <a:schemeClr val="hlink"/>
                </a:solidFill>
                <a:ea typeface="楷体" panose="02010609060101010101" charset="-122"/>
                <a:cs typeface="楷体" panose="02010609060101010101" charset="-122"/>
              </a:endParaRPr>
            </a:p>
          </p:txBody>
        </p:sp>
      </p:grpSp>
      <p:grpSp>
        <p:nvGrpSpPr>
          <p:cNvPr id="42087" name="Group 103"/>
          <p:cNvGrpSpPr/>
          <p:nvPr/>
        </p:nvGrpSpPr>
        <p:grpSpPr bwMode="auto">
          <a:xfrm>
            <a:off x="4714875" y="3411538"/>
            <a:ext cx="2847975" cy="784225"/>
            <a:chOff x="2970" y="2101"/>
            <a:chExt cx="1794" cy="494"/>
          </a:xfrm>
        </p:grpSpPr>
        <p:graphicFrame>
          <p:nvGraphicFramePr>
            <p:cNvPr id="30755" name="Object 23"/>
            <p:cNvGraphicFramePr/>
            <p:nvPr/>
          </p:nvGraphicFramePr>
          <p:xfrm>
            <a:off x="3292" y="2101"/>
            <a:ext cx="1472" cy="4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9901" name="公式" r:id="rId11" imgW="2336800" imgH="787400" progId="Equation.3">
                    <p:embed/>
                  </p:oleObj>
                </mc:Choice>
                <mc:Fallback>
                  <p:oleObj name="公式" r:id="rId11" imgW="2336800" imgH="787400" progId="Equation.3">
                    <p:embed/>
                    <p:pic>
                      <p:nvPicPr>
                        <p:cNvPr id="0" name="图片 289900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92" y="2101"/>
                          <a:ext cx="1472" cy="49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2018" name="Rectangle 34"/>
            <p:cNvSpPr>
              <a:spLocks noChangeArrowheads="1"/>
            </p:cNvSpPr>
            <p:nvPr/>
          </p:nvSpPr>
          <p:spPr bwMode="auto">
            <a:xfrm>
              <a:off x="2970" y="2194"/>
              <a:ext cx="536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b="1"/>
                <a:t>即</a:t>
              </a:r>
              <a:r>
                <a:rPr lang="en-US" altLang="zh-CN" b="1"/>
                <a:t>  </a:t>
              </a:r>
              <a:endParaRPr lang="en-US" altLang="zh-CN" b="1"/>
            </a:p>
          </p:txBody>
        </p:sp>
      </p:grpSp>
      <p:pic>
        <p:nvPicPr>
          <p:cNvPr id="30741" name="Picture 67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5980113"/>
            <a:ext cx="219075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42060" name="Rectangle 76"/>
          <p:cNvSpPr>
            <a:spLocks noChangeArrowheads="1"/>
          </p:cNvSpPr>
          <p:nvPr/>
        </p:nvSpPr>
        <p:spPr bwMode="auto">
          <a:xfrm>
            <a:off x="528638" y="569913"/>
            <a:ext cx="2592387" cy="519112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 b="1">
                <a:solidFill>
                  <a:srgbClr val="000099"/>
                </a:solidFill>
              </a:rPr>
              <a:t>一、调和函数</a:t>
            </a:r>
            <a:endParaRPr lang="zh-CN" altLang="en-US" sz="2800" b="1">
              <a:solidFill>
                <a:srgbClr val="000099"/>
              </a:solidFill>
            </a:endParaRPr>
          </a:p>
        </p:txBody>
      </p:sp>
      <p:grpSp>
        <p:nvGrpSpPr>
          <p:cNvPr id="30743" name="Group 77"/>
          <p:cNvGrpSpPr/>
          <p:nvPr/>
        </p:nvGrpSpPr>
        <p:grpSpPr bwMode="auto">
          <a:xfrm>
            <a:off x="533400" y="1200150"/>
            <a:ext cx="8610600" cy="466725"/>
            <a:chOff x="336" y="708"/>
            <a:chExt cx="5424" cy="294"/>
          </a:xfrm>
        </p:grpSpPr>
        <p:sp>
          <p:nvSpPr>
            <p:cNvPr id="42062" name="Rectangle 78"/>
            <p:cNvSpPr>
              <a:spLocks noChangeArrowheads="1"/>
            </p:cNvSpPr>
            <p:nvPr/>
          </p:nvSpPr>
          <p:spPr bwMode="auto">
            <a:xfrm>
              <a:off x="852" y="708"/>
              <a:ext cx="4908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b="1">
                  <a:solidFill>
                    <a:srgbClr val="006600"/>
                  </a:solidFill>
                  <a:ea typeface="楷体" panose="02010609060101010101" charset="-122"/>
                  <a:cs typeface="楷体" panose="02010609060101010101" charset="-122"/>
                </a:rPr>
                <a:t>考察三维空间中</a:t>
              </a:r>
              <a:r>
                <a:rPr lang="zh-CN" altLang="en-US" b="1" u="sng">
                  <a:solidFill>
                    <a:srgbClr val="CC0000"/>
                  </a:solidFill>
                  <a:ea typeface="楷体" panose="02010609060101010101" charset="-122"/>
                  <a:cs typeface="楷体" panose="02010609060101010101" charset="-122"/>
                </a:rPr>
                <a:t>无旋无源</a:t>
              </a:r>
              <a:r>
                <a:rPr lang="zh-CN" altLang="en-US" b="1">
                  <a:solidFill>
                    <a:srgbClr val="006600"/>
                  </a:solidFill>
                  <a:ea typeface="楷体" panose="02010609060101010101" charset="-122"/>
                  <a:cs typeface="楷体" panose="02010609060101010101" charset="-122"/>
                </a:rPr>
                <a:t>力场</a:t>
              </a:r>
              <a:r>
                <a:rPr lang="en-US" altLang="zh-CN" b="1">
                  <a:solidFill>
                    <a:srgbClr val="006600"/>
                  </a:solidFill>
                  <a:latin typeface="宋体" panose="02010600030101010101" charset="-122"/>
                </a:rPr>
                <a:t>(</a:t>
              </a:r>
              <a:r>
                <a:rPr lang="zh-CN" altLang="en-US" b="1">
                  <a:solidFill>
                    <a:srgbClr val="006600"/>
                  </a:solidFill>
                  <a:ea typeface="楷体" panose="02010609060101010101" charset="-122"/>
                  <a:cs typeface="楷体" panose="02010609060101010101" charset="-122"/>
                </a:rPr>
                <a:t>或流速场</a:t>
              </a:r>
              <a:r>
                <a:rPr lang="en-US" altLang="zh-CN" b="1">
                  <a:solidFill>
                    <a:srgbClr val="006600"/>
                  </a:solidFill>
                  <a:latin typeface="宋体" panose="02010600030101010101" charset="-122"/>
                </a:rPr>
                <a:t>)</a:t>
              </a:r>
              <a:r>
                <a:rPr lang="zh-CN" altLang="en-US" b="1">
                  <a:solidFill>
                    <a:srgbClr val="006600"/>
                  </a:solidFill>
                  <a:ea typeface="楷体" panose="02010609060101010101" charset="-122"/>
                  <a:cs typeface="楷体" panose="02010609060101010101" charset="-122"/>
                </a:rPr>
                <a:t>的势函数。</a:t>
              </a:r>
              <a:r>
                <a:rPr lang="en-US" altLang="zh-CN">
                  <a:solidFill>
                    <a:srgbClr val="006600"/>
                  </a:solidFill>
                  <a:ea typeface="楷体_GB2312" charset="0"/>
                  <a:cs typeface="楷体_GB2312" charset="0"/>
                </a:rPr>
                <a:t> </a:t>
              </a:r>
              <a:endParaRPr lang="en-US" altLang="zh-CN">
                <a:solidFill>
                  <a:srgbClr val="006600"/>
                </a:solidFill>
                <a:ea typeface="楷体_GB2312" charset="0"/>
                <a:cs typeface="楷体_GB2312" charset="0"/>
              </a:endParaRPr>
            </a:p>
          </p:txBody>
        </p:sp>
        <p:sp>
          <p:nvSpPr>
            <p:cNvPr id="42063" name="Rectangle 79"/>
            <p:cNvSpPr>
              <a:spLocks noChangeArrowheads="1"/>
            </p:cNvSpPr>
            <p:nvPr/>
          </p:nvSpPr>
          <p:spPr bwMode="auto">
            <a:xfrm>
              <a:off x="336" y="714"/>
              <a:ext cx="710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b="1">
                  <a:solidFill>
                    <a:srgbClr val="0000FF"/>
                  </a:solidFill>
                </a:rPr>
                <a:t>引例</a:t>
              </a:r>
              <a:r>
                <a:rPr lang="en-US" altLang="zh-CN" b="1">
                  <a:solidFill>
                    <a:srgbClr val="0000FF"/>
                  </a:solidFill>
                </a:rPr>
                <a:t>  </a:t>
              </a:r>
              <a:endParaRPr lang="en-US" altLang="zh-CN" b="1">
                <a:solidFill>
                  <a:srgbClr val="0000FF"/>
                </a:solidFill>
              </a:endParaRPr>
            </a:p>
          </p:txBody>
        </p:sp>
      </p:grpSp>
      <p:sp>
        <p:nvSpPr>
          <p:cNvPr id="42064" name="Rectangle 80"/>
          <p:cNvSpPr>
            <a:spLocks noChangeArrowheads="1"/>
          </p:cNvSpPr>
          <p:nvPr/>
        </p:nvSpPr>
        <p:spPr bwMode="auto">
          <a:xfrm>
            <a:off x="1365250" y="2503488"/>
            <a:ext cx="1839913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buSzPct val="85000"/>
              <a:defRPr/>
            </a:pPr>
            <a:r>
              <a:rPr lang="en-US" altLang="zh-CN" b="1">
                <a:solidFill>
                  <a:srgbClr val="0000FF"/>
                </a:solidFill>
                <a:ea typeface="楷体" panose="02010609060101010101" charset="-122"/>
                <a:cs typeface="楷体" panose="02010609060101010101" charset="-122"/>
              </a:rPr>
              <a:t>(1) </a:t>
            </a:r>
            <a:r>
              <a:rPr lang="zh-CN" altLang="en-US" b="1" u="sng">
                <a:solidFill>
                  <a:srgbClr val="0000FF"/>
                </a:solidFill>
                <a:ea typeface="楷体" panose="02010609060101010101" charset="-122"/>
                <a:cs typeface="楷体" panose="02010609060101010101" charset="-122"/>
              </a:rPr>
              <a:t>无旋场</a:t>
            </a:r>
            <a:r>
              <a:rPr lang="en-US" altLang="zh-CN" b="1" u="sng">
                <a:solidFill>
                  <a:srgbClr val="0000FF"/>
                </a:solidFill>
                <a:ea typeface="楷体" panose="02010609060101010101" charset="-122"/>
                <a:cs typeface="楷体" panose="02010609060101010101" charset="-122"/>
              </a:rPr>
              <a:t>    </a:t>
            </a:r>
            <a:endParaRPr lang="en-US" altLang="zh-CN" b="1" u="sng">
              <a:solidFill>
                <a:srgbClr val="0000FF"/>
              </a:solidFill>
              <a:ea typeface="楷体" panose="02010609060101010101" charset="-122"/>
              <a:cs typeface="楷体" panose="02010609060101010101" charset="-122"/>
            </a:endParaRPr>
          </a:p>
        </p:txBody>
      </p:sp>
      <p:grpSp>
        <p:nvGrpSpPr>
          <p:cNvPr id="30745" name="Group 81"/>
          <p:cNvGrpSpPr/>
          <p:nvPr/>
        </p:nvGrpSpPr>
        <p:grpSpPr bwMode="auto">
          <a:xfrm>
            <a:off x="1355725" y="1743075"/>
            <a:ext cx="6772275" cy="457200"/>
            <a:chOff x="854" y="1050"/>
            <a:chExt cx="4266" cy="288"/>
          </a:xfrm>
        </p:grpSpPr>
        <p:sp>
          <p:nvSpPr>
            <p:cNvPr id="42066" name="Rectangle 82"/>
            <p:cNvSpPr>
              <a:spLocks noChangeArrowheads="1"/>
            </p:cNvSpPr>
            <p:nvPr/>
          </p:nvSpPr>
          <p:spPr bwMode="auto">
            <a:xfrm>
              <a:off x="854" y="1050"/>
              <a:ext cx="1296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b="1"/>
                <a:t>设该力场为</a:t>
              </a:r>
              <a:endParaRPr lang="zh-CN" altLang="en-US" b="1"/>
            </a:p>
          </p:txBody>
        </p:sp>
        <p:graphicFrame>
          <p:nvGraphicFramePr>
            <p:cNvPr id="30751" name="Object 83"/>
            <p:cNvGraphicFramePr/>
            <p:nvPr/>
          </p:nvGraphicFramePr>
          <p:xfrm>
            <a:off x="1920" y="1120"/>
            <a:ext cx="3200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9902" name="公式" r:id="rId13" imgW="5080000" imgH="342900" progId="Equation.3">
                    <p:embed/>
                  </p:oleObj>
                </mc:Choice>
                <mc:Fallback>
                  <p:oleObj name="公式" r:id="rId13" imgW="5080000" imgH="342900" progId="Equation.3">
                    <p:embed/>
                    <p:pic>
                      <p:nvPicPr>
                        <p:cNvPr id="0" name="图片 289901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0" y="1120"/>
                          <a:ext cx="3200" cy="2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2068" name="Line 84"/>
            <p:cNvSpPr>
              <a:spLocks noChangeShapeType="1"/>
            </p:cNvSpPr>
            <p:nvPr/>
          </p:nvSpPr>
          <p:spPr bwMode="auto">
            <a:xfrm>
              <a:off x="1968" y="1098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stealth" w="med" len="lg"/>
            </a:ln>
            <a:effectLst/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42088" name="Group 104"/>
          <p:cNvGrpSpPr/>
          <p:nvPr/>
        </p:nvGrpSpPr>
        <p:grpSpPr bwMode="auto">
          <a:xfrm>
            <a:off x="3627438" y="4638675"/>
            <a:ext cx="2249487" cy="457200"/>
            <a:chOff x="2285" y="2874"/>
            <a:chExt cx="1417" cy="288"/>
          </a:xfrm>
        </p:grpSpPr>
        <p:sp>
          <p:nvSpPr>
            <p:cNvPr id="42086" name="Rectangle 102"/>
            <p:cNvSpPr>
              <a:spLocks noChangeArrowheads="1"/>
            </p:cNvSpPr>
            <p:nvPr/>
          </p:nvSpPr>
          <p:spPr bwMode="auto">
            <a:xfrm>
              <a:off x="2285" y="2874"/>
              <a:ext cx="1417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buSzPct val="90000"/>
                <a:defRPr/>
              </a:pPr>
              <a:r>
                <a:rPr lang="zh-CN" altLang="en-US" b="1" u="sng">
                  <a:solidFill>
                    <a:srgbClr val="A50021"/>
                  </a:solidFill>
                  <a:ea typeface="楷体" panose="02010609060101010101" charset="-122"/>
                  <a:cs typeface="楷体" panose="02010609060101010101" charset="-122"/>
                </a:rPr>
                <a:t>势函数</a:t>
              </a:r>
              <a:r>
                <a:rPr lang="en-US" altLang="zh-CN" b="1" u="sng">
                  <a:solidFill>
                    <a:srgbClr val="A50021"/>
                  </a:solidFill>
                </a:rPr>
                <a:t>    </a:t>
              </a:r>
              <a:r>
                <a:rPr lang="en-US" altLang="zh-CN" sz="800" b="1" u="sng">
                  <a:solidFill>
                    <a:srgbClr val="A50021"/>
                  </a:solidFill>
                </a:rPr>
                <a:t> </a:t>
              </a:r>
              <a:r>
                <a:rPr lang="en-US" altLang="zh-CN" sz="1600" b="1">
                  <a:solidFill>
                    <a:srgbClr val="A50021"/>
                  </a:solidFill>
                </a:rPr>
                <a:t> </a:t>
              </a:r>
              <a:r>
                <a:rPr lang="zh-CN" altLang="en-US" b="1"/>
                <a:t>满足</a:t>
              </a:r>
              <a:r>
                <a:rPr lang="en-US" altLang="zh-CN"/>
                <a:t>  </a:t>
              </a:r>
              <a:endParaRPr lang="en-US" altLang="zh-CN"/>
            </a:p>
          </p:txBody>
        </p:sp>
        <p:graphicFrame>
          <p:nvGraphicFramePr>
            <p:cNvPr id="30749" name="Object 26"/>
            <p:cNvGraphicFramePr/>
            <p:nvPr/>
          </p:nvGraphicFramePr>
          <p:xfrm>
            <a:off x="2959" y="2939"/>
            <a:ext cx="144" cy="1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9903" name="Equation" r:id="rId15" imgW="228600" imgH="266700" progId="Equation.DSMT4">
                    <p:embed/>
                  </p:oleObj>
                </mc:Choice>
                <mc:Fallback>
                  <p:oleObj name="Equation" r:id="rId15" imgW="228600" imgH="266700" progId="Equation.DSMT4">
                    <p:embed/>
                    <p:pic>
                      <p:nvPicPr>
                        <p:cNvPr id="0" name="图片 289902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59" y="2939"/>
                          <a:ext cx="144" cy="1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1" name="Rectangle 11"/>
          <p:cNvSpPr>
            <a:spLocks noChangeArrowheads="1"/>
          </p:cNvSpPr>
          <p:nvPr/>
        </p:nvSpPr>
        <p:spPr bwMode="auto">
          <a:xfrm>
            <a:off x="528638" y="65088"/>
            <a:ext cx="7372350" cy="365125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0" rIns="0" bIns="0" anchor="ctr">
            <a:spAutoFit/>
          </a:bodyPr>
          <a:lstStyle/>
          <a:p>
            <a:pPr fontAlgn="ctr">
              <a:buClr>
                <a:srgbClr val="FF3300"/>
              </a:buClr>
              <a:buFont typeface="Wingdings" panose="05000000000000000000" charset="0"/>
              <a:buNone/>
              <a:defRPr/>
            </a:pPr>
            <a:r>
              <a:rPr lang="en-US" altLang="zh-CN" b="1" dirty="0">
                <a:solidFill>
                  <a:schemeClr val="folHlink"/>
                </a:solidFill>
                <a:ea typeface="华文新魏" panose="02010800040101010101" charset="-122"/>
                <a:cs typeface="Times New Roman" panose="02020703060505090304" charset="0"/>
              </a:rPr>
              <a:t>§2.2  </a:t>
            </a:r>
            <a:r>
              <a:rPr lang="zh-CN" altLang="en-US" dirty="0">
                <a:solidFill>
                  <a:schemeClr val="folHlink"/>
                </a:solidFill>
                <a:latin typeface="Arial" panose="020B0604020202090204" pitchFamily="34" charset="0"/>
                <a:ea typeface="华文新魏" panose="02010800040101010101" charset="-122"/>
                <a:cs typeface="Times New Roman" panose="02020703060505090304" charset="0"/>
              </a:rPr>
              <a:t>解析函数与调和函数的关系</a:t>
            </a:r>
            <a:r>
              <a:rPr lang="en-US" altLang="zh-CN" dirty="0">
                <a:solidFill>
                  <a:schemeClr val="folHlink"/>
                </a:solidFill>
                <a:latin typeface="Arial" panose="020B0604020202090204" pitchFamily="34" charset="0"/>
                <a:ea typeface="华文新魏" panose="02010800040101010101" charset="-122"/>
                <a:cs typeface="Times New Roman" panose="02020703060505090304" charset="0"/>
              </a:rPr>
              <a:t>     </a:t>
            </a:r>
            <a:endParaRPr lang="en-US" altLang="zh-CN" dirty="0">
              <a:solidFill>
                <a:schemeClr val="folHlink"/>
              </a:solidFill>
              <a:ea typeface="华文新魏" panose="02010800040101010101" charset="-122"/>
              <a:cs typeface="Times New Roman" panose="0202070306050509030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875 0.44745 L 8.33333E-7 1.11111E-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42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38" y="-223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42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42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42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42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42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42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42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004" grpId="0"/>
      <p:bldP spid="42005" grpId="0"/>
      <p:bldP spid="42009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5" name="Picture 20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200275" y="32337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46" name="Picture 21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32321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47" name="Picture 22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2450" y="32337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48" name="Picture 23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32321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49" name="Picture 24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2226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50" name="Picture 25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2210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51" name="Picture 26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17938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52" name="Picture 27" descr="xsf"/>
          <p:cNvPicPr>
            <a:picLocks noChangeAspect="1" noChangeArrowheads="1"/>
          </p:cNvPicPr>
          <p:nvPr/>
        </p:nvPicPr>
        <p:blipFill>
          <a:blip r:embed="rId1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17922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53" name="Picture 28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17938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54" name="Picture 29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17922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55" name="Picture 30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17938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56" name="Picture 31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17922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57" name="Picture 32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50228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58" name="Picture 33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50212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59" name="Picture 34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50228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60" name="Picture 35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50212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61" name="Picture 36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50323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62" name="Picture 37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50307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63" name="Picture 38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4953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64" name="Picture 39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39939" name="Rectangle 3"/>
          <p:cNvSpPr>
            <a:spLocks noChangeArrowheads="1"/>
          </p:cNvSpPr>
          <p:nvPr/>
        </p:nvSpPr>
        <p:spPr bwMode="auto">
          <a:xfrm>
            <a:off x="528638" y="569913"/>
            <a:ext cx="2836862" cy="519112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 b="1">
                <a:solidFill>
                  <a:srgbClr val="000099"/>
                </a:solidFill>
              </a:rPr>
              <a:t>一、调和函数</a:t>
            </a:r>
            <a:endParaRPr lang="zh-CN" altLang="en-US" sz="2800" b="1">
              <a:solidFill>
                <a:srgbClr val="000099"/>
              </a:solidFill>
            </a:endParaRPr>
          </a:p>
        </p:txBody>
      </p:sp>
      <p:graphicFrame>
        <p:nvGraphicFramePr>
          <p:cNvPr id="39941" name="Object 5"/>
          <p:cNvGraphicFramePr/>
          <p:nvPr/>
        </p:nvGraphicFramePr>
        <p:xfrm>
          <a:off x="3249613" y="2390775"/>
          <a:ext cx="2143125" cy="862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922" name="公式" r:id="rId3" imgW="2145665" imgH="862965" progId="Equation.3">
                  <p:embed/>
                </p:oleObj>
              </mc:Choice>
              <mc:Fallback>
                <p:oleObj name="公式" r:id="rId3" imgW="2145665" imgH="862965" progId="Equation.3">
                  <p:embed/>
                  <p:pic>
                    <p:nvPicPr>
                      <p:cNvPr id="0" name="图片 290921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9613" y="2390775"/>
                        <a:ext cx="2143125" cy="862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9954" name="Group 18"/>
          <p:cNvGrpSpPr/>
          <p:nvPr/>
        </p:nvGrpSpPr>
        <p:grpSpPr bwMode="auto">
          <a:xfrm>
            <a:off x="1276350" y="3381375"/>
            <a:ext cx="5953125" cy="457200"/>
            <a:chOff x="804" y="2070"/>
            <a:chExt cx="3750" cy="288"/>
          </a:xfrm>
        </p:grpSpPr>
        <p:sp>
          <p:nvSpPr>
            <p:cNvPr id="39938" name="Rectangle 2"/>
            <p:cNvSpPr>
              <a:spLocks noChangeArrowheads="1"/>
            </p:cNvSpPr>
            <p:nvPr/>
          </p:nvSpPr>
          <p:spPr bwMode="auto">
            <a:xfrm>
              <a:off x="804" y="2070"/>
              <a:ext cx="3750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b="1"/>
                <a:t>则称</a:t>
              </a:r>
              <a:r>
                <a:rPr lang="en-US" altLang="zh-CN" b="1"/>
                <a:t>              </a:t>
              </a:r>
              <a:r>
                <a:rPr lang="zh-CN" altLang="en-US" b="1"/>
                <a:t>为区域</a:t>
              </a:r>
              <a:r>
                <a:rPr lang="en-US" altLang="zh-CN" b="1" baseline="-25000"/>
                <a:t> </a:t>
              </a:r>
              <a:r>
                <a:rPr lang="en-US" altLang="zh-CN" b="1" i="1"/>
                <a:t>D</a:t>
              </a:r>
              <a:r>
                <a:rPr lang="en-US" altLang="zh-CN" b="1" baseline="-25000"/>
                <a:t> </a:t>
              </a:r>
              <a:r>
                <a:rPr lang="zh-CN" altLang="en-US" b="1"/>
                <a:t>内的</a:t>
              </a:r>
              <a:r>
                <a:rPr lang="zh-CN" altLang="en-US" b="1" u="sng">
                  <a:solidFill>
                    <a:schemeClr val="folHlink"/>
                  </a:solidFill>
                  <a:ea typeface="楷体" panose="02010609060101010101" charset="-122"/>
                  <a:cs typeface="楷体" panose="02010609060101010101" charset="-122"/>
                </a:rPr>
                <a:t>调和函数</a:t>
              </a:r>
              <a:r>
                <a:rPr lang="zh-CN" altLang="en-US" b="1"/>
                <a:t>。</a:t>
              </a:r>
              <a:endParaRPr lang="zh-CN" altLang="en-US" b="1"/>
            </a:p>
          </p:txBody>
        </p:sp>
        <p:graphicFrame>
          <p:nvGraphicFramePr>
            <p:cNvPr id="31790" name="Object 6"/>
            <p:cNvGraphicFramePr/>
            <p:nvPr/>
          </p:nvGraphicFramePr>
          <p:xfrm>
            <a:off x="1303" y="2107"/>
            <a:ext cx="616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0923" name="公式" r:id="rId5" imgW="977265" imgH="342900" progId="Equation.3">
                    <p:embed/>
                  </p:oleObj>
                </mc:Choice>
                <mc:Fallback>
                  <p:oleObj name="公式" r:id="rId5" imgW="977265" imgH="342900" progId="Equation.3">
                    <p:embed/>
                    <p:pic>
                      <p:nvPicPr>
                        <p:cNvPr id="0" name="图片 290922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03" y="2107"/>
                          <a:ext cx="616" cy="2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9995" name="Group 59"/>
          <p:cNvGrpSpPr/>
          <p:nvPr/>
        </p:nvGrpSpPr>
        <p:grpSpPr bwMode="auto">
          <a:xfrm>
            <a:off x="1352550" y="1220788"/>
            <a:ext cx="7659688" cy="457200"/>
            <a:chOff x="852" y="769"/>
            <a:chExt cx="4825" cy="288"/>
          </a:xfrm>
        </p:grpSpPr>
        <p:sp>
          <p:nvSpPr>
            <p:cNvPr id="39944" name="Rectangle 8"/>
            <p:cNvSpPr>
              <a:spLocks noChangeArrowheads="1"/>
            </p:cNvSpPr>
            <p:nvPr/>
          </p:nvSpPr>
          <p:spPr bwMode="auto">
            <a:xfrm>
              <a:off x="852" y="769"/>
              <a:ext cx="4825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b="1"/>
                <a:t>若二元实函数</a:t>
              </a:r>
              <a:r>
                <a:rPr lang="en-US" altLang="zh-CN" b="1"/>
                <a:t>              </a:t>
              </a:r>
              <a:r>
                <a:rPr lang="zh-CN" altLang="en-US" b="1"/>
                <a:t>在区域</a:t>
              </a:r>
              <a:r>
                <a:rPr lang="en-US" altLang="zh-CN" b="1" baseline="-25000"/>
                <a:t> </a:t>
              </a:r>
              <a:r>
                <a:rPr lang="en-US" altLang="zh-CN" b="1" i="1"/>
                <a:t>D</a:t>
              </a:r>
              <a:r>
                <a:rPr lang="en-US" altLang="zh-CN" b="1" baseline="-25000"/>
                <a:t> </a:t>
              </a:r>
              <a:r>
                <a:rPr lang="zh-CN" altLang="en-US" b="1"/>
                <a:t>内有</a:t>
              </a:r>
              <a:r>
                <a:rPr lang="zh-CN" altLang="en-US" b="1" u="sng">
                  <a:solidFill>
                    <a:schemeClr val="hlink"/>
                  </a:solidFill>
                  <a:ea typeface="楷体" panose="02010609060101010101" charset="-122"/>
                  <a:cs typeface="楷体" panose="02010609060101010101" charset="-122"/>
                </a:rPr>
                <a:t>连续二阶偏导数</a:t>
              </a:r>
              <a:r>
                <a:rPr lang="zh-CN" altLang="en-US" b="1"/>
                <a:t>，</a:t>
              </a:r>
              <a:endParaRPr lang="zh-CN" altLang="en-US" b="1"/>
            </a:p>
          </p:txBody>
        </p:sp>
        <p:graphicFrame>
          <p:nvGraphicFramePr>
            <p:cNvPr id="31788" name="Object 4"/>
            <p:cNvGraphicFramePr/>
            <p:nvPr/>
          </p:nvGraphicFramePr>
          <p:xfrm>
            <a:off x="2109" y="803"/>
            <a:ext cx="616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0924" name="公式" r:id="rId7" imgW="977265" imgH="342900" progId="Equation.3">
                    <p:embed/>
                  </p:oleObj>
                </mc:Choice>
                <mc:Fallback>
                  <p:oleObj name="公式" r:id="rId7" imgW="977265" imgH="342900" progId="Equation.3">
                    <p:embed/>
                    <p:pic>
                      <p:nvPicPr>
                        <p:cNvPr id="0" name="图片 290923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09" y="803"/>
                          <a:ext cx="616" cy="2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9943" name="Rectangle 7"/>
          <p:cNvSpPr>
            <a:spLocks noChangeArrowheads="1"/>
          </p:cNvSpPr>
          <p:nvPr/>
        </p:nvSpPr>
        <p:spPr bwMode="auto">
          <a:xfrm>
            <a:off x="533400" y="1190625"/>
            <a:ext cx="1303338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b="1">
                <a:solidFill>
                  <a:srgbClr val="0000FF"/>
                </a:solidFill>
              </a:rPr>
              <a:t>定义</a:t>
            </a:r>
            <a:endParaRPr lang="zh-CN" altLang="en-US" b="1">
              <a:solidFill>
                <a:srgbClr val="0000FF"/>
              </a:solidFill>
            </a:endParaRPr>
          </a:p>
        </p:txBody>
      </p:sp>
      <p:sp>
        <p:nvSpPr>
          <p:cNvPr id="39946" name="Rectangle 10"/>
          <p:cNvSpPr>
            <a:spLocks noChangeArrowheads="1"/>
          </p:cNvSpPr>
          <p:nvPr/>
        </p:nvSpPr>
        <p:spPr bwMode="auto">
          <a:xfrm>
            <a:off x="1352550" y="1771650"/>
            <a:ext cx="540385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b="1"/>
              <a:t>且满足</a:t>
            </a:r>
            <a:r>
              <a:rPr lang="zh-CN" altLang="en-US" b="1" u="sng">
                <a:solidFill>
                  <a:schemeClr val="folHlink"/>
                </a:solidFill>
                <a:ea typeface="楷体" panose="02010609060101010101" charset="-122"/>
                <a:cs typeface="楷体" panose="02010609060101010101" charset="-122"/>
              </a:rPr>
              <a:t>拉普拉斯</a:t>
            </a:r>
            <a:r>
              <a:rPr lang="en-US" altLang="zh-CN" b="1" u="sng">
                <a:solidFill>
                  <a:schemeClr val="folHlink"/>
                </a:solidFill>
                <a:latin typeface="宋体" panose="02010600030101010101" charset="-122"/>
              </a:rPr>
              <a:t>(</a:t>
            </a:r>
            <a:r>
              <a:rPr lang="en-US" altLang="zh-CN" sz="1000" b="1" u="sng">
                <a:solidFill>
                  <a:schemeClr val="folHlink"/>
                </a:solidFill>
              </a:rPr>
              <a:t> </a:t>
            </a:r>
            <a:r>
              <a:rPr lang="en-US" altLang="zh-CN" b="1" u="sng">
                <a:solidFill>
                  <a:schemeClr val="folHlink"/>
                </a:solidFill>
                <a:ea typeface="楷体_GB2312" charset="0"/>
                <a:cs typeface="楷体_GB2312" charset="0"/>
              </a:rPr>
              <a:t>Laplace</a:t>
            </a:r>
            <a:r>
              <a:rPr lang="en-US" altLang="zh-CN" sz="1000" b="1" u="sng">
                <a:solidFill>
                  <a:schemeClr val="folHlink"/>
                </a:solidFill>
                <a:ea typeface="楷体_GB2312" charset="0"/>
                <a:cs typeface="楷体_GB2312" charset="0"/>
              </a:rPr>
              <a:t> </a:t>
            </a:r>
            <a:r>
              <a:rPr lang="en-US" altLang="zh-CN" b="1" u="sng">
                <a:solidFill>
                  <a:schemeClr val="folHlink"/>
                </a:solidFill>
                <a:latin typeface="宋体" panose="02010600030101010101" charset="-122"/>
              </a:rPr>
              <a:t>)</a:t>
            </a:r>
            <a:r>
              <a:rPr lang="zh-CN" altLang="en-US" b="1" u="sng">
                <a:solidFill>
                  <a:schemeClr val="folHlink"/>
                </a:solidFill>
                <a:ea typeface="楷体" panose="02010609060101010101" charset="-122"/>
                <a:cs typeface="楷体" panose="02010609060101010101" charset="-122"/>
              </a:rPr>
              <a:t>方程</a:t>
            </a:r>
            <a:r>
              <a:rPr lang="zh-CN" altLang="en-US" b="1"/>
              <a:t>：</a:t>
            </a:r>
            <a:endParaRPr lang="zh-CN" altLang="en-US" b="1"/>
          </a:p>
        </p:txBody>
      </p:sp>
      <p:grpSp>
        <p:nvGrpSpPr>
          <p:cNvPr id="39955" name="Group 19"/>
          <p:cNvGrpSpPr/>
          <p:nvPr/>
        </p:nvGrpSpPr>
        <p:grpSpPr bwMode="auto">
          <a:xfrm>
            <a:off x="536575" y="4200525"/>
            <a:ext cx="3870325" cy="487363"/>
            <a:chOff x="338" y="2598"/>
            <a:chExt cx="2438" cy="307"/>
          </a:xfrm>
        </p:grpSpPr>
        <p:sp>
          <p:nvSpPr>
            <p:cNvPr id="39947" name="Rectangle 11"/>
            <p:cNvSpPr>
              <a:spLocks noChangeArrowheads="1"/>
            </p:cNvSpPr>
            <p:nvPr/>
          </p:nvSpPr>
          <p:spPr bwMode="auto">
            <a:xfrm>
              <a:off x="338" y="2598"/>
              <a:ext cx="530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b="1">
                  <a:solidFill>
                    <a:srgbClr val="FF0000"/>
                  </a:solidFill>
                </a:rPr>
                <a:t>附</a:t>
              </a:r>
              <a:endParaRPr lang="zh-CN" altLang="en-US" b="1">
                <a:solidFill>
                  <a:srgbClr val="FF0000"/>
                </a:solidFill>
              </a:endParaRPr>
            </a:p>
          </p:txBody>
        </p:sp>
        <p:sp>
          <p:nvSpPr>
            <p:cNvPr id="39948" name="Rectangle 12"/>
            <p:cNvSpPr>
              <a:spLocks noChangeArrowheads="1"/>
            </p:cNvSpPr>
            <p:nvPr/>
          </p:nvSpPr>
          <p:spPr bwMode="auto">
            <a:xfrm>
              <a:off x="662" y="2617"/>
              <a:ext cx="2114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b="1" u="sng">
                  <a:solidFill>
                    <a:schemeClr val="folHlink"/>
                  </a:solidFill>
                  <a:ea typeface="楷体" panose="02010609060101010101" charset="-122"/>
                  <a:cs typeface="楷体" panose="02010609060101010101" charset="-122"/>
                </a:rPr>
                <a:t>泊松</a:t>
              </a:r>
              <a:r>
                <a:rPr lang="en-US" altLang="zh-CN" b="1" u="sng">
                  <a:solidFill>
                    <a:schemeClr val="folHlink"/>
                  </a:solidFill>
                  <a:latin typeface="宋体" panose="02010600030101010101" charset="-122"/>
                </a:rPr>
                <a:t>(</a:t>
              </a:r>
              <a:r>
                <a:rPr lang="en-US" altLang="zh-CN" sz="1000" b="1" u="sng">
                  <a:solidFill>
                    <a:schemeClr val="folHlink"/>
                  </a:solidFill>
                  <a:ea typeface="楷体_GB2312" charset="0"/>
                  <a:cs typeface="楷体_GB2312" charset="0"/>
                </a:rPr>
                <a:t> </a:t>
              </a:r>
              <a:r>
                <a:rPr lang="en-US" altLang="zh-CN" b="1" u="sng">
                  <a:solidFill>
                    <a:schemeClr val="folHlink"/>
                  </a:solidFill>
                  <a:ea typeface="楷体_GB2312" charset="0"/>
                  <a:cs typeface="楷体_GB2312" charset="0"/>
                </a:rPr>
                <a:t>Poission</a:t>
              </a:r>
              <a:r>
                <a:rPr lang="en-US" altLang="zh-CN" sz="1000" b="1" u="sng">
                  <a:solidFill>
                    <a:schemeClr val="folHlink"/>
                  </a:solidFill>
                  <a:ea typeface="楷体_GB2312" charset="0"/>
                  <a:cs typeface="楷体_GB2312" charset="0"/>
                </a:rPr>
                <a:t> </a:t>
              </a:r>
              <a:r>
                <a:rPr lang="en-US" altLang="zh-CN" b="1" u="sng">
                  <a:solidFill>
                    <a:schemeClr val="folHlink"/>
                  </a:solidFill>
                  <a:latin typeface="宋体" panose="02010600030101010101" charset="-122"/>
                </a:rPr>
                <a:t>)</a:t>
              </a:r>
              <a:r>
                <a:rPr lang="zh-CN" altLang="en-US" b="1" u="sng">
                  <a:solidFill>
                    <a:schemeClr val="folHlink"/>
                  </a:solidFill>
                  <a:ea typeface="楷体" panose="02010609060101010101" charset="-122"/>
                  <a:cs typeface="楷体" panose="02010609060101010101" charset="-122"/>
                </a:rPr>
                <a:t>方程</a:t>
              </a:r>
              <a:r>
                <a:rPr lang="zh-CN" altLang="en-US" b="1">
                  <a:solidFill>
                    <a:schemeClr val="folHlink"/>
                  </a:solidFill>
                  <a:ea typeface="楷体" panose="02010609060101010101" charset="-122"/>
                  <a:cs typeface="楷体" panose="02010609060101010101" charset="-122"/>
                </a:rPr>
                <a:t>：</a:t>
              </a:r>
              <a:endParaRPr lang="zh-CN" altLang="en-US" b="1">
                <a:solidFill>
                  <a:schemeClr val="folHlink"/>
                </a:solidFill>
                <a:ea typeface="楷体" panose="02010609060101010101" charset="-122"/>
                <a:cs typeface="楷体" panose="02010609060101010101" charset="-122"/>
              </a:endParaRPr>
            </a:p>
          </p:txBody>
        </p:sp>
      </p:grpSp>
      <p:graphicFrame>
        <p:nvGraphicFramePr>
          <p:cNvPr id="39951" name="Object 15"/>
          <p:cNvGraphicFramePr/>
          <p:nvPr/>
        </p:nvGraphicFramePr>
        <p:xfrm>
          <a:off x="1836738" y="4960938"/>
          <a:ext cx="2928937" cy="862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925" name="公式" r:id="rId9" imgW="2933700" imgH="863600" progId="Equation.3">
                  <p:embed/>
                </p:oleObj>
              </mc:Choice>
              <mc:Fallback>
                <p:oleObj name="公式" r:id="rId9" imgW="2933700" imgH="863600" progId="Equation.3">
                  <p:embed/>
                  <p:pic>
                    <p:nvPicPr>
                      <p:cNvPr id="0" name="图片 290924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6738" y="4960938"/>
                        <a:ext cx="2928937" cy="862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9988" name="Group 52"/>
          <p:cNvGrpSpPr/>
          <p:nvPr/>
        </p:nvGrpSpPr>
        <p:grpSpPr bwMode="auto">
          <a:xfrm>
            <a:off x="5087938" y="5262563"/>
            <a:ext cx="2019300" cy="639762"/>
            <a:chOff x="3157" y="3279"/>
            <a:chExt cx="1272" cy="403"/>
          </a:xfrm>
        </p:grpSpPr>
        <p:sp>
          <p:nvSpPr>
            <p:cNvPr id="39980" name="AutoShape 44">
              <a:hlinkClick r:id="rId11" action="ppaction://hlinksldjump"/>
            </p:cNvPr>
            <p:cNvSpPr>
              <a:spLocks noChangeArrowheads="1"/>
            </p:cNvSpPr>
            <p:nvPr/>
          </p:nvSpPr>
          <p:spPr bwMode="auto">
            <a:xfrm>
              <a:off x="3616" y="3279"/>
              <a:ext cx="357" cy="174"/>
            </a:xfrm>
            <a:prstGeom prst="rightArrow">
              <a:avLst>
                <a:gd name="adj1" fmla="val 50000"/>
                <a:gd name="adj2" fmla="val 51293"/>
              </a:avLst>
            </a:prstGeom>
            <a:solidFill>
              <a:srgbClr val="CCFFFF"/>
            </a:solidFill>
            <a:ln w="9525">
              <a:solidFill>
                <a:srgbClr val="FF0000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9981" name="Text Box 45"/>
            <p:cNvSpPr txBox="1">
              <a:spLocks noChangeArrowheads="1"/>
            </p:cNvSpPr>
            <p:nvPr/>
          </p:nvSpPr>
          <p:spPr bwMode="auto">
            <a:xfrm>
              <a:off x="3157" y="3470"/>
              <a:ext cx="1272" cy="21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zh-CN" sz="1600" b="1" dirty="0">
                  <a:solidFill>
                    <a:srgbClr val="B2B2B2"/>
                  </a:solidFill>
                  <a:ea typeface="楷体_GB2312" charset="0"/>
                  <a:cs typeface="楷体_GB2312" charset="0"/>
                </a:rPr>
                <a:t>  </a:t>
              </a:r>
              <a:r>
                <a:rPr lang="en-US" altLang="zh-CN" sz="1600" b="1" dirty="0">
                  <a:solidFill>
                    <a:srgbClr val="B2B2B2"/>
                  </a:solidFill>
                  <a:latin typeface="楷体_GB2312" charset="0"/>
                  <a:ea typeface="楷体_GB2312" charset="0"/>
                  <a:cs typeface="楷体_GB2312" charset="0"/>
                </a:rPr>
                <a:t>(</a:t>
              </a:r>
              <a:r>
                <a:rPr lang="en-US" altLang="zh-CN" sz="1600" b="1" dirty="0">
                  <a:solidFill>
                    <a:srgbClr val="B2B2B2"/>
                  </a:solidFill>
                  <a:ea typeface="楷体_GB2312" charset="0"/>
                  <a:cs typeface="楷体_GB2312" charset="0"/>
                </a:rPr>
                <a:t>    </a:t>
              </a:r>
              <a:r>
                <a:rPr lang="zh-CN" altLang="en-US" sz="1600" b="1" dirty="0">
                  <a:solidFill>
                    <a:srgbClr val="B2B2B2"/>
                  </a:solidFill>
                  <a:latin typeface="楷体" panose="02010609060101010101" charset="-122"/>
                  <a:ea typeface="楷体" panose="02010609060101010101" charset="-122"/>
                  <a:cs typeface="楷体" panose="02010609060101010101" charset="-122"/>
                </a:rPr>
                <a:t>算子</a:t>
              </a:r>
              <a:r>
                <a:rPr lang="zh-CN" altLang="en-US" sz="1600" b="1" dirty="0">
                  <a:solidFill>
                    <a:srgbClr val="B2B2B2"/>
                  </a:solidFill>
                  <a:ea typeface="楷体_GB2312" charset="0"/>
                  <a:cs typeface="楷体_GB2312" charset="0"/>
                </a:rPr>
                <a:t>与</a:t>
              </a:r>
              <a:r>
                <a:rPr lang="en-US" altLang="zh-CN" sz="1600" b="1" dirty="0">
                  <a:solidFill>
                    <a:srgbClr val="B2B2B2"/>
                  </a:solidFill>
                  <a:ea typeface="楷体_GB2312" charset="0"/>
                  <a:cs typeface="楷体_GB2312" charset="0"/>
                </a:rPr>
                <a:t>    </a:t>
              </a:r>
              <a:r>
                <a:rPr lang="zh-CN" altLang="en-US" sz="1600" b="1" dirty="0">
                  <a:solidFill>
                    <a:srgbClr val="B2B2B2"/>
                  </a:solidFill>
                  <a:ea typeface="楷体" panose="02010609060101010101" charset="-122"/>
                  <a:cs typeface="楷体" panose="02010609060101010101" charset="-122"/>
                </a:rPr>
                <a:t>算子</a:t>
              </a:r>
              <a:r>
                <a:rPr lang="en-US" altLang="zh-CN" sz="1600" b="1" dirty="0">
                  <a:solidFill>
                    <a:srgbClr val="B2B2B2"/>
                  </a:solidFill>
                  <a:latin typeface="楷体_GB2312" charset="0"/>
                  <a:ea typeface="楷体_GB2312" charset="0"/>
                  <a:cs typeface="楷体_GB2312" charset="0"/>
                </a:rPr>
                <a:t>)</a:t>
              </a:r>
              <a:r>
                <a:rPr lang="en-US" altLang="zh-CN" sz="1600" b="1" dirty="0">
                  <a:solidFill>
                    <a:srgbClr val="B2B2B2"/>
                  </a:solidFill>
                  <a:ea typeface="楷体_GB2312" charset="0"/>
                  <a:cs typeface="楷体_GB2312" charset="0"/>
                </a:rPr>
                <a:t>  </a:t>
              </a:r>
              <a:endParaRPr lang="en-US" altLang="zh-CN" sz="1600" b="1" dirty="0">
                <a:solidFill>
                  <a:srgbClr val="B2B2B2"/>
                </a:solidFill>
                <a:ea typeface="楷体_GB2312" charset="0"/>
                <a:cs typeface="楷体_GB2312" charset="0"/>
              </a:endParaRPr>
            </a:p>
          </p:txBody>
        </p:sp>
        <p:graphicFrame>
          <p:nvGraphicFramePr>
            <p:cNvPr id="31783" name="Object 49"/>
            <p:cNvGraphicFramePr>
              <a:graphicFrameLocks noChangeAspect="1"/>
            </p:cNvGraphicFramePr>
            <p:nvPr/>
          </p:nvGraphicFramePr>
          <p:xfrm>
            <a:off x="3861" y="3511"/>
            <a:ext cx="107" cy="1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0926" name="公式" r:id="rId12" imgW="241300" imgH="266700" progId="Equation.3">
                    <p:embed/>
                  </p:oleObj>
                </mc:Choice>
                <mc:Fallback>
                  <p:oleObj name="公式" r:id="rId12" imgW="241300" imgH="266700" progId="Equation.3">
                    <p:embed/>
                    <p:pic>
                      <p:nvPicPr>
                        <p:cNvPr id="0" name="图片 2909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61" y="3511"/>
                          <a:ext cx="107" cy="11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84" name="Object 50"/>
            <p:cNvGraphicFramePr>
              <a:graphicFrameLocks noChangeAspect="1"/>
            </p:cNvGraphicFramePr>
            <p:nvPr/>
          </p:nvGraphicFramePr>
          <p:xfrm>
            <a:off x="3359" y="3518"/>
            <a:ext cx="116" cy="1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0927" name="Equation" r:id="rId14" imgW="266700" imgH="279400" progId="Equation.DSMT4">
                    <p:embed/>
                  </p:oleObj>
                </mc:Choice>
                <mc:Fallback>
                  <p:oleObj name="Equation" r:id="rId14" imgW="266700" imgH="279400" progId="Equation.DSMT4">
                    <p:embed/>
                    <p:pic>
                      <p:nvPicPr>
                        <p:cNvPr id="0" name="图片 2909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59" y="3518"/>
                          <a:ext cx="116" cy="1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31774" name="Picture 53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5980113"/>
            <a:ext cx="219075" cy="838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9990" name="Group 54"/>
          <p:cNvGrpSpPr/>
          <p:nvPr/>
        </p:nvGrpSpPr>
        <p:grpSpPr bwMode="auto">
          <a:xfrm>
            <a:off x="538163" y="1736725"/>
            <a:ext cx="796925" cy="796925"/>
            <a:chOff x="1467" y="524"/>
            <a:chExt cx="502" cy="502"/>
          </a:xfrm>
        </p:grpSpPr>
        <p:sp>
          <p:nvSpPr>
            <p:cNvPr id="39991" name="Rectangle 55"/>
            <p:cNvSpPr>
              <a:spLocks noChangeArrowheads="1"/>
            </p:cNvSpPr>
            <p:nvPr/>
          </p:nvSpPr>
          <p:spPr bwMode="auto">
            <a:xfrm>
              <a:off x="1562" y="536"/>
              <a:ext cx="317" cy="480"/>
            </a:xfrm>
            <a:prstGeom prst="rect">
              <a:avLst/>
            </a:prstGeom>
            <a:solidFill>
              <a:srgbClr val="FFE1E1"/>
            </a:solidFill>
            <a:ln w="3175">
              <a:solidFill>
                <a:srgbClr val="69FFFF"/>
              </a:solidFill>
              <a:miter lim="800000"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9992" name="Rectangle 56"/>
            <p:cNvSpPr>
              <a:spLocks noChangeArrowheads="1"/>
            </p:cNvSpPr>
            <p:nvPr/>
          </p:nvSpPr>
          <p:spPr bwMode="auto">
            <a:xfrm>
              <a:off x="1510" y="524"/>
              <a:ext cx="418" cy="19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zh-CN" sz="1400" b="1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 P</a:t>
              </a:r>
              <a:r>
                <a:rPr lang="en-US" altLang="zh-CN" sz="500" b="1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</a:t>
              </a:r>
              <a:r>
                <a:rPr lang="en-US" altLang="zh-CN" sz="1400" b="1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36  </a:t>
              </a:r>
              <a:endParaRPr lang="en-US" altLang="zh-CN" sz="1400" b="1">
                <a:solidFill>
                  <a:srgbClr val="8443B9"/>
                </a:solidFill>
                <a:ea typeface="楷体" panose="02010609060101010101" charset="-122"/>
                <a:cs typeface="楷体" panose="02010609060101010101" charset="-122"/>
              </a:endParaRPr>
            </a:p>
          </p:txBody>
        </p:sp>
        <p:sp>
          <p:nvSpPr>
            <p:cNvPr id="39993" name="Rectangle 57"/>
            <p:cNvSpPr>
              <a:spLocks noChangeArrowheads="1"/>
            </p:cNvSpPr>
            <p:nvPr/>
          </p:nvSpPr>
          <p:spPr bwMode="auto">
            <a:xfrm>
              <a:off x="1467" y="671"/>
              <a:ext cx="502" cy="21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zh-CN" sz="1600" b="1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 </a:t>
              </a:r>
              <a:r>
                <a:rPr lang="zh-CN" altLang="en-US" sz="1600" b="1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定义</a:t>
              </a:r>
              <a:r>
                <a:rPr lang="en-US" altLang="zh-CN" sz="1600" b="1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 </a:t>
              </a:r>
              <a:endParaRPr lang="en-US" altLang="zh-CN" sz="1600" b="1">
                <a:solidFill>
                  <a:srgbClr val="8443B9"/>
                </a:solidFill>
                <a:ea typeface="楷体" panose="02010609060101010101" charset="-122"/>
                <a:cs typeface="楷体" panose="02010609060101010101" charset="-122"/>
              </a:endParaRPr>
            </a:p>
          </p:txBody>
        </p:sp>
        <p:sp>
          <p:nvSpPr>
            <p:cNvPr id="39994" name="Rectangle 58"/>
            <p:cNvSpPr>
              <a:spLocks noChangeArrowheads="1"/>
            </p:cNvSpPr>
            <p:nvPr/>
          </p:nvSpPr>
          <p:spPr bwMode="auto">
            <a:xfrm>
              <a:off x="1521" y="814"/>
              <a:ext cx="404" cy="21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zh-CN" sz="1600" b="1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 2.3  </a:t>
              </a:r>
              <a:endParaRPr lang="en-US" altLang="zh-CN" sz="1600" b="1">
                <a:solidFill>
                  <a:srgbClr val="8443B9"/>
                </a:solidFill>
                <a:ea typeface="楷体" panose="02010609060101010101" charset="-122"/>
                <a:cs typeface="楷体" panose="02010609060101010101" charset="-122"/>
              </a:endParaRPr>
            </a:p>
          </p:txBody>
        </p:sp>
      </p:grpSp>
      <p:sp>
        <p:nvSpPr>
          <p:cNvPr id="47" name="Rectangle 11"/>
          <p:cNvSpPr>
            <a:spLocks noChangeArrowheads="1"/>
          </p:cNvSpPr>
          <p:nvPr/>
        </p:nvSpPr>
        <p:spPr bwMode="auto">
          <a:xfrm>
            <a:off x="528638" y="52388"/>
            <a:ext cx="7372350" cy="365125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0" rIns="0" bIns="0" anchor="ctr">
            <a:spAutoFit/>
          </a:bodyPr>
          <a:lstStyle/>
          <a:p>
            <a:pPr fontAlgn="ctr">
              <a:buClr>
                <a:srgbClr val="FF3300"/>
              </a:buClr>
              <a:buFont typeface="Wingdings" panose="05000000000000000000" charset="0"/>
              <a:buNone/>
              <a:defRPr/>
            </a:pPr>
            <a:r>
              <a:rPr lang="en-US" altLang="zh-CN" b="1" dirty="0">
                <a:solidFill>
                  <a:schemeClr val="folHlink"/>
                </a:solidFill>
                <a:ea typeface="华文新魏" panose="02010800040101010101" charset="-122"/>
                <a:cs typeface="Times New Roman" panose="02020703060505090304" charset="0"/>
              </a:rPr>
              <a:t>§2.2  </a:t>
            </a:r>
            <a:r>
              <a:rPr lang="zh-CN" altLang="en-US" dirty="0">
                <a:solidFill>
                  <a:schemeClr val="folHlink"/>
                </a:solidFill>
                <a:latin typeface="Arial" panose="020B0604020202090204" pitchFamily="34" charset="0"/>
                <a:ea typeface="华文新魏" panose="02010800040101010101" charset="-122"/>
                <a:cs typeface="Times New Roman" panose="02020703060505090304" charset="0"/>
              </a:rPr>
              <a:t>解析函数与调和函数的关系</a:t>
            </a:r>
            <a:r>
              <a:rPr lang="en-US" altLang="zh-CN" dirty="0">
                <a:solidFill>
                  <a:schemeClr val="folHlink"/>
                </a:solidFill>
                <a:latin typeface="Arial" panose="020B0604020202090204" pitchFamily="34" charset="0"/>
                <a:ea typeface="华文新魏" panose="02010800040101010101" charset="-122"/>
                <a:cs typeface="Times New Roman" panose="02020703060505090304" charset="0"/>
              </a:rPr>
              <a:t>     </a:t>
            </a:r>
            <a:endParaRPr lang="en-US" altLang="zh-CN" dirty="0">
              <a:solidFill>
                <a:schemeClr val="folHlink"/>
              </a:solidFill>
              <a:ea typeface="华文新魏" panose="02010800040101010101" charset="-122"/>
              <a:cs typeface="Times New Roman" panose="0202070306050509030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9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39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9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39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39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39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39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39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39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63" presetClass="path" presetSubtype="0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3.05556E-6 4.44444E-6 L 0.04062 4.44444E-6 " pathEditMode="relative" rAng="0" ptsTypes="AA">
                                      <p:cBhvr>
                                        <p:cTn id="45" dur="1000" fill="hold"/>
                                        <p:tgtEl>
                                          <p:spTgt spid="399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3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43" grpId="0"/>
      <p:bldP spid="3994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69" name="Picture 110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70" name="Picture 111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71" name="Picture 119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72" name="Picture 100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200275" y="32527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73" name="Picture 102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2450" y="32527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74" name="Picture 104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241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75" name="Picture 106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76" name="Picture 108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77" name="Picture 112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50419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78" name="Picture 114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50419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79" name="Picture 116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50514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80" name="Picture 101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32512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81" name="Picture 103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32512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82" name="Picture 105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240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83" name="Picture 107" descr="xsf"/>
          <p:cNvPicPr>
            <a:picLocks noChangeAspect="1" noChangeArrowheads="1"/>
          </p:cNvPicPr>
          <p:nvPr/>
        </p:nvPicPr>
        <p:blipFill>
          <a:blip r:embed="rId1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84" name="Picture 109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85" name="Picture 113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504031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86" name="Picture 115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504031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87" name="Picture 117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5049838"/>
            <a:ext cx="838200" cy="2190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7923" name="Object 35"/>
          <p:cNvGraphicFramePr/>
          <p:nvPr/>
        </p:nvGraphicFramePr>
        <p:xfrm>
          <a:off x="6364288" y="3857625"/>
          <a:ext cx="2373312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2150" name="公式" r:id="rId3" imgW="2374900" imgH="863600" progId="Equation.3">
                  <p:embed/>
                </p:oleObj>
              </mc:Choice>
              <mc:Fallback>
                <p:oleObj name="公式" r:id="rId3" imgW="2374900" imgH="863600" progId="Equation.3">
                  <p:embed/>
                  <p:pic>
                    <p:nvPicPr>
                      <p:cNvPr id="0" name="图片 292149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64288" y="3857625"/>
                        <a:ext cx="2373312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32" name="Object 44"/>
          <p:cNvGraphicFramePr>
            <a:graphicFrameLocks noChangeAspect="1"/>
          </p:cNvGraphicFramePr>
          <p:nvPr/>
        </p:nvGraphicFramePr>
        <p:xfrm>
          <a:off x="3470275" y="3314700"/>
          <a:ext cx="20320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2151" name="公式" r:id="rId5" imgW="2032000" imgH="850900" progId="Equation.3">
                  <p:embed/>
                </p:oleObj>
              </mc:Choice>
              <mc:Fallback>
                <p:oleObj name="公式" r:id="rId5" imgW="2032000" imgH="850900" progId="Equation.3">
                  <p:embed/>
                  <p:pic>
                    <p:nvPicPr>
                      <p:cNvPr id="0" name="图片 2921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70275" y="3314700"/>
                        <a:ext cx="20320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7983" name="Group 95"/>
          <p:cNvGrpSpPr/>
          <p:nvPr/>
        </p:nvGrpSpPr>
        <p:grpSpPr bwMode="auto">
          <a:xfrm>
            <a:off x="1827213" y="3376613"/>
            <a:ext cx="1366837" cy="1862137"/>
            <a:chOff x="1151" y="1959"/>
            <a:chExt cx="861" cy="1173"/>
          </a:xfrm>
        </p:grpSpPr>
        <p:graphicFrame>
          <p:nvGraphicFramePr>
            <p:cNvPr id="32839" name="Object 34"/>
            <p:cNvGraphicFramePr>
              <a:graphicFrameLocks noChangeAspect="1"/>
            </p:cNvGraphicFramePr>
            <p:nvPr/>
          </p:nvGraphicFramePr>
          <p:xfrm>
            <a:off x="1151" y="1959"/>
            <a:ext cx="712" cy="4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2152" name="公式" r:id="rId7" imgW="1130300" imgH="787400" progId="Equation.3">
                    <p:embed/>
                  </p:oleObj>
                </mc:Choice>
                <mc:Fallback>
                  <p:oleObj name="公式" r:id="rId7" imgW="1130300" imgH="787400" progId="Equation.3">
                    <p:embed/>
                    <p:pic>
                      <p:nvPicPr>
                        <p:cNvPr id="0" name="图片 29215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1" y="1959"/>
                          <a:ext cx="712" cy="4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840" name="Object 45"/>
            <p:cNvGraphicFramePr>
              <a:graphicFrameLocks noChangeAspect="1"/>
            </p:cNvGraphicFramePr>
            <p:nvPr/>
          </p:nvGraphicFramePr>
          <p:xfrm>
            <a:off x="1156" y="2636"/>
            <a:ext cx="856" cy="4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2153" name="公式" r:id="rId9" imgW="1358900" imgH="787400" progId="Equation.3">
                    <p:embed/>
                  </p:oleObj>
                </mc:Choice>
                <mc:Fallback>
                  <p:oleObj name="公式" r:id="rId9" imgW="1358900" imgH="787400" progId="Equation.3">
                    <p:embed/>
                    <p:pic>
                      <p:nvPicPr>
                        <p:cNvPr id="0" name="图片 29215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6" y="2636"/>
                          <a:ext cx="856" cy="4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7934" name="Object 46"/>
          <p:cNvGraphicFramePr>
            <a:graphicFrameLocks noChangeAspect="1"/>
          </p:cNvGraphicFramePr>
          <p:nvPr/>
        </p:nvGraphicFramePr>
        <p:xfrm>
          <a:off x="3465513" y="4402138"/>
          <a:ext cx="22479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2154" name="公式" r:id="rId11" imgW="2247900" imgH="863600" progId="Equation.3">
                  <p:embed/>
                </p:oleObj>
              </mc:Choice>
              <mc:Fallback>
                <p:oleObj name="公式" r:id="rId11" imgW="2247900" imgH="863600" progId="Equation.3">
                  <p:embed/>
                  <p:pic>
                    <p:nvPicPr>
                      <p:cNvPr id="0" name="图片 2921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5513" y="4402138"/>
                        <a:ext cx="2247900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7984" name="Group 96"/>
          <p:cNvGrpSpPr/>
          <p:nvPr/>
        </p:nvGrpSpPr>
        <p:grpSpPr bwMode="auto">
          <a:xfrm>
            <a:off x="1352550" y="5480050"/>
            <a:ext cx="2687638" cy="863600"/>
            <a:chOff x="852" y="3284"/>
            <a:chExt cx="1693" cy="544"/>
          </a:xfrm>
        </p:grpSpPr>
        <p:graphicFrame>
          <p:nvGraphicFramePr>
            <p:cNvPr id="32837" name="Object 36"/>
            <p:cNvGraphicFramePr/>
            <p:nvPr/>
          </p:nvGraphicFramePr>
          <p:xfrm>
            <a:off x="1385" y="3284"/>
            <a:ext cx="1160" cy="5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2155" name="公式" r:id="rId13" imgW="1841500" imgH="863600" progId="Equation.3">
                    <p:embed/>
                  </p:oleObj>
                </mc:Choice>
                <mc:Fallback>
                  <p:oleObj name="公式" r:id="rId13" imgW="1841500" imgH="863600" progId="Equation.3">
                    <p:embed/>
                    <p:pic>
                      <p:nvPicPr>
                        <p:cNvPr id="0" name="图片 29215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85" y="3284"/>
                          <a:ext cx="1160" cy="5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7936" name="Rectangle 48"/>
            <p:cNvSpPr>
              <a:spLocks noChangeArrowheads="1"/>
            </p:cNvSpPr>
            <p:nvPr/>
          </p:nvSpPr>
          <p:spPr bwMode="auto">
            <a:xfrm>
              <a:off x="852" y="3402"/>
              <a:ext cx="676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b="1"/>
                <a:t>同理</a:t>
              </a:r>
              <a:endParaRPr lang="zh-CN" altLang="en-US" b="1"/>
            </a:p>
          </p:txBody>
        </p:sp>
      </p:grpSp>
      <p:grpSp>
        <p:nvGrpSpPr>
          <p:cNvPr id="37982" name="Group 94"/>
          <p:cNvGrpSpPr/>
          <p:nvPr/>
        </p:nvGrpSpPr>
        <p:grpSpPr bwMode="auto">
          <a:xfrm>
            <a:off x="531813" y="2579688"/>
            <a:ext cx="5564187" cy="487362"/>
            <a:chOff x="335" y="1457"/>
            <a:chExt cx="3505" cy="307"/>
          </a:xfrm>
        </p:grpSpPr>
        <p:sp>
          <p:nvSpPr>
            <p:cNvPr id="37944" name="Rectangle 56"/>
            <p:cNvSpPr>
              <a:spLocks noChangeArrowheads="1"/>
            </p:cNvSpPr>
            <p:nvPr/>
          </p:nvSpPr>
          <p:spPr bwMode="auto">
            <a:xfrm>
              <a:off x="335" y="1457"/>
              <a:ext cx="580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b="1">
                  <a:solidFill>
                    <a:srgbClr val="0000FF"/>
                  </a:solidFill>
                </a:rPr>
                <a:t>证明</a:t>
              </a:r>
              <a:endParaRPr lang="zh-CN" altLang="en-US" b="1">
                <a:solidFill>
                  <a:srgbClr val="0000FF"/>
                </a:solidFill>
              </a:endParaRPr>
            </a:p>
          </p:txBody>
        </p:sp>
        <p:sp>
          <p:nvSpPr>
            <p:cNvPr id="37940" name="Rectangle 52"/>
            <p:cNvSpPr>
              <a:spLocks noChangeArrowheads="1"/>
            </p:cNvSpPr>
            <p:nvPr/>
          </p:nvSpPr>
          <p:spPr bwMode="auto">
            <a:xfrm>
              <a:off x="852" y="1476"/>
              <a:ext cx="2988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b="1"/>
                <a:t>由</a:t>
              </a:r>
              <a:r>
                <a:rPr lang="en-US" altLang="zh-CN" b="1"/>
                <a:t>                                          </a:t>
              </a:r>
              <a:r>
                <a:rPr lang="zh-CN" altLang="en-US" b="1"/>
                <a:t>解析，</a:t>
              </a:r>
              <a:endParaRPr lang="zh-CN" altLang="en-US" b="1"/>
            </a:p>
          </p:txBody>
        </p:sp>
        <p:graphicFrame>
          <p:nvGraphicFramePr>
            <p:cNvPr id="32836" name="Object 51"/>
            <p:cNvGraphicFramePr/>
            <p:nvPr/>
          </p:nvGraphicFramePr>
          <p:xfrm>
            <a:off x="1132" y="1529"/>
            <a:ext cx="1950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2156" name="公式" r:id="rId15" imgW="3098800" imgH="342900" progId="Equation.3">
                    <p:embed/>
                  </p:oleObj>
                </mc:Choice>
                <mc:Fallback>
                  <p:oleObj name="公式" r:id="rId15" imgW="3098800" imgH="342900" progId="Equation.3">
                    <p:embed/>
                    <p:pic>
                      <p:nvPicPr>
                        <p:cNvPr id="0" name="图片 292155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32" y="1529"/>
                          <a:ext cx="1950" cy="2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7941" name="Rectangle 53"/>
          <p:cNvSpPr>
            <a:spLocks noChangeArrowheads="1"/>
          </p:cNvSpPr>
          <p:nvPr/>
        </p:nvSpPr>
        <p:spPr bwMode="auto">
          <a:xfrm>
            <a:off x="5705475" y="2581275"/>
            <a:ext cx="757238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b="1"/>
              <a:t>有</a:t>
            </a:r>
            <a:endParaRPr lang="zh-CN" altLang="en-US" b="1"/>
          </a:p>
        </p:txBody>
      </p:sp>
      <p:graphicFrame>
        <p:nvGraphicFramePr>
          <p:cNvPr id="37945" name="Object 57"/>
          <p:cNvGraphicFramePr/>
          <p:nvPr/>
        </p:nvGraphicFramePr>
        <p:xfrm>
          <a:off x="5786438" y="3370263"/>
          <a:ext cx="342900" cy="189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2157" name="公式" r:id="rId17" imgW="342900" imgH="1854200" progId="Equation.3">
                  <p:embed/>
                </p:oleObj>
              </mc:Choice>
              <mc:Fallback>
                <p:oleObj name="公式" r:id="rId17" imgW="342900" imgH="1854200" progId="Equation.3">
                  <p:embed/>
                  <p:pic>
                    <p:nvPicPr>
                      <p:cNvPr id="0" name="图片 292156"/>
                      <p:cNvPicPr>
                        <a:picLocks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86438" y="3370263"/>
                        <a:ext cx="342900" cy="189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7985" name="Group 97"/>
          <p:cNvGrpSpPr/>
          <p:nvPr/>
        </p:nvGrpSpPr>
        <p:grpSpPr bwMode="auto">
          <a:xfrm>
            <a:off x="3378200" y="3838575"/>
            <a:ext cx="631825" cy="1492250"/>
            <a:chOff x="2128" y="2250"/>
            <a:chExt cx="398" cy="940"/>
          </a:xfrm>
        </p:grpSpPr>
        <p:sp>
          <p:nvSpPr>
            <p:cNvPr id="37946" name="Rectangle 58"/>
            <p:cNvSpPr>
              <a:spLocks noChangeArrowheads="1"/>
            </p:cNvSpPr>
            <p:nvPr/>
          </p:nvSpPr>
          <p:spPr bwMode="auto">
            <a:xfrm>
              <a:off x="2128" y="2250"/>
              <a:ext cx="398" cy="25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sz="2000" b="1">
                  <a:solidFill>
                    <a:srgbClr val="FF0000"/>
                  </a:solidFill>
                </a:rPr>
                <a:t>(?)</a:t>
              </a:r>
              <a:endParaRPr lang="en-US" altLang="zh-CN" sz="2000" b="1">
                <a:solidFill>
                  <a:srgbClr val="FF0000"/>
                </a:solidFill>
              </a:endParaRPr>
            </a:p>
          </p:txBody>
        </p:sp>
        <p:sp>
          <p:nvSpPr>
            <p:cNvPr id="37947" name="Rectangle 59"/>
            <p:cNvSpPr>
              <a:spLocks noChangeArrowheads="1"/>
            </p:cNvSpPr>
            <p:nvPr/>
          </p:nvSpPr>
          <p:spPr bwMode="auto">
            <a:xfrm>
              <a:off x="2128" y="2940"/>
              <a:ext cx="398" cy="25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sz="2000" b="1">
                  <a:solidFill>
                    <a:srgbClr val="FF0000"/>
                  </a:solidFill>
                </a:rPr>
                <a:t>(?)</a:t>
              </a:r>
              <a:endParaRPr lang="en-US" altLang="zh-CN" sz="2000" b="1">
                <a:solidFill>
                  <a:srgbClr val="FF0000"/>
                </a:solidFill>
              </a:endParaRPr>
            </a:p>
          </p:txBody>
        </p:sp>
      </p:grpSp>
      <p:sp>
        <p:nvSpPr>
          <p:cNvPr id="37948" name="Rectangle 60"/>
          <p:cNvSpPr>
            <a:spLocks noChangeArrowheads="1"/>
          </p:cNvSpPr>
          <p:nvPr/>
        </p:nvSpPr>
        <p:spPr bwMode="auto">
          <a:xfrm>
            <a:off x="6273800" y="4391025"/>
            <a:ext cx="631825" cy="39687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000" b="1">
                <a:solidFill>
                  <a:srgbClr val="FF0000"/>
                </a:solidFill>
              </a:rPr>
              <a:t>(?)</a:t>
            </a:r>
            <a:endParaRPr lang="en-US" altLang="zh-CN" sz="2000" b="1">
              <a:solidFill>
                <a:srgbClr val="FF0000"/>
              </a:solidFill>
            </a:endParaRPr>
          </a:p>
        </p:txBody>
      </p:sp>
      <p:grpSp>
        <p:nvGrpSpPr>
          <p:cNvPr id="37965" name="Group 77"/>
          <p:cNvGrpSpPr/>
          <p:nvPr/>
        </p:nvGrpSpPr>
        <p:grpSpPr bwMode="auto">
          <a:xfrm>
            <a:off x="531813" y="2579688"/>
            <a:ext cx="8205787" cy="3763962"/>
            <a:chOff x="335" y="1457"/>
            <a:chExt cx="5169" cy="2371"/>
          </a:xfrm>
        </p:grpSpPr>
        <p:sp>
          <p:nvSpPr>
            <p:cNvPr id="37966" name="Rectangle 78"/>
            <p:cNvSpPr>
              <a:spLocks noChangeArrowheads="1"/>
            </p:cNvSpPr>
            <p:nvPr/>
          </p:nvSpPr>
          <p:spPr bwMode="auto">
            <a:xfrm>
              <a:off x="335" y="1457"/>
              <a:ext cx="662" cy="2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b="1">
                  <a:solidFill>
                    <a:srgbClr val="969696"/>
                  </a:solidFill>
                </a:rPr>
                <a:t>证明</a:t>
              </a:r>
              <a:endParaRPr lang="zh-CN" altLang="en-US" b="1">
                <a:solidFill>
                  <a:srgbClr val="969696"/>
                </a:solidFill>
              </a:endParaRPr>
            </a:p>
          </p:txBody>
        </p:sp>
        <p:sp>
          <p:nvSpPr>
            <p:cNvPr id="37967" name="Rectangle 79"/>
            <p:cNvSpPr>
              <a:spLocks noChangeArrowheads="1"/>
            </p:cNvSpPr>
            <p:nvPr/>
          </p:nvSpPr>
          <p:spPr bwMode="auto">
            <a:xfrm>
              <a:off x="852" y="1476"/>
              <a:ext cx="3044" cy="2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b="1">
                  <a:solidFill>
                    <a:srgbClr val="969696"/>
                  </a:solidFill>
                </a:rPr>
                <a:t>由</a:t>
              </a:r>
              <a:r>
                <a:rPr lang="en-US" altLang="zh-CN" b="1">
                  <a:solidFill>
                    <a:srgbClr val="969696"/>
                  </a:solidFill>
                </a:rPr>
                <a:t>                                          </a:t>
              </a:r>
              <a:r>
                <a:rPr lang="zh-CN" altLang="en-US" b="1">
                  <a:solidFill>
                    <a:srgbClr val="969696"/>
                  </a:solidFill>
                </a:rPr>
                <a:t>解析，</a:t>
              </a:r>
              <a:endParaRPr lang="zh-CN" altLang="en-US" b="1">
                <a:solidFill>
                  <a:srgbClr val="969696"/>
                </a:solidFill>
              </a:endParaRPr>
            </a:p>
          </p:txBody>
        </p:sp>
        <p:graphicFrame>
          <p:nvGraphicFramePr>
            <p:cNvPr id="32819" name="Object 80"/>
            <p:cNvGraphicFramePr>
              <a:graphicFrameLocks noChangeAspect="1"/>
            </p:cNvGraphicFramePr>
            <p:nvPr/>
          </p:nvGraphicFramePr>
          <p:xfrm>
            <a:off x="1151" y="1959"/>
            <a:ext cx="712" cy="4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2158" name="公式" r:id="rId19" imgW="1130300" imgH="787400" progId="Equation.3">
                    <p:embed/>
                  </p:oleObj>
                </mc:Choice>
                <mc:Fallback>
                  <p:oleObj name="公式" r:id="rId19" imgW="1130300" imgH="787400" progId="Equation.3">
                    <p:embed/>
                    <p:pic>
                      <p:nvPicPr>
                        <p:cNvPr id="0" name="图片 29215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1" y="1959"/>
                          <a:ext cx="712" cy="496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820" name="Object 81"/>
            <p:cNvGraphicFramePr/>
            <p:nvPr/>
          </p:nvGraphicFramePr>
          <p:xfrm>
            <a:off x="4009" y="2262"/>
            <a:ext cx="1495" cy="5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2159" name="公式" r:id="rId20" imgW="2374900" imgH="863600" progId="Equation.3">
                    <p:embed/>
                  </p:oleObj>
                </mc:Choice>
                <mc:Fallback>
                  <p:oleObj name="公式" r:id="rId20" imgW="2374900" imgH="863600" progId="Equation.3">
                    <p:embed/>
                    <p:pic>
                      <p:nvPicPr>
                        <p:cNvPr id="0" name="图片 292158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09" y="2262"/>
                          <a:ext cx="1495" cy="544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821" name="Object 82"/>
            <p:cNvGraphicFramePr>
              <a:graphicFrameLocks noChangeAspect="1"/>
            </p:cNvGraphicFramePr>
            <p:nvPr/>
          </p:nvGraphicFramePr>
          <p:xfrm>
            <a:off x="2186" y="1920"/>
            <a:ext cx="1280" cy="5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2160" name="公式" r:id="rId21" imgW="2032000" imgH="850900" progId="Equation.3">
                    <p:embed/>
                  </p:oleObj>
                </mc:Choice>
                <mc:Fallback>
                  <p:oleObj name="公式" r:id="rId21" imgW="2032000" imgH="850900" progId="Equation.3">
                    <p:embed/>
                    <p:pic>
                      <p:nvPicPr>
                        <p:cNvPr id="0" name="图片 29215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86" y="1920"/>
                          <a:ext cx="1280" cy="536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822" name="Object 83"/>
            <p:cNvGraphicFramePr>
              <a:graphicFrameLocks noChangeAspect="1"/>
            </p:cNvGraphicFramePr>
            <p:nvPr/>
          </p:nvGraphicFramePr>
          <p:xfrm>
            <a:off x="1156" y="2636"/>
            <a:ext cx="856" cy="4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2161" name="公式" r:id="rId22" imgW="1358900" imgH="787400" progId="Equation.3">
                    <p:embed/>
                  </p:oleObj>
                </mc:Choice>
                <mc:Fallback>
                  <p:oleObj name="公式" r:id="rId22" imgW="1358900" imgH="787400" progId="Equation.3">
                    <p:embed/>
                    <p:pic>
                      <p:nvPicPr>
                        <p:cNvPr id="0" name="图片 29216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6" y="2636"/>
                          <a:ext cx="856" cy="496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823" name="Object 84"/>
            <p:cNvGraphicFramePr>
              <a:graphicFrameLocks noChangeAspect="1"/>
            </p:cNvGraphicFramePr>
            <p:nvPr/>
          </p:nvGraphicFramePr>
          <p:xfrm>
            <a:off x="2183" y="2605"/>
            <a:ext cx="1416" cy="5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2162" name="公式" r:id="rId23" imgW="2247900" imgH="863600" progId="Equation.3">
                    <p:embed/>
                  </p:oleObj>
                </mc:Choice>
                <mc:Fallback>
                  <p:oleObj name="公式" r:id="rId23" imgW="2247900" imgH="863600" progId="Equation.3">
                    <p:embed/>
                    <p:pic>
                      <p:nvPicPr>
                        <p:cNvPr id="0" name="图片 29216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83" y="2605"/>
                          <a:ext cx="1416" cy="544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7973" name="Rectangle 85"/>
            <p:cNvSpPr>
              <a:spLocks noChangeArrowheads="1"/>
            </p:cNvSpPr>
            <p:nvPr/>
          </p:nvSpPr>
          <p:spPr bwMode="auto">
            <a:xfrm>
              <a:off x="852" y="3402"/>
              <a:ext cx="698" cy="2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b="1">
                  <a:solidFill>
                    <a:srgbClr val="969696"/>
                  </a:solidFill>
                </a:rPr>
                <a:t>同理</a:t>
              </a:r>
              <a:endParaRPr lang="zh-CN" altLang="en-US" b="1">
                <a:solidFill>
                  <a:srgbClr val="969696"/>
                </a:solidFill>
              </a:endParaRPr>
            </a:p>
          </p:txBody>
        </p:sp>
        <p:graphicFrame>
          <p:nvGraphicFramePr>
            <p:cNvPr id="32825" name="Object 86"/>
            <p:cNvGraphicFramePr/>
            <p:nvPr/>
          </p:nvGraphicFramePr>
          <p:xfrm>
            <a:off x="1132" y="1529"/>
            <a:ext cx="1950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2163" name="公式" r:id="rId24" imgW="3098800" imgH="342900" progId="Equation.3">
                    <p:embed/>
                  </p:oleObj>
                </mc:Choice>
                <mc:Fallback>
                  <p:oleObj name="公式" r:id="rId24" imgW="3098800" imgH="342900" progId="Equation.3">
                    <p:embed/>
                    <p:pic>
                      <p:nvPicPr>
                        <p:cNvPr id="0" name="图片 292162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32" y="1529"/>
                          <a:ext cx="1950" cy="215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7975" name="Rectangle 87"/>
            <p:cNvSpPr>
              <a:spLocks noChangeArrowheads="1"/>
            </p:cNvSpPr>
            <p:nvPr/>
          </p:nvSpPr>
          <p:spPr bwMode="auto">
            <a:xfrm>
              <a:off x="3594" y="1458"/>
              <a:ext cx="489" cy="2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b="1">
                  <a:solidFill>
                    <a:srgbClr val="969696"/>
                  </a:solidFill>
                </a:rPr>
                <a:t>有</a:t>
              </a:r>
              <a:endParaRPr lang="zh-CN" altLang="en-US" b="1">
                <a:solidFill>
                  <a:srgbClr val="969696"/>
                </a:solidFill>
              </a:endParaRPr>
            </a:p>
          </p:txBody>
        </p:sp>
        <p:graphicFrame>
          <p:nvGraphicFramePr>
            <p:cNvPr id="32827" name="Object 88"/>
            <p:cNvGraphicFramePr/>
            <p:nvPr/>
          </p:nvGraphicFramePr>
          <p:xfrm>
            <a:off x="3645" y="1955"/>
            <a:ext cx="216" cy="1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2164" name="公式" r:id="rId25" imgW="342900" imgH="1854200" progId="Equation.3">
                    <p:embed/>
                  </p:oleObj>
                </mc:Choice>
                <mc:Fallback>
                  <p:oleObj name="公式" r:id="rId25" imgW="342900" imgH="1854200" progId="Equation.3">
                    <p:embed/>
                    <p:pic>
                      <p:nvPicPr>
                        <p:cNvPr id="0" name="图片 292163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45" y="1955"/>
                          <a:ext cx="216" cy="1192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7977" name="Rectangle 89"/>
            <p:cNvSpPr>
              <a:spLocks noChangeArrowheads="1"/>
            </p:cNvSpPr>
            <p:nvPr/>
          </p:nvSpPr>
          <p:spPr bwMode="auto">
            <a:xfrm>
              <a:off x="2128" y="2250"/>
              <a:ext cx="338" cy="2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sz="2000" b="1">
                  <a:solidFill>
                    <a:srgbClr val="969696"/>
                  </a:solidFill>
                </a:rPr>
                <a:t>(?)</a:t>
              </a:r>
              <a:endParaRPr lang="en-US" altLang="zh-CN" sz="2000" b="1">
                <a:solidFill>
                  <a:srgbClr val="969696"/>
                </a:solidFill>
              </a:endParaRPr>
            </a:p>
          </p:txBody>
        </p:sp>
        <p:sp>
          <p:nvSpPr>
            <p:cNvPr id="37978" name="Rectangle 90"/>
            <p:cNvSpPr>
              <a:spLocks noChangeArrowheads="1"/>
            </p:cNvSpPr>
            <p:nvPr/>
          </p:nvSpPr>
          <p:spPr bwMode="auto">
            <a:xfrm>
              <a:off x="2128" y="2940"/>
              <a:ext cx="344" cy="2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sz="2000" b="1">
                  <a:solidFill>
                    <a:srgbClr val="969696"/>
                  </a:solidFill>
                </a:rPr>
                <a:t>(?)</a:t>
              </a:r>
              <a:endParaRPr lang="en-US" altLang="zh-CN" sz="2000" b="1">
                <a:solidFill>
                  <a:srgbClr val="969696"/>
                </a:solidFill>
              </a:endParaRPr>
            </a:p>
          </p:txBody>
        </p:sp>
        <p:sp>
          <p:nvSpPr>
            <p:cNvPr id="37979" name="Rectangle 91"/>
            <p:cNvSpPr>
              <a:spLocks noChangeArrowheads="1"/>
            </p:cNvSpPr>
            <p:nvPr/>
          </p:nvSpPr>
          <p:spPr bwMode="auto">
            <a:xfrm>
              <a:off x="3952" y="2598"/>
              <a:ext cx="374" cy="2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sz="2000" b="1">
                  <a:solidFill>
                    <a:srgbClr val="969696"/>
                  </a:solidFill>
                </a:rPr>
                <a:t>(?)</a:t>
              </a:r>
              <a:endParaRPr lang="en-US" altLang="zh-CN" sz="2000" b="1">
                <a:solidFill>
                  <a:srgbClr val="969696"/>
                </a:solidFill>
              </a:endParaRPr>
            </a:p>
          </p:txBody>
        </p:sp>
        <p:graphicFrame>
          <p:nvGraphicFramePr>
            <p:cNvPr id="32831" name="Object 92"/>
            <p:cNvGraphicFramePr/>
            <p:nvPr/>
          </p:nvGraphicFramePr>
          <p:xfrm>
            <a:off x="1385" y="3284"/>
            <a:ext cx="1160" cy="5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2165" name="公式" r:id="rId26" imgW="1841500" imgH="863600" progId="Equation.3">
                    <p:embed/>
                  </p:oleObj>
                </mc:Choice>
                <mc:Fallback>
                  <p:oleObj name="公式" r:id="rId26" imgW="1841500" imgH="863600" progId="Equation.3">
                    <p:embed/>
                    <p:pic>
                      <p:nvPicPr>
                        <p:cNvPr id="0" name="图片 29216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85" y="3284"/>
                          <a:ext cx="1160" cy="544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38008" name="Picture 120"/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7300" y="6324600"/>
            <a:ext cx="133350" cy="114300"/>
          </a:xfrm>
          <a:prstGeom prst="rect">
            <a:avLst/>
          </a:prstGeom>
          <a:noFill/>
          <a:ln>
            <a:noFill/>
          </a:ln>
        </p:spPr>
      </p:pic>
      <p:sp>
        <p:nvSpPr>
          <p:cNvPr id="37925" name="Rectangle 37"/>
          <p:cNvSpPr>
            <a:spLocks noChangeArrowheads="1"/>
          </p:cNvSpPr>
          <p:nvPr/>
        </p:nvSpPr>
        <p:spPr bwMode="auto">
          <a:xfrm>
            <a:off x="528638" y="569913"/>
            <a:ext cx="2641600" cy="519112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 b="1">
                <a:solidFill>
                  <a:srgbClr val="000099"/>
                </a:solidFill>
              </a:rPr>
              <a:t>一、调和函数</a:t>
            </a:r>
            <a:endParaRPr lang="zh-CN" altLang="en-US" sz="2800" b="1">
              <a:solidFill>
                <a:srgbClr val="000099"/>
              </a:solidFill>
            </a:endParaRPr>
          </a:p>
        </p:txBody>
      </p:sp>
      <p:pic>
        <p:nvPicPr>
          <p:cNvPr id="32801" name="Picture 125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5961063"/>
            <a:ext cx="219075" cy="838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8014" name="Group 126"/>
          <p:cNvGrpSpPr/>
          <p:nvPr/>
        </p:nvGrpSpPr>
        <p:grpSpPr bwMode="auto">
          <a:xfrm>
            <a:off x="538163" y="1689100"/>
            <a:ext cx="796925" cy="796925"/>
            <a:chOff x="1467" y="524"/>
            <a:chExt cx="502" cy="502"/>
          </a:xfrm>
        </p:grpSpPr>
        <p:sp>
          <p:nvSpPr>
            <p:cNvPr id="38015" name="Rectangle 127"/>
            <p:cNvSpPr>
              <a:spLocks noChangeArrowheads="1"/>
            </p:cNvSpPr>
            <p:nvPr/>
          </p:nvSpPr>
          <p:spPr bwMode="auto">
            <a:xfrm>
              <a:off x="1562" y="536"/>
              <a:ext cx="317" cy="480"/>
            </a:xfrm>
            <a:prstGeom prst="rect">
              <a:avLst/>
            </a:prstGeom>
            <a:solidFill>
              <a:srgbClr val="FFE1E1"/>
            </a:solidFill>
            <a:ln w="3175">
              <a:solidFill>
                <a:srgbClr val="69FFFF"/>
              </a:solidFill>
              <a:miter lim="800000"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8016" name="Rectangle 128"/>
            <p:cNvSpPr>
              <a:spLocks noChangeArrowheads="1"/>
            </p:cNvSpPr>
            <p:nvPr/>
          </p:nvSpPr>
          <p:spPr bwMode="auto">
            <a:xfrm>
              <a:off x="1537" y="524"/>
              <a:ext cx="365" cy="194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zh-CN" sz="1400" b="1" dirty="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 P</a:t>
              </a:r>
              <a:r>
                <a:rPr lang="en-US" altLang="zh-CN" sz="500" b="1" dirty="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</a:t>
              </a:r>
              <a:r>
                <a:rPr lang="en-US" altLang="zh-CN" sz="1400" b="1" dirty="0" smtClean="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31  </a:t>
              </a:r>
              <a:endParaRPr lang="en-US" altLang="zh-CN" sz="1400" b="1" dirty="0">
                <a:solidFill>
                  <a:srgbClr val="8443B9"/>
                </a:solidFill>
                <a:ea typeface="楷体" panose="02010609060101010101" charset="-122"/>
                <a:cs typeface="楷体" panose="02010609060101010101" charset="-122"/>
              </a:endParaRPr>
            </a:p>
          </p:txBody>
        </p:sp>
        <p:sp>
          <p:nvSpPr>
            <p:cNvPr id="38017" name="Rectangle 129"/>
            <p:cNvSpPr>
              <a:spLocks noChangeArrowheads="1"/>
            </p:cNvSpPr>
            <p:nvPr/>
          </p:nvSpPr>
          <p:spPr bwMode="auto">
            <a:xfrm>
              <a:off x="1467" y="671"/>
              <a:ext cx="502" cy="21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zh-CN" sz="1600" b="1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 </a:t>
              </a:r>
              <a:r>
                <a:rPr lang="zh-CN" altLang="en-US" sz="1600" b="1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定理</a:t>
              </a:r>
              <a:r>
                <a:rPr lang="en-US" altLang="zh-CN" sz="1600" b="1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 </a:t>
              </a:r>
              <a:endParaRPr lang="en-US" altLang="zh-CN" sz="1600" b="1">
                <a:solidFill>
                  <a:srgbClr val="8443B9"/>
                </a:solidFill>
                <a:ea typeface="楷体" panose="02010609060101010101" charset="-122"/>
                <a:cs typeface="楷体" panose="02010609060101010101" charset="-122"/>
              </a:endParaRPr>
            </a:p>
          </p:txBody>
        </p:sp>
        <p:sp>
          <p:nvSpPr>
            <p:cNvPr id="38018" name="Rectangle 130"/>
            <p:cNvSpPr>
              <a:spLocks noChangeArrowheads="1"/>
            </p:cNvSpPr>
            <p:nvPr/>
          </p:nvSpPr>
          <p:spPr bwMode="auto">
            <a:xfrm>
              <a:off x="1521" y="814"/>
              <a:ext cx="404" cy="21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zh-CN" sz="1600" b="1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 2.3  </a:t>
              </a:r>
              <a:endParaRPr lang="en-US" altLang="zh-CN" sz="1600" b="1">
                <a:solidFill>
                  <a:srgbClr val="8443B9"/>
                </a:solidFill>
                <a:ea typeface="楷体" panose="02010609060101010101" charset="-122"/>
                <a:cs typeface="楷体" panose="02010609060101010101" charset="-122"/>
              </a:endParaRPr>
            </a:p>
          </p:txBody>
        </p:sp>
      </p:grpSp>
      <p:grpSp>
        <p:nvGrpSpPr>
          <p:cNvPr id="38028" name="Group 140"/>
          <p:cNvGrpSpPr/>
          <p:nvPr/>
        </p:nvGrpSpPr>
        <p:grpSpPr bwMode="auto">
          <a:xfrm>
            <a:off x="1352550" y="1220788"/>
            <a:ext cx="7142163" cy="1019175"/>
            <a:chOff x="852" y="769"/>
            <a:chExt cx="4499" cy="642"/>
          </a:xfrm>
        </p:grpSpPr>
        <p:grpSp>
          <p:nvGrpSpPr>
            <p:cNvPr id="32807" name="Group 131"/>
            <p:cNvGrpSpPr/>
            <p:nvPr/>
          </p:nvGrpSpPr>
          <p:grpSpPr bwMode="auto">
            <a:xfrm>
              <a:off x="852" y="1123"/>
              <a:ext cx="4135" cy="288"/>
              <a:chOff x="852" y="1075"/>
              <a:chExt cx="4135" cy="288"/>
            </a:xfrm>
          </p:grpSpPr>
          <p:sp>
            <p:nvSpPr>
              <p:cNvPr id="38020" name="Rectangle 132"/>
              <p:cNvSpPr>
                <a:spLocks noChangeArrowheads="1"/>
              </p:cNvSpPr>
              <p:nvPr/>
            </p:nvSpPr>
            <p:spPr bwMode="auto">
              <a:xfrm>
                <a:off x="852" y="1075"/>
                <a:ext cx="4135" cy="28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zh-CN" altLang="en-US" b="1"/>
                  <a:t>则</a:t>
                </a:r>
                <a:r>
                  <a:rPr lang="en-US" altLang="zh-CN" b="1"/>
                  <a:t>                           </a:t>
                </a:r>
                <a:r>
                  <a:rPr lang="zh-CN" altLang="en-US" b="1"/>
                  <a:t>在区域</a:t>
                </a:r>
                <a:r>
                  <a:rPr lang="en-US" altLang="zh-CN" b="1" baseline="-25000"/>
                  <a:t> </a:t>
                </a:r>
                <a:r>
                  <a:rPr lang="en-US" altLang="zh-CN" b="1" i="1"/>
                  <a:t>D</a:t>
                </a:r>
                <a:r>
                  <a:rPr lang="en-US" altLang="zh-CN" b="1" baseline="-25000"/>
                  <a:t> </a:t>
                </a:r>
                <a:r>
                  <a:rPr lang="zh-CN" altLang="en-US" b="1"/>
                  <a:t>内都是</a:t>
                </a:r>
                <a:r>
                  <a:rPr lang="zh-CN" altLang="en-US" b="1" u="sng">
                    <a:solidFill>
                      <a:schemeClr val="hlink"/>
                    </a:solidFill>
                    <a:ea typeface="楷体" panose="02010609060101010101" charset="-122"/>
                    <a:cs typeface="楷体" panose="02010609060101010101" charset="-122"/>
                  </a:rPr>
                  <a:t>调和函数</a:t>
                </a:r>
                <a:r>
                  <a:rPr lang="zh-CN" altLang="en-US" b="1"/>
                  <a:t>。</a:t>
                </a:r>
                <a:r>
                  <a:rPr lang="en-US" altLang="zh-CN"/>
                  <a:t> </a:t>
                </a:r>
                <a:endParaRPr lang="en-US" altLang="zh-CN"/>
              </a:p>
            </p:txBody>
          </p:sp>
          <p:graphicFrame>
            <p:nvGraphicFramePr>
              <p:cNvPr id="32812" name="Object 133"/>
              <p:cNvGraphicFramePr/>
              <p:nvPr/>
            </p:nvGraphicFramePr>
            <p:xfrm>
              <a:off x="1137" y="1117"/>
              <a:ext cx="1231" cy="21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92166" name="公式" r:id="rId28" imgW="1955800" imgH="342900" progId="Equation.3">
                      <p:embed/>
                    </p:oleObj>
                  </mc:Choice>
                  <mc:Fallback>
                    <p:oleObj name="公式" r:id="rId28" imgW="1955800" imgH="342900" progId="Equation.3">
                      <p:embed/>
                      <p:pic>
                        <p:nvPicPr>
                          <p:cNvPr id="0" name="图片 292165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2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137" y="1117"/>
                            <a:ext cx="1231" cy="21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32808" name="Group 139"/>
            <p:cNvGrpSpPr/>
            <p:nvPr/>
          </p:nvGrpSpPr>
          <p:grpSpPr bwMode="auto">
            <a:xfrm>
              <a:off x="852" y="769"/>
              <a:ext cx="4499" cy="288"/>
              <a:chOff x="852" y="769"/>
              <a:chExt cx="4499" cy="288"/>
            </a:xfrm>
          </p:grpSpPr>
          <p:sp>
            <p:nvSpPr>
              <p:cNvPr id="38023" name="Rectangle 135"/>
              <p:cNvSpPr>
                <a:spLocks noChangeArrowheads="1"/>
              </p:cNvSpPr>
              <p:nvPr/>
            </p:nvSpPr>
            <p:spPr bwMode="auto">
              <a:xfrm>
                <a:off x="852" y="769"/>
                <a:ext cx="4499" cy="28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zh-CN" altLang="en-US" b="1"/>
                  <a:t>若函数</a:t>
                </a:r>
                <a:r>
                  <a:rPr lang="en-US" altLang="zh-CN" b="1"/>
                  <a:t>                                          </a:t>
                </a:r>
                <a:r>
                  <a:rPr lang="zh-CN" altLang="en-US" b="1"/>
                  <a:t>在区域</a:t>
                </a:r>
                <a:r>
                  <a:rPr lang="en-US" altLang="zh-CN" b="1" baseline="-25000"/>
                  <a:t> </a:t>
                </a:r>
                <a:r>
                  <a:rPr lang="en-US" altLang="zh-CN" b="1" i="1"/>
                  <a:t>D</a:t>
                </a:r>
                <a:r>
                  <a:rPr lang="en-US" altLang="zh-CN" b="1" baseline="-25000"/>
                  <a:t> </a:t>
                </a:r>
                <a:r>
                  <a:rPr lang="zh-CN" altLang="en-US" b="1"/>
                  <a:t>内解析，</a:t>
                </a:r>
                <a:endParaRPr lang="zh-CN" altLang="en-US" b="1"/>
              </a:p>
            </p:txBody>
          </p:sp>
          <p:graphicFrame>
            <p:nvGraphicFramePr>
              <p:cNvPr id="32810" name="Object 136"/>
              <p:cNvGraphicFramePr/>
              <p:nvPr/>
            </p:nvGraphicFramePr>
            <p:xfrm>
              <a:off x="1523" y="810"/>
              <a:ext cx="1950" cy="21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92167" name="Equation" r:id="rId30" imgW="3098800" imgH="342900" progId="Equation.DSMT4">
                      <p:embed/>
                    </p:oleObj>
                  </mc:Choice>
                  <mc:Fallback>
                    <p:oleObj name="Equation" r:id="rId30" imgW="3098800" imgH="342900" progId="Equation.DSMT4">
                      <p:embed/>
                      <p:pic>
                        <p:nvPicPr>
                          <p:cNvPr id="0" name="图片 292166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3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523" y="810"/>
                            <a:ext cx="1950" cy="21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38025" name="Rectangle 137"/>
          <p:cNvSpPr>
            <a:spLocks noChangeArrowheads="1"/>
          </p:cNvSpPr>
          <p:nvPr/>
        </p:nvSpPr>
        <p:spPr bwMode="auto">
          <a:xfrm>
            <a:off x="533400" y="1219200"/>
            <a:ext cx="26035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>
                <a:solidFill>
                  <a:srgbClr val="0000FF"/>
                </a:solidFill>
              </a:rPr>
              <a:t> </a:t>
            </a:r>
            <a:endParaRPr lang="en-US" altLang="zh-CN" b="1"/>
          </a:p>
        </p:txBody>
      </p:sp>
      <p:sp>
        <p:nvSpPr>
          <p:cNvPr id="38026" name="Rectangle 138"/>
          <p:cNvSpPr>
            <a:spLocks noChangeArrowheads="1"/>
          </p:cNvSpPr>
          <p:nvPr/>
        </p:nvSpPr>
        <p:spPr bwMode="auto">
          <a:xfrm>
            <a:off x="533400" y="1190625"/>
            <a:ext cx="111125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b="1">
                <a:solidFill>
                  <a:srgbClr val="0000FF"/>
                </a:solidFill>
              </a:rPr>
              <a:t>定理</a:t>
            </a:r>
            <a:endParaRPr lang="zh-CN" altLang="en-US" b="1"/>
          </a:p>
        </p:txBody>
      </p:sp>
      <p:sp>
        <p:nvSpPr>
          <p:cNvPr id="73" name="Rectangle 11"/>
          <p:cNvSpPr>
            <a:spLocks noChangeArrowheads="1"/>
          </p:cNvSpPr>
          <p:nvPr/>
        </p:nvSpPr>
        <p:spPr bwMode="auto">
          <a:xfrm>
            <a:off x="528638" y="52388"/>
            <a:ext cx="7372350" cy="365125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0" rIns="0" bIns="0" anchor="ctr">
            <a:spAutoFit/>
          </a:bodyPr>
          <a:lstStyle/>
          <a:p>
            <a:pPr fontAlgn="ctr">
              <a:buClr>
                <a:srgbClr val="FF3300"/>
              </a:buClr>
              <a:buFont typeface="Wingdings" panose="05000000000000000000" charset="0"/>
              <a:buNone/>
              <a:defRPr/>
            </a:pPr>
            <a:r>
              <a:rPr lang="en-US" altLang="zh-CN" b="1" dirty="0">
                <a:solidFill>
                  <a:schemeClr val="folHlink"/>
                </a:solidFill>
                <a:ea typeface="华文新魏" panose="02010800040101010101" charset="-122"/>
                <a:cs typeface="Times New Roman" panose="02020703060505090304" charset="0"/>
              </a:rPr>
              <a:t>§2.2  </a:t>
            </a:r>
            <a:r>
              <a:rPr lang="zh-CN" altLang="en-US" dirty="0">
                <a:solidFill>
                  <a:schemeClr val="folHlink"/>
                </a:solidFill>
                <a:latin typeface="Arial" panose="020B0604020202090204" pitchFamily="34" charset="0"/>
                <a:ea typeface="华文新魏" panose="02010800040101010101" charset="-122"/>
                <a:cs typeface="Times New Roman" panose="02020703060505090304" charset="0"/>
              </a:rPr>
              <a:t>解析函数与调和函数的关系</a:t>
            </a:r>
            <a:r>
              <a:rPr lang="en-US" altLang="zh-CN" dirty="0">
                <a:solidFill>
                  <a:schemeClr val="folHlink"/>
                </a:solidFill>
                <a:latin typeface="Arial" panose="020B0604020202090204" pitchFamily="34" charset="0"/>
                <a:ea typeface="华文新魏" panose="02010800040101010101" charset="-122"/>
                <a:cs typeface="Times New Roman" panose="02020703060505090304" charset="0"/>
              </a:rPr>
              <a:t>     </a:t>
            </a:r>
            <a:endParaRPr lang="en-US" altLang="zh-CN" dirty="0">
              <a:solidFill>
                <a:schemeClr val="folHlink"/>
              </a:solidFill>
              <a:ea typeface="华文新魏" panose="02010800040101010101" charset="-122"/>
              <a:cs typeface="Times New Roman" panose="0202070306050509030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8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38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8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37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37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37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37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37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1000"/>
                                        <p:tgtEl>
                                          <p:spTgt spid="37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37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37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00"/>
                                        <p:tgtEl>
                                          <p:spTgt spid="37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000"/>
                                        <p:tgtEl>
                                          <p:spTgt spid="37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2000"/>
                                        <p:tgtEl>
                                          <p:spTgt spid="37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000"/>
                            </p:stCondLst>
                            <p:childTnLst>
                              <p:par>
                                <p:cTn id="68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80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80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80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800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800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800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800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800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800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800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800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941" grpId="0"/>
      <p:bldP spid="37948" grpId="0"/>
      <p:bldP spid="3802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3" name="Picture 46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200275" y="32432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94" name="Picture 47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3241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95" name="Picture 48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2450" y="32432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96" name="Picture 49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3241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97" name="Picture 50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2321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98" name="Picture 51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2305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99" name="Picture 52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18034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00" name="Picture 53" descr="xsf"/>
          <p:cNvPicPr>
            <a:picLocks noChangeAspect="1" noChangeArrowheads="1"/>
          </p:cNvPicPr>
          <p:nvPr/>
        </p:nvPicPr>
        <p:blipFill>
          <a:blip r:embed="rId1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180181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01" name="Picture 54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18034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02" name="Picture 55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180181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03" name="Picture 56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18034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04" name="Picture 57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180181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05" name="Picture 58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52800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06" name="Picture 59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52784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07" name="Picture 60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52800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08" name="Picture 61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52784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09" name="Picture 62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52895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10" name="Picture 63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52879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11" name="Picture 64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4953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12" name="Picture 65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536575" y="568325"/>
            <a:ext cx="3487738" cy="519113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 b="1">
                <a:solidFill>
                  <a:srgbClr val="000099"/>
                </a:solidFill>
              </a:rPr>
              <a:t>二、共轭调和函数</a:t>
            </a:r>
            <a:endParaRPr lang="zh-CN" altLang="en-US" sz="2800" b="1">
              <a:solidFill>
                <a:srgbClr val="000099"/>
              </a:solidFill>
            </a:endParaRPr>
          </a:p>
        </p:txBody>
      </p:sp>
      <p:grpSp>
        <p:nvGrpSpPr>
          <p:cNvPr id="25641" name="Group 41"/>
          <p:cNvGrpSpPr/>
          <p:nvPr/>
        </p:nvGrpSpPr>
        <p:grpSpPr bwMode="auto">
          <a:xfrm>
            <a:off x="533400" y="1192213"/>
            <a:ext cx="8466138" cy="485775"/>
            <a:chOff x="336" y="697"/>
            <a:chExt cx="5333" cy="306"/>
          </a:xfrm>
        </p:grpSpPr>
        <p:sp>
          <p:nvSpPr>
            <p:cNvPr id="25618" name="Rectangle 18"/>
            <p:cNvSpPr>
              <a:spLocks noChangeArrowheads="1"/>
            </p:cNvSpPr>
            <p:nvPr/>
          </p:nvSpPr>
          <p:spPr bwMode="auto">
            <a:xfrm>
              <a:off x="822" y="715"/>
              <a:ext cx="4847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b="1"/>
                <a:t>设函数</a:t>
              </a:r>
              <a:r>
                <a:rPr lang="en-US" altLang="zh-CN" b="1"/>
                <a:t>              </a:t>
              </a:r>
              <a:r>
                <a:rPr lang="zh-CN" altLang="en-US" b="1"/>
                <a:t>及</a:t>
              </a:r>
              <a:r>
                <a:rPr lang="en-US" altLang="zh-CN" b="1"/>
                <a:t>              </a:t>
              </a:r>
              <a:r>
                <a:rPr lang="zh-CN" altLang="en-US" b="1"/>
                <a:t>均为区域</a:t>
              </a:r>
              <a:r>
                <a:rPr lang="en-US" altLang="zh-CN" b="1" baseline="-25000"/>
                <a:t> </a:t>
              </a:r>
              <a:r>
                <a:rPr lang="en-US" altLang="zh-CN" b="1" i="1"/>
                <a:t>D</a:t>
              </a:r>
              <a:r>
                <a:rPr lang="en-US" altLang="zh-CN" b="1" baseline="-25000"/>
                <a:t> </a:t>
              </a:r>
              <a:r>
                <a:rPr lang="zh-CN" altLang="en-US" b="1"/>
                <a:t>内的调和函数，</a:t>
              </a:r>
              <a:endParaRPr lang="zh-CN" altLang="en-US" b="1"/>
            </a:p>
          </p:txBody>
        </p:sp>
        <p:graphicFrame>
          <p:nvGraphicFramePr>
            <p:cNvPr id="33846" name="Object 13"/>
            <p:cNvGraphicFramePr/>
            <p:nvPr/>
          </p:nvGraphicFramePr>
          <p:xfrm>
            <a:off x="1505" y="762"/>
            <a:ext cx="576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2953" name="公式" r:id="rId3" imgW="914400" imgH="342900" progId="Equation.3">
                    <p:embed/>
                  </p:oleObj>
                </mc:Choice>
                <mc:Fallback>
                  <p:oleObj name="公式" r:id="rId3" imgW="914400" imgH="342900" progId="Equation.3">
                    <p:embed/>
                    <p:pic>
                      <p:nvPicPr>
                        <p:cNvPr id="0" name="图片 292952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05" y="762"/>
                          <a:ext cx="576" cy="2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847" name="Object 14"/>
            <p:cNvGraphicFramePr/>
            <p:nvPr/>
          </p:nvGraphicFramePr>
          <p:xfrm>
            <a:off x="2370" y="762"/>
            <a:ext cx="560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2954" name="公式" r:id="rId5" imgW="888365" imgH="342900" progId="Equation.3">
                    <p:embed/>
                  </p:oleObj>
                </mc:Choice>
                <mc:Fallback>
                  <p:oleObj name="公式" r:id="rId5" imgW="888365" imgH="342900" progId="Equation.3">
                    <p:embed/>
                    <p:pic>
                      <p:nvPicPr>
                        <p:cNvPr id="0" name="图片 292953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70" y="762"/>
                          <a:ext cx="560" cy="2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616" name="Rectangle 16"/>
            <p:cNvSpPr>
              <a:spLocks noChangeArrowheads="1"/>
            </p:cNvSpPr>
            <p:nvPr/>
          </p:nvSpPr>
          <p:spPr bwMode="auto">
            <a:xfrm>
              <a:off x="336" y="697"/>
              <a:ext cx="810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b="1">
                  <a:solidFill>
                    <a:srgbClr val="0000FF"/>
                  </a:solidFill>
                </a:rPr>
                <a:t>定义</a:t>
              </a:r>
              <a:endParaRPr lang="zh-CN" altLang="en-US" b="1">
                <a:solidFill>
                  <a:srgbClr val="0000FF"/>
                </a:solidFill>
              </a:endParaRPr>
            </a:p>
          </p:txBody>
        </p:sp>
      </p:grpSp>
      <p:grpSp>
        <p:nvGrpSpPr>
          <p:cNvPr id="25643" name="Group 43"/>
          <p:cNvGrpSpPr/>
          <p:nvPr/>
        </p:nvGrpSpPr>
        <p:grpSpPr bwMode="auto">
          <a:xfrm>
            <a:off x="533400" y="3533775"/>
            <a:ext cx="8315325" cy="496888"/>
            <a:chOff x="336" y="1956"/>
            <a:chExt cx="5238" cy="313"/>
          </a:xfrm>
        </p:grpSpPr>
        <p:sp>
          <p:nvSpPr>
            <p:cNvPr id="25622" name="Rectangle 22"/>
            <p:cNvSpPr>
              <a:spLocks noChangeArrowheads="1"/>
            </p:cNvSpPr>
            <p:nvPr/>
          </p:nvSpPr>
          <p:spPr bwMode="auto">
            <a:xfrm>
              <a:off x="852" y="1981"/>
              <a:ext cx="4722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b="1"/>
                <a:t>函数</a:t>
              </a:r>
              <a:r>
                <a:rPr lang="en-US" altLang="zh-CN" b="1"/>
                <a:t>                                         </a:t>
              </a:r>
              <a:r>
                <a:rPr lang="en-US" altLang="zh-CN" b="1" baseline="-25000"/>
                <a:t> </a:t>
              </a:r>
              <a:r>
                <a:rPr lang="zh-CN" altLang="en-US" b="1"/>
                <a:t>在区域</a:t>
              </a:r>
              <a:r>
                <a:rPr lang="en-US" altLang="zh-CN" b="1" baseline="-25000"/>
                <a:t> </a:t>
              </a:r>
              <a:r>
                <a:rPr lang="en-US" altLang="zh-CN" b="1" i="1"/>
                <a:t>D</a:t>
              </a:r>
              <a:r>
                <a:rPr lang="en-US" altLang="zh-CN" sz="1400" b="1" i="1" baseline="-25000"/>
                <a:t> </a:t>
              </a:r>
              <a:r>
                <a:rPr lang="zh-CN" altLang="en-US" b="1"/>
                <a:t>内解析的</a:t>
              </a:r>
              <a:r>
                <a:rPr lang="zh-CN" altLang="en-US" b="1" u="sng">
                  <a:solidFill>
                    <a:srgbClr val="CC0000"/>
                  </a:solidFill>
                  <a:ea typeface="楷体" panose="02010609060101010101" charset="-122"/>
                  <a:cs typeface="楷体" panose="02010609060101010101" charset="-122"/>
                </a:rPr>
                <a:t>充要</a:t>
              </a:r>
              <a:endParaRPr lang="zh-CN" altLang="en-US" b="1" u="sng">
                <a:solidFill>
                  <a:srgbClr val="CC0000"/>
                </a:solidFill>
                <a:ea typeface="楷体" panose="02010609060101010101" charset="-122"/>
                <a:cs typeface="楷体" panose="02010609060101010101" charset="-122"/>
              </a:endParaRPr>
            </a:p>
          </p:txBody>
        </p:sp>
        <p:graphicFrame>
          <p:nvGraphicFramePr>
            <p:cNvPr id="33843" name="Object 11"/>
            <p:cNvGraphicFramePr/>
            <p:nvPr/>
          </p:nvGraphicFramePr>
          <p:xfrm>
            <a:off x="1328" y="2021"/>
            <a:ext cx="1952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2955" name="公式" r:id="rId7" imgW="3098800" imgH="342900" progId="Equation.3">
                    <p:embed/>
                  </p:oleObj>
                </mc:Choice>
                <mc:Fallback>
                  <p:oleObj name="公式" r:id="rId7" imgW="3098800" imgH="342900" progId="Equation.3">
                    <p:embed/>
                    <p:pic>
                      <p:nvPicPr>
                        <p:cNvPr id="0" name="图片 29295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28" y="2021"/>
                          <a:ext cx="1952" cy="2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617" name="Rectangle 17"/>
            <p:cNvSpPr>
              <a:spLocks noChangeArrowheads="1"/>
            </p:cNvSpPr>
            <p:nvPr/>
          </p:nvSpPr>
          <p:spPr bwMode="auto">
            <a:xfrm>
              <a:off x="336" y="1956"/>
              <a:ext cx="716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b="1">
                  <a:solidFill>
                    <a:srgbClr val="0000FF"/>
                  </a:solidFill>
                </a:rPr>
                <a:t>定理</a:t>
              </a:r>
              <a:endParaRPr lang="zh-CN" altLang="en-US" b="1">
                <a:solidFill>
                  <a:srgbClr val="0000FF"/>
                </a:solidFill>
              </a:endParaRPr>
            </a:p>
          </p:txBody>
        </p:sp>
      </p:grpSp>
      <p:sp>
        <p:nvSpPr>
          <p:cNvPr id="25623" name="Rectangle 23"/>
          <p:cNvSpPr>
            <a:spLocks noChangeArrowheads="1"/>
          </p:cNvSpPr>
          <p:nvPr/>
        </p:nvSpPr>
        <p:spPr bwMode="auto">
          <a:xfrm>
            <a:off x="1352550" y="4137025"/>
            <a:ext cx="1728788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b="1"/>
              <a:t>条件是：</a:t>
            </a:r>
            <a:endParaRPr lang="zh-CN" altLang="en-US" b="1"/>
          </a:p>
        </p:txBody>
      </p:sp>
      <p:sp>
        <p:nvSpPr>
          <p:cNvPr id="25624" name="Rectangle 24"/>
          <p:cNvSpPr>
            <a:spLocks noChangeArrowheads="1"/>
          </p:cNvSpPr>
          <p:nvPr/>
        </p:nvSpPr>
        <p:spPr bwMode="auto">
          <a:xfrm>
            <a:off x="2576513" y="4164013"/>
            <a:ext cx="5795962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b="1" u="sng">
                <a:solidFill>
                  <a:srgbClr val="006600"/>
                </a:solidFill>
                <a:ea typeface="楷体" panose="02010609060101010101" charset="-122"/>
                <a:cs typeface="楷体" panose="02010609060101010101" charset="-122"/>
              </a:rPr>
              <a:t>在区域</a:t>
            </a:r>
            <a:r>
              <a:rPr lang="en-US" altLang="zh-CN" b="1" u="sng">
                <a:solidFill>
                  <a:srgbClr val="006600"/>
                </a:solidFill>
                <a:ea typeface="楷体" panose="02010609060101010101" charset="-122"/>
                <a:cs typeface="楷体" panose="02010609060101010101" charset="-122"/>
              </a:rPr>
              <a:t> </a:t>
            </a:r>
            <a:r>
              <a:rPr lang="en-US" altLang="zh-CN" b="1" i="1" u="sng">
                <a:solidFill>
                  <a:srgbClr val="006600"/>
                </a:solidFill>
                <a:ea typeface="楷体" panose="02010609060101010101" charset="-122"/>
                <a:cs typeface="楷体" panose="02010609060101010101" charset="-122"/>
              </a:rPr>
              <a:t>D</a:t>
            </a:r>
            <a:r>
              <a:rPr lang="en-US" altLang="zh-CN" b="1" u="sng">
                <a:solidFill>
                  <a:srgbClr val="006600"/>
                </a:solidFill>
                <a:ea typeface="楷体" panose="02010609060101010101" charset="-122"/>
                <a:cs typeface="楷体" panose="02010609060101010101" charset="-122"/>
              </a:rPr>
              <a:t> </a:t>
            </a:r>
            <a:r>
              <a:rPr lang="zh-CN" altLang="en-US" b="1" u="sng">
                <a:solidFill>
                  <a:srgbClr val="006600"/>
                </a:solidFill>
                <a:ea typeface="楷体" panose="02010609060101010101" charset="-122"/>
                <a:cs typeface="楷体" panose="02010609060101010101" charset="-122"/>
              </a:rPr>
              <a:t>内，</a:t>
            </a:r>
            <a:r>
              <a:rPr lang="en-US" altLang="zh-CN" b="1" i="1" u="sng">
                <a:solidFill>
                  <a:srgbClr val="006600"/>
                </a:solidFill>
                <a:ea typeface="楷体" panose="02010609060101010101" charset="-122"/>
                <a:cs typeface="楷体" panose="02010609060101010101" charset="-122"/>
              </a:rPr>
              <a:t>v</a:t>
            </a:r>
            <a:r>
              <a:rPr lang="en-US" altLang="zh-CN" b="1" u="sng">
                <a:solidFill>
                  <a:srgbClr val="006600"/>
                </a:solidFill>
                <a:ea typeface="楷体" panose="02010609060101010101" charset="-122"/>
                <a:cs typeface="楷体" panose="02010609060101010101" charset="-122"/>
              </a:rPr>
              <a:t> </a:t>
            </a:r>
            <a:r>
              <a:rPr lang="zh-CN" altLang="en-US" b="1" u="sng">
                <a:solidFill>
                  <a:srgbClr val="006600"/>
                </a:solidFill>
                <a:ea typeface="楷体" panose="02010609060101010101" charset="-122"/>
                <a:cs typeface="楷体" panose="02010609060101010101" charset="-122"/>
              </a:rPr>
              <a:t>是</a:t>
            </a:r>
            <a:r>
              <a:rPr lang="en-US" altLang="zh-CN" b="1" u="sng">
                <a:solidFill>
                  <a:srgbClr val="006600"/>
                </a:solidFill>
                <a:ea typeface="楷体" panose="02010609060101010101" charset="-122"/>
                <a:cs typeface="楷体" panose="02010609060101010101" charset="-122"/>
              </a:rPr>
              <a:t> </a:t>
            </a:r>
            <a:r>
              <a:rPr lang="en-US" altLang="zh-CN" b="1" i="1" u="sng">
                <a:solidFill>
                  <a:srgbClr val="006600"/>
                </a:solidFill>
                <a:ea typeface="楷体" panose="02010609060101010101" charset="-122"/>
                <a:cs typeface="楷体" panose="02010609060101010101" charset="-122"/>
              </a:rPr>
              <a:t>u</a:t>
            </a:r>
            <a:r>
              <a:rPr lang="en-US" altLang="zh-CN" b="1" u="sng">
                <a:solidFill>
                  <a:srgbClr val="006600"/>
                </a:solidFill>
                <a:ea typeface="楷体" panose="02010609060101010101" charset="-122"/>
                <a:cs typeface="楷体" panose="02010609060101010101" charset="-122"/>
              </a:rPr>
              <a:t> </a:t>
            </a:r>
            <a:r>
              <a:rPr lang="zh-CN" altLang="en-US" b="1" u="sng">
                <a:solidFill>
                  <a:srgbClr val="006600"/>
                </a:solidFill>
                <a:ea typeface="楷体" panose="02010609060101010101" charset="-122"/>
                <a:cs typeface="楷体" panose="02010609060101010101" charset="-122"/>
              </a:rPr>
              <a:t>的共轭调和函数</a:t>
            </a:r>
            <a:r>
              <a:rPr lang="zh-CN" altLang="en-US" b="1">
                <a:ea typeface="楷体" panose="02010609060101010101" charset="-122"/>
                <a:cs typeface="楷体" panose="02010609060101010101" charset="-122"/>
              </a:rPr>
              <a:t>。</a:t>
            </a:r>
            <a:endParaRPr lang="zh-CN" altLang="en-US" b="1"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25626" name="Rectangle 26"/>
          <p:cNvSpPr>
            <a:spLocks noChangeArrowheads="1"/>
          </p:cNvSpPr>
          <p:nvPr/>
        </p:nvSpPr>
        <p:spPr bwMode="auto">
          <a:xfrm>
            <a:off x="1346200" y="2763838"/>
            <a:ext cx="4424363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b="1"/>
              <a:t>则称</a:t>
            </a:r>
            <a:r>
              <a:rPr lang="en-US" altLang="zh-CN" b="1" baseline="-25000"/>
              <a:t> </a:t>
            </a:r>
            <a:r>
              <a:rPr lang="en-US" altLang="zh-CN" b="1" i="1"/>
              <a:t>v</a:t>
            </a:r>
            <a:r>
              <a:rPr lang="en-US" altLang="zh-CN" b="1" baseline="-25000"/>
              <a:t> </a:t>
            </a:r>
            <a:r>
              <a:rPr lang="zh-CN" altLang="en-US" b="1"/>
              <a:t>是</a:t>
            </a:r>
            <a:r>
              <a:rPr lang="en-US" altLang="zh-CN" b="1" baseline="-25000"/>
              <a:t> </a:t>
            </a:r>
            <a:r>
              <a:rPr lang="en-US" altLang="zh-CN" b="1" i="1"/>
              <a:t>u</a:t>
            </a:r>
            <a:r>
              <a:rPr lang="en-US" altLang="zh-CN" b="1" baseline="-25000"/>
              <a:t> </a:t>
            </a:r>
            <a:r>
              <a:rPr lang="zh-CN" altLang="en-US" b="1"/>
              <a:t>的</a:t>
            </a:r>
            <a:r>
              <a:rPr lang="zh-CN" altLang="en-US" b="1" u="sng">
                <a:solidFill>
                  <a:schemeClr val="folHlink"/>
                </a:solidFill>
                <a:ea typeface="楷体" panose="02010609060101010101" charset="-122"/>
                <a:cs typeface="楷体" panose="02010609060101010101" charset="-122"/>
              </a:rPr>
              <a:t>共轭调和函数</a:t>
            </a:r>
            <a:r>
              <a:rPr lang="zh-CN" altLang="en-US" b="1"/>
              <a:t>。</a:t>
            </a:r>
            <a:endParaRPr lang="zh-CN" altLang="en-US" b="1"/>
          </a:p>
        </p:txBody>
      </p:sp>
      <p:grpSp>
        <p:nvGrpSpPr>
          <p:cNvPr id="25644" name="Group 44"/>
          <p:cNvGrpSpPr/>
          <p:nvPr/>
        </p:nvGrpSpPr>
        <p:grpSpPr bwMode="auto">
          <a:xfrm>
            <a:off x="531813" y="5140325"/>
            <a:ext cx="8274050" cy="487363"/>
            <a:chOff x="335" y="2704"/>
            <a:chExt cx="5212" cy="307"/>
          </a:xfrm>
        </p:grpSpPr>
        <p:sp>
          <p:nvSpPr>
            <p:cNvPr id="25627" name="Rectangle 27"/>
            <p:cNvSpPr>
              <a:spLocks noChangeArrowheads="1"/>
            </p:cNvSpPr>
            <p:nvPr/>
          </p:nvSpPr>
          <p:spPr bwMode="auto">
            <a:xfrm>
              <a:off x="335" y="2704"/>
              <a:ext cx="621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b="1">
                  <a:solidFill>
                    <a:srgbClr val="FF0000"/>
                  </a:solidFill>
                </a:rPr>
                <a:t>注意</a:t>
              </a:r>
              <a:endParaRPr lang="zh-CN" altLang="en-US" b="1">
                <a:solidFill>
                  <a:srgbClr val="FF0000"/>
                </a:solidFill>
              </a:endParaRPr>
            </a:p>
          </p:txBody>
        </p:sp>
        <p:sp>
          <p:nvSpPr>
            <p:cNvPr id="25628" name="Rectangle 28"/>
            <p:cNvSpPr>
              <a:spLocks noChangeArrowheads="1"/>
            </p:cNvSpPr>
            <p:nvPr/>
          </p:nvSpPr>
          <p:spPr bwMode="auto">
            <a:xfrm>
              <a:off x="850" y="2723"/>
              <a:ext cx="2108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b="1" baseline="-25000" dirty="0">
                  <a:ea typeface="楷体" panose="02010609060101010101" charset="-122"/>
                  <a:cs typeface="楷体" panose="02010609060101010101" charset="-122"/>
                </a:rPr>
                <a:t> </a:t>
              </a:r>
              <a:r>
                <a:rPr lang="en-US" altLang="zh-CN" b="1" i="1" dirty="0">
                  <a:solidFill>
                    <a:schemeClr val="hlink"/>
                  </a:solidFill>
                  <a:ea typeface="楷体" panose="02010609060101010101" charset="-122"/>
                  <a:cs typeface="楷体" panose="02010609060101010101" charset="-122"/>
                </a:rPr>
                <a:t>v</a:t>
              </a:r>
              <a:r>
                <a:rPr lang="en-US" altLang="zh-CN" sz="1400" b="1" dirty="0">
                  <a:solidFill>
                    <a:schemeClr val="hlink"/>
                  </a:solidFill>
                  <a:ea typeface="楷体" panose="02010609060101010101" charset="-122"/>
                  <a:cs typeface="楷体" panose="02010609060101010101" charset="-122"/>
                </a:rPr>
                <a:t> </a:t>
              </a:r>
              <a:r>
                <a:rPr lang="zh-CN" altLang="en-US" b="1" dirty="0">
                  <a:solidFill>
                    <a:schemeClr val="hlink"/>
                  </a:solidFill>
                  <a:ea typeface="楷体" panose="02010609060101010101" charset="-122"/>
                  <a:cs typeface="楷体" panose="02010609060101010101" charset="-122"/>
                </a:rPr>
                <a:t>是</a:t>
              </a:r>
              <a:r>
                <a:rPr lang="en-US" altLang="zh-CN" b="1" baseline="30000" dirty="0">
                  <a:solidFill>
                    <a:schemeClr val="hlink"/>
                  </a:solidFill>
                  <a:ea typeface="楷体" panose="02010609060101010101" charset="-122"/>
                  <a:cs typeface="楷体" panose="02010609060101010101" charset="-122"/>
                </a:rPr>
                <a:t> </a:t>
              </a:r>
              <a:r>
                <a:rPr lang="en-US" altLang="zh-CN" b="1" i="1" dirty="0">
                  <a:solidFill>
                    <a:schemeClr val="hlink"/>
                  </a:solidFill>
                  <a:ea typeface="楷体" panose="02010609060101010101" charset="-122"/>
                  <a:cs typeface="楷体" panose="02010609060101010101" charset="-122"/>
                </a:rPr>
                <a:t>u</a:t>
              </a:r>
              <a:r>
                <a:rPr lang="en-US" altLang="zh-CN" b="1" baseline="30000" dirty="0">
                  <a:solidFill>
                    <a:schemeClr val="hlink"/>
                  </a:solidFill>
                  <a:ea typeface="楷体" panose="02010609060101010101" charset="-122"/>
                  <a:cs typeface="楷体" panose="02010609060101010101" charset="-122"/>
                </a:rPr>
                <a:t> </a:t>
              </a:r>
              <a:r>
                <a:rPr lang="zh-CN" altLang="en-US" b="1" dirty="0">
                  <a:solidFill>
                    <a:schemeClr val="hlink"/>
                  </a:solidFill>
                  <a:ea typeface="楷体" panose="02010609060101010101" charset="-122"/>
                  <a:cs typeface="楷体" panose="02010609060101010101" charset="-122"/>
                </a:rPr>
                <a:t>的</a:t>
              </a:r>
              <a:r>
                <a:rPr lang="zh-CN" altLang="en-US" b="1" u="sng" dirty="0">
                  <a:solidFill>
                    <a:schemeClr val="hlink"/>
                  </a:solidFill>
                  <a:ea typeface="楷体" panose="02010609060101010101" charset="-122"/>
                  <a:cs typeface="楷体" panose="02010609060101010101" charset="-122"/>
                </a:rPr>
                <a:t>共轭调和函数</a:t>
              </a:r>
              <a:endParaRPr lang="zh-CN" altLang="en-US" b="1" u="sng" dirty="0">
                <a:solidFill>
                  <a:schemeClr val="hlink"/>
                </a:solidFill>
                <a:ea typeface="楷体" panose="02010609060101010101" charset="-122"/>
                <a:cs typeface="楷体" panose="02010609060101010101" charset="-122"/>
              </a:endParaRPr>
            </a:p>
          </p:txBody>
        </p:sp>
        <p:sp>
          <p:nvSpPr>
            <p:cNvPr id="25629" name="Rectangle 29"/>
            <p:cNvSpPr>
              <a:spLocks noChangeArrowheads="1"/>
            </p:cNvSpPr>
            <p:nvPr/>
          </p:nvSpPr>
          <p:spPr bwMode="auto">
            <a:xfrm>
              <a:off x="3225" y="2722"/>
              <a:ext cx="2322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b="1" baseline="-25000">
                  <a:ea typeface="楷体" panose="02010609060101010101" charset="-122"/>
                  <a:cs typeface="楷体" panose="02010609060101010101" charset="-122"/>
                </a:rPr>
                <a:t> </a:t>
              </a:r>
              <a:r>
                <a:rPr lang="en-US" altLang="zh-CN" b="1" i="1">
                  <a:solidFill>
                    <a:schemeClr val="hlink"/>
                  </a:solidFill>
                  <a:ea typeface="楷体" panose="02010609060101010101" charset="-122"/>
                  <a:cs typeface="楷体" panose="02010609060101010101" charset="-122"/>
                </a:rPr>
                <a:t>u</a:t>
              </a:r>
              <a:r>
                <a:rPr lang="en-US" altLang="zh-CN" sz="1400" b="1">
                  <a:solidFill>
                    <a:schemeClr val="hlink"/>
                  </a:solidFill>
                  <a:ea typeface="楷体" panose="02010609060101010101" charset="-122"/>
                  <a:cs typeface="楷体" panose="02010609060101010101" charset="-122"/>
                </a:rPr>
                <a:t> </a:t>
              </a:r>
              <a:r>
                <a:rPr lang="zh-CN" altLang="en-US" b="1">
                  <a:solidFill>
                    <a:schemeClr val="hlink"/>
                  </a:solidFill>
                  <a:ea typeface="楷体" panose="02010609060101010101" charset="-122"/>
                  <a:cs typeface="楷体" panose="02010609060101010101" charset="-122"/>
                </a:rPr>
                <a:t>是</a:t>
              </a:r>
              <a:r>
                <a:rPr lang="en-US" altLang="zh-CN" b="1" baseline="30000">
                  <a:solidFill>
                    <a:schemeClr val="hlink"/>
                  </a:solidFill>
                  <a:ea typeface="楷体" panose="02010609060101010101" charset="-122"/>
                  <a:cs typeface="楷体" panose="02010609060101010101" charset="-122"/>
                </a:rPr>
                <a:t> </a:t>
              </a:r>
              <a:r>
                <a:rPr lang="en-US" altLang="zh-CN" b="1" i="1">
                  <a:solidFill>
                    <a:schemeClr val="hlink"/>
                  </a:solidFill>
                  <a:ea typeface="楷体" panose="02010609060101010101" charset="-122"/>
                  <a:cs typeface="楷体" panose="02010609060101010101" charset="-122"/>
                </a:rPr>
                <a:t>v</a:t>
              </a:r>
              <a:r>
                <a:rPr lang="en-US" altLang="zh-CN" b="1" baseline="30000">
                  <a:solidFill>
                    <a:schemeClr val="hlink"/>
                  </a:solidFill>
                  <a:ea typeface="楷体" panose="02010609060101010101" charset="-122"/>
                  <a:cs typeface="楷体" panose="02010609060101010101" charset="-122"/>
                </a:rPr>
                <a:t> </a:t>
              </a:r>
              <a:r>
                <a:rPr lang="zh-CN" altLang="en-US" b="1">
                  <a:solidFill>
                    <a:schemeClr val="hlink"/>
                  </a:solidFill>
                  <a:ea typeface="楷体" panose="02010609060101010101" charset="-122"/>
                  <a:cs typeface="楷体" panose="02010609060101010101" charset="-122"/>
                </a:rPr>
                <a:t>的</a:t>
              </a:r>
              <a:r>
                <a:rPr lang="zh-CN" altLang="en-US" b="1" u="sng">
                  <a:solidFill>
                    <a:schemeClr val="hlink"/>
                  </a:solidFill>
                  <a:ea typeface="楷体" panose="02010609060101010101" charset="-122"/>
                  <a:cs typeface="楷体" panose="02010609060101010101" charset="-122"/>
                </a:rPr>
                <a:t>共轭调和函数</a:t>
              </a:r>
              <a:r>
                <a:rPr lang="zh-CN" altLang="en-US" b="1">
                  <a:solidFill>
                    <a:srgbClr val="000000"/>
                  </a:solidFill>
                  <a:ea typeface="楷体" panose="02010609060101010101" charset="-122"/>
                  <a:cs typeface="楷体" panose="02010609060101010101" charset="-122"/>
                </a:rPr>
                <a:t>。</a:t>
              </a:r>
              <a:r>
                <a:rPr lang="en-US" altLang="zh-CN" b="1" u="sng">
                  <a:solidFill>
                    <a:schemeClr val="hlink"/>
                  </a:solidFill>
                  <a:ea typeface="楷体" panose="02010609060101010101" charset="-122"/>
                  <a:cs typeface="楷体" panose="02010609060101010101" charset="-122"/>
                </a:rPr>
                <a:t> </a:t>
              </a:r>
              <a:endParaRPr lang="en-US" altLang="zh-CN" b="1" u="sng">
                <a:solidFill>
                  <a:schemeClr val="hlink"/>
                </a:solidFill>
                <a:ea typeface="楷体" panose="02010609060101010101" charset="-122"/>
                <a:cs typeface="楷体" panose="02010609060101010101" charset="-122"/>
              </a:endParaRPr>
            </a:p>
          </p:txBody>
        </p:sp>
        <p:sp>
          <p:nvSpPr>
            <p:cNvPr id="25630" name="Line 30"/>
            <p:cNvSpPr>
              <a:spLocks noChangeShapeType="1"/>
            </p:cNvSpPr>
            <p:nvPr/>
          </p:nvSpPr>
          <p:spPr bwMode="auto">
            <a:xfrm>
              <a:off x="2856" y="2873"/>
              <a:ext cx="318" cy="0"/>
            </a:xfrm>
            <a:prstGeom prst="line">
              <a:avLst/>
            </a:prstGeom>
            <a:noFill/>
            <a:ln w="38100" cmpd="dbl">
              <a:solidFill>
                <a:srgbClr val="FF0000"/>
              </a:solidFill>
              <a:miter lim="800000"/>
              <a:tailEnd type="stealth" w="lg" len="lg"/>
            </a:ln>
            <a:effectLst/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5631" name="Line 31"/>
            <p:cNvSpPr>
              <a:spLocks noChangeShapeType="1"/>
            </p:cNvSpPr>
            <p:nvPr/>
          </p:nvSpPr>
          <p:spPr bwMode="auto">
            <a:xfrm>
              <a:off x="2946" y="2807"/>
              <a:ext cx="78" cy="126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miter lim="800000"/>
            </a:ln>
            <a:effectLst/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25642" name="Group 42"/>
          <p:cNvGrpSpPr/>
          <p:nvPr/>
        </p:nvGrpSpPr>
        <p:grpSpPr bwMode="auto">
          <a:xfrm>
            <a:off x="1352550" y="1849438"/>
            <a:ext cx="5427663" cy="787400"/>
            <a:chOff x="852" y="1057"/>
            <a:chExt cx="3419" cy="496"/>
          </a:xfrm>
        </p:grpSpPr>
        <p:sp>
          <p:nvSpPr>
            <p:cNvPr id="25619" name="Rectangle 19"/>
            <p:cNvSpPr>
              <a:spLocks noChangeArrowheads="1"/>
            </p:cNvSpPr>
            <p:nvPr/>
          </p:nvSpPr>
          <p:spPr bwMode="auto">
            <a:xfrm>
              <a:off x="852" y="1133"/>
              <a:ext cx="1964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b="1"/>
                <a:t>且满足</a:t>
              </a:r>
              <a:r>
                <a:rPr lang="en-US" altLang="zh-CN" b="1" baseline="-25000"/>
                <a:t> </a:t>
              </a:r>
              <a:r>
                <a:rPr lang="en-US" altLang="zh-CN" b="1" i="1"/>
                <a:t>C</a:t>
              </a:r>
              <a:r>
                <a:rPr lang="en-US" altLang="zh-CN" b="1" i="1" baseline="-25000"/>
                <a:t> </a:t>
              </a:r>
              <a:r>
                <a:rPr lang="en-US" altLang="zh-CN" b="1" i="1">
                  <a:latin typeface="Symbol" charset="0"/>
                </a:rPr>
                <a:t>-</a:t>
              </a:r>
              <a:r>
                <a:rPr lang="en-US" altLang="zh-CN" b="1" i="1" baseline="-25000">
                  <a:latin typeface="Symbol" charset="0"/>
                </a:rPr>
                <a:t> </a:t>
              </a:r>
              <a:r>
                <a:rPr lang="en-US" altLang="zh-CN" b="1" i="1"/>
                <a:t>R</a:t>
              </a:r>
              <a:r>
                <a:rPr lang="en-US" altLang="zh-CN" b="1" baseline="-25000"/>
                <a:t> </a:t>
              </a:r>
              <a:r>
                <a:rPr lang="zh-CN" altLang="en-US" b="1"/>
                <a:t>方程：</a:t>
              </a:r>
              <a:endParaRPr lang="zh-CN" altLang="en-US" b="1"/>
            </a:p>
          </p:txBody>
        </p:sp>
        <p:graphicFrame>
          <p:nvGraphicFramePr>
            <p:cNvPr id="33835" name="Object 39"/>
            <p:cNvGraphicFramePr>
              <a:graphicFrameLocks noChangeAspect="1"/>
            </p:cNvGraphicFramePr>
            <p:nvPr/>
          </p:nvGraphicFramePr>
          <p:xfrm>
            <a:off x="2546" y="1057"/>
            <a:ext cx="712" cy="4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2956" name="公式" r:id="rId9" imgW="1130300" imgH="787400" progId="Equation.3">
                    <p:embed/>
                  </p:oleObj>
                </mc:Choice>
                <mc:Fallback>
                  <p:oleObj name="公式" r:id="rId9" imgW="1130300" imgH="787400" progId="Equation.3">
                    <p:embed/>
                    <p:pic>
                      <p:nvPicPr>
                        <p:cNvPr id="0" name="图片 29295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46" y="1057"/>
                          <a:ext cx="712" cy="4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836" name="Object 40"/>
            <p:cNvGraphicFramePr>
              <a:graphicFrameLocks noChangeAspect="1"/>
            </p:cNvGraphicFramePr>
            <p:nvPr/>
          </p:nvGraphicFramePr>
          <p:xfrm>
            <a:off x="3415" y="1057"/>
            <a:ext cx="856" cy="4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2957" name="Equation" r:id="rId11" imgW="1358900" imgH="787400" progId="Equation.DSMT4">
                    <p:embed/>
                  </p:oleObj>
                </mc:Choice>
                <mc:Fallback>
                  <p:oleObj name="Equation" r:id="rId11" imgW="1358900" imgH="787400" progId="Equation.DSMT4">
                    <p:embed/>
                    <p:pic>
                      <p:nvPicPr>
                        <p:cNvPr id="0" name="图片 29295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15" y="1057"/>
                          <a:ext cx="856" cy="4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25666" name="Picture 66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7300" y="6343650"/>
            <a:ext cx="133350" cy="11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22" name="Picture 77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5980113"/>
            <a:ext cx="219075" cy="838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678" name="Group 78"/>
          <p:cNvGrpSpPr/>
          <p:nvPr/>
        </p:nvGrpSpPr>
        <p:grpSpPr bwMode="auto">
          <a:xfrm>
            <a:off x="528638" y="1708150"/>
            <a:ext cx="796925" cy="796925"/>
            <a:chOff x="1467" y="524"/>
            <a:chExt cx="502" cy="502"/>
          </a:xfrm>
        </p:grpSpPr>
        <p:sp>
          <p:nvSpPr>
            <p:cNvPr id="25679" name="Rectangle 79"/>
            <p:cNvSpPr>
              <a:spLocks noChangeArrowheads="1"/>
            </p:cNvSpPr>
            <p:nvPr/>
          </p:nvSpPr>
          <p:spPr bwMode="auto">
            <a:xfrm>
              <a:off x="1562" y="536"/>
              <a:ext cx="317" cy="480"/>
            </a:xfrm>
            <a:prstGeom prst="rect">
              <a:avLst/>
            </a:prstGeom>
            <a:solidFill>
              <a:srgbClr val="FFE1E1"/>
            </a:solidFill>
            <a:ln w="3175">
              <a:solidFill>
                <a:srgbClr val="69FFFF"/>
              </a:solidFill>
              <a:miter lim="800000"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5680" name="Rectangle 80"/>
            <p:cNvSpPr>
              <a:spLocks noChangeArrowheads="1"/>
            </p:cNvSpPr>
            <p:nvPr/>
          </p:nvSpPr>
          <p:spPr bwMode="auto">
            <a:xfrm>
              <a:off x="1537" y="524"/>
              <a:ext cx="365" cy="194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zh-CN" sz="1400" b="1" dirty="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 P</a:t>
              </a:r>
              <a:r>
                <a:rPr lang="en-US" altLang="zh-CN" sz="500" b="1" dirty="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</a:t>
              </a:r>
              <a:r>
                <a:rPr lang="en-US" altLang="zh-CN" sz="1400" b="1" dirty="0" smtClean="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31  </a:t>
              </a:r>
              <a:endParaRPr lang="en-US" altLang="zh-CN" sz="1400" b="1" dirty="0">
                <a:solidFill>
                  <a:srgbClr val="8443B9"/>
                </a:solidFill>
                <a:ea typeface="楷体" panose="02010609060101010101" charset="-122"/>
                <a:cs typeface="楷体" panose="02010609060101010101" charset="-122"/>
              </a:endParaRPr>
            </a:p>
          </p:txBody>
        </p:sp>
        <p:sp>
          <p:nvSpPr>
            <p:cNvPr id="25681" name="Rectangle 81"/>
            <p:cNvSpPr>
              <a:spLocks noChangeArrowheads="1"/>
            </p:cNvSpPr>
            <p:nvPr/>
          </p:nvSpPr>
          <p:spPr bwMode="auto">
            <a:xfrm>
              <a:off x="1467" y="671"/>
              <a:ext cx="502" cy="21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zh-CN" sz="1600" b="1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 </a:t>
              </a:r>
              <a:r>
                <a:rPr lang="zh-CN" altLang="en-US" sz="1600" b="1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定义</a:t>
              </a:r>
              <a:r>
                <a:rPr lang="en-US" altLang="zh-CN" sz="1600" b="1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 </a:t>
              </a:r>
              <a:endParaRPr lang="en-US" altLang="zh-CN" sz="1600" b="1">
                <a:solidFill>
                  <a:srgbClr val="8443B9"/>
                </a:solidFill>
                <a:ea typeface="楷体" panose="02010609060101010101" charset="-122"/>
                <a:cs typeface="楷体" panose="02010609060101010101" charset="-122"/>
              </a:endParaRPr>
            </a:p>
          </p:txBody>
        </p:sp>
        <p:sp>
          <p:nvSpPr>
            <p:cNvPr id="25682" name="Rectangle 82"/>
            <p:cNvSpPr>
              <a:spLocks noChangeArrowheads="1"/>
            </p:cNvSpPr>
            <p:nvPr/>
          </p:nvSpPr>
          <p:spPr bwMode="auto">
            <a:xfrm>
              <a:off x="1521" y="814"/>
              <a:ext cx="404" cy="21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zh-CN" sz="1600" b="1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 2.4  </a:t>
              </a:r>
              <a:endParaRPr lang="en-US" altLang="zh-CN" sz="1600" b="1">
                <a:solidFill>
                  <a:srgbClr val="8443B9"/>
                </a:solidFill>
                <a:ea typeface="楷体" panose="02010609060101010101" charset="-122"/>
                <a:cs typeface="楷体" panose="02010609060101010101" charset="-122"/>
              </a:endParaRPr>
            </a:p>
          </p:txBody>
        </p:sp>
      </p:grpSp>
      <p:grpSp>
        <p:nvGrpSpPr>
          <p:cNvPr id="25683" name="Group 83"/>
          <p:cNvGrpSpPr/>
          <p:nvPr/>
        </p:nvGrpSpPr>
        <p:grpSpPr bwMode="auto">
          <a:xfrm>
            <a:off x="527050" y="4068763"/>
            <a:ext cx="796925" cy="796925"/>
            <a:chOff x="1467" y="524"/>
            <a:chExt cx="502" cy="502"/>
          </a:xfrm>
        </p:grpSpPr>
        <p:sp>
          <p:nvSpPr>
            <p:cNvPr id="25684" name="Rectangle 84"/>
            <p:cNvSpPr>
              <a:spLocks noChangeArrowheads="1"/>
            </p:cNvSpPr>
            <p:nvPr/>
          </p:nvSpPr>
          <p:spPr bwMode="auto">
            <a:xfrm>
              <a:off x="1562" y="536"/>
              <a:ext cx="317" cy="480"/>
            </a:xfrm>
            <a:prstGeom prst="rect">
              <a:avLst/>
            </a:prstGeom>
            <a:solidFill>
              <a:srgbClr val="FFE1E1"/>
            </a:solidFill>
            <a:ln w="3175">
              <a:solidFill>
                <a:srgbClr val="69FFFF"/>
              </a:solidFill>
              <a:miter lim="800000"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5685" name="Rectangle 85"/>
            <p:cNvSpPr>
              <a:spLocks noChangeArrowheads="1"/>
            </p:cNvSpPr>
            <p:nvPr/>
          </p:nvSpPr>
          <p:spPr bwMode="auto">
            <a:xfrm>
              <a:off x="1537" y="524"/>
              <a:ext cx="365" cy="194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zh-CN" sz="1400" b="1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 P</a:t>
              </a:r>
              <a:r>
                <a:rPr lang="en-US" altLang="zh-CN" sz="500" b="1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</a:t>
              </a:r>
              <a:r>
                <a:rPr lang="en-US" altLang="zh-CN" sz="1400" b="1" smtClean="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31  </a:t>
              </a:r>
              <a:endParaRPr lang="en-US" altLang="zh-CN" sz="1400" b="1">
                <a:solidFill>
                  <a:srgbClr val="8443B9"/>
                </a:solidFill>
                <a:ea typeface="楷体" panose="02010609060101010101" charset="-122"/>
                <a:cs typeface="楷体" panose="02010609060101010101" charset="-122"/>
              </a:endParaRPr>
            </a:p>
          </p:txBody>
        </p:sp>
        <p:sp>
          <p:nvSpPr>
            <p:cNvPr id="25686" name="Rectangle 86"/>
            <p:cNvSpPr>
              <a:spLocks noChangeArrowheads="1"/>
            </p:cNvSpPr>
            <p:nvPr/>
          </p:nvSpPr>
          <p:spPr bwMode="auto">
            <a:xfrm>
              <a:off x="1467" y="671"/>
              <a:ext cx="502" cy="21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zh-CN" sz="1600" b="1" dirty="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 </a:t>
              </a:r>
              <a:r>
                <a:rPr lang="zh-CN" altLang="en-US" sz="1600" b="1" dirty="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定理</a:t>
              </a:r>
              <a:r>
                <a:rPr lang="en-US" altLang="zh-CN" sz="1600" b="1" dirty="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 </a:t>
              </a:r>
              <a:endParaRPr lang="en-US" altLang="zh-CN" sz="1600" b="1" dirty="0">
                <a:solidFill>
                  <a:srgbClr val="8443B9"/>
                </a:solidFill>
                <a:ea typeface="楷体" panose="02010609060101010101" charset="-122"/>
                <a:cs typeface="楷体" panose="02010609060101010101" charset="-122"/>
              </a:endParaRPr>
            </a:p>
          </p:txBody>
        </p:sp>
        <p:sp>
          <p:nvSpPr>
            <p:cNvPr id="25687" name="Rectangle 87"/>
            <p:cNvSpPr>
              <a:spLocks noChangeArrowheads="1"/>
            </p:cNvSpPr>
            <p:nvPr/>
          </p:nvSpPr>
          <p:spPr bwMode="auto">
            <a:xfrm>
              <a:off x="1521" y="814"/>
              <a:ext cx="404" cy="21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zh-CN" sz="1600" b="1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 2.4  </a:t>
              </a:r>
              <a:endParaRPr lang="en-US" altLang="zh-CN" sz="1600" b="1">
                <a:solidFill>
                  <a:srgbClr val="8443B9"/>
                </a:solidFill>
                <a:ea typeface="楷体" panose="02010609060101010101" charset="-122"/>
                <a:cs typeface="楷体" panose="02010609060101010101" charset="-122"/>
              </a:endParaRPr>
            </a:p>
          </p:txBody>
        </p:sp>
      </p:grpSp>
      <p:sp>
        <p:nvSpPr>
          <p:cNvPr id="57" name="Rectangle 11"/>
          <p:cNvSpPr>
            <a:spLocks noChangeArrowheads="1"/>
          </p:cNvSpPr>
          <p:nvPr/>
        </p:nvSpPr>
        <p:spPr bwMode="auto">
          <a:xfrm>
            <a:off x="528638" y="52388"/>
            <a:ext cx="7372350" cy="365125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0" rIns="0" bIns="0" anchor="ctr">
            <a:spAutoFit/>
          </a:bodyPr>
          <a:lstStyle/>
          <a:p>
            <a:pPr fontAlgn="ctr">
              <a:buClr>
                <a:srgbClr val="FF3300"/>
              </a:buClr>
              <a:buFont typeface="Wingdings" panose="05000000000000000000" charset="0"/>
              <a:buNone/>
              <a:defRPr/>
            </a:pPr>
            <a:r>
              <a:rPr lang="en-US" altLang="zh-CN" b="1" dirty="0">
                <a:solidFill>
                  <a:schemeClr val="folHlink"/>
                </a:solidFill>
                <a:ea typeface="华文新魏" panose="02010800040101010101" charset="-122"/>
                <a:cs typeface="Times New Roman" panose="02020703060505090304" charset="0"/>
              </a:rPr>
              <a:t>§2.2  </a:t>
            </a:r>
            <a:r>
              <a:rPr lang="zh-CN" altLang="en-US" dirty="0">
                <a:solidFill>
                  <a:schemeClr val="folHlink"/>
                </a:solidFill>
                <a:latin typeface="Arial" panose="020B0604020202090204" pitchFamily="34" charset="0"/>
                <a:ea typeface="华文新魏" panose="02010800040101010101" charset="-122"/>
                <a:cs typeface="Times New Roman" panose="02020703060505090304" charset="0"/>
              </a:rPr>
              <a:t>解析函数与调和函数的关系</a:t>
            </a:r>
            <a:r>
              <a:rPr lang="en-US" altLang="zh-CN" dirty="0">
                <a:solidFill>
                  <a:schemeClr val="folHlink"/>
                </a:solidFill>
                <a:latin typeface="Arial" panose="020B0604020202090204" pitchFamily="34" charset="0"/>
                <a:ea typeface="华文新魏" panose="02010800040101010101" charset="-122"/>
                <a:cs typeface="Times New Roman" panose="02020703060505090304" charset="0"/>
              </a:rPr>
              <a:t>     </a:t>
            </a:r>
            <a:endParaRPr lang="en-US" altLang="zh-CN" dirty="0">
              <a:solidFill>
                <a:schemeClr val="folHlink"/>
              </a:solidFill>
              <a:ea typeface="华文新魏" panose="02010800040101010101" charset="-122"/>
              <a:cs typeface="Times New Roman" panose="0202070306050509030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5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5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25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25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25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25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25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25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25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25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56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56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56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566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566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566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566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566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566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566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566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4" grpId="0"/>
      <p:bldP spid="25623" grpId="0"/>
      <p:bldP spid="25624" grpId="0"/>
      <p:bldP spid="25626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3" name="Picture 46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200275" y="32432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94" name="Picture 47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3241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95" name="Picture 48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2450" y="32432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96" name="Picture 49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3241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97" name="Picture 50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2321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98" name="Picture 51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2305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99" name="Picture 52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18034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00" name="Picture 53" descr="xsf"/>
          <p:cNvPicPr>
            <a:picLocks noChangeAspect="1" noChangeArrowheads="1"/>
          </p:cNvPicPr>
          <p:nvPr/>
        </p:nvPicPr>
        <p:blipFill>
          <a:blip r:embed="rId1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180181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01" name="Picture 54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18034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02" name="Picture 55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180181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03" name="Picture 56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18034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04" name="Picture 57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180181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05" name="Picture 58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52800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06" name="Picture 59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52784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07" name="Picture 60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52800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08" name="Picture 61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52784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09" name="Picture 62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52895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10" name="Picture 63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52879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11" name="Picture 64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4953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12" name="Picture 65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15" name="Picture 77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5980113"/>
            <a:ext cx="219075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Rectangle 11"/>
          <p:cNvSpPr>
            <a:spLocks noChangeArrowheads="1"/>
          </p:cNvSpPr>
          <p:nvPr/>
        </p:nvSpPr>
        <p:spPr bwMode="auto">
          <a:xfrm>
            <a:off x="528638" y="52388"/>
            <a:ext cx="7372350" cy="365125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0" rIns="0" bIns="0" anchor="ctr">
            <a:spAutoFit/>
          </a:bodyPr>
          <a:lstStyle/>
          <a:p>
            <a:pPr fontAlgn="ctr">
              <a:buClr>
                <a:srgbClr val="FF3300"/>
              </a:buClr>
              <a:buFont typeface="Wingdings" panose="05000000000000000000" charset="0"/>
              <a:buNone/>
              <a:defRPr/>
            </a:pPr>
            <a:r>
              <a:rPr lang="en-US" altLang="zh-CN" b="1" dirty="0">
                <a:solidFill>
                  <a:schemeClr val="folHlink"/>
                </a:solidFill>
                <a:ea typeface="华文新魏" panose="02010800040101010101" charset="-122"/>
                <a:cs typeface="Times New Roman" panose="02020703060505090304" charset="0"/>
              </a:rPr>
              <a:t>§2.2  </a:t>
            </a:r>
            <a:r>
              <a:rPr lang="zh-CN" altLang="en-US" dirty="0">
                <a:solidFill>
                  <a:schemeClr val="folHlink"/>
                </a:solidFill>
                <a:latin typeface="Arial" panose="020B0604020202090204" pitchFamily="34" charset="0"/>
                <a:ea typeface="华文新魏" panose="02010800040101010101" charset="-122"/>
                <a:cs typeface="Times New Roman" panose="02020703060505090304" charset="0"/>
              </a:rPr>
              <a:t>解析函数与调和函数的关系</a:t>
            </a:r>
            <a:r>
              <a:rPr lang="en-US" altLang="zh-CN" dirty="0">
                <a:solidFill>
                  <a:schemeClr val="folHlink"/>
                </a:solidFill>
                <a:latin typeface="Arial" panose="020B0604020202090204" pitchFamily="34" charset="0"/>
                <a:ea typeface="华文新魏" panose="02010800040101010101" charset="-122"/>
                <a:cs typeface="Times New Roman" panose="02020703060505090304" charset="0"/>
              </a:rPr>
              <a:t>     </a:t>
            </a:r>
            <a:endParaRPr lang="en-US" altLang="zh-CN" dirty="0">
              <a:solidFill>
                <a:schemeClr val="folHlink"/>
              </a:solidFill>
              <a:ea typeface="华文新魏" panose="02010800040101010101" charset="-122"/>
              <a:cs typeface="Times New Roman" panose="02020703060505090304" charset="0"/>
            </a:endParaRPr>
          </a:p>
        </p:txBody>
      </p:sp>
      <p:grpSp>
        <p:nvGrpSpPr>
          <p:cNvPr id="2" name="组 1"/>
          <p:cNvGrpSpPr/>
          <p:nvPr/>
        </p:nvGrpSpPr>
        <p:grpSpPr bwMode="auto">
          <a:xfrm>
            <a:off x="596514" y="874338"/>
            <a:ext cx="2397125" cy="468312"/>
            <a:chOff x="533400" y="5923540"/>
            <a:chExt cx="2397692" cy="467568"/>
          </a:xfrm>
        </p:grpSpPr>
        <p:sp>
          <p:nvSpPr>
            <p:cNvPr id="47" name="Rectangle 51"/>
            <p:cNvSpPr>
              <a:spLocks noChangeArrowheads="1"/>
            </p:cNvSpPr>
            <p:nvPr/>
          </p:nvSpPr>
          <p:spPr bwMode="auto">
            <a:xfrm>
              <a:off x="533400" y="5923540"/>
              <a:ext cx="800289" cy="46122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b="1" dirty="0">
                  <a:solidFill>
                    <a:srgbClr val="0000FF"/>
                  </a:solidFill>
                </a:rPr>
                <a:t>例：</a:t>
              </a:r>
              <a:r>
                <a:rPr lang="en-US" altLang="zh-CN" b="1" dirty="0">
                  <a:solidFill>
                    <a:srgbClr val="0000FF"/>
                  </a:solidFill>
                </a:rPr>
                <a:t>  </a:t>
              </a:r>
              <a:endParaRPr lang="en-US" altLang="zh-CN" b="1" dirty="0">
                <a:solidFill>
                  <a:srgbClr val="0000FF"/>
                </a:solidFill>
              </a:endParaRPr>
            </a:p>
          </p:txBody>
        </p:sp>
        <p:graphicFrame>
          <p:nvGraphicFramePr>
            <p:cNvPr id="8221" name="Object 11"/>
            <p:cNvGraphicFramePr/>
            <p:nvPr/>
          </p:nvGraphicFramePr>
          <p:xfrm>
            <a:off x="1332603" y="6005406"/>
            <a:ext cx="1598489" cy="3857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1348" name="Equation" r:id="rId3" imgW="923290" imgH="201295" progId="Equation.DSMT4">
                    <p:embed/>
                  </p:oleObj>
                </mc:Choice>
                <mc:Fallback>
                  <p:oleObj name="Equation" r:id="rId3" imgW="923290" imgH="201295" progId="Equation.DSMT4">
                    <p:embed/>
                    <p:pic>
                      <p:nvPicPr>
                        <p:cNvPr id="0" name="图片 441347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32603" y="6005406"/>
                          <a:ext cx="1598489" cy="3857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3" name="334E55B0-647D-440b-865C-3EC943EB4CBC-2" descr="/private/var/folders/vg/660tkp_n6v90z5m37njnn5cw0000gn/T/com.kingsoft.wpsoffice.mac/wpsoffice.UICIQWwpsoffic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17395" y="1827530"/>
            <a:ext cx="2859405" cy="881380"/>
          </a:xfrm>
          <a:prstGeom prst="rect">
            <a:avLst/>
          </a:prstGeom>
        </p:spPr>
      </p:pic>
      <p:pic>
        <p:nvPicPr>
          <p:cNvPr id="4" name="334E55B0-647D-440b-865C-3EC943EB4CBC-3" descr="/private/var/folders/vg/660tkp_n6v90z5m37njnn5cw0000gn/T/com.kingsoft.wpsoffice.mac/wpsoffice.KhQTpOwpsoffice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30743" y="3726815"/>
            <a:ext cx="2857500" cy="88138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7" name="Picture 58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200275" y="31765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18" name="Picture 59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31750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19" name="Picture 60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2450" y="31765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20" name="Picture 61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31750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21" name="Picture 62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654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22" name="Picture 63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638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23" name="Picture 64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17367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24" name="Picture 65" descr="xsf"/>
          <p:cNvPicPr>
            <a:picLocks noChangeAspect="1" noChangeArrowheads="1"/>
          </p:cNvPicPr>
          <p:nvPr/>
        </p:nvPicPr>
        <p:blipFill>
          <a:blip r:embed="rId1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17351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25" name="Picture 66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17367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26" name="Picture 67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17351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27" name="Picture 68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17367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28" name="Picture 69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17351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29" name="Picture 70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49657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30" name="Picture 71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496411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31" name="Picture 72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49657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32" name="Picture 73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496411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33" name="Picture 74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49752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34" name="Picture 75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49736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35" name="Picture 76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4953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36" name="Picture 77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534988" y="566738"/>
            <a:ext cx="3498850" cy="519112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 b="1">
                <a:solidFill>
                  <a:srgbClr val="000099"/>
                </a:solidFill>
              </a:rPr>
              <a:t>三、构造解析函数</a:t>
            </a:r>
            <a:endParaRPr lang="zh-CN" altLang="en-US" sz="2800" b="1">
              <a:solidFill>
                <a:srgbClr val="000099"/>
              </a:solidFill>
            </a:endParaRPr>
          </a:p>
        </p:txBody>
      </p:sp>
      <p:grpSp>
        <p:nvGrpSpPr>
          <p:cNvPr id="26678" name="Group 54"/>
          <p:cNvGrpSpPr/>
          <p:nvPr/>
        </p:nvGrpSpPr>
        <p:grpSpPr bwMode="auto">
          <a:xfrm>
            <a:off x="533400" y="1200150"/>
            <a:ext cx="8434388" cy="487363"/>
            <a:chOff x="336" y="744"/>
            <a:chExt cx="5313" cy="307"/>
          </a:xfrm>
        </p:grpSpPr>
        <p:sp>
          <p:nvSpPr>
            <p:cNvPr id="26630" name="Rectangle 6"/>
            <p:cNvSpPr>
              <a:spLocks noChangeArrowheads="1"/>
            </p:cNvSpPr>
            <p:nvPr/>
          </p:nvSpPr>
          <p:spPr bwMode="auto">
            <a:xfrm>
              <a:off x="336" y="744"/>
              <a:ext cx="897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b="1">
                  <a:solidFill>
                    <a:srgbClr val="0000FF"/>
                  </a:solidFill>
                </a:rPr>
                <a:t>问题</a:t>
              </a:r>
              <a:endParaRPr lang="zh-CN" altLang="en-US" b="1"/>
            </a:p>
          </p:txBody>
        </p:sp>
        <p:sp>
          <p:nvSpPr>
            <p:cNvPr id="26648" name="Rectangle 24"/>
            <p:cNvSpPr>
              <a:spLocks noChangeArrowheads="1"/>
            </p:cNvSpPr>
            <p:nvPr/>
          </p:nvSpPr>
          <p:spPr bwMode="auto">
            <a:xfrm>
              <a:off x="852" y="763"/>
              <a:ext cx="4797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b="1" u="sng">
                  <a:solidFill>
                    <a:srgbClr val="993300"/>
                  </a:solidFill>
                  <a:ea typeface="楷体" panose="02010609060101010101" charset="-122"/>
                  <a:cs typeface="楷体" panose="02010609060101010101" charset="-122"/>
                </a:rPr>
                <a:t>已知实部</a:t>
              </a:r>
              <a:r>
                <a:rPr lang="en-US" altLang="zh-CN" b="1" u="sng">
                  <a:solidFill>
                    <a:srgbClr val="993300"/>
                  </a:solidFill>
                </a:rPr>
                <a:t> </a:t>
              </a:r>
              <a:r>
                <a:rPr lang="en-US" altLang="zh-CN" b="1" i="1" u="sng">
                  <a:solidFill>
                    <a:srgbClr val="993300"/>
                  </a:solidFill>
                </a:rPr>
                <a:t>u</a:t>
              </a:r>
              <a:r>
                <a:rPr lang="zh-CN" altLang="en-US" b="1" u="sng">
                  <a:solidFill>
                    <a:srgbClr val="993300"/>
                  </a:solidFill>
                </a:rPr>
                <a:t>，</a:t>
              </a:r>
              <a:r>
                <a:rPr lang="zh-CN" altLang="en-US" b="1" u="sng">
                  <a:solidFill>
                    <a:srgbClr val="993300"/>
                  </a:solidFill>
                  <a:ea typeface="楷体" panose="02010609060101010101" charset="-122"/>
                  <a:cs typeface="楷体" panose="02010609060101010101" charset="-122"/>
                </a:rPr>
                <a:t>求虚部</a:t>
              </a:r>
              <a:r>
                <a:rPr lang="en-US" altLang="zh-CN" b="1" u="sng">
                  <a:solidFill>
                    <a:srgbClr val="993300"/>
                  </a:solidFill>
                </a:rPr>
                <a:t> </a:t>
              </a:r>
              <a:r>
                <a:rPr lang="en-US" altLang="zh-CN" b="1" i="1" u="sng">
                  <a:solidFill>
                    <a:srgbClr val="993300"/>
                  </a:solidFill>
                </a:rPr>
                <a:t>v</a:t>
              </a:r>
              <a:r>
                <a:rPr lang="en-US" altLang="zh-CN" b="1"/>
                <a:t> </a:t>
              </a:r>
              <a:r>
                <a:rPr lang="en-US" altLang="zh-CN" b="1">
                  <a:latin typeface="宋体" panose="02010600030101010101" charset="-122"/>
                </a:rPr>
                <a:t>(</a:t>
              </a:r>
              <a:r>
                <a:rPr lang="zh-CN" altLang="en-US" b="1">
                  <a:ea typeface="楷体" panose="02010609060101010101" charset="-122"/>
                  <a:cs typeface="楷体" panose="02010609060101010101" charset="-122"/>
                </a:rPr>
                <a:t>或者</a:t>
              </a:r>
              <a:r>
                <a:rPr lang="zh-CN" altLang="en-US" b="1" u="sng">
                  <a:solidFill>
                    <a:srgbClr val="993300"/>
                  </a:solidFill>
                  <a:ea typeface="楷体" panose="02010609060101010101" charset="-122"/>
                  <a:cs typeface="楷体" panose="02010609060101010101" charset="-122"/>
                </a:rPr>
                <a:t>已知虚部</a:t>
              </a:r>
              <a:r>
                <a:rPr lang="en-US" altLang="zh-CN" b="1" u="sng">
                  <a:solidFill>
                    <a:srgbClr val="993300"/>
                  </a:solidFill>
                </a:rPr>
                <a:t> </a:t>
              </a:r>
              <a:r>
                <a:rPr lang="en-US" altLang="zh-CN" b="1" i="1" u="sng">
                  <a:solidFill>
                    <a:srgbClr val="993300"/>
                  </a:solidFill>
                </a:rPr>
                <a:t>v</a:t>
              </a:r>
              <a:r>
                <a:rPr lang="zh-CN" altLang="en-US" b="1" u="sng">
                  <a:solidFill>
                    <a:srgbClr val="993300"/>
                  </a:solidFill>
                </a:rPr>
                <a:t>，</a:t>
              </a:r>
              <a:r>
                <a:rPr lang="zh-CN" altLang="en-US" b="1" u="sng">
                  <a:solidFill>
                    <a:srgbClr val="993300"/>
                  </a:solidFill>
                  <a:ea typeface="楷体" panose="02010609060101010101" charset="-122"/>
                  <a:cs typeface="楷体" panose="02010609060101010101" charset="-122"/>
                </a:rPr>
                <a:t>求实部</a:t>
              </a:r>
              <a:r>
                <a:rPr lang="en-US" altLang="zh-CN" b="1" u="sng">
                  <a:solidFill>
                    <a:srgbClr val="993300"/>
                  </a:solidFill>
                </a:rPr>
                <a:t> </a:t>
              </a:r>
              <a:r>
                <a:rPr lang="en-US" altLang="zh-CN" b="1" i="1" u="sng">
                  <a:solidFill>
                    <a:srgbClr val="993300"/>
                  </a:solidFill>
                </a:rPr>
                <a:t>u</a:t>
              </a:r>
              <a:r>
                <a:rPr lang="en-US" altLang="zh-CN" b="1" i="1"/>
                <a:t> </a:t>
              </a:r>
              <a:r>
                <a:rPr lang="en-US" altLang="zh-CN" b="1">
                  <a:latin typeface="宋体" panose="02010600030101010101" charset="-122"/>
                </a:rPr>
                <a:t>)</a:t>
              </a:r>
              <a:r>
                <a:rPr lang="zh-CN" altLang="en-US" b="1"/>
                <a:t>，</a:t>
              </a:r>
              <a:endParaRPr lang="zh-CN" altLang="en-US" b="1"/>
            </a:p>
          </p:txBody>
        </p:sp>
      </p:grpSp>
      <p:grpSp>
        <p:nvGrpSpPr>
          <p:cNvPr id="26679" name="Group 55"/>
          <p:cNvGrpSpPr/>
          <p:nvPr/>
        </p:nvGrpSpPr>
        <p:grpSpPr bwMode="auto">
          <a:xfrm>
            <a:off x="1354138" y="1782763"/>
            <a:ext cx="7580312" cy="457200"/>
            <a:chOff x="853" y="1105"/>
            <a:chExt cx="4775" cy="288"/>
          </a:xfrm>
        </p:grpSpPr>
        <p:sp>
          <p:nvSpPr>
            <p:cNvPr id="26651" name="Rectangle 27"/>
            <p:cNvSpPr>
              <a:spLocks noChangeArrowheads="1"/>
            </p:cNvSpPr>
            <p:nvPr/>
          </p:nvSpPr>
          <p:spPr bwMode="auto">
            <a:xfrm>
              <a:off x="853" y="1105"/>
              <a:ext cx="4775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b="1"/>
                <a:t>使</a:t>
              </a:r>
              <a:r>
                <a:rPr lang="en-US" altLang="zh-CN" b="1"/>
                <a:t>                                          </a:t>
              </a:r>
              <a:r>
                <a:rPr lang="zh-CN" altLang="en-US" b="1"/>
                <a:t>解析，且满足指定的条件。</a:t>
              </a:r>
              <a:endParaRPr lang="zh-CN" altLang="en-US" b="1"/>
            </a:p>
          </p:txBody>
        </p:sp>
        <p:graphicFrame>
          <p:nvGraphicFramePr>
            <p:cNvPr id="9255" name="Object 26"/>
            <p:cNvGraphicFramePr/>
            <p:nvPr/>
          </p:nvGraphicFramePr>
          <p:xfrm>
            <a:off x="1124" y="1151"/>
            <a:ext cx="1952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2371" name="公式" r:id="rId3" imgW="3098800" imgH="342900" progId="Equation.3">
                    <p:embed/>
                  </p:oleObj>
                </mc:Choice>
                <mc:Fallback>
                  <p:oleObj name="公式" r:id="rId3" imgW="3098800" imgH="342900" progId="Equation.3">
                    <p:embed/>
                    <p:pic>
                      <p:nvPicPr>
                        <p:cNvPr id="0" name="图片 442370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24" y="1151"/>
                          <a:ext cx="1952" cy="2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6680" name="Group 56"/>
          <p:cNvGrpSpPr/>
          <p:nvPr/>
        </p:nvGrpSpPr>
        <p:grpSpPr bwMode="auto">
          <a:xfrm>
            <a:off x="531813" y="4322763"/>
            <a:ext cx="6581775" cy="487362"/>
            <a:chOff x="335" y="1607"/>
            <a:chExt cx="4146" cy="307"/>
          </a:xfrm>
        </p:grpSpPr>
        <p:sp>
          <p:nvSpPr>
            <p:cNvPr id="26673" name="Rectangle 49"/>
            <p:cNvSpPr>
              <a:spLocks noChangeArrowheads="1"/>
            </p:cNvSpPr>
            <p:nvPr/>
          </p:nvSpPr>
          <p:spPr bwMode="auto">
            <a:xfrm>
              <a:off x="335" y="1607"/>
              <a:ext cx="716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b="1">
                  <a:solidFill>
                    <a:srgbClr val="FF0000"/>
                  </a:solidFill>
                </a:rPr>
                <a:t>注意</a:t>
              </a:r>
              <a:endParaRPr lang="zh-CN" altLang="en-US" b="1">
                <a:solidFill>
                  <a:srgbClr val="FF0000"/>
                </a:solidFill>
              </a:endParaRPr>
            </a:p>
          </p:txBody>
        </p:sp>
        <p:sp>
          <p:nvSpPr>
            <p:cNvPr id="26674" name="Rectangle 50"/>
            <p:cNvSpPr>
              <a:spLocks noChangeArrowheads="1"/>
            </p:cNvSpPr>
            <p:nvPr/>
          </p:nvSpPr>
          <p:spPr bwMode="auto">
            <a:xfrm>
              <a:off x="850" y="1626"/>
              <a:ext cx="3631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b="1" baseline="-25000"/>
                <a:t> </a:t>
              </a:r>
              <a:r>
                <a:rPr lang="zh-CN" altLang="en-US" b="1">
                  <a:solidFill>
                    <a:schemeClr val="hlink"/>
                  </a:solidFill>
                  <a:ea typeface="楷体" panose="02010609060101010101" charset="-122"/>
                  <a:cs typeface="楷体" panose="02010609060101010101" charset="-122"/>
                </a:rPr>
                <a:t>必须首先检验</a:t>
              </a:r>
              <a:r>
                <a:rPr lang="en-US" altLang="zh-CN" b="1" baseline="30000">
                  <a:solidFill>
                    <a:schemeClr val="hlink"/>
                  </a:solidFill>
                  <a:ea typeface="楷体" panose="02010609060101010101" charset="-122"/>
                  <a:cs typeface="楷体" panose="02010609060101010101" charset="-122"/>
                </a:rPr>
                <a:t> </a:t>
              </a:r>
              <a:r>
                <a:rPr lang="en-US" altLang="zh-CN" b="1" i="1">
                  <a:solidFill>
                    <a:schemeClr val="hlink"/>
                  </a:solidFill>
                  <a:ea typeface="楷体" panose="02010609060101010101" charset="-122"/>
                  <a:cs typeface="楷体" panose="02010609060101010101" charset="-122"/>
                </a:rPr>
                <a:t>u</a:t>
              </a:r>
              <a:r>
                <a:rPr lang="en-US" altLang="zh-CN" b="1" i="1" baseline="30000">
                  <a:solidFill>
                    <a:schemeClr val="hlink"/>
                  </a:solidFill>
                  <a:ea typeface="楷体" panose="02010609060101010101" charset="-122"/>
                  <a:cs typeface="楷体" panose="02010609060101010101" charset="-122"/>
                </a:rPr>
                <a:t> </a:t>
              </a:r>
              <a:r>
                <a:rPr lang="zh-CN" altLang="en-US" b="1">
                  <a:solidFill>
                    <a:schemeClr val="hlink"/>
                  </a:solidFill>
                  <a:ea typeface="楷体" panose="02010609060101010101" charset="-122"/>
                  <a:cs typeface="楷体" panose="02010609060101010101" charset="-122"/>
                </a:rPr>
                <a:t>或</a:t>
              </a:r>
              <a:r>
                <a:rPr lang="en-US" altLang="zh-CN" b="1" baseline="30000">
                  <a:solidFill>
                    <a:schemeClr val="hlink"/>
                  </a:solidFill>
                  <a:ea typeface="楷体" panose="02010609060101010101" charset="-122"/>
                  <a:cs typeface="楷体" panose="02010609060101010101" charset="-122"/>
                </a:rPr>
                <a:t> </a:t>
              </a:r>
              <a:r>
                <a:rPr lang="en-US" altLang="zh-CN" b="1" i="1">
                  <a:solidFill>
                    <a:schemeClr val="hlink"/>
                  </a:solidFill>
                  <a:ea typeface="楷体" panose="02010609060101010101" charset="-122"/>
                  <a:cs typeface="楷体" panose="02010609060101010101" charset="-122"/>
                </a:rPr>
                <a:t>v</a:t>
              </a:r>
              <a:r>
                <a:rPr lang="en-US" altLang="zh-CN" b="1" i="1" baseline="30000">
                  <a:solidFill>
                    <a:schemeClr val="hlink"/>
                  </a:solidFill>
                  <a:ea typeface="楷体" panose="02010609060101010101" charset="-122"/>
                  <a:cs typeface="楷体" panose="02010609060101010101" charset="-122"/>
                </a:rPr>
                <a:t> </a:t>
              </a:r>
              <a:r>
                <a:rPr lang="zh-CN" altLang="en-US" b="1" u="sng">
                  <a:solidFill>
                    <a:srgbClr val="990033"/>
                  </a:solidFill>
                  <a:ea typeface="楷体" panose="02010609060101010101" charset="-122"/>
                  <a:cs typeface="楷体" panose="02010609060101010101" charset="-122"/>
                </a:rPr>
                <a:t>是否为调和函数</a:t>
              </a:r>
              <a:r>
                <a:rPr lang="zh-CN" altLang="en-US" b="1">
                  <a:solidFill>
                    <a:srgbClr val="000000"/>
                  </a:solidFill>
                  <a:ea typeface="楷体_GB2312" charset="0"/>
                  <a:cs typeface="楷体_GB2312" charset="0"/>
                </a:rPr>
                <a:t>。</a:t>
              </a:r>
              <a:endParaRPr lang="zh-CN" altLang="en-US" b="1">
                <a:solidFill>
                  <a:srgbClr val="000000"/>
                </a:solidFill>
                <a:ea typeface="楷体_GB2312" charset="0"/>
                <a:cs typeface="楷体_GB2312" charset="0"/>
              </a:endParaRPr>
            </a:p>
          </p:txBody>
        </p:sp>
      </p:grpSp>
      <p:sp>
        <p:nvSpPr>
          <p:cNvPr id="26675" name="Rectangle 51"/>
          <p:cNvSpPr>
            <a:spLocks noChangeArrowheads="1"/>
          </p:cNvSpPr>
          <p:nvPr/>
        </p:nvSpPr>
        <p:spPr bwMode="auto">
          <a:xfrm>
            <a:off x="533400" y="5076825"/>
            <a:ext cx="94932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b="1" dirty="0">
                <a:solidFill>
                  <a:srgbClr val="0000FF"/>
                </a:solidFill>
              </a:rPr>
              <a:t>方法</a:t>
            </a:r>
            <a:r>
              <a:rPr lang="en-US" altLang="zh-CN" b="1" dirty="0">
                <a:solidFill>
                  <a:srgbClr val="0000FF"/>
                </a:solidFill>
              </a:rPr>
              <a:t>  </a:t>
            </a:r>
            <a:endParaRPr lang="en-US" altLang="zh-CN" b="1" dirty="0">
              <a:solidFill>
                <a:srgbClr val="0000FF"/>
              </a:solidFill>
            </a:endParaRPr>
          </a:p>
        </p:txBody>
      </p:sp>
      <p:sp>
        <p:nvSpPr>
          <p:cNvPr id="26676" name="Rectangle 52"/>
          <p:cNvSpPr>
            <a:spLocks noChangeArrowheads="1"/>
          </p:cNvSpPr>
          <p:nvPr/>
        </p:nvSpPr>
        <p:spPr bwMode="auto">
          <a:xfrm>
            <a:off x="1352550" y="5076825"/>
            <a:ext cx="2135188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buSzPct val="90000"/>
              <a:buFontTx/>
              <a:buBlip>
                <a:blip r:embed="rId5"/>
              </a:buBlip>
              <a:defRPr/>
            </a:pPr>
            <a:r>
              <a:rPr lang="en-US" altLang="zh-CN" b="1">
                <a:solidFill>
                  <a:srgbClr val="008000"/>
                </a:solidFill>
                <a:ea typeface="楷体" panose="02010609060101010101" charset="-122"/>
                <a:cs typeface="楷体" panose="02010609060101010101" charset="-122"/>
              </a:rPr>
              <a:t> </a:t>
            </a:r>
            <a:r>
              <a:rPr lang="zh-CN" altLang="en-US" b="1" u="sng">
                <a:solidFill>
                  <a:srgbClr val="008000"/>
                </a:solidFill>
                <a:ea typeface="楷体" panose="02010609060101010101" charset="-122"/>
                <a:cs typeface="楷体" panose="02010609060101010101" charset="-122"/>
              </a:rPr>
              <a:t>偏积分法</a:t>
            </a:r>
            <a:r>
              <a:rPr lang="zh-CN" altLang="en-US" b="1">
                <a:solidFill>
                  <a:srgbClr val="008000"/>
                </a:solidFill>
                <a:ea typeface="楷体" panose="02010609060101010101" charset="-122"/>
                <a:cs typeface="楷体" panose="02010609060101010101" charset="-122"/>
              </a:rPr>
              <a:t>；</a:t>
            </a:r>
            <a:r>
              <a:rPr lang="en-US" altLang="zh-CN" b="1">
                <a:solidFill>
                  <a:srgbClr val="008000"/>
                </a:solidFill>
                <a:ea typeface="楷体" panose="02010609060101010101" charset="-122"/>
                <a:cs typeface="楷体" panose="02010609060101010101" charset="-122"/>
              </a:rPr>
              <a:t>  </a:t>
            </a:r>
            <a:endParaRPr lang="en-US" altLang="zh-CN" b="1">
              <a:solidFill>
                <a:srgbClr val="008000"/>
              </a:solidFill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26677" name="Rectangle 53"/>
          <p:cNvSpPr>
            <a:spLocks noChangeArrowheads="1"/>
          </p:cNvSpPr>
          <p:nvPr/>
        </p:nvSpPr>
        <p:spPr bwMode="auto">
          <a:xfrm>
            <a:off x="1350963" y="5646738"/>
            <a:ext cx="2135187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buSzPct val="90000"/>
              <a:buFontTx/>
              <a:buBlip>
                <a:blip r:embed="rId5"/>
              </a:buBlip>
              <a:defRPr/>
            </a:pPr>
            <a:r>
              <a:rPr lang="en-US" altLang="zh-CN" b="1">
                <a:solidFill>
                  <a:srgbClr val="008000"/>
                </a:solidFill>
                <a:ea typeface="楷体" panose="02010609060101010101" charset="-122"/>
                <a:cs typeface="楷体" panose="02010609060101010101" charset="-122"/>
              </a:rPr>
              <a:t> </a:t>
            </a:r>
            <a:r>
              <a:rPr lang="zh-CN" altLang="en-US" b="1" u="sng">
                <a:solidFill>
                  <a:srgbClr val="008000"/>
                </a:solidFill>
                <a:ea typeface="楷体" panose="02010609060101010101" charset="-122"/>
                <a:cs typeface="楷体" panose="02010609060101010101" charset="-122"/>
              </a:rPr>
              <a:t>全微分法</a:t>
            </a:r>
            <a:r>
              <a:rPr lang="zh-CN" altLang="en-US" b="1">
                <a:solidFill>
                  <a:srgbClr val="008000"/>
                </a:solidFill>
                <a:ea typeface="楷体" panose="02010609060101010101" charset="-122"/>
                <a:cs typeface="楷体" panose="02010609060101010101" charset="-122"/>
              </a:rPr>
              <a:t>。</a:t>
            </a:r>
            <a:r>
              <a:rPr lang="en-US" altLang="zh-CN" b="1">
                <a:solidFill>
                  <a:srgbClr val="008000"/>
                </a:solidFill>
                <a:ea typeface="楷体" panose="02010609060101010101" charset="-122"/>
                <a:cs typeface="楷体" panose="02010609060101010101" charset="-122"/>
              </a:rPr>
              <a:t>  </a:t>
            </a:r>
            <a:endParaRPr lang="en-US" altLang="zh-CN" b="1">
              <a:solidFill>
                <a:srgbClr val="008000"/>
              </a:solidFill>
              <a:ea typeface="楷体" panose="02010609060101010101" charset="-122"/>
              <a:cs typeface="楷体" panose="02010609060101010101" charset="-122"/>
            </a:endParaRPr>
          </a:p>
        </p:txBody>
      </p:sp>
      <p:grpSp>
        <p:nvGrpSpPr>
          <p:cNvPr id="26702" name="Group 78"/>
          <p:cNvGrpSpPr/>
          <p:nvPr/>
        </p:nvGrpSpPr>
        <p:grpSpPr bwMode="auto">
          <a:xfrm>
            <a:off x="530225" y="2490788"/>
            <a:ext cx="7910513" cy="495300"/>
            <a:chOff x="335" y="3088"/>
            <a:chExt cx="4983" cy="312"/>
          </a:xfrm>
        </p:grpSpPr>
        <p:sp>
          <p:nvSpPr>
            <p:cNvPr id="26703" name="Rectangle 79"/>
            <p:cNvSpPr>
              <a:spLocks noChangeArrowheads="1"/>
            </p:cNvSpPr>
            <p:nvPr/>
          </p:nvSpPr>
          <p:spPr bwMode="auto">
            <a:xfrm>
              <a:off x="851" y="3112"/>
              <a:ext cx="4467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b="1"/>
                <a:t>构造解析函数</a:t>
              </a:r>
              <a:r>
                <a:rPr lang="en-US" altLang="zh-CN" b="1"/>
                <a:t>                                          </a:t>
              </a:r>
              <a:r>
                <a:rPr lang="zh-CN" altLang="en-US" b="1"/>
                <a:t>的依据：</a:t>
              </a:r>
              <a:endParaRPr lang="zh-CN" altLang="en-US" b="1"/>
            </a:p>
          </p:txBody>
        </p:sp>
        <p:graphicFrame>
          <p:nvGraphicFramePr>
            <p:cNvPr id="9250" name="Object 80"/>
            <p:cNvGraphicFramePr/>
            <p:nvPr/>
          </p:nvGraphicFramePr>
          <p:xfrm>
            <a:off x="2095" y="3165"/>
            <a:ext cx="1952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2372" name="Equation" r:id="rId6" imgW="3098800" imgH="342900" progId="Equation.DSMT4">
                    <p:embed/>
                  </p:oleObj>
                </mc:Choice>
                <mc:Fallback>
                  <p:oleObj name="Equation" r:id="rId6" imgW="3098800" imgH="342900" progId="Equation.DSMT4">
                    <p:embed/>
                    <p:pic>
                      <p:nvPicPr>
                        <p:cNvPr id="0" name="图片 442371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95" y="3165"/>
                          <a:ext cx="1952" cy="2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705" name="Rectangle 81"/>
            <p:cNvSpPr>
              <a:spLocks noChangeArrowheads="1"/>
            </p:cNvSpPr>
            <p:nvPr/>
          </p:nvSpPr>
          <p:spPr bwMode="auto">
            <a:xfrm>
              <a:off x="335" y="3088"/>
              <a:ext cx="734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b="1">
                  <a:solidFill>
                    <a:srgbClr val="0000FF"/>
                  </a:solidFill>
                </a:rPr>
                <a:t>依据</a:t>
              </a:r>
              <a:endParaRPr lang="zh-CN" altLang="en-US" b="1">
                <a:solidFill>
                  <a:srgbClr val="0000FF"/>
                </a:solidFill>
              </a:endParaRPr>
            </a:p>
          </p:txBody>
        </p:sp>
      </p:grpSp>
      <p:sp>
        <p:nvSpPr>
          <p:cNvPr id="26706" name="Rectangle 82"/>
          <p:cNvSpPr>
            <a:spLocks noChangeArrowheads="1"/>
          </p:cNvSpPr>
          <p:nvPr/>
        </p:nvSpPr>
        <p:spPr bwMode="auto">
          <a:xfrm>
            <a:off x="1593850" y="3119438"/>
            <a:ext cx="52324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b="1" baseline="-25000">
                <a:solidFill>
                  <a:srgbClr val="006600"/>
                </a:solidFill>
              </a:rPr>
              <a:t> </a:t>
            </a:r>
            <a:r>
              <a:rPr lang="en-US" altLang="zh-CN" b="1">
                <a:solidFill>
                  <a:srgbClr val="006600"/>
                </a:solidFill>
              </a:rPr>
              <a:t>(1) </a:t>
            </a:r>
            <a:r>
              <a:rPr lang="en-US" altLang="zh-CN" b="1" i="1">
                <a:solidFill>
                  <a:srgbClr val="006600"/>
                </a:solidFill>
                <a:ea typeface="楷体" panose="02010609060101010101" charset="-122"/>
                <a:cs typeface="楷体" panose="02010609060101010101" charset="-122"/>
              </a:rPr>
              <a:t>u</a:t>
            </a:r>
            <a:r>
              <a:rPr lang="en-US" altLang="zh-CN" sz="1400" b="1">
                <a:solidFill>
                  <a:srgbClr val="006600"/>
                </a:solidFill>
                <a:ea typeface="楷体" panose="02010609060101010101" charset="-122"/>
                <a:cs typeface="楷体" panose="02010609060101010101" charset="-122"/>
              </a:rPr>
              <a:t> </a:t>
            </a:r>
            <a:r>
              <a:rPr lang="zh-CN" altLang="en-US" b="1">
                <a:solidFill>
                  <a:srgbClr val="006600"/>
                </a:solidFill>
                <a:ea typeface="楷体" panose="02010609060101010101" charset="-122"/>
                <a:cs typeface="楷体" panose="02010609060101010101" charset="-122"/>
              </a:rPr>
              <a:t>和</a:t>
            </a:r>
            <a:r>
              <a:rPr lang="en-US" altLang="zh-CN" b="1" baseline="30000">
                <a:solidFill>
                  <a:srgbClr val="006600"/>
                </a:solidFill>
                <a:ea typeface="楷体" panose="02010609060101010101" charset="-122"/>
                <a:cs typeface="楷体" panose="02010609060101010101" charset="-122"/>
              </a:rPr>
              <a:t> </a:t>
            </a:r>
            <a:r>
              <a:rPr lang="en-US" altLang="zh-CN" b="1" i="1">
                <a:solidFill>
                  <a:srgbClr val="006600"/>
                </a:solidFill>
                <a:ea typeface="楷体" panose="02010609060101010101" charset="-122"/>
                <a:cs typeface="楷体" panose="02010609060101010101" charset="-122"/>
              </a:rPr>
              <a:t>v</a:t>
            </a:r>
            <a:r>
              <a:rPr lang="en-US" altLang="zh-CN" b="1" baseline="30000">
                <a:solidFill>
                  <a:srgbClr val="006600"/>
                </a:solidFill>
                <a:ea typeface="楷体" panose="02010609060101010101" charset="-122"/>
                <a:cs typeface="楷体" panose="02010609060101010101" charset="-122"/>
              </a:rPr>
              <a:t> </a:t>
            </a:r>
            <a:r>
              <a:rPr lang="zh-CN" altLang="en-US" b="1">
                <a:solidFill>
                  <a:srgbClr val="006600"/>
                </a:solidFill>
                <a:ea typeface="楷体" panose="02010609060101010101" charset="-122"/>
                <a:cs typeface="楷体" panose="02010609060101010101" charset="-122"/>
              </a:rPr>
              <a:t>本身必须都是调和函数</a:t>
            </a:r>
            <a:r>
              <a:rPr lang="zh-CN" altLang="en-US" b="1">
                <a:solidFill>
                  <a:srgbClr val="006600"/>
                </a:solidFill>
              </a:rPr>
              <a:t>；</a:t>
            </a:r>
            <a:endParaRPr lang="zh-CN" altLang="en-US" b="1">
              <a:solidFill>
                <a:srgbClr val="006600"/>
              </a:solidFill>
            </a:endParaRPr>
          </a:p>
        </p:txBody>
      </p:sp>
      <p:sp>
        <p:nvSpPr>
          <p:cNvPr id="26707" name="Rectangle 83"/>
          <p:cNvSpPr>
            <a:spLocks noChangeArrowheads="1"/>
          </p:cNvSpPr>
          <p:nvPr/>
        </p:nvSpPr>
        <p:spPr bwMode="auto">
          <a:xfrm>
            <a:off x="1601788" y="3676650"/>
            <a:ext cx="535622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b="1" baseline="-25000">
                <a:solidFill>
                  <a:srgbClr val="006600"/>
                </a:solidFill>
              </a:rPr>
              <a:t> </a:t>
            </a:r>
            <a:r>
              <a:rPr lang="en-US" altLang="zh-CN" b="1">
                <a:solidFill>
                  <a:srgbClr val="006600"/>
                </a:solidFill>
              </a:rPr>
              <a:t>(2) </a:t>
            </a:r>
            <a:r>
              <a:rPr lang="en-US" altLang="zh-CN" b="1" i="1">
                <a:solidFill>
                  <a:srgbClr val="006600"/>
                </a:solidFill>
                <a:ea typeface="楷体_GB2312" charset="0"/>
                <a:cs typeface="楷体_GB2312" charset="0"/>
              </a:rPr>
              <a:t>u</a:t>
            </a:r>
            <a:r>
              <a:rPr lang="en-US" altLang="zh-CN" sz="1400" b="1">
                <a:solidFill>
                  <a:srgbClr val="006600"/>
                </a:solidFill>
                <a:ea typeface="楷体_GB2312" charset="0"/>
                <a:cs typeface="楷体_GB2312" charset="0"/>
              </a:rPr>
              <a:t> </a:t>
            </a:r>
            <a:r>
              <a:rPr lang="zh-CN" altLang="en-US" b="1">
                <a:solidFill>
                  <a:srgbClr val="006600"/>
                </a:solidFill>
                <a:ea typeface="楷体" panose="02010609060101010101" charset="-122"/>
                <a:cs typeface="楷体" panose="02010609060101010101" charset="-122"/>
              </a:rPr>
              <a:t>和</a:t>
            </a:r>
            <a:r>
              <a:rPr lang="en-US" altLang="zh-CN" b="1" baseline="30000">
                <a:solidFill>
                  <a:srgbClr val="006600"/>
                </a:solidFill>
                <a:ea typeface="楷体" panose="02010609060101010101" charset="-122"/>
                <a:cs typeface="楷体" panose="02010609060101010101" charset="-122"/>
              </a:rPr>
              <a:t> </a:t>
            </a:r>
            <a:r>
              <a:rPr lang="en-US" altLang="zh-CN" b="1" i="1">
                <a:solidFill>
                  <a:srgbClr val="006600"/>
                </a:solidFill>
                <a:ea typeface="楷体" panose="02010609060101010101" charset="-122"/>
                <a:cs typeface="楷体" panose="02010609060101010101" charset="-122"/>
              </a:rPr>
              <a:t>v</a:t>
            </a:r>
            <a:r>
              <a:rPr lang="en-US" altLang="zh-CN" b="1" baseline="30000">
                <a:solidFill>
                  <a:srgbClr val="006600"/>
                </a:solidFill>
                <a:ea typeface="楷体" panose="02010609060101010101" charset="-122"/>
                <a:cs typeface="楷体" panose="02010609060101010101" charset="-122"/>
              </a:rPr>
              <a:t> </a:t>
            </a:r>
            <a:r>
              <a:rPr lang="zh-CN" altLang="en-US" b="1">
                <a:solidFill>
                  <a:srgbClr val="006600"/>
                </a:solidFill>
                <a:ea typeface="楷体" panose="02010609060101010101" charset="-122"/>
                <a:cs typeface="楷体" panose="02010609060101010101" charset="-122"/>
              </a:rPr>
              <a:t>之间必须满足</a:t>
            </a:r>
            <a:r>
              <a:rPr lang="en-US" altLang="zh-CN" b="1" baseline="-25000">
                <a:solidFill>
                  <a:srgbClr val="006600"/>
                </a:solidFill>
                <a:ea typeface="楷体_GB2312" charset="0"/>
                <a:cs typeface="楷体_GB2312" charset="0"/>
              </a:rPr>
              <a:t> </a:t>
            </a:r>
            <a:r>
              <a:rPr lang="en-US" altLang="zh-CN" b="1" i="1">
                <a:solidFill>
                  <a:srgbClr val="006600"/>
                </a:solidFill>
                <a:ea typeface="楷体_GB2312" charset="0"/>
                <a:cs typeface="楷体_GB2312" charset="0"/>
              </a:rPr>
              <a:t>C</a:t>
            </a:r>
            <a:r>
              <a:rPr lang="en-US" altLang="zh-CN" b="1" baseline="-25000">
                <a:solidFill>
                  <a:srgbClr val="006600"/>
                </a:solidFill>
                <a:ea typeface="楷体_GB2312" charset="0"/>
                <a:cs typeface="楷体_GB2312" charset="0"/>
              </a:rPr>
              <a:t> </a:t>
            </a:r>
            <a:r>
              <a:rPr lang="en-US" altLang="zh-CN" b="1">
                <a:solidFill>
                  <a:srgbClr val="006600"/>
                </a:solidFill>
                <a:latin typeface="Symbol" charset="0"/>
                <a:ea typeface="楷体_GB2312" charset="0"/>
                <a:cs typeface="楷体_GB2312" charset="0"/>
              </a:rPr>
              <a:t>-</a:t>
            </a:r>
            <a:r>
              <a:rPr lang="en-US" altLang="zh-CN" b="1" baseline="-25000">
                <a:solidFill>
                  <a:srgbClr val="006600"/>
                </a:solidFill>
                <a:ea typeface="楷体_GB2312" charset="0"/>
                <a:cs typeface="楷体_GB2312" charset="0"/>
              </a:rPr>
              <a:t> </a:t>
            </a:r>
            <a:r>
              <a:rPr lang="en-US" altLang="zh-CN" b="1" i="1">
                <a:solidFill>
                  <a:srgbClr val="006600"/>
                </a:solidFill>
                <a:ea typeface="楷体_GB2312" charset="0"/>
                <a:cs typeface="楷体_GB2312" charset="0"/>
              </a:rPr>
              <a:t>R</a:t>
            </a:r>
            <a:r>
              <a:rPr lang="en-US" altLang="zh-CN" b="1" baseline="-25000">
                <a:solidFill>
                  <a:srgbClr val="006600"/>
                </a:solidFill>
                <a:ea typeface="楷体_GB2312" charset="0"/>
                <a:cs typeface="楷体_GB2312" charset="0"/>
              </a:rPr>
              <a:t> </a:t>
            </a:r>
            <a:r>
              <a:rPr lang="zh-CN" altLang="en-US" b="1">
                <a:solidFill>
                  <a:srgbClr val="006600"/>
                </a:solidFill>
                <a:ea typeface="楷体" panose="02010609060101010101" charset="-122"/>
                <a:cs typeface="楷体" panose="02010609060101010101" charset="-122"/>
              </a:rPr>
              <a:t>方程</a:t>
            </a:r>
            <a:r>
              <a:rPr lang="zh-CN" altLang="en-US" b="1">
                <a:solidFill>
                  <a:srgbClr val="006600"/>
                </a:solidFill>
              </a:rPr>
              <a:t>。</a:t>
            </a:r>
            <a:endParaRPr lang="zh-CN" altLang="en-US" b="1">
              <a:solidFill>
                <a:srgbClr val="006600"/>
              </a:solidFill>
            </a:endParaRPr>
          </a:p>
        </p:txBody>
      </p:sp>
      <p:pic>
        <p:nvPicPr>
          <p:cNvPr id="9247" name="Picture 84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5980113"/>
            <a:ext cx="219075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Rectangle 11"/>
          <p:cNvSpPr>
            <a:spLocks noChangeArrowheads="1"/>
          </p:cNvSpPr>
          <p:nvPr/>
        </p:nvSpPr>
        <p:spPr bwMode="auto">
          <a:xfrm>
            <a:off x="528638" y="52388"/>
            <a:ext cx="7372350" cy="365125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0" rIns="0" bIns="0" anchor="ctr">
            <a:spAutoFit/>
          </a:bodyPr>
          <a:lstStyle/>
          <a:p>
            <a:pPr fontAlgn="ctr">
              <a:buClr>
                <a:srgbClr val="FF3300"/>
              </a:buClr>
              <a:buFont typeface="Wingdings" panose="05000000000000000000" charset="0"/>
              <a:buNone/>
              <a:defRPr/>
            </a:pPr>
            <a:r>
              <a:rPr lang="en-US" altLang="zh-CN" b="1" dirty="0">
                <a:solidFill>
                  <a:schemeClr val="folHlink"/>
                </a:solidFill>
                <a:ea typeface="华文新魏" panose="02010800040101010101" charset="-122"/>
                <a:cs typeface="Times New Roman" panose="02020703060505090304" charset="0"/>
              </a:rPr>
              <a:t>§2.2  </a:t>
            </a:r>
            <a:r>
              <a:rPr lang="zh-CN" altLang="en-US" dirty="0">
                <a:solidFill>
                  <a:schemeClr val="folHlink"/>
                </a:solidFill>
                <a:latin typeface="Arial" panose="020B0604020202090204" pitchFamily="34" charset="0"/>
                <a:ea typeface="华文新魏" panose="02010800040101010101" charset="-122"/>
                <a:cs typeface="Times New Roman" panose="02020703060505090304" charset="0"/>
              </a:rPr>
              <a:t>解析函数与调和函数的关系</a:t>
            </a:r>
            <a:r>
              <a:rPr lang="en-US" altLang="zh-CN" dirty="0">
                <a:solidFill>
                  <a:schemeClr val="folHlink"/>
                </a:solidFill>
                <a:latin typeface="Arial" panose="020B0604020202090204" pitchFamily="34" charset="0"/>
                <a:ea typeface="华文新魏" panose="02010800040101010101" charset="-122"/>
                <a:cs typeface="Times New Roman" panose="02020703060505090304" charset="0"/>
              </a:rPr>
              <a:t>     </a:t>
            </a:r>
            <a:endParaRPr lang="en-US" altLang="zh-CN" dirty="0">
              <a:solidFill>
                <a:schemeClr val="folHlink"/>
              </a:solidFill>
              <a:ea typeface="华文新魏" panose="02010800040101010101" charset="-122"/>
              <a:cs typeface="Times New Roman" panose="0202070306050509030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6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6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6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26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26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26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26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26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26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9" grpId="0"/>
      <p:bldP spid="26675" grpId="0"/>
      <p:bldP spid="26676" grpId="0"/>
      <p:bldP spid="26677" grpId="0"/>
      <p:bldP spid="26706" grpId="0"/>
      <p:bldP spid="26707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1" name="Picture 49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200275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42" name="Picture 50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43" name="Picture 51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2450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44" name="Picture 52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45" name="Picture 53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64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46" name="Picture 54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48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47" name="Picture 55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48" name="Picture 56" descr="xsf"/>
          <p:cNvPicPr>
            <a:picLocks noChangeAspect="1" noChangeArrowheads="1"/>
          </p:cNvPicPr>
          <p:nvPr/>
        </p:nvPicPr>
        <p:blipFill>
          <a:blip r:embed="rId1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49" name="Picture 57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50" name="Picture 58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51" name="Picture 59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52" name="Picture 60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53" name="Picture 61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54" name="Picture 62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55" name="Picture 63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56" name="Picture 64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57" name="Picture 65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49561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58" name="Picture 66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49545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59" name="Picture 67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4953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0" name="Picture 68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48131" name="Rectangle 3"/>
          <p:cNvSpPr>
            <a:spLocks noChangeArrowheads="1"/>
          </p:cNvSpPr>
          <p:nvPr/>
        </p:nvSpPr>
        <p:spPr bwMode="auto">
          <a:xfrm>
            <a:off x="534988" y="566738"/>
            <a:ext cx="3457575" cy="519112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 b="1">
                <a:solidFill>
                  <a:srgbClr val="000099"/>
                </a:solidFill>
              </a:rPr>
              <a:t>三、构造解析函数</a:t>
            </a:r>
            <a:endParaRPr lang="zh-CN" altLang="en-US" sz="2800" b="1">
              <a:solidFill>
                <a:srgbClr val="000099"/>
              </a:solidFill>
            </a:endParaRPr>
          </a:p>
        </p:txBody>
      </p:sp>
      <p:sp>
        <p:nvSpPr>
          <p:cNvPr id="48143" name="Rectangle 15"/>
          <p:cNvSpPr>
            <a:spLocks noChangeArrowheads="1"/>
          </p:cNvSpPr>
          <p:nvPr/>
        </p:nvSpPr>
        <p:spPr bwMode="auto">
          <a:xfrm>
            <a:off x="2901950" y="1177925"/>
            <a:ext cx="495617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b="1">
                <a:solidFill>
                  <a:schemeClr val="hlink"/>
                </a:solidFill>
                <a:latin typeface="宋体" panose="02010600030101010101" charset="-122"/>
              </a:rPr>
              <a:t>(</a:t>
            </a:r>
            <a:r>
              <a:rPr lang="zh-CN" altLang="en-US" b="1">
                <a:solidFill>
                  <a:schemeClr val="hlink"/>
                </a:solidFill>
                <a:ea typeface="楷体" panose="02010609060101010101" charset="-122"/>
                <a:cs typeface="楷体" panose="02010609060101010101" charset="-122"/>
              </a:rPr>
              <a:t>不妨仅考虑已知实部</a:t>
            </a:r>
            <a:r>
              <a:rPr lang="en-US" altLang="zh-CN" b="1" baseline="30000">
                <a:solidFill>
                  <a:schemeClr val="hlink"/>
                </a:solidFill>
                <a:ea typeface="楷体" panose="02010609060101010101" charset="-122"/>
                <a:cs typeface="楷体" panose="02010609060101010101" charset="-122"/>
              </a:rPr>
              <a:t> </a:t>
            </a:r>
            <a:r>
              <a:rPr lang="en-US" altLang="zh-CN" b="1" i="1">
                <a:solidFill>
                  <a:schemeClr val="hlink"/>
                </a:solidFill>
                <a:ea typeface="楷体" panose="02010609060101010101" charset="-122"/>
                <a:cs typeface="楷体" panose="02010609060101010101" charset="-122"/>
              </a:rPr>
              <a:t>u</a:t>
            </a:r>
            <a:r>
              <a:rPr lang="en-US" altLang="zh-CN" b="1" i="1" baseline="30000">
                <a:solidFill>
                  <a:schemeClr val="hlink"/>
                </a:solidFill>
                <a:ea typeface="楷体" panose="02010609060101010101" charset="-122"/>
                <a:cs typeface="楷体" panose="02010609060101010101" charset="-122"/>
              </a:rPr>
              <a:t> </a:t>
            </a:r>
            <a:r>
              <a:rPr lang="zh-CN" altLang="en-US" b="1">
                <a:solidFill>
                  <a:schemeClr val="hlink"/>
                </a:solidFill>
                <a:ea typeface="楷体" panose="02010609060101010101" charset="-122"/>
                <a:cs typeface="楷体" panose="02010609060101010101" charset="-122"/>
              </a:rPr>
              <a:t>的情形</a:t>
            </a:r>
            <a:r>
              <a:rPr lang="en-US" altLang="zh-CN" sz="1600" b="1" baseline="30000">
                <a:solidFill>
                  <a:schemeClr val="hlink"/>
                </a:solidFill>
                <a:ea typeface="楷体_GB2312" charset="0"/>
                <a:cs typeface="楷体_GB2312" charset="0"/>
              </a:rPr>
              <a:t> </a:t>
            </a:r>
            <a:r>
              <a:rPr lang="en-US" altLang="zh-CN" b="1">
                <a:solidFill>
                  <a:schemeClr val="hlink"/>
                </a:solidFill>
                <a:latin typeface="宋体" panose="02010600030101010101" charset="-122"/>
              </a:rPr>
              <a:t>)</a:t>
            </a:r>
            <a:endParaRPr lang="en-US" altLang="zh-CN" b="1">
              <a:solidFill>
                <a:schemeClr val="hlink"/>
              </a:solidFill>
              <a:latin typeface="宋体" panose="02010600030101010101" charset="-122"/>
            </a:endParaRPr>
          </a:p>
        </p:txBody>
      </p:sp>
      <p:sp>
        <p:nvSpPr>
          <p:cNvPr id="48147" name="Rectangle 19"/>
          <p:cNvSpPr>
            <a:spLocks noChangeArrowheads="1"/>
          </p:cNvSpPr>
          <p:nvPr/>
        </p:nvSpPr>
        <p:spPr bwMode="auto">
          <a:xfrm>
            <a:off x="1693863" y="3741738"/>
            <a:ext cx="6545262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b="1"/>
              <a:t>(2) </a:t>
            </a:r>
            <a:r>
              <a:rPr lang="zh-CN" altLang="en-US" b="1"/>
              <a:t>将</a:t>
            </a:r>
            <a:r>
              <a:rPr lang="en-US" altLang="zh-CN" b="1" baseline="30000"/>
              <a:t> </a:t>
            </a:r>
            <a:r>
              <a:rPr lang="en-US" altLang="zh-CN" b="1">
                <a:solidFill>
                  <a:srgbClr val="006600"/>
                </a:solidFill>
              </a:rPr>
              <a:t>(</a:t>
            </a:r>
            <a:r>
              <a:rPr lang="en-US" altLang="zh-CN" b="1" i="1">
                <a:solidFill>
                  <a:srgbClr val="006600"/>
                </a:solidFill>
              </a:rPr>
              <a:t>A</a:t>
            </a:r>
            <a:r>
              <a:rPr lang="en-US" altLang="zh-CN" b="1">
                <a:solidFill>
                  <a:srgbClr val="006600"/>
                </a:solidFill>
              </a:rPr>
              <a:t>)</a:t>
            </a:r>
            <a:r>
              <a:rPr lang="en-US" altLang="zh-CN" b="1" baseline="30000">
                <a:solidFill>
                  <a:srgbClr val="993300"/>
                </a:solidFill>
              </a:rPr>
              <a:t> </a:t>
            </a:r>
            <a:r>
              <a:rPr lang="zh-CN" altLang="en-US" b="1"/>
              <a:t>式的两边对变量</a:t>
            </a:r>
            <a:r>
              <a:rPr lang="en-US" altLang="zh-CN" b="1"/>
              <a:t> </a:t>
            </a:r>
            <a:r>
              <a:rPr lang="en-US" altLang="zh-CN" b="1" i="1"/>
              <a:t>y</a:t>
            </a:r>
            <a:r>
              <a:rPr lang="en-US" altLang="zh-CN" b="1" baseline="30000"/>
              <a:t> </a:t>
            </a:r>
            <a:r>
              <a:rPr lang="zh-CN" altLang="en-US" b="1"/>
              <a:t>进行</a:t>
            </a:r>
            <a:r>
              <a:rPr lang="en-US" altLang="zh-CN" b="1" u="sng">
                <a:solidFill>
                  <a:srgbClr val="008000"/>
                </a:solidFill>
                <a:latin typeface="宋体" panose="02010600030101010101" charset="-122"/>
              </a:rPr>
              <a:t>(</a:t>
            </a:r>
            <a:r>
              <a:rPr lang="zh-CN" altLang="en-US" b="1" u="sng">
                <a:solidFill>
                  <a:srgbClr val="008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偏</a:t>
            </a:r>
            <a:r>
              <a:rPr lang="en-US" altLang="zh-CN" b="1" u="sng">
                <a:solidFill>
                  <a:srgbClr val="008000"/>
                </a:solidFill>
                <a:latin typeface="宋体" panose="02010600030101010101" charset="-122"/>
              </a:rPr>
              <a:t>)</a:t>
            </a:r>
            <a:r>
              <a:rPr lang="zh-CN" altLang="en-US" b="1" u="sng">
                <a:solidFill>
                  <a:srgbClr val="008000"/>
                </a:solidFill>
                <a:ea typeface="楷体" panose="02010609060101010101" charset="-122"/>
                <a:cs typeface="楷体" panose="02010609060101010101" charset="-122"/>
              </a:rPr>
              <a:t>积分</a:t>
            </a:r>
            <a:r>
              <a:rPr lang="zh-CN" altLang="en-US" b="1"/>
              <a:t>得：</a:t>
            </a:r>
            <a:endParaRPr lang="zh-CN" altLang="en-US" b="1"/>
          </a:p>
        </p:txBody>
      </p:sp>
      <p:graphicFrame>
        <p:nvGraphicFramePr>
          <p:cNvPr id="48149" name="Object 21"/>
          <p:cNvGraphicFramePr>
            <a:graphicFrameLocks noChangeAspect="1"/>
          </p:cNvGraphicFramePr>
          <p:nvPr/>
        </p:nvGraphicFramePr>
        <p:xfrm>
          <a:off x="2247900" y="4346575"/>
          <a:ext cx="3324225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3402" name="公式" r:id="rId3" imgW="3543300" imgH="787400" progId="Equation.3">
                  <p:embed/>
                </p:oleObj>
              </mc:Choice>
              <mc:Fallback>
                <p:oleObj name="公式" r:id="rId3" imgW="3543300" imgH="787400" progId="Equation.3">
                  <p:embed/>
                  <p:pic>
                    <p:nvPicPr>
                      <p:cNvPr id="0" name="图片 4434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7900" y="4346575"/>
                        <a:ext cx="3324225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8204" name="Group 76"/>
          <p:cNvGrpSpPr/>
          <p:nvPr/>
        </p:nvGrpSpPr>
        <p:grpSpPr bwMode="auto">
          <a:xfrm>
            <a:off x="2124075" y="5238750"/>
            <a:ext cx="5403850" cy="457200"/>
            <a:chOff x="1338" y="3300"/>
            <a:chExt cx="3404" cy="288"/>
          </a:xfrm>
        </p:grpSpPr>
        <p:sp>
          <p:nvSpPr>
            <p:cNvPr id="48148" name="Rectangle 20"/>
            <p:cNvSpPr>
              <a:spLocks noChangeArrowheads="1"/>
            </p:cNvSpPr>
            <p:nvPr/>
          </p:nvSpPr>
          <p:spPr bwMode="auto">
            <a:xfrm>
              <a:off x="1338" y="3300"/>
              <a:ext cx="3404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b="1"/>
                <a:t>其中，</a:t>
              </a:r>
              <a:r>
                <a:rPr lang="en-US" altLang="zh-CN" b="1"/>
                <a:t>            </a:t>
              </a:r>
              <a:r>
                <a:rPr lang="zh-CN" altLang="en-US" b="1"/>
                <a:t>已知，而</a:t>
              </a:r>
              <a:r>
                <a:rPr lang="en-US" altLang="zh-CN" b="1">
                  <a:solidFill>
                    <a:srgbClr val="CC0000"/>
                  </a:solidFill>
                </a:rPr>
                <a:t> </a:t>
              </a:r>
              <a:r>
                <a:rPr lang="en-US" altLang="zh-CN" b="1" u="sng">
                  <a:solidFill>
                    <a:srgbClr val="CC0000"/>
                  </a:solidFill>
                </a:rPr>
                <a:t>         </a:t>
              </a:r>
              <a:r>
                <a:rPr lang="zh-CN" altLang="en-US" b="1" u="sng">
                  <a:solidFill>
                    <a:srgbClr val="CC0000"/>
                  </a:solidFill>
                  <a:ea typeface="楷体" panose="02010609060101010101" charset="-122"/>
                  <a:cs typeface="楷体" panose="02010609060101010101" charset="-122"/>
                </a:rPr>
                <a:t>待定</a:t>
              </a:r>
              <a:r>
                <a:rPr lang="zh-CN" altLang="en-US" b="1"/>
                <a:t>。</a:t>
              </a:r>
              <a:endParaRPr lang="zh-CN" altLang="en-US" b="1"/>
            </a:p>
          </p:txBody>
        </p:sp>
        <p:graphicFrame>
          <p:nvGraphicFramePr>
            <p:cNvPr id="10288" name="Object 24"/>
            <p:cNvGraphicFramePr>
              <a:graphicFrameLocks noChangeAspect="1"/>
            </p:cNvGraphicFramePr>
            <p:nvPr/>
          </p:nvGraphicFramePr>
          <p:xfrm>
            <a:off x="1956" y="3344"/>
            <a:ext cx="584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3403" name="公式" r:id="rId5" imgW="926465" imgH="342900" progId="Equation.3">
                    <p:embed/>
                  </p:oleObj>
                </mc:Choice>
                <mc:Fallback>
                  <p:oleObj name="公式" r:id="rId5" imgW="926465" imgH="342900" progId="Equation.3">
                    <p:embed/>
                    <p:pic>
                      <p:nvPicPr>
                        <p:cNvPr id="0" name="图片 44340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56" y="3344"/>
                          <a:ext cx="584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89" name="Object 25"/>
            <p:cNvGraphicFramePr/>
            <p:nvPr/>
          </p:nvGraphicFramePr>
          <p:xfrm>
            <a:off x="3358" y="3331"/>
            <a:ext cx="424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3404" name="公式" r:id="rId7" imgW="673100" imgH="342900" progId="Equation.3">
                    <p:embed/>
                  </p:oleObj>
                </mc:Choice>
                <mc:Fallback>
                  <p:oleObj name="公式" r:id="rId7" imgW="673100" imgH="342900" progId="Equation.3">
                    <p:embed/>
                    <p:pic>
                      <p:nvPicPr>
                        <p:cNvPr id="0" name="图片 443403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58" y="3331"/>
                          <a:ext cx="424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8172" name="Group 44"/>
          <p:cNvGrpSpPr/>
          <p:nvPr/>
        </p:nvGrpSpPr>
        <p:grpSpPr bwMode="auto">
          <a:xfrm>
            <a:off x="1692275" y="5845175"/>
            <a:ext cx="6723063" cy="457200"/>
            <a:chOff x="1066" y="3682"/>
            <a:chExt cx="4235" cy="288"/>
          </a:xfrm>
        </p:grpSpPr>
        <p:sp>
          <p:nvSpPr>
            <p:cNvPr id="48154" name="Rectangle 26"/>
            <p:cNvSpPr>
              <a:spLocks noChangeArrowheads="1"/>
            </p:cNvSpPr>
            <p:nvPr/>
          </p:nvSpPr>
          <p:spPr bwMode="auto">
            <a:xfrm>
              <a:off x="1066" y="3682"/>
              <a:ext cx="3985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b="1"/>
                <a:t>(3) </a:t>
              </a:r>
              <a:r>
                <a:rPr lang="zh-CN" altLang="en-US" b="1"/>
                <a:t>将</a:t>
              </a:r>
              <a:r>
                <a:rPr lang="en-US" altLang="zh-CN" b="1" baseline="-25000"/>
                <a:t> </a:t>
              </a:r>
              <a:r>
                <a:rPr lang="en-US" altLang="zh-CN" b="1">
                  <a:solidFill>
                    <a:srgbClr val="006600"/>
                  </a:solidFill>
                </a:rPr>
                <a:t>(</a:t>
              </a:r>
              <a:r>
                <a:rPr lang="en-US" altLang="zh-CN" b="1" i="1">
                  <a:solidFill>
                    <a:srgbClr val="006600"/>
                  </a:solidFill>
                </a:rPr>
                <a:t>C</a:t>
              </a:r>
              <a:r>
                <a:rPr lang="en-US" altLang="zh-CN" sz="1400" b="1" i="1">
                  <a:solidFill>
                    <a:srgbClr val="006600"/>
                  </a:solidFill>
                </a:rPr>
                <a:t> </a:t>
              </a:r>
              <a:r>
                <a:rPr lang="en-US" altLang="zh-CN" b="1">
                  <a:solidFill>
                    <a:srgbClr val="006600"/>
                  </a:solidFill>
                </a:rPr>
                <a:t>)</a:t>
              </a:r>
              <a:r>
                <a:rPr lang="en-US" altLang="zh-CN" b="1" baseline="30000"/>
                <a:t> </a:t>
              </a:r>
              <a:r>
                <a:rPr lang="zh-CN" altLang="en-US" b="1"/>
                <a:t>式代入</a:t>
              </a:r>
              <a:r>
                <a:rPr lang="en-US" altLang="zh-CN" b="1" baseline="30000"/>
                <a:t> </a:t>
              </a:r>
              <a:r>
                <a:rPr lang="en-US" altLang="zh-CN" b="1">
                  <a:solidFill>
                    <a:srgbClr val="006600"/>
                  </a:solidFill>
                </a:rPr>
                <a:t>(</a:t>
              </a:r>
              <a:r>
                <a:rPr lang="en-US" altLang="zh-CN" b="1" i="1">
                  <a:solidFill>
                    <a:srgbClr val="006600"/>
                  </a:solidFill>
                </a:rPr>
                <a:t>B</a:t>
              </a:r>
              <a:r>
                <a:rPr lang="en-US" altLang="zh-CN" sz="1000" b="1" i="1">
                  <a:solidFill>
                    <a:srgbClr val="006600"/>
                  </a:solidFill>
                </a:rPr>
                <a:t> </a:t>
              </a:r>
              <a:r>
                <a:rPr lang="en-US" altLang="zh-CN" b="1">
                  <a:solidFill>
                    <a:srgbClr val="006600"/>
                  </a:solidFill>
                </a:rPr>
                <a:t>)</a:t>
              </a:r>
              <a:r>
                <a:rPr lang="en-US" altLang="zh-CN" b="1" baseline="30000"/>
                <a:t> </a:t>
              </a:r>
              <a:r>
                <a:rPr lang="zh-CN" altLang="en-US" b="1"/>
                <a:t>式，求解即可得到函数</a:t>
              </a:r>
              <a:endParaRPr lang="zh-CN" altLang="en-US" b="1"/>
            </a:p>
          </p:txBody>
        </p:sp>
        <p:graphicFrame>
          <p:nvGraphicFramePr>
            <p:cNvPr id="10286" name="Object 27"/>
            <p:cNvGraphicFramePr/>
            <p:nvPr/>
          </p:nvGraphicFramePr>
          <p:xfrm>
            <a:off x="4813" y="3720"/>
            <a:ext cx="488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3405" name="公式" r:id="rId9" imgW="774065" imgH="342900" progId="Equation.3">
                    <p:embed/>
                  </p:oleObj>
                </mc:Choice>
                <mc:Fallback>
                  <p:oleObj name="公式" r:id="rId9" imgW="774065" imgH="342900" progId="Equation.3">
                    <p:embed/>
                    <p:pic>
                      <p:nvPicPr>
                        <p:cNvPr id="0" name="图片 44340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13" y="3720"/>
                          <a:ext cx="488" cy="216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8205" name="Group 77"/>
          <p:cNvGrpSpPr/>
          <p:nvPr/>
        </p:nvGrpSpPr>
        <p:grpSpPr bwMode="auto">
          <a:xfrm>
            <a:off x="1695450" y="1736725"/>
            <a:ext cx="3203575" cy="1597025"/>
            <a:chOff x="1068" y="1094"/>
            <a:chExt cx="2018" cy="1006"/>
          </a:xfrm>
        </p:grpSpPr>
        <p:sp>
          <p:nvSpPr>
            <p:cNvPr id="48144" name="Rectangle 16"/>
            <p:cNvSpPr>
              <a:spLocks noChangeArrowheads="1"/>
            </p:cNvSpPr>
            <p:nvPr/>
          </p:nvSpPr>
          <p:spPr bwMode="auto">
            <a:xfrm>
              <a:off x="1068" y="1094"/>
              <a:ext cx="1964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b="1"/>
                <a:t>(1) </a:t>
              </a:r>
              <a:r>
                <a:rPr lang="zh-CN" altLang="en-US" b="1"/>
                <a:t>由</a:t>
              </a:r>
              <a:r>
                <a:rPr lang="en-US" altLang="zh-CN" b="1"/>
                <a:t> </a:t>
              </a:r>
              <a:r>
                <a:rPr lang="en-US" altLang="zh-CN" b="1" i="1"/>
                <a:t>u</a:t>
              </a:r>
              <a:r>
                <a:rPr lang="en-US" altLang="zh-CN" b="1" i="1" baseline="-25000"/>
                <a:t> </a:t>
              </a:r>
              <a:r>
                <a:rPr lang="zh-CN" altLang="en-US" b="1"/>
                <a:t>及</a:t>
              </a:r>
              <a:r>
                <a:rPr lang="en-US" altLang="zh-CN" b="1" baseline="30000"/>
                <a:t> </a:t>
              </a:r>
              <a:r>
                <a:rPr lang="en-US" altLang="zh-CN" b="1" i="1"/>
                <a:t>C </a:t>
              </a:r>
              <a:r>
                <a:rPr lang="en-US" altLang="zh-CN" b="1">
                  <a:latin typeface="Symbol" charset="0"/>
                </a:rPr>
                <a:t>-</a:t>
              </a:r>
              <a:r>
                <a:rPr lang="en-US" altLang="zh-CN" b="1" baseline="30000">
                  <a:latin typeface="Symbol" charset="0"/>
                </a:rPr>
                <a:t> </a:t>
              </a:r>
              <a:r>
                <a:rPr lang="en-US" altLang="zh-CN" b="1" i="1"/>
                <a:t>R </a:t>
              </a:r>
              <a:r>
                <a:rPr lang="zh-CN" altLang="en-US" b="1"/>
                <a:t>方程</a:t>
              </a:r>
              <a:r>
                <a:rPr lang="en-US" altLang="zh-CN" b="1"/>
                <a:t>  </a:t>
              </a:r>
              <a:endParaRPr lang="en-US" altLang="zh-CN" b="1"/>
            </a:p>
          </p:txBody>
        </p:sp>
        <p:sp>
          <p:nvSpPr>
            <p:cNvPr id="48162" name="Rectangle 34"/>
            <p:cNvSpPr>
              <a:spLocks noChangeArrowheads="1"/>
            </p:cNvSpPr>
            <p:nvPr/>
          </p:nvSpPr>
          <p:spPr bwMode="auto">
            <a:xfrm>
              <a:off x="1338" y="1464"/>
              <a:ext cx="1748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b="1"/>
                <a:t>得到</a:t>
              </a:r>
              <a:r>
                <a:rPr lang="zh-CN" altLang="en-US" b="1" u="sng">
                  <a:solidFill>
                    <a:srgbClr val="CC0000"/>
                  </a:solidFill>
                  <a:ea typeface="楷体" panose="02010609060101010101" charset="-122"/>
                  <a:cs typeface="楷体" panose="02010609060101010101" charset="-122"/>
                </a:rPr>
                <a:t>待定函数</a:t>
              </a:r>
              <a:r>
                <a:rPr lang="en-US" altLang="zh-CN" sz="1200" b="1" u="sng" baseline="30000">
                  <a:solidFill>
                    <a:srgbClr val="FF0000"/>
                  </a:solidFill>
                </a:rPr>
                <a:t> </a:t>
              </a:r>
              <a:r>
                <a:rPr lang="en-US" altLang="zh-CN" b="1" i="1" u="sng">
                  <a:solidFill>
                    <a:srgbClr val="CC0000"/>
                  </a:solidFill>
                </a:rPr>
                <a:t>v</a:t>
              </a:r>
              <a:r>
                <a:rPr lang="en-US" altLang="zh-CN" sz="1800" b="1" i="1">
                  <a:solidFill>
                    <a:srgbClr val="CC0000"/>
                  </a:solidFill>
                </a:rPr>
                <a:t> </a:t>
              </a:r>
              <a:r>
                <a:rPr lang="zh-CN" altLang="en-US" b="1">
                  <a:solidFill>
                    <a:srgbClr val="000000"/>
                  </a:solidFill>
                </a:rPr>
                <a:t>的</a:t>
              </a:r>
              <a:r>
                <a:rPr lang="en-US" altLang="zh-CN" b="1">
                  <a:solidFill>
                    <a:srgbClr val="FF0000"/>
                  </a:solidFill>
                </a:rPr>
                <a:t>   </a:t>
              </a:r>
              <a:endParaRPr lang="en-US" altLang="zh-CN" b="1">
                <a:solidFill>
                  <a:srgbClr val="FF0000"/>
                </a:solidFill>
              </a:endParaRPr>
            </a:p>
          </p:txBody>
        </p:sp>
        <p:sp>
          <p:nvSpPr>
            <p:cNvPr id="48163" name="Rectangle 35"/>
            <p:cNvSpPr>
              <a:spLocks noChangeArrowheads="1"/>
            </p:cNvSpPr>
            <p:nvPr/>
          </p:nvSpPr>
          <p:spPr bwMode="auto">
            <a:xfrm>
              <a:off x="1338" y="1812"/>
              <a:ext cx="1370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b="1"/>
                <a:t>两个偏导数：</a:t>
              </a:r>
              <a:r>
                <a:rPr lang="en-US" altLang="zh-CN" b="1"/>
                <a:t>  </a:t>
              </a:r>
              <a:endParaRPr lang="en-US" altLang="zh-CN" b="1"/>
            </a:p>
          </p:txBody>
        </p:sp>
      </p:grpSp>
      <p:grpSp>
        <p:nvGrpSpPr>
          <p:cNvPr id="48169" name="Group 41"/>
          <p:cNvGrpSpPr/>
          <p:nvPr/>
        </p:nvGrpSpPr>
        <p:grpSpPr bwMode="auto">
          <a:xfrm>
            <a:off x="4943475" y="1747838"/>
            <a:ext cx="4143375" cy="1804987"/>
            <a:chOff x="2994" y="1095"/>
            <a:chExt cx="2610" cy="1137"/>
          </a:xfrm>
        </p:grpSpPr>
        <p:graphicFrame>
          <p:nvGraphicFramePr>
            <p:cNvPr id="10277" name="Object 32"/>
            <p:cNvGraphicFramePr>
              <a:graphicFrameLocks noChangeAspect="1"/>
            </p:cNvGraphicFramePr>
            <p:nvPr/>
          </p:nvGraphicFramePr>
          <p:xfrm>
            <a:off x="3119" y="1107"/>
            <a:ext cx="856" cy="4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3406" name="公式" r:id="rId11" imgW="1358900" imgH="787400" progId="Equation.3">
                    <p:embed/>
                  </p:oleObj>
                </mc:Choice>
                <mc:Fallback>
                  <p:oleObj name="公式" r:id="rId11" imgW="1358900" imgH="787400" progId="Equation.3">
                    <p:embed/>
                    <p:pic>
                      <p:nvPicPr>
                        <p:cNvPr id="0" name="图片 44340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19" y="1107"/>
                          <a:ext cx="856" cy="4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78" name="Object 33"/>
            <p:cNvGraphicFramePr>
              <a:graphicFrameLocks noChangeAspect="1"/>
            </p:cNvGraphicFramePr>
            <p:nvPr/>
          </p:nvGraphicFramePr>
          <p:xfrm>
            <a:off x="3178" y="1736"/>
            <a:ext cx="856" cy="4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3407" name="公式" r:id="rId13" imgW="1358900" imgH="787400" progId="Equation.3">
                    <p:embed/>
                  </p:oleObj>
                </mc:Choice>
                <mc:Fallback>
                  <p:oleObj name="公式" r:id="rId13" imgW="1358900" imgH="787400" progId="Equation.3">
                    <p:embed/>
                    <p:pic>
                      <p:nvPicPr>
                        <p:cNvPr id="0" name="图片 44340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78" y="1736"/>
                          <a:ext cx="856" cy="4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79" name="Object 36"/>
            <p:cNvGraphicFramePr/>
            <p:nvPr/>
          </p:nvGraphicFramePr>
          <p:xfrm>
            <a:off x="2994" y="1095"/>
            <a:ext cx="216" cy="11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3408" name="公式" r:id="rId15" imgW="342900" imgH="1765300" progId="Equation.3">
                    <p:embed/>
                  </p:oleObj>
                </mc:Choice>
                <mc:Fallback>
                  <p:oleObj name="公式" r:id="rId15" imgW="342900" imgH="1765300" progId="Equation.3">
                    <p:embed/>
                    <p:pic>
                      <p:nvPicPr>
                        <p:cNvPr id="0" name="图片 443407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94" y="1095"/>
                          <a:ext cx="216" cy="11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8165" name="Rectangle 37"/>
            <p:cNvSpPr>
              <a:spLocks noChangeArrowheads="1"/>
            </p:cNvSpPr>
            <p:nvPr/>
          </p:nvSpPr>
          <p:spPr bwMode="auto">
            <a:xfrm>
              <a:off x="5032" y="1194"/>
              <a:ext cx="544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b="1">
                  <a:solidFill>
                    <a:srgbClr val="006600"/>
                  </a:solidFill>
                </a:rPr>
                <a:t>(</a:t>
              </a:r>
              <a:r>
                <a:rPr lang="en-US" altLang="zh-CN" b="1" i="1">
                  <a:solidFill>
                    <a:srgbClr val="006600"/>
                  </a:solidFill>
                </a:rPr>
                <a:t>A</a:t>
              </a:r>
              <a:r>
                <a:rPr lang="en-US" altLang="zh-CN" b="1">
                  <a:solidFill>
                    <a:srgbClr val="006600"/>
                  </a:solidFill>
                </a:rPr>
                <a:t>)</a:t>
              </a:r>
              <a:endParaRPr lang="en-US" altLang="zh-CN" b="1">
                <a:solidFill>
                  <a:srgbClr val="006600"/>
                </a:solidFill>
              </a:endParaRPr>
            </a:p>
          </p:txBody>
        </p:sp>
        <p:sp>
          <p:nvSpPr>
            <p:cNvPr id="48166" name="Rectangle 38"/>
            <p:cNvSpPr>
              <a:spLocks noChangeArrowheads="1"/>
            </p:cNvSpPr>
            <p:nvPr/>
          </p:nvSpPr>
          <p:spPr bwMode="auto">
            <a:xfrm>
              <a:off x="5031" y="1829"/>
              <a:ext cx="573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b="1">
                  <a:solidFill>
                    <a:srgbClr val="006600"/>
                  </a:solidFill>
                </a:rPr>
                <a:t>(</a:t>
              </a:r>
              <a:r>
                <a:rPr lang="en-US" altLang="zh-CN" b="1" i="1">
                  <a:solidFill>
                    <a:srgbClr val="006600"/>
                  </a:solidFill>
                </a:rPr>
                <a:t>B</a:t>
              </a:r>
              <a:r>
                <a:rPr lang="en-US" altLang="zh-CN" sz="1000" b="1" i="1">
                  <a:solidFill>
                    <a:srgbClr val="006600"/>
                  </a:solidFill>
                </a:rPr>
                <a:t> </a:t>
              </a:r>
              <a:r>
                <a:rPr lang="en-US" altLang="zh-CN" b="1">
                  <a:solidFill>
                    <a:srgbClr val="006600"/>
                  </a:solidFill>
                </a:rPr>
                <a:t>)</a:t>
              </a:r>
              <a:endParaRPr lang="en-US" altLang="zh-CN" b="1">
                <a:solidFill>
                  <a:srgbClr val="006600"/>
                </a:solidFill>
              </a:endParaRPr>
            </a:p>
          </p:txBody>
        </p:sp>
      </p:grpSp>
      <p:graphicFrame>
        <p:nvGraphicFramePr>
          <p:cNvPr id="48150" name="Object 22"/>
          <p:cNvGraphicFramePr>
            <a:graphicFrameLocks noChangeAspect="1"/>
          </p:cNvGraphicFramePr>
          <p:nvPr/>
        </p:nvGraphicFramePr>
        <p:xfrm>
          <a:off x="5653088" y="4567238"/>
          <a:ext cx="16256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3409" name="公式" r:id="rId17" imgW="1625600" imgH="342900" progId="Equation.3">
                  <p:embed/>
                </p:oleObj>
              </mc:Choice>
              <mc:Fallback>
                <p:oleObj name="公式" r:id="rId17" imgW="1625600" imgH="342900" progId="Equation.3">
                  <p:embed/>
                  <p:pic>
                    <p:nvPicPr>
                      <p:cNvPr id="0" name="图片 44340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3088" y="4567238"/>
                        <a:ext cx="16256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67" name="Rectangle 39"/>
          <p:cNvSpPr>
            <a:spLocks noChangeArrowheads="1"/>
          </p:cNvSpPr>
          <p:nvPr/>
        </p:nvSpPr>
        <p:spPr bwMode="auto">
          <a:xfrm>
            <a:off x="8175625" y="4483100"/>
            <a:ext cx="909638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b="1">
                <a:solidFill>
                  <a:srgbClr val="006600"/>
                </a:solidFill>
              </a:rPr>
              <a:t>(</a:t>
            </a:r>
            <a:r>
              <a:rPr lang="en-US" altLang="zh-CN" b="1" i="1">
                <a:solidFill>
                  <a:srgbClr val="006600"/>
                </a:solidFill>
              </a:rPr>
              <a:t>C</a:t>
            </a:r>
            <a:r>
              <a:rPr lang="en-US" altLang="zh-CN" sz="1000" b="1" i="1">
                <a:solidFill>
                  <a:srgbClr val="006600"/>
                </a:solidFill>
              </a:rPr>
              <a:t> </a:t>
            </a:r>
            <a:r>
              <a:rPr lang="en-US" altLang="zh-CN" b="1">
                <a:solidFill>
                  <a:srgbClr val="006600"/>
                </a:solidFill>
              </a:rPr>
              <a:t>)</a:t>
            </a:r>
            <a:endParaRPr lang="en-US" altLang="zh-CN" b="1">
              <a:solidFill>
                <a:srgbClr val="006600"/>
              </a:solidFill>
            </a:endParaRPr>
          </a:p>
        </p:txBody>
      </p:sp>
      <p:graphicFrame>
        <p:nvGraphicFramePr>
          <p:cNvPr id="48151" name="Object 23"/>
          <p:cNvGraphicFramePr/>
          <p:nvPr/>
        </p:nvGraphicFramePr>
        <p:xfrm>
          <a:off x="6843713" y="4565650"/>
          <a:ext cx="10414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3410" name="Equation" r:id="rId19" imgW="1040765" imgH="342900" progId="Equation.DSMT4">
                  <p:embed/>
                </p:oleObj>
              </mc:Choice>
              <mc:Fallback>
                <p:oleObj name="Equation" r:id="rId19" imgW="1040765" imgH="342900" progId="Equation.DSMT4">
                  <p:embed/>
                  <p:pic>
                    <p:nvPicPr>
                      <p:cNvPr id="0" name="图片 443409"/>
                      <p:cNvPicPr>
                        <a:picLocks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3713" y="4565650"/>
                        <a:ext cx="1041400" cy="34290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272" name="Picture 73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5980113"/>
            <a:ext cx="219075" cy="838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8206" name="Group 78"/>
          <p:cNvGrpSpPr/>
          <p:nvPr/>
        </p:nvGrpSpPr>
        <p:grpSpPr bwMode="auto">
          <a:xfrm>
            <a:off x="533400" y="1181100"/>
            <a:ext cx="2647950" cy="457200"/>
            <a:chOff x="336" y="744"/>
            <a:chExt cx="1668" cy="288"/>
          </a:xfrm>
        </p:grpSpPr>
        <p:sp>
          <p:nvSpPr>
            <p:cNvPr id="48202" name="Rectangle 74"/>
            <p:cNvSpPr>
              <a:spLocks noChangeArrowheads="1"/>
            </p:cNvSpPr>
            <p:nvPr/>
          </p:nvSpPr>
          <p:spPr bwMode="auto">
            <a:xfrm>
              <a:off x="336" y="744"/>
              <a:ext cx="598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b="1">
                  <a:solidFill>
                    <a:srgbClr val="0000FF"/>
                  </a:solidFill>
                </a:rPr>
                <a:t>方法</a:t>
              </a:r>
              <a:r>
                <a:rPr lang="en-US" altLang="zh-CN" b="1">
                  <a:solidFill>
                    <a:srgbClr val="0000FF"/>
                  </a:solidFill>
                </a:rPr>
                <a:t>  </a:t>
              </a:r>
              <a:endParaRPr lang="en-US" altLang="zh-CN" b="1">
                <a:solidFill>
                  <a:srgbClr val="0000FF"/>
                </a:solidFill>
              </a:endParaRPr>
            </a:p>
          </p:txBody>
        </p:sp>
        <p:sp>
          <p:nvSpPr>
            <p:cNvPr id="48203" name="Rectangle 75"/>
            <p:cNvSpPr>
              <a:spLocks noChangeArrowheads="1"/>
            </p:cNvSpPr>
            <p:nvPr/>
          </p:nvSpPr>
          <p:spPr bwMode="auto">
            <a:xfrm>
              <a:off x="852" y="744"/>
              <a:ext cx="1152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buSzPct val="90000"/>
                <a:buFontTx/>
                <a:buBlip>
                  <a:blip r:embed="rId21"/>
                </a:buBlip>
                <a:defRPr/>
              </a:pPr>
              <a:r>
                <a:rPr lang="en-US" altLang="zh-CN" b="1">
                  <a:solidFill>
                    <a:srgbClr val="008000"/>
                  </a:solidFill>
                  <a:ea typeface="楷体" panose="02010609060101010101" charset="-122"/>
                  <a:cs typeface="楷体" panose="02010609060101010101" charset="-122"/>
                </a:rPr>
                <a:t> </a:t>
              </a:r>
              <a:r>
                <a:rPr lang="zh-CN" altLang="en-US" b="1" u="sng">
                  <a:solidFill>
                    <a:srgbClr val="008000"/>
                  </a:solidFill>
                  <a:ea typeface="楷体" panose="02010609060101010101" charset="-122"/>
                  <a:cs typeface="楷体" panose="02010609060101010101" charset="-122"/>
                </a:rPr>
                <a:t>偏积分法</a:t>
              </a:r>
              <a:r>
                <a:rPr lang="en-US" altLang="zh-CN" b="1">
                  <a:solidFill>
                    <a:srgbClr val="008000"/>
                  </a:solidFill>
                  <a:ea typeface="楷体" panose="02010609060101010101" charset="-122"/>
                  <a:cs typeface="楷体" panose="02010609060101010101" charset="-122"/>
                </a:rPr>
                <a:t>  </a:t>
              </a:r>
              <a:endParaRPr lang="en-US" altLang="zh-CN" b="1">
                <a:solidFill>
                  <a:srgbClr val="008000"/>
                </a:solidFill>
                <a:ea typeface="楷体" panose="02010609060101010101" charset="-122"/>
                <a:cs typeface="楷体" panose="02010609060101010101" charset="-122"/>
              </a:endParaRPr>
            </a:p>
          </p:txBody>
        </p:sp>
      </p:grpSp>
      <p:sp>
        <p:nvSpPr>
          <p:cNvPr id="50" name="Rectangle 11"/>
          <p:cNvSpPr>
            <a:spLocks noChangeArrowheads="1"/>
          </p:cNvSpPr>
          <p:nvPr/>
        </p:nvSpPr>
        <p:spPr bwMode="auto">
          <a:xfrm>
            <a:off x="528638" y="52388"/>
            <a:ext cx="7372350" cy="365125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0" rIns="0" bIns="0" anchor="ctr">
            <a:spAutoFit/>
          </a:bodyPr>
          <a:lstStyle/>
          <a:p>
            <a:pPr fontAlgn="ctr">
              <a:buClr>
                <a:srgbClr val="FF3300"/>
              </a:buClr>
              <a:buFont typeface="Wingdings" panose="05000000000000000000" charset="0"/>
              <a:buNone/>
              <a:defRPr/>
            </a:pPr>
            <a:r>
              <a:rPr lang="en-US" altLang="zh-CN" b="1" dirty="0">
                <a:solidFill>
                  <a:schemeClr val="folHlink"/>
                </a:solidFill>
                <a:ea typeface="华文新魏" panose="02010800040101010101" charset="-122"/>
                <a:cs typeface="Times New Roman" panose="02020703060505090304" charset="0"/>
              </a:rPr>
              <a:t>§2.2  </a:t>
            </a:r>
            <a:r>
              <a:rPr lang="zh-CN" altLang="en-US" dirty="0">
                <a:solidFill>
                  <a:schemeClr val="folHlink"/>
                </a:solidFill>
                <a:latin typeface="Arial" panose="020B0604020202090204" pitchFamily="34" charset="0"/>
                <a:ea typeface="华文新魏" panose="02010800040101010101" charset="-122"/>
                <a:cs typeface="Times New Roman" panose="02020703060505090304" charset="0"/>
              </a:rPr>
              <a:t>解析函数与调和函数的关系</a:t>
            </a:r>
            <a:r>
              <a:rPr lang="en-US" altLang="zh-CN" dirty="0">
                <a:solidFill>
                  <a:schemeClr val="folHlink"/>
                </a:solidFill>
                <a:latin typeface="Arial" panose="020B0604020202090204" pitchFamily="34" charset="0"/>
                <a:ea typeface="华文新魏" panose="02010800040101010101" charset="-122"/>
                <a:cs typeface="Times New Roman" panose="02020703060505090304" charset="0"/>
              </a:rPr>
              <a:t>     </a:t>
            </a:r>
            <a:endParaRPr lang="en-US" altLang="zh-CN" dirty="0">
              <a:solidFill>
                <a:schemeClr val="folHlink"/>
              </a:solidFill>
              <a:ea typeface="华文新魏" panose="02010800040101010101" charset="-122"/>
              <a:cs typeface="Times New Roman" panose="0202070306050509030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0.56805 L 5E-6 4.44444E-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482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84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48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48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48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48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48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48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1000"/>
                                        <p:tgtEl>
                                          <p:spTgt spid="48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1000"/>
                                        <p:tgtEl>
                                          <p:spTgt spid="48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48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48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43" grpId="0"/>
      <p:bldP spid="48147" grpId="0"/>
      <p:bldP spid="48167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5" name="Picture 54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200275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66" name="Picture 55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67" name="Picture 56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2450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68" name="Picture 57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69" name="Picture 58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64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70" name="Picture 59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48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71" name="Picture 60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72" name="Picture 61" descr="xsf"/>
          <p:cNvPicPr>
            <a:picLocks noChangeAspect="1" noChangeArrowheads="1"/>
          </p:cNvPicPr>
          <p:nvPr/>
        </p:nvPicPr>
        <p:blipFill>
          <a:blip r:embed="rId1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73" name="Picture 62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74" name="Picture 63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75" name="Picture 64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76" name="Picture 65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77" name="Picture 66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78" name="Picture 67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79" name="Picture 68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80" name="Picture 69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81" name="Picture 70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49561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82" name="Picture 71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49545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83" name="Picture 72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4953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84" name="Picture 73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9205" name="Group 53"/>
          <p:cNvGrpSpPr/>
          <p:nvPr/>
        </p:nvGrpSpPr>
        <p:grpSpPr bwMode="auto">
          <a:xfrm>
            <a:off x="7294563" y="4870450"/>
            <a:ext cx="785812" cy="744538"/>
            <a:chOff x="4595" y="3068"/>
            <a:chExt cx="495" cy="469"/>
          </a:xfrm>
        </p:grpSpPr>
        <p:sp>
          <p:nvSpPr>
            <p:cNvPr id="49202" name="Freeform 50"/>
            <p:cNvSpPr/>
            <p:nvPr/>
          </p:nvSpPr>
          <p:spPr bwMode="auto">
            <a:xfrm>
              <a:off x="4595" y="3068"/>
              <a:ext cx="495" cy="469"/>
            </a:xfrm>
            <a:custGeom>
              <a:avLst/>
              <a:gdLst>
                <a:gd name="T0" fmla="*/ 0 w 495"/>
                <a:gd name="T1" fmla="*/ 469 h 469"/>
                <a:gd name="T2" fmla="*/ 294 w 495"/>
                <a:gd name="T3" fmla="*/ 422 h 469"/>
                <a:gd name="T4" fmla="*/ 368 w 495"/>
                <a:gd name="T5" fmla="*/ 321 h 469"/>
                <a:gd name="T6" fmla="*/ 408 w 495"/>
                <a:gd name="T7" fmla="*/ 194 h 469"/>
                <a:gd name="T8" fmla="*/ 435 w 495"/>
                <a:gd name="T9" fmla="*/ 107 h 469"/>
                <a:gd name="T10" fmla="*/ 495 w 495"/>
                <a:gd name="T11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5" h="469">
                  <a:moveTo>
                    <a:pt x="0" y="469"/>
                  </a:moveTo>
                  <a:cubicBezTo>
                    <a:pt x="114" y="461"/>
                    <a:pt x="233" y="447"/>
                    <a:pt x="294" y="422"/>
                  </a:cubicBezTo>
                  <a:cubicBezTo>
                    <a:pt x="355" y="397"/>
                    <a:pt x="349" y="359"/>
                    <a:pt x="368" y="321"/>
                  </a:cubicBezTo>
                  <a:cubicBezTo>
                    <a:pt x="387" y="283"/>
                    <a:pt x="397" y="230"/>
                    <a:pt x="408" y="194"/>
                  </a:cubicBezTo>
                  <a:cubicBezTo>
                    <a:pt x="419" y="158"/>
                    <a:pt x="421" y="139"/>
                    <a:pt x="435" y="107"/>
                  </a:cubicBezTo>
                  <a:cubicBezTo>
                    <a:pt x="449" y="75"/>
                    <a:pt x="483" y="22"/>
                    <a:pt x="495" y="0"/>
                  </a:cubicBezTo>
                </a:path>
              </a:pathLst>
            </a:cu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med" len="med"/>
              <a:tailEnd type="stealth" w="med" len="lg"/>
            </a:ln>
            <a:effectLst/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9203" name="Rectangle 51"/>
            <p:cNvSpPr>
              <a:spLocks noChangeArrowheads="1"/>
            </p:cNvSpPr>
            <p:nvPr/>
          </p:nvSpPr>
          <p:spPr bwMode="auto">
            <a:xfrm>
              <a:off x="4754" y="3275"/>
              <a:ext cx="311" cy="23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sz="1800" b="1" i="1">
                  <a:solidFill>
                    <a:srgbClr val="FF0000"/>
                  </a:solidFill>
                </a:rPr>
                <a:t>C</a:t>
              </a:r>
              <a:endParaRPr lang="en-US" altLang="zh-CN" sz="1800" b="1">
                <a:solidFill>
                  <a:srgbClr val="FF0000"/>
                </a:solidFill>
              </a:endParaRPr>
            </a:p>
          </p:txBody>
        </p:sp>
      </p:grpSp>
      <p:sp>
        <p:nvSpPr>
          <p:cNvPr id="49158" name="Rectangle 6"/>
          <p:cNvSpPr>
            <a:spLocks noChangeArrowheads="1"/>
          </p:cNvSpPr>
          <p:nvPr/>
        </p:nvSpPr>
        <p:spPr bwMode="auto">
          <a:xfrm>
            <a:off x="1695450" y="1698625"/>
            <a:ext cx="7091363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b="1"/>
              <a:t>(1) </a:t>
            </a:r>
            <a:r>
              <a:rPr lang="zh-CN" altLang="en-US" b="1"/>
              <a:t>由</a:t>
            </a:r>
            <a:r>
              <a:rPr lang="en-US" altLang="zh-CN" b="1" baseline="-25000"/>
              <a:t> </a:t>
            </a:r>
            <a:r>
              <a:rPr lang="en-US" altLang="zh-CN" b="1" i="1"/>
              <a:t>u</a:t>
            </a:r>
            <a:r>
              <a:rPr lang="en-US" altLang="zh-CN" b="1" i="1" baseline="30000"/>
              <a:t> </a:t>
            </a:r>
            <a:r>
              <a:rPr lang="zh-CN" altLang="en-US" b="1"/>
              <a:t>及</a:t>
            </a:r>
            <a:r>
              <a:rPr lang="en-US" altLang="zh-CN" b="1" baseline="30000"/>
              <a:t> </a:t>
            </a:r>
            <a:r>
              <a:rPr lang="en-US" altLang="zh-CN" b="1" i="1"/>
              <a:t>C</a:t>
            </a:r>
            <a:r>
              <a:rPr lang="en-US" altLang="zh-CN" b="1" i="1" baseline="30000"/>
              <a:t> </a:t>
            </a:r>
            <a:r>
              <a:rPr lang="en-US" altLang="zh-CN" b="1">
                <a:latin typeface="Symbol" charset="0"/>
              </a:rPr>
              <a:t>-</a:t>
            </a:r>
            <a:r>
              <a:rPr lang="en-US" altLang="zh-CN" b="1" baseline="30000">
                <a:latin typeface="Symbol" charset="0"/>
              </a:rPr>
              <a:t> </a:t>
            </a:r>
            <a:r>
              <a:rPr lang="en-US" altLang="zh-CN" b="1" i="1"/>
              <a:t>R</a:t>
            </a:r>
            <a:r>
              <a:rPr lang="en-US" altLang="zh-CN" b="1" i="1" baseline="30000"/>
              <a:t> </a:t>
            </a:r>
            <a:r>
              <a:rPr lang="zh-CN" altLang="en-US" b="1"/>
              <a:t>方程</a:t>
            </a:r>
            <a:r>
              <a:rPr lang="zh-CN" altLang="en-US" b="1">
                <a:solidFill>
                  <a:srgbClr val="000000"/>
                </a:solidFill>
              </a:rPr>
              <a:t>得到</a:t>
            </a:r>
            <a:r>
              <a:rPr lang="zh-CN" altLang="en-US" b="1" u="sng">
                <a:solidFill>
                  <a:srgbClr val="CC0000"/>
                </a:solidFill>
                <a:ea typeface="楷体" panose="02010609060101010101" charset="-122"/>
                <a:cs typeface="楷体" panose="02010609060101010101" charset="-122"/>
              </a:rPr>
              <a:t>待定函数</a:t>
            </a:r>
            <a:r>
              <a:rPr lang="en-US" altLang="zh-CN" b="1" u="sng" baseline="30000">
                <a:solidFill>
                  <a:srgbClr val="CC0000"/>
                </a:solidFill>
                <a:ea typeface="楷体" panose="02010609060101010101" charset="-122"/>
                <a:cs typeface="楷体" panose="02010609060101010101" charset="-122"/>
              </a:rPr>
              <a:t> </a:t>
            </a:r>
            <a:r>
              <a:rPr lang="en-US" altLang="zh-CN" b="1" i="1" u="sng">
                <a:solidFill>
                  <a:srgbClr val="CC0000"/>
                </a:solidFill>
                <a:ea typeface="楷体" panose="02010609060101010101" charset="-122"/>
                <a:cs typeface="楷体" panose="02010609060101010101" charset="-122"/>
              </a:rPr>
              <a:t>v</a:t>
            </a:r>
            <a:r>
              <a:rPr lang="en-US" altLang="zh-CN" b="1" i="1" baseline="30000">
                <a:solidFill>
                  <a:srgbClr val="000000"/>
                </a:solidFill>
              </a:rPr>
              <a:t> </a:t>
            </a:r>
            <a:r>
              <a:rPr lang="zh-CN" altLang="en-US" b="1">
                <a:solidFill>
                  <a:srgbClr val="000000"/>
                </a:solidFill>
              </a:rPr>
              <a:t>的</a:t>
            </a:r>
            <a:r>
              <a:rPr lang="zh-CN" altLang="en-US" b="1" u="sng">
                <a:solidFill>
                  <a:srgbClr val="008000"/>
                </a:solidFill>
                <a:ea typeface="楷体" panose="02010609060101010101" charset="-122"/>
                <a:cs typeface="楷体" panose="02010609060101010101" charset="-122"/>
              </a:rPr>
              <a:t>全微分</a:t>
            </a:r>
            <a:r>
              <a:rPr lang="zh-CN" altLang="en-US" b="1"/>
              <a:t>：</a:t>
            </a:r>
            <a:endParaRPr lang="zh-CN" altLang="en-US" b="1"/>
          </a:p>
        </p:txBody>
      </p:sp>
      <p:sp>
        <p:nvSpPr>
          <p:cNvPr id="49159" name="Rectangle 7"/>
          <p:cNvSpPr>
            <a:spLocks noChangeArrowheads="1"/>
          </p:cNvSpPr>
          <p:nvPr/>
        </p:nvSpPr>
        <p:spPr bwMode="auto">
          <a:xfrm>
            <a:off x="1693863" y="3236913"/>
            <a:ext cx="729297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b="1"/>
              <a:t>(2) </a:t>
            </a:r>
            <a:r>
              <a:rPr lang="zh-CN" altLang="en-US" b="1"/>
              <a:t>利用</a:t>
            </a:r>
            <a:r>
              <a:rPr lang="zh-CN" altLang="en-US" b="1" u="sng">
                <a:solidFill>
                  <a:srgbClr val="008000"/>
                </a:solidFill>
                <a:ea typeface="楷体" panose="02010609060101010101" charset="-122"/>
                <a:cs typeface="楷体" panose="02010609060101010101" charset="-122"/>
              </a:rPr>
              <a:t>第二类曲线积分</a:t>
            </a:r>
            <a:r>
              <a:rPr lang="en-US" altLang="zh-CN" b="1">
                <a:solidFill>
                  <a:srgbClr val="993300"/>
                </a:solidFill>
                <a:latin typeface="宋体" panose="02010600030101010101" charset="-122"/>
              </a:rPr>
              <a:t>(</a:t>
            </a:r>
            <a:r>
              <a:rPr lang="zh-CN" altLang="en-US" b="1">
                <a:solidFill>
                  <a:srgbClr val="993300"/>
                </a:solidFill>
                <a:ea typeface="楷体" panose="02010609060101010101" charset="-122"/>
                <a:cs typeface="楷体" panose="02010609060101010101" charset="-122"/>
              </a:rPr>
              <a:t>与路径无关</a:t>
            </a:r>
            <a:r>
              <a:rPr lang="en-US" altLang="zh-CN" b="1">
                <a:solidFill>
                  <a:srgbClr val="993300"/>
                </a:solidFill>
                <a:latin typeface="宋体" panose="02010600030101010101" charset="-122"/>
              </a:rPr>
              <a:t>)</a:t>
            </a:r>
            <a:r>
              <a:rPr lang="en-US" altLang="zh-CN" b="1" baseline="30000">
                <a:solidFill>
                  <a:srgbClr val="993300"/>
                </a:solidFill>
              </a:rPr>
              <a:t> </a:t>
            </a:r>
            <a:r>
              <a:rPr lang="zh-CN" altLang="en-US" b="1">
                <a:solidFill>
                  <a:srgbClr val="000000"/>
                </a:solidFill>
              </a:rPr>
              <a:t>得到</a:t>
            </a:r>
            <a:r>
              <a:rPr lang="zh-CN" altLang="en-US" b="1" u="sng">
                <a:solidFill>
                  <a:srgbClr val="008000"/>
                </a:solidFill>
                <a:ea typeface="楷体" panose="02010609060101010101" charset="-122"/>
                <a:cs typeface="楷体" panose="02010609060101010101" charset="-122"/>
              </a:rPr>
              <a:t>原函数</a:t>
            </a:r>
            <a:r>
              <a:rPr lang="zh-CN" altLang="en-US" b="1"/>
              <a:t>：</a:t>
            </a:r>
            <a:endParaRPr lang="zh-CN" altLang="en-US" b="1"/>
          </a:p>
        </p:txBody>
      </p:sp>
      <p:graphicFrame>
        <p:nvGraphicFramePr>
          <p:cNvPr id="49176" name="Object 24"/>
          <p:cNvGraphicFramePr/>
          <p:nvPr/>
        </p:nvGraphicFramePr>
        <p:xfrm>
          <a:off x="2774950" y="2306638"/>
          <a:ext cx="46482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4424" name="公式" r:id="rId3" imgW="4648200" imgH="787400" progId="Equation.3">
                  <p:embed/>
                </p:oleObj>
              </mc:Choice>
              <mc:Fallback>
                <p:oleObj name="公式" r:id="rId3" imgW="4648200" imgH="787400" progId="Equation.3">
                  <p:embed/>
                  <p:pic>
                    <p:nvPicPr>
                      <p:cNvPr id="0" name="图片 444423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4950" y="2306638"/>
                        <a:ext cx="4648200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78" name="Object 26"/>
          <p:cNvGraphicFramePr/>
          <p:nvPr/>
        </p:nvGraphicFramePr>
        <p:xfrm>
          <a:off x="2317750" y="3832225"/>
          <a:ext cx="4619625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4425" name="公式" r:id="rId5" imgW="4622800" imgH="787400" progId="Equation.3">
                  <p:embed/>
                </p:oleObj>
              </mc:Choice>
              <mc:Fallback>
                <p:oleObj name="公式" r:id="rId5" imgW="4622800" imgH="787400" progId="Equation.3">
                  <p:embed/>
                  <p:pic>
                    <p:nvPicPr>
                      <p:cNvPr id="0" name="图片 444424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7750" y="3832225"/>
                        <a:ext cx="4619625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9200" name="Group 48"/>
          <p:cNvGrpSpPr/>
          <p:nvPr/>
        </p:nvGrpSpPr>
        <p:grpSpPr bwMode="auto">
          <a:xfrm>
            <a:off x="7315200" y="4857750"/>
            <a:ext cx="1293813" cy="771525"/>
            <a:chOff x="4608" y="3060"/>
            <a:chExt cx="815" cy="486"/>
          </a:xfrm>
        </p:grpSpPr>
        <p:sp>
          <p:nvSpPr>
            <p:cNvPr id="49185" name="Line 33"/>
            <p:cNvSpPr>
              <a:spLocks noChangeShapeType="1"/>
            </p:cNvSpPr>
            <p:nvPr/>
          </p:nvSpPr>
          <p:spPr bwMode="auto">
            <a:xfrm flipV="1">
              <a:off x="4608" y="3060"/>
              <a:ext cx="474" cy="474"/>
            </a:xfrm>
            <a:prstGeom prst="line">
              <a:avLst/>
            </a:prstGeom>
            <a:noFill/>
            <a:ln w="19050">
              <a:solidFill>
                <a:srgbClr val="006600"/>
              </a:solidFill>
              <a:miter lim="800000"/>
              <a:tailEnd type="stealth" w="med" len="lg"/>
            </a:ln>
            <a:effectLst/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9187" name="Line 35"/>
            <p:cNvSpPr>
              <a:spLocks noChangeAspect="1" noChangeShapeType="1"/>
            </p:cNvSpPr>
            <p:nvPr/>
          </p:nvSpPr>
          <p:spPr bwMode="auto">
            <a:xfrm flipV="1">
              <a:off x="4613" y="3539"/>
              <a:ext cx="486" cy="0"/>
            </a:xfrm>
            <a:prstGeom prst="line">
              <a:avLst/>
            </a:prstGeom>
            <a:noFill/>
            <a:ln w="19050">
              <a:solidFill>
                <a:srgbClr val="006699"/>
              </a:solidFill>
              <a:miter lim="800000"/>
              <a:tailEnd type="stealth" w="med" len="lg"/>
            </a:ln>
            <a:effectLst/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9188" name="Line 36"/>
            <p:cNvSpPr>
              <a:spLocks noChangeAspect="1" noChangeShapeType="1"/>
            </p:cNvSpPr>
            <p:nvPr/>
          </p:nvSpPr>
          <p:spPr bwMode="auto">
            <a:xfrm flipV="1">
              <a:off x="5092" y="3064"/>
              <a:ext cx="1" cy="476"/>
            </a:xfrm>
            <a:prstGeom prst="line">
              <a:avLst/>
            </a:prstGeom>
            <a:noFill/>
            <a:ln w="19050">
              <a:solidFill>
                <a:srgbClr val="006699"/>
              </a:solidFill>
              <a:miter lim="800000"/>
              <a:tailEnd type="stealth" w="med" len="lg"/>
            </a:ln>
            <a:effectLst/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9189" name="Rectangle 37"/>
            <p:cNvSpPr>
              <a:spLocks noChangeArrowheads="1"/>
            </p:cNvSpPr>
            <p:nvPr/>
          </p:nvSpPr>
          <p:spPr bwMode="auto">
            <a:xfrm>
              <a:off x="4648" y="3082"/>
              <a:ext cx="374" cy="23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sz="1800" b="1" i="1">
                  <a:solidFill>
                    <a:srgbClr val="006600"/>
                  </a:solidFill>
                </a:rPr>
                <a:t>C</a:t>
              </a:r>
              <a:r>
                <a:rPr lang="en-US" altLang="zh-CN" sz="1800" b="1" baseline="-25000">
                  <a:solidFill>
                    <a:srgbClr val="006600"/>
                  </a:solidFill>
                </a:rPr>
                <a:t>0</a:t>
              </a:r>
              <a:endParaRPr lang="en-US" altLang="zh-CN" sz="1800" b="1" baseline="-25000">
                <a:solidFill>
                  <a:srgbClr val="006600"/>
                </a:solidFill>
              </a:endParaRPr>
            </a:p>
          </p:txBody>
        </p:sp>
        <p:sp>
          <p:nvSpPr>
            <p:cNvPr id="49190" name="Rectangle 38"/>
            <p:cNvSpPr>
              <a:spLocks noChangeArrowheads="1"/>
            </p:cNvSpPr>
            <p:nvPr/>
          </p:nvSpPr>
          <p:spPr bwMode="auto">
            <a:xfrm>
              <a:off x="4767" y="3315"/>
              <a:ext cx="374" cy="23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sz="1800" b="1" i="1">
                  <a:solidFill>
                    <a:srgbClr val="006699"/>
                  </a:solidFill>
                </a:rPr>
                <a:t>C</a:t>
              </a:r>
              <a:r>
                <a:rPr lang="en-US" altLang="zh-CN" sz="1800" b="1" baseline="-25000">
                  <a:solidFill>
                    <a:srgbClr val="006699"/>
                  </a:solidFill>
                </a:rPr>
                <a:t>1</a:t>
              </a:r>
              <a:endParaRPr lang="en-US" altLang="zh-CN" sz="1800" b="1" baseline="-25000">
                <a:solidFill>
                  <a:srgbClr val="006699"/>
                </a:solidFill>
              </a:endParaRPr>
            </a:p>
          </p:txBody>
        </p:sp>
        <p:sp>
          <p:nvSpPr>
            <p:cNvPr id="49191" name="Rectangle 39"/>
            <p:cNvSpPr>
              <a:spLocks noChangeArrowheads="1"/>
            </p:cNvSpPr>
            <p:nvPr/>
          </p:nvSpPr>
          <p:spPr bwMode="auto">
            <a:xfrm>
              <a:off x="5049" y="3195"/>
              <a:ext cx="374" cy="23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sz="1800" b="1" i="1">
                  <a:solidFill>
                    <a:srgbClr val="006699"/>
                  </a:solidFill>
                </a:rPr>
                <a:t>C</a:t>
              </a:r>
              <a:r>
                <a:rPr lang="en-US" altLang="zh-CN" sz="1800" b="1" baseline="-25000">
                  <a:solidFill>
                    <a:srgbClr val="006699"/>
                  </a:solidFill>
                </a:rPr>
                <a:t>2</a:t>
              </a:r>
              <a:endParaRPr lang="en-US" altLang="zh-CN" sz="1800" b="1" baseline="-25000">
                <a:solidFill>
                  <a:srgbClr val="006699"/>
                </a:solidFill>
              </a:endParaRPr>
            </a:p>
          </p:txBody>
        </p:sp>
      </p:grpSp>
      <p:graphicFrame>
        <p:nvGraphicFramePr>
          <p:cNvPr id="49192" name="Object 40"/>
          <p:cNvGraphicFramePr/>
          <p:nvPr/>
        </p:nvGraphicFramePr>
        <p:xfrm>
          <a:off x="3224213" y="4821238"/>
          <a:ext cx="3260725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4426" name="公式" r:id="rId7" imgW="3263900" imgH="787400" progId="Equation.3">
                  <p:embed/>
                </p:oleObj>
              </mc:Choice>
              <mc:Fallback>
                <p:oleObj name="公式" r:id="rId7" imgW="3263900" imgH="787400" progId="Equation.3">
                  <p:embed/>
                  <p:pic>
                    <p:nvPicPr>
                      <p:cNvPr id="0" name="图片 444425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4213" y="4821238"/>
                        <a:ext cx="3260725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9199" name="Group 47"/>
          <p:cNvGrpSpPr/>
          <p:nvPr/>
        </p:nvGrpSpPr>
        <p:grpSpPr bwMode="auto">
          <a:xfrm>
            <a:off x="2124075" y="5781675"/>
            <a:ext cx="3417888" cy="457200"/>
            <a:chOff x="1338" y="3642"/>
            <a:chExt cx="2153" cy="288"/>
          </a:xfrm>
        </p:grpSpPr>
        <p:sp>
          <p:nvSpPr>
            <p:cNvPr id="49194" name="Rectangle 42"/>
            <p:cNvSpPr>
              <a:spLocks noChangeArrowheads="1"/>
            </p:cNvSpPr>
            <p:nvPr/>
          </p:nvSpPr>
          <p:spPr bwMode="auto">
            <a:xfrm>
              <a:off x="1338" y="3642"/>
              <a:ext cx="1664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b="1"/>
                <a:t>其中，</a:t>
              </a:r>
              <a:r>
                <a:rPr lang="en-US" altLang="zh-CN" b="1"/>
                <a:t>            </a:t>
              </a:r>
              <a:r>
                <a:rPr lang="zh-CN" altLang="en-US" b="1"/>
                <a:t>或</a:t>
              </a:r>
              <a:endParaRPr lang="zh-CN" altLang="en-US" b="1"/>
            </a:p>
          </p:txBody>
        </p:sp>
        <p:graphicFrame>
          <p:nvGraphicFramePr>
            <p:cNvPr id="11310" name="Object 43"/>
            <p:cNvGraphicFramePr>
              <a:graphicFrameLocks noChangeAspect="1"/>
            </p:cNvGraphicFramePr>
            <p:nvPr/>
          </p:nvGraphicFramePr>
          <p:xfrm>
            <a:off x="1968" y="3674"/>
            <a:ext cx="560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4427" name="公式" r:id="rId9" imgW="888365" imgH="381000" progId="Equation.3">
                    <p:embed/>
                  </p:oleObj>
                </mc:Choice>
                <mc:Fallback>
                  <p:oleObj name="公式" r:id="rId9" imgW="888365" imgH="381000" progId="Equation.3">
                    <p:embed/>
                    <p:pic>
                      <p:nvPicPr>
                        <p:cNvPr id="0" name="图片 4444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68" y="3674"/>
                          <a:ext cx="560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311" name="Object 44"/>
            <p:cNvGraphicFramePr>
              <a:graphicFrameLocks noChangeAspect="1"/>
            </p:cNvGraphicFramePr>
            <p:nvPr/>
          </p:nvGraphicFramePr>
          <p:xfrm>
            <a:off x="2803" y="3671"/>
            <a:ext cx="688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4428" name="公式" r:id="rId11" imgW="1091565" imgH="368300" progId="Equation.3">
                    <p:embed/>
                  </p:oleObj>
                </mc:Choice>
                <mc:Fallback>
                  <p:oleObj name="公式" r:id="rId11" imgW="1091565" imgH="368300" progId="Equation.3">
                    <p:embed/>
                    <p:pic>
                      <p:nvPicPr>
                        <p:cNvPr id="0" name="图片 4444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03" y="3671"/>
                          <a:ext cx="688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49226" name="Picture 74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7300" y="6343650"/>
            <a:ext cx="133350" cy="11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94" name="Picture 78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5980113"/>
            <a:ext cx="219075" cy="838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9231" name="Group 79"/>
          <p:cNvGrpSpPr/>
          <p:nvPr/>
        </p:nvGrpSpPr>
        <p:grpSpPr bwMode="auto">
          <a:xfrm>
            <a:off x="7308850" y="1235075"/>
            <a:ext cx="752475" cy="336550"/>
            <a:chOff x="2468" y="406"/>
            <a:chExt cx="474" cy="212"/>
          </a:xfrm>
        </p:grpSpPr>
        <p:sp>
          <p:nvSpPr>
            <p:cNvPr id="49232" name="Rectangle 80"/>
            <p:cNvSpPr>
              <a:spLocks noChangeArrowheads="1"/>
            </p:cNvSpPr>
            <p:nvPr/>
          </p:nvSpPr>
          <p:spPr bwMode="auto">
            <a:xfrm>
              <a:off x="2541" y="417"/>
              <a:ext cx="317" cy="181"/>
            </a:xfrm>
            <a:prstGeom prst="rect">
              <a:avLst/>
            </a:prstGeom>
            <a:solidFill>
              <a:srgbClr val="FFE1E1"/>
            </a:solidFill>
            <a:ln w="3175">
              <a:solidFill>
                <a:srgbClr val="69FFFF"/>
              </a:solidFill>
              <a:miter lim="800000"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9233" name="Rectangle 81"/>
            <p:cNvSpPr>
              <a:spLocks noChangeArrowheads="1"/>
            </p:cNvSpPr>
            <p:nvPr/>
          </p:nvSpPr>
          <p:spPr bwMode="auto">
            <a:xfrm>
              <a:off x="2468" y="406"/>
              <a:ext cx="474" cy="21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zh-CN" sz="1600" b="1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 P</a:t>
              </a:r>
              <a:r>
                <a:rPr lang="en-US" altLang="zh-CN" sz="1200" b="1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</a:t>
              </a:r>
              <a:r>
                <a:rPr lang="en-US" altLang="zh-CN" sz="1600" b="1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39  </a:t>
              </a:r>
              <a:endParaRPr lang="en-US" altLang="zh-CN" sz="1600" b="1">
                <a:solidFill>
                  <a:srgbClr val="916399"/>
                </a:solidFill>
                <a:ea typeface="楷体" panose="02010609060101010101" charset="-122"/>
                <a:cs typeface="楷体" panose="02010609060101010101" charset="-122"/>
              </a:endParaRPr>
            </a:p>
          </p:txBody>
        </p:sp>
      </p:grpSp>
      <p:sp>
        <p:nvSpPr>
          <p:cNvPr id="49234" name="Rectangle 82"/>
          <p:cNvSpPr>
            <a:spLocks noChangeArrowheads="1"/>
          </p:cNvSpPr>
          <p:nvPr/>
        </p:nvSpPr>
        <p:spPr bwMode="auto">
          <a:xfrm>
            <a:off x="534988" y="566738"/>
            <a:ext cx="3457575" cy="519112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 b="1">
                <a:solidFill>
                  <a:srgbClr val="000099"/>
                </a:solidFill>
              </a:rPr>
              <a:t>三、构造解析函数</a:t>
            </a:r>
            <a:endParaRPr lang="zh-CN" altLang="en-US" sz="2800" b="1">
              <a:solidFill>
                <a:srgbClr val="000099"/>
              </a:solidFill>
            </a:endParaRPr>
          </a:p>
        </p:txBody>
      </p:sp>
      <p:sp>
        <p:nvSpPr>
          <p:cNvPr id="49235" name="Rectangle 83"/>
          <p:cNvSpPr>
            <a:spLocks noChangeArrowheads="1"/>
          </p:cNvSpPr>
          <p:nvPr/>
        </p:nvSpPr>
        <p:spPr bwMode="auto">
          <a:xfrm>
            <a:off x="2901950" y="1177925"/>
            <a:ext cx="495617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b="1">
                <a:solidFill>
                  <a:schemeClr val="hlink"/>
                </a:solidFill>
                <a:latin typeface="宋体" panose="02010600030101010101" charset="-122"/>
              </a:rPr>
              <a:t>(</a:t>
            </a:r>
            <a:r>
              <a:rPr lang="zh-CN" altLang="en-US" b="1">
                <a:solidFill>
                  <a:schemeClr val="hlink"/>
                </a:solidFill>
                <a:ea typeface="楷体" panose="02010609060101010101" charset="-122"/>
                <a:cs typeface="楷体" panose="02010609060101010101" charset="-122"/>
              </a:rPr>
              <a:t>不妨仅考虑已知实部</a:t>
            </a:r>
            <a:r>
              <a:rPr lang="en-US" altLang="zh-CN" b="1" baseline="30000">
                <a:solidFill>
                  <a:schemeClr val="hlink"/>
                </a:solidFill>
                <a:ea typeface="楷体" panose="02010609060101010101" charset="-122"/>
                <a:cs typeface="楷体" panose="02010609060101010101" charset="-122"/>
              </a:rPr>
              <a:t> </a:t>
            </a:r>
            <a:r>
              <a:rPr lang="en-US" altLang="zh-CN" b="1" i="1">
                <a:solidFill>
                  <a:schemeClr val="hlink"/>
                </a:solidFill>
                <a:ea typeface="楷体" panose="02010609060101010101" charset="-122"/>
                <a:cs typeface="楷体" panose="02010609060101010101" charset="-122"/>
              </a:rPr>
              <a:t>u</a:t>
            </a:r>
            <a:r>
              <a:rPr lang="en-US" altLang="zh-CN" b="1" i="1" baseline="30000">
                <a:solidFill>
                  <a:schemeClr val="hlink"/>
                </a:solidFill>
                <a:ea typeface="楷体" panose="02010609060101010101" charset="-122"/>
                <a:cs typeface="楷体" panose="02010609060101010101" charset="-122"/>
              </a:rPr>
              <a:t> </a:t>
            </a:r>
            <a:r>
              <a:rPr lang="zh-CN" altLang="en-US" b="1">
                <a:solidFill>
                  <a:schemeClr val="hlink"/>
                </a:solidFill>
                <a:ea typeface="楷体" panose="02010609060101010101" charset="-122"/>
                <a:cs typeface="楷体" panose="02010609060101010101" charset="-122"/>
              </a:rPr>
              <a:t>的情形</a:t>
            </a:r>
            <a:r>
              <a:rPr lang="en-US" altLang="zh-CN" sz="1600" b="1" baseline="30000">
                <a:solidFill>
                  <a:schemeClr val="hlink"/>
                </a:solidFill>
                <a:ea typeface="楷体_GB2312" charset="0"/>
                <a:cs typeface="楷体_GB2312" charset="0"/>
              </a:rPr>
              <a:t> </a:t>
            </a:r>
            <a:r>
              <a:rPr lang="en-US" altLang="zh-CN" b="1">
                <a:solidFill>
                  <a:schemeClr val="hlink"/>
                </a:solidFill>
                <a:latin typeface="宋体" panose="02010600030101010101" charset="-122"/>
              </a:rPr>
              <a:t>)</a:t>
            </a:r>
            <a:endParaRPr lang="en-US" altLang="zh-CN" b="1">
              <a:solidFill>
                <a:schemeClr val="hlink"/>
              </a:solidFill>
              <a:latin typeface="宋体" panose="02010600030101010101" charset="-122"/>
            </a:endParaRPr>
          </a:p>
        </p:txBody>
      </p:sp>
      <p:sp>
        <p:nvSpPr>
          <p:cNvPr id="49237" name="Rectangle 85"/>
          <p:cNvSpPr>
            <a:spLocks noChangeArrowheads="1"/>
          </p:cNvSpPr>
          <p:nvPr/>
        </p:nvSpPr>
        <p:spPr bwMode="auto">
          <a:xfrm>
            <a:off x="533400" y="1181100"/>
            <a:ext cx="94932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b="1">
                <a:solidFill>
                  <a:srgbClr val="0000FF"/>
                </a:solidFill>
              </a:rPr>
              <a:t>方法</a:t>
            </a:r>
            <a:r>
              <a:rPr lang="en-US" altLang="zh-CN" b="1">
                <a:solidFill>
                  <a:srgbClr val="0000FF"/>
                </a:solidFill>
              </a:rPr>
              <a:t>  </a:t>
            </a:r>
            <a:endParaRPr lang="en-US" altLang="zh-CN" b="1">
              <a:solidFill>
                <a:srgbClr val="0000FF"/>
              </a:solidFill>
            </a:endParaRPr>
          </a:p>
        </p:txBody>
      </p:sp>
      <p:sp>
        <p:nvSpPr>
          <p:cNvPr id="49238" name="Rectangle 86"/>
          <p:cNvSpPr>
            <a:spLocks noChangeArrowheads="1"/>
          </p:cNvSpPr>
          <p:nvPr/>
        </p:nvSpPr>
        <p:spPr bwMode="auto">
          <a:xfrm>
            <a:off x="1352550" y="1181100"/>
            <a:ext cx="1828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buSzPct val="90000"/>
              <a:buFontTx/>
              <a:buBlip>
                <a:blip r:embed="rId14"/>
              </a:buBlip>
              <a:defRPr/>
            </a:pPr>
            <a:r>
              <a:rPr lang="en-US" altLang="zh-CN" b="1">
                <a:solidFill>
                  <a:srgbClr val="008000"/>
                </a:solidFill>
                <a:ea typeface="楷体" panose="02010609060101010101" charset="-122"/>
                <a:cs typeface="楷体" panose="02010609060101010101" charset="-122"/>
              </a:rPr>
              <a:t> </a:t>
            </a:r>
            <a:r>
              <a:rPr lang="zh-CN" altLang="en-US" b="1" u="sng">
                <a:solidFill>
                  <a:srgbClr val="008000"/>
                </a:solidFill>
                <a:ea typeface="楷体" panose="02010609060101010101" charset="-122"/>
                <a:cs typeface="楷体" panose="02010609060101010101" charset="-122"/>
              </a:rPr>
              <a:t>全微分法</a:t>
            </a:r>
            <a:r>
              <a:rPr lang="en-US" altLang="zh-CN" b="1">
                <a:solidFill>
                  <a:srgbClr val="008000"/>
                </a:solidFill>
                <a:ea typeface="楷体" panose="02010609060101010101" charset="-122"/>
                <a:cs typeface="楷体" panose="02010609060101010101" charset="-122"/>
              </a:rPr>
              <a:t>  </a:t>
            </a:r>
            <a:endParaRPr lang="en-US" altLang="zh-CN" b="1">
              <a:solidFill>
                <a:srgbClr val="008000"/>
              </a:solidFill>
              <a:ea typeface="楷体" panose="02010609060101010101" charset="-122"/>
              <a:cs typeface="楷体" panose="02010609060101010101" charset="-122"/>
            </a:endParaRPr>
          </a:p>
        </p:txBody>
      </p:sp>
      <p:grpSp>
        <p:nvGrpSpPr>
          <p:cNvPr id="49201" name="Group 49"/>
          <p:cNvGrpSpPr/>
          <p:nvPr/>
        </p:nvGrpSpPr>
        <p:grpSpPr bwMode="auto">
          <a:xfrm>
            <a:off x="6746875" y="4265613"/>
            <a:ext cx="1819275" cy="1795462"/>
            <a:chOff x="4250" y="2687"/>
            <a:chExt cx="1146" cy="1131"/>
          </a:xfrm>
        </p:grpSpPr>
        <p:sp>
          <p:nvSpPr>
            <p:cNvPr id="49180" name="Freeform 28"/>
            <p:cNvSpPr/>
            <p:nvPr/>
          </p:nvSpPr>
          <p:spPr bwMode="auto">
            <a:xfrm>
              <a:off x="4250" y="2687"/>
              <a:ext cx="1146" cy="1131"/>
            </a:xfrm>
            <a:custGeom>
              <a:avLst/>
              <a:gdLst>
                <a:gd name="T0" fmla="*/ 148 w 1146"/>
                <a:gd name="T1" fmla="*/ 721 h 1131"/>
                <a:gd name="T2" fmla="*/ 244 w 1146"/>
                <a:gd name="T3" fmla="*/ 673 h 1131"/>
                <a:gd name="T4" fmla="*/ 394 w 1146"/>
                <a:gd name="T5" fmla="*/ 577 h 1131"/>
                <a:gd name="T6" fmla="*/ 484 w 1146"/>
                <a:gd name="T7" fmla="*/ 349 h 1131"/>
                <a:gd name="T8" fmla="*/ 520 w 1146"/>
                <a:gd name="T9" fmla="*/ 169 h 1131"/>
                <a:gd name="T10" fmla="*/ 676 w 1146"/>
                <a:gd name="T11" fmla="*/ 25 h 1131"/>
                <a:gd name="T12" fmla="*/ 838 w 1146"/>
                <a:gd name="T13" fmla="*/ 19 h 1131"/>
                <a:gd name="T14" fmla="*/ 970 w 1146"/>
                <a:gd name="T15" fmla="*/ 67 h 1131"/>
                <a:gd name="T16" fmla="*/ 1132 w 1146"/>
                <a:gd name="T17" fmla="*/ 277 h 1131"/>
                <a:gd name="T18" fmla="*/ 1054 w 1146"/>
                <a:gd name="T19" fmla="*/ 589 h 1131"/>
                <a:gd name="T20" fmla="*/ 994 w 1146"/>
                <a:gd name="T21" fmla="*/ 757 h 1131"/>
                <a:gd name="T22" fmla="*/ 874 w 1146"/>
                <a:gd name="T23" fmla="*/ 961 h 1131"/>
                <a:gd name="T24" fmla="*/ 712 w 1146"/>
                <a:gd name="T25" fmla="*/ 1099 h 1131"/>
                <a:gd name="T26" fmla="*/ 424 w 1146"/>
                <a:gd name="T27" fmla="*/ 1129 h 1131"/>
                <a:gd name="T28" fmla="*/ 202 w 1146"/>
                <a:gd name="T29" fmla="*/ 1087 h 1131"/>
                <a:gd name="T30" fmla="*/ 22 w 1146"/>
                <a:gd name="T31" fmla="*/ 967 h 1131"/>
                <a:gd name="T32" fmla="*/ 70 w 1146"/>
                <a:gd name="T33" fmla="*/ 805 h 1131"/>
                <a:gd name="T34" fmla="*/ 148 w 1146"/>
                <a:gd name="T35" fmla="*/ 721 h 1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46" h="1131">
                  <a:moveTo>
                    <a:pt x="148" y="721"/>
                  </a:moveTo>
                  <a:cubicBezTo>
                    <a:pt x="174" y="705"/>
                    <a:pt x="203" y="697"/>
                    <a:pt x="244" y="673"/>
                  </a:cubicBezTo>
                  <a:cubicBezTo>
                    <a:pt x="285" y="649"/>
                    <a:pt x="354" y="631"/>
                    <a:pt x="394" y="577"/>
                  </a:cubicBezTo>
                  <a:cubicBezTo>
                    <a:pt x="434" y="523"/>
                    <a:pt x="463" y="417"/>
                    <a:pt x="484" y="349"/>
                  </a:cubicBezTo>
                  <a:cubicBezTo>
                    <a:pt x="505" y="281"/>
                    <a:pt x="488" y="223"/>
                    <a:pt x="520" y="169"/>
                  </a:cubicBezTo>
                  <a:cubicBezTo>
                    <a:pt x="552" y="115"/>
                    <a:pt x="623" y="50"/>
                    <a:pt x="676" y="25"/>
                  </a:cubicBezTo>
                  <a:cubicBezTo>
                    <a:pt x="729" y="0"/>
                    <a:pt x="789" y="12"/>
                    <a:pt x="838" y="19"/>
                  </a:cubicBezTo>
                  <a:cubicBezTo>
                    <a:pt x="887" y="26"/>
                    <a:pt x="921" y="24"/>
                    <a:pt x="970" y="67"/>
                  </a:cubicBezTo>
                  <a:cubicBezTo>
                    <a:pt x="1019" y="110"/>
                    <a:pt x="1118" y="190"/>
                    <a:pt x="1132" y="277"/>
                  </a:cubicBezTo>
                  <a:cubicBezTo>
                    <a:pt x="1146" y="364"/>
                    <a:pt x="1077" y="509"/>
                    <a:pt x="1054" y="589"/>
                  </a:cubicBezTo>
                  <a:cubicBezTo>
                    <a:pt x="1031" y="669"/>
                    <a:pt x="1024" y="695"/>
                    <a:pt x="994" y="757"/>
                  </a:cubicBezTo>
                  <a:cubicBezTo>
                    <a:pt x="964" y="819"/>
                    <a:pt x="921" y="904"/>
                    <a:pt x="874" y="961"/>
                  </a:cubicBezTo>
                  <a:cubicBezTo>
                    <a:pt x="827" y="1018"/>
                    <a:pt x="787" y="1071"/>
                    <a:pt x="712" y="1099"/>
                  </a:cubicBezTo>
                  <a:cubicBezTo>
                    <a:pt x="637" y="1127"/>
                    <a:pt x="509" y="1131"/>
                    <a:pt x="424" y="1129"/>
                  </a:cubicBezTo>
                  <a:cubicBezTo>
                    <a:pt x="339" y="1127"/>
                    <a:pt x="269" y="1114"/>
                    <a:pt x="202" y="1087"/>
                  </a:cubicBezTo>
                  <a:cubicBezTo>
                    <a:pt x="135" y="1060"/>
                    <a:pt x="44" y="1014"/>
                    <a:pt x="22" y="967"/>
                  </a:cubicBezTo>
                  <a:cubicBezTo>
                    <a:pt x="0" y="920"/>
                    <a:pt x="49" y="846"/>
                    <a:pt x="70" y="805"/>
                  </a:cubicBezTo>
                  <a:cubicBezTo>
                    <a:pt x="91" y="764"/>
                    <a:pt x="132" y="738"/>
                    <a:pt x="148" y="721"/>
                  </a:cubicBezTo>
                  <a:close/>
                </a:path>
              </a:pathLst>
            </a:custGeom>
            <a:noFill/>
            <a:ln w="12700" cap="flat" cmpd="sng">
              <a:solidFill>
                <a:srgbClr val="0000FF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graphicFrame>
          <p:nvGraphicFramePr>
            <p:cNvPr id="11303" name="Object 29"/>
            <p:cNvGraphicFramePr>
              <a:graphicFrameLocks noChangeAspect="1"/>
            </p:cNvGraphicFramePr>
            <p:nvPr/>
          </p:nvGraphicFramePr>
          <p:xfrm>
            <a:off x="4929" y="2828"/>
            <a:ext cx="346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4429" name="公式" r:id="rId15" imgW="736600" imgH="342900" progId="Equation.3">
                    <p:embed/>
                  </p:oleObj>
                </mc:Choice>
                <mc:Fallback>
                  <p:oleObj name="公式" r:id="rId15" imgW="736600" imgH="342900" progId="Equation.3">
                    <p:embed/>
                    <p:pic>
                      <p:nvPicPr>
                        <p:cNvPr id="0" name="图片 4444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29" y="2828"/>
                          <a:ext cx="346" cy="1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304" name="Object 30"/>
            <p:cNvGraphicFramePr>
              <a:graphicFrameLocks noChangeAspect="1"/>
            </p:cNvGraphicFramePr>
            <p:nvPr/>
          </p:nvGraphicFramePr>
          <p:xfrm>
            <a:off x="4369" y="3545"/>
            <a:ext cx="451" cy="2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4430" name="Equation" r:id="rId17" imgW="1016000" imgH="419100" progId="Equation.DSMT4">
                    <p:embed/>
                  </p:oleObj>
                </mc:Choice>
                <mc:Fallback>
                  <p:oleObj name="Equation" r:id="rId17" imgW="1016000" imgH="419100" progId="Equation.DSMT4">
                    <p:embed/>
                    <p:pic>
                      <p:nvPicPr>
                        <p:cNvPr id="0" name="图片 4444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9" y="3545"/>
                          <a:ext cx="451" cy="2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9183" name="Oval 31"/>
            <p:cNvSpPr>
              <a:spLocks noChangeArrowheads="1"/>
            </p:cNvSpPr>
            <p:nvPr/>
          </p:nvSpPr>
          <p:spPr bwMode="auto">
            <a:xfrm>
              <a:off x="4584" y="3522"/>
              <a:ext cx="34" cy="34"/>
            </a:xfrm>
            <a:prstGeom prst="ellipse">
              <a:avLst/>
            </a:prstGeom>
            <a:solidFill>
              <a:schemeClr val="accent2"/>
            </a:solidFill>
            <a:ln w="3175">
              <a:solidFill>
                <a:srgbClr val="FF0000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9184" name="Oval 32"/>
            <p:cNvSpPr>
              <a:spLocks noChangeArrowheads="1"/>
            </p:cNvSpPr>
            <p:nvPr/>
          </p:nvSpPr>
          <p:spPr bwMode="auto">
            <a:xfrm>
              <a:off x="5075" y="3035"/>
              <a:ext cx="34" cy="34"/>
            </a:xfrm>
            <a:prstGeom prst="ellipse">
              <a:avLst/>
            </a:prstGeom>
            <a:solidFill>
              <a:schemeClr val="accent2"/>
            </a:solidFill>
            <a:ln w="3175">
              <a:solidFill>
                <a:srgbClr val="FF0000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56" name="Rectangle 11"/>
          <p:cNvSpPr>
            <a:spLocks noChangeArrowheads="1"/>
          </p:cNvSpPr>
          <p:nvPr/>
        </p:nvSpPr>
        <p:spPr bwMode="auto">
          <a:xfrm>
            <a:off x="528638" y="52388"/>
            <a:ext cx="7372350" cy="365125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0" rIns="0" bIns="0" anchor="ctr">
            <a:spAutoFit/>
          </a:bodyPr>
          <a:lstStyle/>
          <a:p>
            <a:pPr fontAlgn="ctr">
              <a:buClr>
                <a:srgbClr val="FF3300"/>
              </a:buClr>
              <a:buFont typeface="Wingdings" panose="05000000000000000000" charset="0"/>
              <a:buNone/>
              <a:defRPr/>
            </a:pPr>
            <a:r>
              <a:rPr lang="en-US" altLang="zh-CN" b="1" dirty="0">
                <a:solidFill>
                  <a:schemeClr val="folHlink"/>
                </a:solidFill>
                <a:ea typeface="华文新魏" panose="02010800040101010101" charset="-122"/>
                <a:cs typeface="Times New Roman" panose="02020703060505090304" charset="0"/>
              </a:rPr>
              <a:t>§2.2  </a:t>
            </a:r>
            <a:r>
              <a:rPr lang="zh-CN" altLang="en-US" dirty="0">
                <a:solidFill>
                  <a:schemeClr val="folHlink"/>
                </a:solidFill>
                <a:latin typeface="Arial" panose="020B0604020202090204" pitchFamily="34" charset="0"/>
                <a:ea typeface="华文新魏" panose="02010800040101010101" charset="-122"/>
                <a:cs typeface="Times New Roman" panose="02020703060505090304" charset="0"/>
              </a:rPr>
              <a:t>解析函数与调和函数的关系</a:t>
            </a:r>
            <a:r>
              <a:rPr lang="en-US" altLang="zh-CN" dirty="0">
                <a:solidFill>
                  <a:schemeClr val="folHlink"/>
                </a:solidFill>
                <a:latin typeface="Arial" panose="020B0604020202090204" pitchFamily="34" charset="0"/>
                <a:ea typeface="华文新魏" panose="02010800040101010101" charset="-122"/>
                <a:cs typeface="Times New Roman" panose="02020703060505090304" charset="0"/>
              </a:rPr>
              <a:t>     </a:t>
            </a:r>
            <a:endParaRPr lang="en-US" altLang="zh-CN" dirty="0">
              <a:solidFill>
                <a:schemeClr val="folHlink"/>
              </a:solidFill>
              <a:ea typeface="华文新魏" panose="02010800040101010101" charset="-122"/>
              <a:cs typeface="Times New Roman" panose="0202070306050509030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9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1000"/>
                                        <p:tgtEl>
                                          <p:spTgt spid="49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49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49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49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49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49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49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2000"/>
                                        <p:tgtEl>
                                          <p:spTgt spid="49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9" dur="2000"/>
                                        <p:tgtEl>
                                          <p:spTgt spid="492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9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3" dur="2000"/>
                                        <p:tgtEl>
                                          <p:spTgt spid="49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000"/>
                                        <p:tgtEl>
                                          <p:spTgt spid="49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9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9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9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922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92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922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92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922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92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922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922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8" grpId="0"/>
      <p:bldP spid="49159" grpId="0"/>
      <p:bldP spid="49238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89" name="Picture 44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200275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90" name="Picture 45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91" name="Picture 46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2450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92" name="Picture 47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93" name="Picture 48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64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94" name="Picture 49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48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95" name="Picture 50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96" name="Picture 51" descr="xsf"/>
          <p:cNvPicPr>
            <a:picLocks noChangeAspect="1" noChangeArrowheads="1"/>
          </p:cNvPicPr>
          <p:nvPr/>
        </p:nvPicPr>
        <p:blipFill>
          <a:blip r:embed="rId1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97" name="Picture 52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98" name="Picture 53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99" name="Picture 54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00" name="Picture 55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01" name="Picture 56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02" name="Picture 57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03" name="Picture 58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04" name="Picture 59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05" name="Picture 60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49561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06" name="Picture 61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49545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07" name="Picture 63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8715" name="Group 43"/>
          <p:cNvGrpSpPr/>
          <p:nvPr/>
        </p:nvGrpSpPr>
        <p:grpSpPr bwMode="auto">
          <a:xfrm>
            <a:off x="1489075" y="4487863"/>
            <a:ext cx="3981450" cy="457200"/>
            <a:chOff x="938" y="2827"/>
            <a:chExt cx="2508" cy="288"/>
          </a:xfrm>
        </p:grpSpPr>
        <p:sp>
          <p:nvSpPr>
            <p:cNvPr id="28707" name="Rectangle 35"/>
            <p:cNvSpPr>
              <a:spLocks noChangeArrowheads="1"/>
            </p:cNvSpPr>
            <p:nvPr/>
          </p:nvSpPr>
          <p:spPr bwMode="auto">
            <a:xfrm>
              <a:off x="938" y="2827"/>
              <a:ext cx="2508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b="1"/>
                <a:t>故</a:t>
              </a:r>
              <a:r>
                <a:rPr lang="en-US" altLang="zh-CN" b="1"/>
                <a:t>              </a:t>
              </a:r>
              <a:r>
                <a:rPr lang="zh-CN" altLang="en-US" b="1"/>
                <a:t>是</a:t>
              </a:r>
              <a:r>
                <a:rPr lang="zh-CN" altLang="en-US" b="1" u="sng">
                  <a:solidFill>
                    <a:schemeClr val="hlink"/>
                  </a:solidFill>
                  <a:ea typeface="楷体" panose="02010609060101010101" charset="-122"/>
                  <a:cs typeface="楷体" panose="02010609060101010101" charset="-122"/>
                </a:rPr>
                <a:t>调和函数</a:t>
              </a:r>
              <a:r>
                <a:rPr lang="zh-CN" altLang="en-US" b="1"/>
                <a:t>。</a:t>
              </a:r>
              <a:endParaRPr lang="zh-CN" altLang="en-US" b="1"/>
            </a:p>
          </p:txBody>
        </p:sp>
        <p:graphicFrame>
          <p:nvGraphicFramePr>
            <p:cNvPr id="12338" name="Object 30"/>
            <p:cNvGraphicFramePr/>
            <p:nvPr/>
          </p:nvGraphicFramePr>
          <p:xfrm>
            <a:off x="1240" y="2869"/>
            <a:ext cx="576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5450" name="公式" r:id="rId3" imgW="914400" imgH="342900" progId="Equation.3">
                    <p:embed/>
                  </p:oleObj>
                </mc:Choice>
                <mc:Fallback>
                  <p:oleObj name="公式" r:id="rId3" imgW="914400" imgH="342900" progId="Equation.3">
                    <p:embed/>
                    <p:pic>
                      <p:nvPicPr>
                        <p:cNvPr id="0" name="图片 445449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0" y="2869"/>
                          <a:ext cx="576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8705" name="Object 33"/>
          <p:cNvGraphicFramePr/>
          <p:nvPr/>
        </p:nvGraphicFramePr>
        <p:xfrm>
          <a:off x="2012950" y="3370263"/>
          <a:ext cx="24638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5451" name="公式" r:id="rId5" imgW="2463800" imgH="863600" progId="Equation.3">
                  <p:embed/>
                </p:oleObj>
              </mc:Choice>
              <mc:Fallback>
                <p:oleObj name="公式" r:id="rId5" imgW="2463800" imgH="863600" progId="Equation.3">
                  <p:embed/>
                  <p:pic>
                    <p:nvPicPr>
                      <p:cNvPr id="0" name="图片 445450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2950" y="3370263"/>
                        <a:ext cx="2463800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8714" name="Group 42"/>
          <p:cNvGrpSpPr/>
          <p:nvPr/>
        </p:nvGrpSpPr>
        <p:grpSpPr bwMode="auto">
          <a:xfrm>
            <a:off x="1479550" y="2336800"/>
            <a:ext cx="3559175" cy="868363"/>
            <a:chOff x="932" y="1472"/>
            <a:chExt cx="2242" cy="547"/>
          </a:xfrm>
        </p:grpSpPr>
        <p:graphicFrame>
          <p:nvGraphicFramePr>
            <p:cNvPr id="12334" name="Object 21"/>
            <p:cNvGraphicFramePr/>
            <p:nvPr/>
          </p:nvGraphicFramePr>
          <p:xfrm>
            <a:off x="1277" y="1472"/>
            <a:ext cx="816" cy="5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5452" name="公式" r:id="rId7" imgW="1295400" imgH="800100" progId="Equation.3">
                    <p:embed/>
                  </p:oleObj>
                </mc:Choice>
                <mc:Fallback>
                  <p:oleObj name="公式" r:id="rId7" imgW="1295400" imgH="800100" progId="Equation.3">
                    <p:embed/>
                    <p:pic>
                      <p:nvPicPr>
                        <p:cNvPr id="0" name="图片 445451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77" y="1472"/>
                          <a:ext cx="816" cy="5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35" name="Object 34"/>
            <p:cNvGraphicFramePr/>
            <p:nvPr/>
          </p:nvGraphicFramePr>
          <p:xfrm>
            <a:off x="2222" y="1475"/>
            <a:ext cx="952" cy="5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5453" name="公式" r:id="rId9" imgW="1511300" imgH="863600" progId="Equation.3">
                    <p:embed/>
                  </p:oleObj>
                </mc:Choice>
                <mc:Fallback>
                  <p:oleObj name="公式" r:id="rId9" imgW="1511300" imgH="863600" progId="Equation.3">
                    <p:embed/>
                    <p:pic>
                      <p:nvPicPr>
                        <p:cNvPr id="0" name="图片 445452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22" y="1475"/>
                          <a:ext cx="952" cy="5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709" name="Rectangle 37"/>
            <p:cNvSpPr>
              <a:spLocks noChangeArrowheads="1"/>
            </p:cNvSpPr>
            <p:nvPr/>
          </p:nvSpPr>
          <p:spPr bwMode="auto">
            <a:xfrm>
              <a:off x="932" y="1566"/>
              <a:ext cx="570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b="1"/>
                <a:t>由</a:t>
              </a:r>
              <a:endParaRPr lang="zh-CN" altLang="en-US" b="1"/>
            </a:p>
          </p:txBody>
        </p:sp>
      </p:grpSp>
      <p:grpSp>
        <p:nvGrpSpPr>
          <p:cNvPr id="28713" name="Group 41"/>
          <p:cNvGrpSpPr/>
          <p:nvPr/>
        </p:nvGrpSpPr>
        <p:grpSpPr bwMode="auto">
          <a:xfrm>
            <a:off x="544513" y="1695450"/>
            <a:ext cx="4700587" cy="466725"/>
            <a:chOff x="343" y="1068"/>
            <a:chExt cx="2961" cy="294"/>
          </a:xfrm>
        </p:grpSpPr>
        <p:sp>
          <p:nvSpPr>
            <p:cNvPr id="28692" name="Rectangle 20"/>
            <p:cNvSpPr>
              <a:spLocks noChangeArrowheads="1"/>
            </p:cNvSpPr>
            <p:nvPr/>
          </p:nvSpPr>
          <p:spPr bwMode="auto">
            <a:xfrm>
              <a:off x="343" y="1068"/>
              <a:ext cx="611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b="1">
                  <a:solidFill>
                    <a:srgbClr val="0000FF"/>
                  </a:solidFill>
                </a:rPr>
                <a:t>解</a:t>
              </a:r>
              <a:endParaRPr lang="zh-CN" altLang="en-US" b="1">
                <a:solidFill>
                  <a:srgbClr val="0000FF"/>
                </a:solidFill>
              </a:endParaRPr>
            </a:p>
          </p:txBody>
        </p:sp>
        <p:sp>
          <p:nvSpPr>
            <p:cNvPr id="28703" name="Rectangle 31"/>
            <p:cNvSpPr>
              <a:spLocks noChangeArrowheads="1"/>
            </p:cNvSpPr>
            <p:nvPr/>
          </p:nvSpPr>
          <p:spPr bwMode="auto">
            <a:xfrm>
              <a:off x="660" y="1074"/>
              <a:ext cx="2644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b="1"/>
                <a:t>(1) </a:t>
              </a:r>
              <a:r>
                <a:rPr lang="zh-CN" altLang="en-US" b="1" u="sng">
                  <a:solidFill>
                    <a:srgbClr val="009900"/>
                  </a:solidFill>
                  <a:ea typeface="楷体" panose="02010609060101010101" charset="-122"/>
                  <a:cs typeface="楷体" panose="02010609060101010101" charset="-122"/>
                </a:rPr>
                <a:t>验证</a:t>
              </a:r>
              <a:r>
                <a:rPr lang="en-US" altLang="zh-CN" b="1" u="sng">
                  <a:solidFill>
                    <a:srgbClr val="009900"/>
                  </a:solidFill>
                  <a:ea typeface="楷体" panose="02010609060101010101" charset="-122"/>
                  <a:cs typeface="楷体" panose="02010609060101010101" charset="-122"/>
                </a:rPr>
                <a:t>             </a:t>
              </a:r>
              <a:r>
                <a:rPr lang="zh-CN" altLang="en-US" b="1" u="sng">
                  <a:solidFill>
                    <a:srgbClr val="009900"/>
                  </a:solidFill>
                  <a:ea typeface="楷体" panose="02010609060101010101" charset="-122"/>
                  <a:cs typeface="楷体" panose="02010609060101010101" charset="-122"/>
                </a:rPr>
                <a:t>为调和函数</a:t>
              </a:r>
              <a:r>
                <a:rPr lang="zh-CN" altLang="en-US" b="1">
                  <a:solidFill>
                    <a:srgbClr val="009900"/>
                  </a:solidFill>
                  <a:ea typeface="楷体" panose="02010609060101010101" charset="-122"/>
                  <a:cs typeface="楷体" panose="02010609060101010101" charset="-122"/>
                </a:rPr>
                <a:t>。</a:t>
              </a:r>
              <a:endParaRPr lang="zh-CN" altLang="en-US" b="1">
                <a:solidFill>
                  <a:srgbClr val="009900"/>
                </a:solidFill>
                <a:ea typeface="楷体" panose="02010609060101010101" charset="-122"/>
                <a:cs typeface="楷体" panose="02010609060101010101" charset="-122"/>
              </a:endParaRPr>
            </a:p>
          </p:txBody>
        </p:sp>
        <p:graphicFrame>
          <p:nvGraphicFramePr>
            <p:cNvPr id="12333" name="Object 38"/>
            <p:cNvGraphicFramePr/>
            <p:nvPr/>
          </p:nvGraphicFramePr>
          <p:xfrm>
            <a:off x="1417" y="1112"/>
            <a:ext cx="576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5454" name="公式" r:id="rId11" imgW="914400" imgH="342900" progId="Equation.3">
                    <p:embed/>
                  </p:oleObj>
                </mc:Choice>
                <mc:Fallback>
                  <p:oleObj name="公式" r:id="rId11" imgW="914400" imgH="342900" progId="Equation.3">
                    <p:embed/>
                    <p:pic>
                      <p:nvPicPr>
                        <p:cNvPr id="0" name="图片 445453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17" y="1112"/>
                          <a:ext cx="576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12312" name="Picture 68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5980113"/>
            <a:ext cx="219075" cy="838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8759" name="Group 87"/>
          <p:cNvGrpSpPr/>
          <p:nvPr/>
        </p:nvGrpSpPr>
        <p:grpSpPr bwMode="auto">
          <a:xfrm>
            <a:off x="536575" y="563563"/>
            <a:ext cx="8223250" cy="1020762"/>
            <a:chOff x="338" y="355"/>
            <a:chExt cx="5180" cy="643"/>
          </a:xfrm>
        </p:grpSpPr>
        <p:sp>
          <p:nvSpPr>
            <p:cNvPr id="28742" name="Rectangle 70"/>
            <p:cNvSpPr>
              <a:spLocks noChangeArrowheads="1"/>
            </p:cNvSpPr>
            <p:nvPr/>
          </p:nvSpPr>
          <p:spPr bwMode="auto">
            <a:xfrm>
              <a:off x="661" y="355"/>
              <a:ext cx="4098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b="1"/>
                <a:t>验证</a:t>
              </a:r>
              <a:r>
                <a:rPr lang="en-US" altLang="zh-CN" b="1"/>
                <a:t>                                 </a:t>
              </a:r>
              <a:r>
                <a:rPr lang="zh-CN" altLang="en-US" b="1"/>
                <a:t>为调和函数，并求以</a:t>
              </a:r>
              <a:r>
                <a:rPr lang="en-US" altLang="zh-CN" b="1"/>
                <a:t>   </a:t>
              </a:r>
              <a:endParaRPr lang="en-US" altLang="zh-CN" b="1"/>
            </a:p>
          </p:txBody>
        </p:sp>
        <p:graphicFrame>
          <p:nvGraphicFramePr>
            <p:cNvPr id="12323" name="Object 71"/>
            <p:cNvGraphicFramePr/>
            <p:nvPr/>
          </p:nvGraphicFramePr>
          <p:xfrm>
            <a:off x="1149" y="360"/>
            <a:ext cx="1528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5455" name="公式" r:id="rId13" imgW="2425700" imgH="406400" progId="Equation.3">
                    <p:embed/>
                  </p:oleObj>
                </mc:Choice>
                <mc:Fallback>
                  <p:oleObj name="公式" r:id="rId13" imgW="2425700" imgH="406400" progId="Equation.3">
                    <p:embed/>
                    <p:pic>
                      <p:nvPicPr>
                        <p:cNvPr id="0" name="图片 44545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49" y="360"/>
                          <a:ext cx="1528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24" name="Object 72"/>
            <p:cNvGraphicFramePr/>
            <p:nvPr/>
          </p:nvGraphicFramePr>
          <p:xfrm>
            <a:off x="4472" y="399"/>
            <a:ext cx="576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5456" name="公式" r:id="rId15" imgW="914400" imgH="342900" progId="Equation.3">
                    <p:embed/>
                  </p:oleObj>
                </mc:Choice>
                <mc:Fallback>
                  <p:oleObj name="公式" r:id="rId15" imgW="914400" imgH="342900" progId="Equation.3">
                    <p:embed/>
                    <p:pic>
                      <p:nvPicPr>
                        <p:cNvPr id="0" name="图片 445455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72" y="399"/>
                          <a:ext cx="576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745" name="Rectangle 73"/>
            <p:cNvSpPr>
              <a:spLocks noChangeArrowheads="1"/>
            </p:cNvSpPr>
            <p:nvPr/>
          </p:nvSpPr>
          <p:spPr bwMode="auto">
            <a:xfrm>
              <a:off x="338" y="355"/>
              <a:ext cx="442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b="1">
                  <a:solidFill>
                    <a:srgbClr val="0000FF"/>
                  </a:solidFill>
                </a:rPr>
                <a:t>例</a:t>
              </a:r>
              <a:r>
                <a:rPr lang="en-US" altLang="zh-CN" b="1">
                  <a:solidFill>
                    <a:srgbClr val="0000FF"/>
                  </a:solidFill>
                </a:rPr>
                <a:t>  </a:t>
              </a:r>
              <a:endParaRPr lang="en-US" altLang="zh-CN" b="1">
                <a:solidFill>
                  <a:srgbClr val="0000FF"/>
                </a:solidFill>
              </a:endParaRPr>
            </a:p>
          </p:txBody>
        </p:sp>
        <p:graphicFrame>
          <p:nvGraphicFramePr>
            <p:cNvPr id="12326" name="Object 74"/>
            <p:cNvGraphicFramePr/>
            <p:nvPr/>
          </p:nvGraphicFramePr>
          <p:xfrm>
            <a:off x="2096" y="741"/>
            <a:ext cx="480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5457" name="公式" r:id="rId16" imgW="761365" imgH="342900" progId="Equation.3">
                    <p:embed/>
                  </p:oleObj>
                </mc:Choice>
                <mc:Fallback>
                  <p:oleObj name="公式" r:id="rId16" imgW="761365" imgH="342900" progId="Equation.3">
                    <p:embed/>
                    <p:pic>
                      <p:nvPicPr>
                        <p:cNvPr id="0" name="图片 445456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96" y="741"/>
                          <a:ext cx="480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27" name="Object 75"/>
            <p:cNvGraphicFramePr/>
            <p:nvPr/>
          </p:nvGraphicFramePr>
          <p:xfrm>
            <a:off x="3120" y="753"/>
            <a:ext cx="839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5458" name="Equation" r:id="rId18" imgW="1333500" imgH="342900" progId="Equation.DSMT4">
                    <p:embed/>
                  </p:oleObj>
                </mc:Choice>
                <mc:Fallback>
                  <p:oleObj name="Equation" r:id="rId18" imgW="1333500" imgH="342900" progId="Equation.DSMT4">
                    <p:embed/>
                    <p:pic>
                      <p:nvPicPr>
                        <p:cNvPr id="0" name="图片 445457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20" y="753"/>
                          <a:ext cx="839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748" name="Rectangle 76"/>
            <p:cNvSpPr>
              <a:spLocks noChangeArrowheads="1"/>
            </p:cNvSpPr>
            <p:nvPr/>
          </p:nvSpPr>
          <p:spPr bwMode="auto">
            <a:xfrm>
              <a:off x="658" y="702"/>
              <a:ext cx="1842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b="1">
                  <a:solidFill>
                    <a:srgbClr val="000000"/>
                  </a:solidFill>
                </a:rPr>
                <a:t>实部的解析函数</a:t>
              </a:r>
              <a:r>
                <a:rPr lang="en-US" altLang="zh-CN" b="1">
                  <a:solidFill>
                    <a:srgbClr val="000000"/>
                  </a:solidFill>
                </a:rPr>
                <a:t>  </a:t>
              </a:r>
              <a:endParaRPr lang="en-US" altLang="zh-CN" b="1">
                <a:solidFill>
                  <a:srgbClr val="000000"/>
                </a:solidFill>
              </a:endParaRPr>
            </a:p>
          </p:txBody>
        </p:sp>
        <p:sp>
          <p:nvSpPr>
            <p:cNvPr id="28749" name="Rectangle 77"/>
            <p:cNvSpPr>
              <a:spLocks noChangeArrowheads="1"/>
            </p:cNvSpPr>
            <p:nvPr/>
          </p:nvSpPr>
          <p:spPr bwMode="auto">
            <a:xfrm>
              <a:off x="2643" y="710"/>
              <a:ext cx="709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b="1">
                  <a:solidFill>
                    <a:srgbClr val="000000"/>
                  </a:solidFill>
                </a:rPr>
                <a:t>使得</a:t>
              </a:r>
              <a:r>
                <a:rPr lang="en-US" altLang="zh-CN" b="1">
                  <a:solidFill>
                    <a:srgbClr val="000000"/>
                  </a:solidFill>
                </a:rPr>
                <a:t>  </a:t>
              </a:r>
              <a:endParaRPr lang="en-US" altLang="zh-CN" b="1">
                <a:solidFill>
                  <a:srgbClr val="000000"/>
                </a:solidFill>
              </a:endParaRPr>
            </a:p>
          </p:txBody>
        </p:sp>
        <p:sp>
          <p:nvSpPr>
            <p:cNvPr id="28750" name="Rectangle 78"/>
            <p:cNvSpPr>
              <a:spLocks noChangeArrowheads="1"/>
            </p:cNvSpPr>
            <p:nvPr/>
          </p:nvSpPr>
          <p:spPr bwMode="auto">
            <a:xfrm>
              <a:off x="5022" y="355"/>
              <a:ext cx="496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b="1">
                  <a:solidFill>
                    <a:srgbClr val="000000"/>
                  </a:solidFill>
                </a:rPr>
                <a:t>为</a:t>
              </a:r>
              <a:r>
                <a:rPr lang="en-US" altLang="zh-CN" b="1">
                  <a:solidFill>
                    <a:srgbClr val="000000"/>
                  </a:solidFill>
                </a:rPr>
                <a:t>  </a:t>
              </a:r>
              <a:endParaRPr lang="en-US" altLang="zh-CN" b="1">
                <a:solidFill>
                  <a:srgbClr val="000000"/>
                </a:solidFill>
              </a:endParaRPr>
            </a:p>
          </p:txBody>
        </p:sp>
      </p:grpSp>
      <p:grpSp>
        <p:nvGrpSpPr>
          <p:cNvPr id="28758" name="Group 86"/>
          <p:cNvGrpSpPr/>
          <p:nvPr/>
        </p:nvGrpSpPr>
        <p:grpSpPr bwMode="auto">
          <a:xfrm>
            <a:off x="6523039" y="1177925"/>
            <a:ext cx="1803401" cy="338138"/>
            <a:chOff x="4121" y="1396"/>
            <a:chExt cx="1136" cy="213"/>
          </a:xfrm>
        </p:grpSpPr>
        <p:grpSp>
          <p:nvGrpSpPr>
            <p:cNvPr id="12316" name="Group 79"/>
            <p:cNvGrpSpPr/>
            <p:nvPr/>
          </p:nvGrpSpPr>
          <p:grpSpPr bwMode="auto">
            <a:xfrm>
              <a:off x="4755" y="1397"/>
              <a:ext cx="502" cy="212"/>
              <a:chOff x="681" y="2351"/>
              <a:chExt cx="502" cy="212"/>
            </a:xfrm>
          </p:grpSpPr>
          <p:sp>
            <p:nvSpPr>
              <p:cNvPr id="28752" name="Rectangle 80"/>
              <p:cNvSpPr>
                <a:spLocks noChangeArrowheads="1"/>
              </p:cNvSpPr>
              <p:nvPr/>
            </p:nvSpPr>
            <p:spPr bwMode="auto">
              <a:xfrm>
                <a:off x="772" y="2368"/>
                <a:ext cx="317" cy="181"/>
              </a:xfrm>
              <a:prstGeom prst="rect">
                <a:avLst/>
              </a:prstGeom>
              <a:solidFill>
                <a:srgbClr val="FFE1E1"/>
              </a:solidFill>
              <a:ln w="3175">
                <a:solidFill>
                  <a:srgbClr val="69FFFF"/>
                </a:solidFill>
                <a:miter lim="800000"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8753" name="Rectangle 81"/>
              <p:cNvSpPr>
                <a:spLocks noChangeArrowheads="1"/>
              </p:cNvSpPr>
              <p:nvPr/>
            </p:nvSpPr>
            <p:spPr bwMode="auto">
              <a:xfrm>
                <a:off x="681" y="2351"/>
                <a:ext cx="502" cy="21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lang="en-US" altLang="zh-CN" sz="1600" b="1">
                    <a:solidFill>
                      <a:srgbClr val="8443B9"/>
                    </a:solidFill>
                    <a:ea typeface="楷体" panose="02010609060101010101" charset="-122"/>
                    <a:cs typeface="楷体" panose="02010609060101010101" charset="-122"/>
                  </a:rPr>
                  <a:t>  </a:t>
                </a:r>
                <a:r>
                  <a:rPr lang="zh-CN" altLang="en-US" sz="1600" b="1">
                    <a:solidFill>
                      <a:srgbClr val="8443B9"/>
                    </a:solidFill>
                    <a:ea typeface="楷体" panose="02010609060101010101" charset="-122"/>
                    <a:cs typeface="楷体" panose="02010609060101010101" charset="-122"/>
                  </a:rPr>
                  <a:t>修改</a:t>
                </a:r>
                <a:r>
                  <a:rPr lang="en-US" altLang="zh-CN" sz="1600" b="1">
                    <a:solidFill>
                      <a:srgbClr val="8443B9"/>
                    </a:solidFill>
                    <a:ea typeface="楷体" panose="02010609060101010101" charset="-122"/>
                    <a:cs typeface="楷体" panose="02010609060101010101" charset="-122"/>
                  </a:rPr>
                  <a:t>  </a:t>
                </a:r>
                <a:endParaRPr lang="en-US" altLang="zh-CN" sz="1600" b="1">
                  <a:solidFill>
                    <a:srgbClr val="916399"/>
                  </a:solidFill>
                  <a:ea typeface="楷体" panose="02010609060101010101" charset="-122"/>
                  <a:cs typeface="楷体" panose="02010609060101010101" charset="-122"/>
                </a:endParaRPr>
              </a:p>
            </p:txBody>
          </p:sp>
        </p:grpSp>
        <p:grpSp>
          <p:nvGrpSpPr>
            <p:cNvPr id="12317" name="Group 82"/>
            <p:cNvGrpSpPr/>
            <p:nvPr/>
          </p:nvGrpSpPr>
          <p:grpSpPr bwMode="auto">
            <a:xfrm>
              <a:off x="4121" y="1396"/>
              <a:ext cx="745" cy="213"/>
              <a:chOff x="3605" y="1156"/>
              <a:chExt cx="745" cy="213"/>
            </a:xfrm>
          </p:grpSpPr>
          <p:sp>
            <p:nvSpPr>
              <p:cNvPr id="28755" name="Rectangle 83"/>
              <p:cNvSpPr>
                <a:spLocks noChangeArrowheads="1"/>
              </p:cNvSpPr>
              <p:nvPr/>
            </p:nvSpPr>
            <p:spPr bwMode="auto">
              <a:xfrm>
                <a:off x="3626" y="1173"/>
                <a:ext cx="683" cy="181"/>
              </a:xfrm>
              <a:prstGeom prst="rect">
                <a:avLst/>
              </a:prstGeom>
              <a:solidFill>
                <a:srgbClr val="FFE1E1"/>
              </a:solidFill>
              <a:ln w="3175">
                <a:solidFill>
                  <a:srgbClr val="69FFFF"/>
                </a:solidFill>
                <a:miter lim="800000"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8756" name="Rectangle 84"/>
              <p:cNvSpPr>
                <a:spLocks noChangeArrowheads="1"/>
              </p:cNvSpPr>
              <p:nvPr/>
            </p:nvSpPr>
            <p:spPr bwMode="auto">
              <a:xfrm>
                <a:off x="3605" y="1156"/>
                <a:ext cx="745" cy="21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lang="en-US" altLang="zh-CN" sz="1600" b="1" dirty="0">
                    <a:solidFill>
                      <a:srgbClr val="8443B9"/>
                    </a:solidFill>
                    <a:ea typeface="楷体" panose="02010609060101010101" charset="-122"/>
                    <a:cs typeface="楷体" panose="02010609060101010101" charset="-122"/>
                  </a:rPr>
                  <a:t>  </a:t>
                </a:r>
                <a:r>
                  <a:rPr lang="en-US" altLang="zh-CN" sz="1400" b="1" dirty="0">
                    <a:solidFill>
                      <a:srgbClr val="8443B9"/>
                    </a:solidFill>
                    <a:ea typeface="楷体" panose="02010609060101010101" charset="-122"/>
                    <a:cs typeface="楷体" panose="02010609060101010101" charset="-122"/>
                  </a:rPr>
                  <a:t>P</a:t>
                </a:r>
                <a:r>
                  <a:rPr lang="en-US" altLang="zh-CN" sz="500" b="1" dirty="0">
                    <a:solidFill>
                      <a:srgbClr val="8443B9"/>
                    </a:solidFill>
                    <a:ea typeface="楷体" panose="02010609060101010101" charset="-122"/>
                    <a:cs typeface="楷体" panose="02010609060101010101" charset="-122"/>
                  </a:rPr>
                  <a:t> </a:t>
                </a:r>
                <a:r>
                  <a:rPr lang="en-US" altLang="zh-CN" sz="1400" b="1" dirty="0" smtClean="0">
                    <a:solidFill>
                      <a:srgbClr val="8443B9"/>
                    </a:solidFill>
                    <a:ea typeface="楷体" panose="02010609060101010101" charset="-122"/>
                    <a:cs typeface="楷体" panose="02010609060101010101" charset="-122"/>
                  </a:rPr>
                  <a:t>32</a:t>
                </a:r>
                <a:r>
                  <a:rPr lang="en-US" altLang="zh-CN" sz="1600" b="1" dirty="0" smtClean="0">
                    <a:solidFill>
                      <a:srgbClr val="8443B9"/>
                    </a:solidFill>
                    <a:ea typeface="楷体" panose="02010609060101010101" charset="-122"/>
                    <a:cs typeface="楷体" panose="02010609060101010101" charset="-122"/>
                  </a:rPr>
                  <a:t> </a:t>
                </a:r>
                <a:r>
                  <a:rPr lang="zh-CN" altLang="en-US" sz="1600" b="1" dirty="0">
                    <a:solidFill>
                      <a:srgbClr val="8443B9"/>
                    </a:solidFill>
                    <a:ea typeface="楷体" panose="02010609060101010101" charset="-122"/>
                    <a:cs typeface="楷体" panose="02010609060101010101" charset="-122"/>
                  </a:rPr>
                  <a:t>例</a:t>
                </a:r>
                <a:r>
                  <a:rPr lang="en-US" altLang="zh-CN" sz="1200" b="1" dirty="0">
                    <a:solidFill>
                      <a:srgbClr val="8443B9"/>
                    </a:solidFill>
                    <a:ea typeface="楷体" panose="02010609060101010101" charset="-122"/>
                    <a:cs typeface="楷体" panose="02010609060101010101" charset="-122"/>
                  </a:rPr>
                  <a:t> </a:t>
                </a:r>
                <a:r>
                  <a:rPr lang="en-US" altLang="zh-CN" sz="1600" b="1" dirty="0">
                    <a:solidFill>
                      <a:srgbClr val="8443B9"/>
                    </a:solidFill>
                    <a:ea typeface="楷体" panose="02010609060101010101" charset="-122"/>
                    <a:cs typeface="楷体" panose="02010609060101010101" charset="-122"/>
                  </a:rPr>
                  <a:t>2.6  </a:t>
                </a:r>
                <a:endParaRPr lang="en-US" altLang="zh-CN" sz="1600" b="1" dirty="0">
                  <a:solidFill>
                    <a:srgbClr val="916399"/>
                  </a:solidFill>
                  <a:ea typeface="楷体" panose="02010609060101010101" charset="-122"/>
                  <a:cs typeface="楷体" panose="02010609060101010101" charset="-122"/>
                </a:endParaRPr>
              </a:p>
            </p:txBody>
          </p:sp>
        </p:grpSp>
      </p:grpSp>
      <p:sp>
        <p:nvSpPr>
          <p:cNvPr id="51" name="Rectangle 11"/>
          <p:cNvSpPr>
            <a:spLocks noChangeArrowheads="1"/>
          </p:cNvSpPr>
          <p:nvPr/>
        </p:nvSpPr>
        <p:spPr bwMode="auto">
          <a:xfrm>
            <a:off x="528638" y="52388"/>
            <a:ext cx="7372350" cy="365125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0" rIns="0" bIns="0" anchor="ctr">
            <a:spAutoFit/>
          </a:bodyPr>
          <a:lstStyle/>
          <a:p>
            <a:pPr fontAlgn="ctr">
              <a:buClr>
                <a:srgbClr val="FF3300"/>
              </a:buClr>
              <a:buFont typeface="Wingdings" panose="05000000000000000000" charset="0"/>
              <a:buNone/>
              <a:defRPr/>
            </a:pPr>
            <a:r>
              <a:rPr lang="en-US" altLang="zh-CN" b="1" dirty="0">
                <a:solidFill>
                  <a:schemeClr val="folHlink"/>
                </a:solidFill>
                <a:ea typeface="华文新魏" panose="02010800040101010101" charset="-122"/>
                <a:cs typeface="Times New Roman" panose="02020703060505090304" charset="0"/>
              </a:rPr>
              <a:t>§2.2  </a:t>
            </a:r>
            <a:r>
              <a:rPr lang="zh-CN" altLang="en-US" dirty="0">
                <a:solidFill>
                  <a:schemeClr val="folHlink"/>
                </a:solidFill>
                <a:latin typeface="Arial" panose="020B0604020202090204" pitchFamily="34" charset="0"/>
                <a:ea typeface="华文新魏" panose="02010800040101010101" charset="-122"/>
                <a:cs typeface="Times New Roman" panose="02020703060505090304" charset="0"/>
              </a:rPr>
              <a:t>解析函数与调和函数的关系</a:t>
            </a:r>
            <a:r>
              <a:rPr lang="en-US" altLang="zh-CN" dirty="0">
                <a:solidFill>
                  <a:schemeClr val="folHlink"/>
                </a:solidFill>
                <a:latin typeface="Arial" panose="020B0604020202090204" pitchFamily="34" charset="0"/>
                <a:ea typeface="华文新魏" panose="02010800040101010101" charset="-122"/>
                <a:cs typeface="Times New Roman" panose="02020703060505090304" charset="0"/>
              </a:rPr>
              <a:t>     </a:t>
            </a:r>
            <a:endParaRPr lang="en-US" altLang="zh-CN" dirty="0">
              <a:solidFill>
                <a:schemeClr val="folHlink"/>
              </a:solidFill>
              <a:ea typeface="华文新魏" panose="02010800040101010101" charset="-122"/>
              <a:cs typeface="Times New Roman" panose="0202070306050509030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8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28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28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28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28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28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69" name="Picture 2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5980113"/>
            <a:ext cx="219075" cy="83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70" name="Picture 3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200275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71" name="Picture 4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72" name="Picture 5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2450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73" name="Picture 6" descr="xsf"/>
          <p:cNvPicPr>
            <a:picLocks noChangeAspect="1" noChangeArrowheads="1"/>
          </p:cNvPicPr>
          <p:nvPr/>
        </p:nvPicPr>
        <p:blipFill>
          <a:blip r:embed="rId2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74" name="Picture 7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64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75" name="Picture 8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48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76" name="Picture 9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77" name="Picture 10" descr="xsf"/>
          <p:cNvPicPr>
            <a:picLocks noChangeAspect="1" noChangeArrowheads="1"/>
          </p:cNvPicPr>
          <p:nvPr/>
        </p:nvPicPr>
        <p:blipFill>
          <a:blip r:embed="rId2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78" name="Picture 11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79" name="Picture 12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80" name="Picture 13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81" name="Picture 14" descr="xsf"/>
          <p:cNvPicPr>
            <a:picLocks noChangeAspect="1" noChangeArrowheads="1"/>
          </p:cNvPicPr>
          <p:nvPr/>
        </p:nvPicPr>
        <p:blipFill>
          <a:blip r:embed="rId2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82" name="Picture 15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83" name="Picture 16" descr="xsf"/>
          <p:cNvPicPr>
            <a:picLocks noChangeAspect="1" noChangeArrowheads="1"/>
          </p:cNvPicPr>
          <p:nvPr/>
        </p:nvPicPr>
        <p:blipFill>
          <a:blip r:embed="rId2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84" name="Picture 17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741863" y="49371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85" name="Picture 18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740275" y="4935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86" name="Picture 19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49561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87" name="Picture 20" descr="xsf"/>
          <p:cNvPicPr>
            <a:picLocks noChangeAspect="1" noChangeArrowheads="1"/>
          </p:cNvPicPr>
          <p:nvPr/>
        </p:nvPicPr>
        <p:blipFill>
          <a:blip r:embed="rId2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49545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88" name="Picture 21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4953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89" name="Picture 22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77847" name="Rectangle 23"/>
          <p:cNvSpPr>
            <a:spLocks noChangeArrowheads="1"/>
          </p:cNvSpPr>
          <p:nvPr/>
        </p:nvSpPr>
        <p:spPr bwMode="auto">
          <a:xfrm>
            <a:off x="531813" y="531813"/>
            <a:ext cx="3165475" cy="519112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kumimoji="1" lang="zh-CN" altLang="en-US" sz="2800">
                <a:solidFill>
                  <a:srgbClr val="000099"/>
                </a:solidFill>
              </a:rPr>
              <a:t>一、导数与微分</a:t>
            </a:r>
            <a:endParaRPr kumimoji="1" lang="zh-CN" altLang="en-US" sz="2800">
              <a:solidFill>
                <a:srgbClr val="000099"/>
              </a:solidFill>
            </a:endParaRPr>
          </a:p>
        </p:txBody>
      </p:sp>
      <p:sp>
        <p:nvSpPr>
          <p:cNvPr id="77848" name="Rectangle 24"/>
          <p:cNvSpPr>
            <a:spLocks noChangeArrowheads="1"/>
          </p:cNvSpPr>
          <p:nvPr/>
        </p:nvSpPr>
        <p:spPr bwMode="auto">
          <a:xfrm>
            <a:off x="530225" y="1139825"/>
            <a:ext cx="3090863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kumimoji="1" lang="en-US" altLang="zh-CN">
                <a:solidFill>
                  <a:srgbClr val="000099"/>
                </a:solidFill>
              </a:rPr>
              <a:t>2. </a:t>
            </a:r>
            <a:r>
              <a:rPr kumimoji="1" lang="zh-CN" altLang="en-US">
                <a:solidFill>
                  <a:srgbClr val="000099"/>
                </a:solidFill>
              </a:rPr>
              <a:t>复变函数的微分</a:t>
            </a:r>
            <a:endParaRPr kumimoji="1" lang="zh-CN" altLang="en-US">
              <a:solidFill>
                <a:srgbClr val="000099"/>
              </a:solidFill>
            </a:endParaRPr>
          </a:p>
        </p:txBody>
      </p:sp>
      <p:grpSp>
        <p:nvGrpSpPr>
          <p:cNvPr id="77849" name="Group 25"/>
          <p:cNvGrpSpPr/>
          <p:nvPr/>
        </p:nvGrpSpPr>
        <p:grpSpPr bwMode="auto">
          <a:xfrm>
            <a:off x="1352550" y="3381375"/>
            <a:ext cx="3851275" cy="460375"/>
            <a:chOff x="852" y="2130"/>
            <a:chExt cx="2426" cy="290"/>
          </a:xfrm>
        </p:grpSpPr>
        <p:sp>
          <p:nvSpPr>
            <p:cNvPr id="77850" name="Rectangle 26"/>
            <p:cNvSpPr>
              <a:spLocks noChangeArrowheads="1"/>
            </p:cNvSpPr>
            <p:nvPr/>
          </p:nvSpPr>
          <p:spPr bwMode="auto">
            <a:xfrm>
              <a:off x="852" y="2130"/>
              <a:ext cx="2426" cy="29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zh-CN" altLang="en-US" dirty="0"/>
                <a:t>则称          在  处</a:t>
              </a:r>
              <a:r>
                <a:rPr kumimoji="1" lang="zh-CN" altLang="en-US" u="sng" dirty="0">
                  <a:solidFill>
                    <a:schemeClr val="folHlink"/>
                  </a:solidFill>
                  <a:ea typeface="楷体" panose="02010609060101010101" charset="-122"/>
                  <a:cs typeface="楷体" panose="02010609060101010101" charset="-122"/>
                </a:rPr>
                <a:t>可微</a:t>
              </a:r>
              <a:r>
                <a:rPr kumimoji="1" lang="zh-CN" altLang="en-US" dirty="0"/>
                <a:t>，</a:t>
              </a:r>
              <a:endParaRPr kumimoji="1" lang="zh-CN" altLang="en-US" dirty="0"/>
            </a:p>
          </p:txBody>
        </p:sp>
        <p:graphicFrame>
          <p:nvGraphicFramePr>
            <p:cNvPr id="32835" name="Object 27"/>
            <p:cNvGraphicFramePr>
              <a:graphicFrameLocks noChangeAspect="1"/>
            </p:cNvGraphicFramePr>
            <p:nvPr/>
          </p:nvGraphicFramePr>
          <p:xfrm>
            <a:off x="1326" y="2169"/>
            <a:ext cx="404" cy="2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1136" name="公式" r:id="rId3" imgW="635000" imgH="342900" progId="Equation.3">
                    <p:embed/>
                  </p:oleObj>
                </mc:Choice>
                <mc:Fallback>
                  <p:oleObj name="公式" r:id="rId3" imgW="635000" imgH="342900" progId="Equation.3">
                    <p:embed/>
                    <p:pic>
                      <p:nvPicPr>
                        <p:cNvPr id="0" name="图片 2511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26" y="2169"/>
                          <a:ext cx="404" cy="2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836" name="Object 28"/>
            <p:cNvGraphicFramePr>
              <a:graphicFrameLocks noChangeAspect="1"/>
            </p:cNvGraphicFramePr>
            <p:nvPr/>
          </p:nvGraphicFramePr>
          <p:xfrm>
            <a:off x="1965" y="2203"/>
            <a:ext cx="110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1137" name="公式" r:id="rId5" imgW="177800" imgH="215900" progId="Equation.3">
                    <p:embed/>
                  </p:oleObj>
                </mc:Choice>
                <mc:Fallback>
                  <p:oleObj name="公式" r:id="rId5" imgW="177800" imgH="215900" progId="Equation.3">
                    <p:embed/>
                    <p:pic>
                      <p:nvPicPr>
                        <p:cNvPr id="0" name="图片 2511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65" y="2203"/>
                          <a:ext cx="110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7899" name="Group 75"/>
          <p:cNvGrpSpPr/>
          <p:nvPr/>
        </p:nvGrpSpPr>
        <p:grpSpPr bwMode="auto">
          <a:xfrm>
            <a:off x="533400" y="1666875"/>
            <a:ext cx="8412163" cy="1009650"/>
            <a:chOff x="336" y="1050"/>
            <a:chExt cx="5299" cy="636"/>
          </a:xfrm>
        </p:grpSpPr>
        <p:grpSp>
          <p:nvGrpSpPr>
            <p:cNvPr id="32825" name="Group 29"/>
            <p:cNvGrpSpPr/>
            <p:nvPr/>
          </p:nvGrpSpPr>
          <p:grpSpPr bwMode="auto">
            <a:xfrm>
              <a:off x="336" y="1050"/>
              <a:ext cx="5299" cy="309"/>
              <a:chOff x="336" y="1050"/>
              <a:chExt cx="5299" cy="309"/>
            </a:xfrm>
          </p:grpSpPr>
          <p:sp>
            <p:nvSpPr>
              <p:cNvPr id="77854" name="Rectangle 30"/>
              <p:cNvSpPr>
                <a:spLocks noChangeArrowheads="1"/>
              </p:cNvSpPr>
              <p:nvPr/>
            </p:nvSpPr>
            <p:spPr bwMode="auto">
              <a:xfrm>
                <a:off x="852" y="1069"/>
                <a:ext cx="4095" cy="29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kumimoji="1" lang="zh-CN" altLang="en-US" dirty="0"/>
                  <a:t>设函数                 </a:t>
                </a:r>
                <a:r>
                  <a:rPr kumimoji="1" lang="en-US" altLang="zh-CN" dirty="0"/>
                  <a:t> </a:t>
                </a:r>
                <a:r>
                  <a:rPr kumimoji="1" lang="zh-CN" altLang="en-US" dirty="0"/>
                  <a:t>在  点的</a:t>
                </a:r>
                <a:r>
                  <a:rPr kumimoji="1" lang="zh-CN" altLang="en-US" u="sng" dirty="0">
                    <a:solidFill>
                      <a:srgbClr val="990033"/>
                    </a:solidFill>
                    <a:ea typeface="楷体" panose="02010609060101010101" charset="-122"/>
                    <a:cs typeface="楷体" panose="02010609060101010101" charset="-122"/>
                  </a:rPr>
                  <a:t>某邻域内</a:t>
                </a:r>
                <a:r>
                  <a:rPr kumimoji="1" lang="zh-CN" altLang="en-US" dirty="0"/>
                  <a:t>有定义，</a:t>
                </a:r>
                <a:endParaRPr kumimoji="1" lang="zh-CN" altLang="en-US" dirty="0"/>
              </a:p>
            </p:txBody>
          </p:sp>
          <p:graphicFrame>
            <p:nvGraphicFramePr>
              <p:cNvPr id="32828" name="Object 31"/>
              <p:cNvGraphicFramePr/>
              <p:nvPr/>
            </p:nvGraphicFramePr>
            <p:xfrm>
              <a:off x="1524" y="1118"/>
              <a:ext cx="737" cy="21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51138" name="公式" r:id="rId7" imgW="1167765" imgH="342900" progId="Equation.3">
                      <p:embed/>
                    </p:oleObj>
                  </mc:Choice>
                  <mc:Fallback>
                    <p:oleObj name="公式" r:id="rId7" imgW="1167765" imgH="342900" progId="Equation.3">
                      <p:embed/>
                      <p:pic>
                        <p:nvPicPr>
                          <p:cNvPr id="0" name="图片 251137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524" y="1118"/>
                            <a:ext cx="737" cy="21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2829" name="Object 32"/>
              <p:cNvGraphicFramePr>
                <a:graphicFrameLocks noChangeAspect="1"/>
              </p:cNvGraphicFramePr>
              <p:nvPr/>
            </p:nvGraphicFramePr>
            <p:xfrm>
              <a:off x="2529" y="1161"/>
              <a:ext cx="109" cy="1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51139" name="公式" r:id="rId9" imgW="177800" imgH="215900" progId="Equation.3">
                      <p:embed/>
                    </p:oleObj>
                  </mc:Choice>
                  <mc:Fallback>
                    <p:oleObj name="公式" r:id="rId9" imgW="177800" imgH="215900" progId="Equation.3">
                      <p:embed/>
                      <p:pic>
                        <p:nvPicPr>
                          <p:cNvPr id="0" name="图片 25113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529" y="1161"/>
                            <a:ext cx="109" cy="1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2830" name="Object 33"/>
              <p:cNvGraphicFramePr>
                <a:graphicFrameLocks noChangeAspect="1"/>
              </p:cNvGraphicFramePr>
              <p:nvPr/>
            </p:nvGraphicFramePr>
            <p:xfrm>
              <a:off x="4563" y="1105"/>
              <a:ext cx="512" cy="21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51140" name="公式" r:id="rId11" imgW="812165" imgH="342900" progId="Equation.3">
                      <p:embed/>
                    </p:oleObj>
                  </mc:Choice>
                  <mc:Fallback>
                    <p:oleObj name="公式" r:id="rId11" imgW="812165" imgH="342900" progId="Equation.3">
                      <p:embed/>
                      <p:pic>
                        <p:nvPicPr>
                          <p:cNvPr id="0" name="图片 25113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563" y="1105"/>
                            <a:ext cx="512" cy="21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2831" name="Object 34"/>
              <p:cNvGraphicFramePr>
                <a:graphicFrameLocks noChangeAspect="1"/>
              </p:cNvGraphicFramePr>
              <p:nvPr/>
            </p:nvGraphicFramePr>
            <p:xfrm>
              <a:off x="5319" y="1148"/>
              <a:ext cx="110" cy="13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51141" name="公式" r:id="rId13" imgW="177800" imgH="215900" progId="Equation.3">
                      <p:embed/>
                    </p:oleObj>
                  </mc:Choice>
                  <mc:Fallback>
                    <p:oleObj name="公式" r:id="rId13" imgW="177800" imgH="215900" progId="Equation.3">
                      <p:embed/>
                      <p:pic>
                        <p:nvPicPr>
                          <p:cNvPr id="0" name="图片 25114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319" y="1148"/>
                            <a:ext cx="110" cy="13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77859" name="Rectangle 35"/>
              <p:cNvSpPr>
                <a:spLocks noChangeArrowheads="1"/>
              </p:cNvSpPr>
              <p:nvPr/>
            </p:nvSpPr>
            <p:spPr bwMode="auto">
              <a:xfrm>
                <a:off x="336" y="1050"/>
                <a:ext cx="686" cy="28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kumimoji="1" lang="zh-CN" altLang="en-US">
                    <a:solidFill>
                      <a:srgbClr val="0000FF"/>
                    </a:solidFill>
                  </a:rPr>
                  <a:t>定义</a:t>
                </a:r>
                <a:endParaRPr kumimoji="1" lang="zh-CN" altLang="en-US"/>
              </a:p>
            </p:txBody>
          </p:sp>
          <p:sp>
            <p:nvSpPr>
              <p:cNvPr id="77860" name="Rectangle 36"/>
              <p:cNvSpPr>
                <a:spLocks noChangeArrowheads="1"/>
              </p:cNvSpPr>
              <p:nvPr/>
            </p:nvSpPr>
            <p:spPr bwMode="auto">
              <a:xfrm>
                <a:off x="5040" y="1050"/>
                <a:ext cx="595" cy="28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kumimoji="1" lang="zh-CN" altLang="en-US"/>
                  <a:t>是</a:t>
                </a:r>
                <a:endParaRPr kumimoji="1" lang="zh-CN" altLang="en-US"/>
              </a:p>
            </p:txBody>
          </p:sp>
        </p:grpSp>
        <p:sp>
          <p:nvSpPr>
            <p:cNvPr id="77861" name="Rectangle 37"/>
            <p:cNvSpPr>
              <a:spLocks noChangeArrowheads="1"/>
            </p:cNvSpPr>
            <p:nvPr/>
          </p:nvSpPr>
          <p:spPr bwMode="auto">
            <a:xfrm>
              <a:off x="852" y="1398"/>
              <a:ext cx="2388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zh-CN" altLang="en-US"/>
                <a:t>的邻域内的任意一点，</a:t>
              </a:r>
              <a:endParaRPr kumimoji="1" lang="zh-CN" altLang="en-US"/>
            </a:p>
          </p:txBody>
        </p:sp>
      </p:grpSp>
      <p:grpSp>
        <p:nvGrpSpPr>
          <p:cNvPr id="77862" name="Group 38"/>
          <p:cNvGrpSpPr/>
          <p:nvPr/>
        </p:nvGrpSpPr>
        <p:grpSpPr bwMode="auto">
          <a:xfrm>
            <a:off x="1093788" y="5591175"/>
            <a:ext cx="7862887" cy="461963"/>
            <a:chOff x="690" y="3336"/>
            <a:chExt cx="4953" cy="291"/>
          </a:xfrm>
        </p:grpSpPr>
        <p:sp>
          <p:nvSpPr>
            <p:cNvPr id="77863" name="Rectangle 39"/>
            <p:cNvSpPr>
              <a:spLocks noChangeArrowheads="1"/>
            </p:cNvSpPr>
            <p:nvPr/>
          </p:nvSpPr>
          <p:spPr bwMode="auto">
            <a:xfrm>
              <a:off x="690" y="3336"/>
              <a:ext cx="4953" cy="29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  <a:buSzPct val="90000"/>
                <a:buFontTx/>
                <a:buBlip>
                  <a:blip r:embed="rId15"/>
                </a:buBlip>
                <a:defRPr/>
              </a:pPr>
              <a:r>
                <a:rPr kumimoji="1" lang="zh-CN" altLang="en-US" dirty="0"/>
                <a:t> </a:t>
              </a:r>
              <a:r>
                <a:rPr kumimoji="1" lang="zh-CN" altLang="en-US" dirty="0">
                  <a:ea typeface="楷体" panose="02010609060101010101" charset="-122"/>
                  <a:cs typeface="楷体" panose="02010609060101010101" charset="-122"/>
                </a:rPr>
                <a:t>若     </a:t>
              </a:r>
              <a:r>
                <a:rPr kumimoji="1" lang="zh-CN" altLang="en-US" i="1" dirty="0">
                  <a:ea typeface="楷体" panose="02010609060101010101" charset="-122"/>
                  <a:cs typeface="楷体" panose="02010609060101010101" charset="-122"/>
                </a:rPr>
                <a:t>    </a:t>
              </a:r>
              <a:r>
                <a:rPr kumimoji="1" lang="zh-CN" altLang="en-US" dirty="0">
                  <a:ea typeface="楷体" panose="02010609060101010101" charset="-122"/>
                  <a:cs typeface="楷体" panose="02010609060101010101" charset="-122"/>
                </a:rPr>
                <a:t>在区域</a:t>
              </a:r>
              <a:r>
                <a:rPr kumimoji="1" lang="zh-CN" altLang="en-US" baseline="-25000" dirty="0">
                  <a:ea typeface="楷体" panose="02010609060101010101" charset="-122"/>
                  <a:cs typeface="楷体" panose="02010609060101010101" charset="-122"/>
                </a:rPr>
                <a:t> </a:t>
              </a:r>
              <a:r>
                <a:rPr kumimoji="1" lang="en-US" altLang="zh-CN" i="1" dirty="0">
                  <a:ea typeface="楷体" panose="02010609060101010101" charset="-122"/>
                  <a:cs typeface="楷体" panose="02010609060101010101" charset="-122"/>
                </a:rPr>
                <a:t>D</a:t>
              </a:r>
              <a:r>
                <a:rPr kumimoji="1" lang="en-US" altLang="zh-CN" sz="1200" i="1" baseline="-25000" dirty="0">
                  <a:ea typeface="楷体" panose="02010609060101010101" charset="-122"/>
                  <a:cs typeface="楷体" panose="02010609060101010101" charset="-122"/>
                </a:rPr>
                <a:t> </a:t>
              </a:r>
              <a:r>
                <a:rPr kumimoji="1" lang="zh-CN" altLang="en-US" dirty="0">
                  <a:ea typeface="楷体" panose="02010609060101010101" charset="-122"/>
                  <a:cs typeface="楷体" panose="02010609060101010101" charset="-122"/>
                </a:rPr>
                <a:t>内</a:t>
              </a:r>
              <a:r>
                <a:rPr kumimoji="1" lang="zh-CN" altLang="en-US" u="sng" dirty="0">
                  <a:solidFill>
                    <a:srgbClr val="990033"/>
                  </a:solidFill>
                  <a:ea typeface="楷体" panose="02010609060101010101" charset="-122"/>
                  <a:cs typeface="楷体" panose="02010609060101010101" charset="-122"/>
                </a:rPr>
                <a:t>处处可微</a:t>
              </a:r>
              <a:r>
                <a:rPr kumimoji="1" lang="zh-CN" altLang="en-US" dirty="0">
                  <a:ea typeface="楷体" panose="02010609060101010101" charset="-122"/>
                  <a:cs typeface="楷体" panose="02010609060101010101" charset="-122"/>
                </a:rPr>
                <a:t>，则称         </a:t>
              </a:r>
              <a:r>
                <a:rPr kumimoji="1" lang="zh-CN" altLang="en-US" u="sng" dirty="0">
                  <a:solidFill>
                    <a:schemeClr val="folHlink"/>
                  </a:solidFill>
                  <a:ea typeface="楷体" panose="02010609060101010101" charset="-122"/>
                  <a:cs typeface="楷体" panose="02010609060101010101" charset="-122"/>
                </a:rPr>
                <a:t>在 </a:t>
              </a:r>
              <a:r>
                <a:rPr kumimoji="1" lang="en-US" altLang="zh-CN" i="1" u="sng" dirty="0">
                  <a:solidFill>
                    <a:schemeClr val="folHlink"/>
                  </a:solidFill>
                  <a:ea typeface="楷体" panose="02010609060101010101" charset="-122"/>
                  <a:cs typeface="楷体" panose="02010609060101010101" charset="-122"/>
                </a:rPr>
                <a:t>D </a:t>
              </a:r>
              <a:r>
                <a:rPr kumimoji="1" lang="zh-CN" altLang="en-US" u="sng" dirty="0">
                  <a:solidFill>
                    <a:schemeClr val="folHlink"/>
                  </a:solidFill>
                  <a:ea typeface="楷体" panose="02010609060101010101" charset="-122"/>
                  <a:cs typeface="楷体" panose="02010609060101010101" charset="-122"/>
                </a:rPr>
                <a:t>内可微</a:t>
              </a:r>
              <a:r>
                <a:rPr kumimoji="1" lang="zh-CN" altLang="en-US" dirty="0">
                  <a:ea typeface="楷体" panose="02010609060101010101" charset="-122"/>
                  <a:cs typeface="楷体" panose="02010609060101010101" charset="-122"/>
                </a:rPr>
                <a:t>。</a:t>
              </a:r>
              <a:endParaRPr kumimoji="1" lang="zh-CN" altLang="en-US" dirty="0">
                <a:ea typeface="楷体" panose="02010609060101010101" charset="-122"/>
                <a:cs typeface="楷体" panose="02010609060101010101" charset="-122"/>
              </a:endParaRPr>
            </a:p>
          </p:txBody>
        </p:sp>
        <p:graphicFrame>
          <p:nvGraphicFramePr>
            <p:cNvPr id="32823" name="Object 40"/>
            <p:cNvGraphicFramePr>
              <a:graphicFrameLocks noChangeAspect="1"/>
            </p:cNvGraphicFramePr>
            <p:nvPr/>
          </p:nvGraphicFramePr>
          <p:xfrm>
            <a:off x="1103" y="3378"/>
            <a:ext cx="404" cy="2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1142" name="公式" r:id="rId16" imgW="635000" imgH="342900" progId="Equation.3">
                    <p:embed/>
                  </p:oleObj>
                </mc:Choice>
                <mc:Fallback>
                  <p:oleObj name="公式" r:id="rId16" imgW="635000" imgH="342900" progId="Equation.3">
                    <p:embed/>
                    <p:pic>
                      <p:nvPicPr>
                        <p:cNvPr id="0" name="图片 2511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03" y="3378"/>
                          <a:ext cx="404" cy="2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824" name="Object 41"/>
            <p:cNvGraphicFramePr>
              <a:graphicFrameLocks noChangeAspect="1"/>
            </p:cNvGraphicFramePr>
            <p:nvPr/>
          </p:nvGraphicFramePr>
          <p:xfrm>
            <a:off x="3832" y="3383"/>
            <a:ext cx="404" cy="2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1143" name="公式" r:id="rId18" imgW="635000" imgH="342900" progId="Equation.3">
                    <p:embed/>
                  </p:oleObj>
                </mc:Choice>
                <mc:Fallback>
                  <p:oleObj name="公式" r:id="rId18" imgW="635000" imgH="342900" progId="Equation.3">
                    <p:embed/>
                    <p:pic>
                      <p:nvPicPr>
                        <p:cNvPr id="0" name="图片 2511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32" y="3383"/>
                          <a:ext cx="404" cy="2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7866" name="Rectangle 42"/>
          <p:cNvSpPr>
            <a:spLocks noChangeArrowheads="1"/>
          </p:cNvSpPr>
          <p:nvPr/>
        </p:nvSpPr>
        <p:spPr bwMode="auto">
          <a:xfrm>
            <a:off x="4486275" y="2247900"/>
            <a:ext cx="2960688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kumimoji="1" lang="zh-CN" altLang="en-US"/>
              <a:t>如果存在</a:t>
            </a:r>
            <a:r>
              <a:rPr kumimoji="1" lang="zh-CN" altLang="en-US" baseline="-25000"/>
              <a:t> </a:t>
            </a:r>
            <a:r>
              <a:rPr kumimoji="1" lang="en-US" altLang="zh-CN" i="1"/>
              <a:t>A</a:t>
            </a:r>
            <a:r>
              <a:rPr kumimoji="1" lang="zh-CN" altLang="en-US"/>
              <a:t>，使得</a:t>
            </a:r>
            <a:endParaRPr kumimoji="1" lang="zh-CN" altLang="en-US"/>
          </a:p>
        </p:txBody>
      </p:sp>
      <p:graphicFrame>
        <p:nvGraphicFramePr>
          <p:cNvPr id="77867" name="Object 43"/>
          <p:cNvGraphicFramePr/>
          <p:nvPr/>
        </p:nvGraphicFramePr>
        <p:xfrm>
          <a:off x="2413000" y="2892425"/>
          <a:ext cx="5133975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1144" name="公式" r:id="rId19" imgW="5130800" imgH="342900" progId="Equation.3">
                  <p:embed/>
                </p:oleObj>
              </mc:Choice>
              <mc:Fallback>
                <p:oleObj name="公式" r:id="rId19" imgW="5130800" imgH="342900" progId="Equation.3">
                  <p:embed/>
                  <p:pic>
                    <p:nvPicPr>
                      <p:cNvPr id="0" name="图片 251143"/>
                      <p:cNvPicPr>
                        <a:picLocks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3000" y="2892425"/>
                        <a:ext cx="5133975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7868" name="Group 44"/>
          <p:cNvGrpSpPr/>
          <p:nvPr/>
        </p:nvGrpSpPr>
        <p:grpSpPr bwMode="auto">
          <a:xfrm>
            <a:off x="4583113" y="3343275"/>
            <a:ext cx="4062412" cy="466725"/>
            <a:chOff x="2887" y="2106"/>
            <a:chExt cx="2559" cy="294"/>
          </a:xfrm>
        </p:grpSpPr>
        <p:sp>
          <p:nvSpPr>
            <p:cNvPr id="77869" name="Rectangle 45"/>
            <p:cNvSpPr>
              <a:spLocks noChangeArrowheads="1"/>
            </p:cNvSpPr>
            <p:nvPr/>
          </p:nvSpPr>
          <p:spPr bwMode="auto">
            <a:xfrm>
              <a:off x="4014" y="2106"/>
              <a:ext cx="808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zh-CN" altLang="en-US"/>
                <a:t>记作</a:t>
              </a:r>
              <a:endParaRPr kumimoji="1" lang="zh-CN" altLang="en-US"/>
            </a:p>
          </p:txBody>
        </p:sp>
        <p:graphicFrame>
          <p:nvGraphicFramePr>
            <p:cNvPr id="32819" name="Object 46"/>
            <p:cNvGraphicFramePr/>
            <p:nvPr/>
          </p:nvGraphicFramePr>
          <p:xfrm>
            <a:off x="2887" y="2179"/>
            <a:ext cx="408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1145" name="公式" r:id="rId21" imgW="647700" imgH="342900" progId="Equation.3">
                    <p:embed/>
                  </p:oleObj>
                </mc:Choice>
                <mc:Fallback>
                  <p:oleObj name="公式" r:id="rId21" imgW="647700" imgH="342900" progId="Equation.3">
                    <p:embed/>
                    <p:pic>
                      <p:nvPicPr>
                        <p:cNvPr id="0" name="图片 25114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7" y="2179"/>
                          <a:ext cx="408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820" name="Object 47"/>
            <p:cNvGraphicFramePr/>
            <p:nvPr/>
          </p:nvGraphicFramePr>
          <p:xfrm>
            <a:off x="4502" y="2166"/>
            <a:ext cx="944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1146" name="公式" r:id="rId23" imgW="1497965" imgH="342900" progId="Equation.3">
                    <p:embed/>
                  </p:oleObj>
                </mc:Choice>
                <mc:Fallback>
                  <p:oleObj name="公式" r:id="rId23" imgW="1497965" imgH="342900" progId="Equation.3">
                    <p:embed/>
                    <p:pic>
                      <p:nvPicPr>
                        <p:cNvPr id="0" name="图片 251145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02" y="2166"/>
                          <a:ext cx="944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7872" name="Rectangle 48"/>
            <p:cNvSpPr>
              <a:spLocks noChangeArrowheads="1"/>
            </p:cNvSpPr>
            <p:nvPr/>
          </p:nvSpPr>
          <p:spPr bwMode="auto">
            <a:xfrm>
              <a:off x="3266" y="2112"/>
              <a:ext cx="1052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zh-CN" altLang="en-US"/>
                <a:t>为</a:t>
              </a:r>
              <a:r>
                <a:rPr kumimoji="1" lang="zh-CN" altLang="en-US" u="sng">
                  <a:solidFill>
                    <a:schemeClr val="folHlink"/>
                  </a:solidFill>
                  <a:ea typeface="楷体" panose="02010609060101010101" charset="-122"/>
                  <a:cs typeface="楷体" panose="02010609060101010101" charset="-122"/>
                </a:rPr>
                <a:t>微分</a:t>
              </a:r>
              <a:r>
                <a:rPr kumimoji="1" lang="zh-CN" altLang="en-US"/>
                <a:t>，</a:t>
              </a:r>
              <a:endParaRPr kumimoji="1" lang="zh-CN" altLang="en-US"/>
            </a:p>
          </p:txBody>
        </p:sp>
      </p:grpSp>
      <p:grpSp>
        <p:nvGrpSpPr>
          <p:cNvPr id="77897" name="Group 73"/>
          <p:cNvGrpSpPr/>
          <p:nvPr/>
        </p:nvGrpSpPr>
        <p:grpSpPr bwMode="auto">
          <a:xfrm>
            <a:off x="2971800" y="4810125"/>
            <a:ext cx="1638300" cy="419100"/>
            <a:chOff x="2124" y="3030"/>
            <a:chExt cx="1032" cy="264"/>
          </a:xfrm>
        </p:grpSpPr>
        <p:sp>
          <p:nvSpPr>
            <p:cNvPr id="77880" name="Rectangle 56"/>
            <p:cNvSpPr>
              <a:spLocks noChangeArrowheads="1"/>
            </p:cNvSpPr>
            <p:nvPr/>
          </p:nvSpPr>
          <p:spPr bwMode="auto">
            <a:xfrm>
              <a:off x="2124" y="3030"/>
              <a:ext cx="1032" cy="264"/>
            </a:xfrm>
            <a:prstGeom prst="rect">
              <a:avLst/>
            </a:prstGeom>
            <a:solidFill>
              <a:srgbClr val="D5FFFF"/>
            </a:solidFill>
            <a:ln w="3175">
              <a:solidFill>
                <a:srgbClr val="FF0000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graphicFrame>
          <p:nvGraphicFramePr>
            <p:cNvPr id="32817" name="Object 57"/>
            <p:cNvGraphicFramePr/>
            <p:nvPr/>
          </p:nvGraphicFramePr>
          <p:xfrm>
            <a:off x="2185" y="3077"/>
            <a:ext cx="920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1147" name="公式" r:id="rId25" imgW="1459865" imgH="342900" progId="Equation.3">
                    <p:embed/>
                  </p:oleObj>
                </mc:Choice>
                <mc:Fallback>
                  <p:oleObj name="公式" r:id="rId25" imgW="1459865" imgH="342900" progId="Equation.3">
                    <p:embed/>
                    <p:pic>
                      <p:nvPicPr>
                        <p:cNvPr id="0" name="图片 251146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85" y="3077"/>
                          <a:ext cx="920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7891" name="Group 67"/>
          <p:cNvGrpSpPr/>
          <p:nvPr/>
        </p:nvGrpSpPr>
        <p:grpSpPr bwMode="auto">
          <a:xfrm>
            <a:off x="515938" y="2197100"/>
            <a:ext cx="796925" cy="631825"/>
            <a:chOff x="367" y="1684"/>
            <a:chExt cx="502" cy="398"/>
          </a:xfrm>
        </p:grpSpPr>
        <p:grpSp>
          <p:nvGrpSpPr>
            <p:cNvPr id="32810" name="Group 61"/>
            <p:cNvGrpSpPr/>
            <p:nvPr/>
          </p:nvGrpSpPr>
          <p:grpSpPr bwMode="auto">
            <a:xfrm>
              <a:off x="367" y="1870"/>
              <a:ext cx="502" cy="212"/>
              <a:chOff x="673" y="1972"/>
              <a:chExt cx="502" cy="212"/>
            </a:xfrm>
          </p:grpSpPr>
          <p:sp>
            <p:nvSpPr>
              <p:cNvPr id="77886" name="Rectangle 62"/>
              <p:cNvSpPr>
                <a:spLocks noChangeArrowheads="1"/>
              </p:cNvSpPr>
              <p:nvPr/>
            </p:nvSpPr>
            <p:spPr bwMode="auto">
              <a:xfrm>
                <a:off x="765" y="1989"/>
                <a:ext cx="317" cy="181"/>
              </a:xfrm>
              <a:prstGeom prst="rect">
                <a:avLst/>
              </a:prstGeom>
              <a:solidFill>
                <a:srgbClr val="FFE1E1"/>
              </a:solidFill>
              <a:ln w="3175">
                <a:solidFill>
                  <a:srgbClr val="69FFFF"/>
                </a:solidFill>
                <a:miter lim="800000"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77887" name="Rectangle 63"/>
              <p:cNvSpPr>
                <a:spLocks noChangeArrowheads="1"/>
              </p:cNvSpPr>
              <p:nvPr/>
            </p:nvSpPr>
            <p:spPr bwMode="auto">
              <a:xfrm>
                <a:off x="673" y="1972"/>
                <a:ext cx="502" cy="21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lang="zh-CN" altLang="en-US" sz="1600">
                    <a:solidFill>
                      <a:srgbClr val="8443B9"/>
                    </a:solidFill>
                    <a:ea typeface="楷体" panose="02010609060101010101" charset="-122"/>
                    <a:cs typeface="楷体" panose="02010609060101010101" charset="-122"/>
                  </a:rPr>
                  <a:t>  补充  </a:t>
                </a:r>
                <a:endParaRPr lang="zh-CN" altLang="en-US" sz="1600">
                  <a:solidFill>
                    <a:srgbClr val="916399"/>
                  </a:solidFill>
                  <a:ea typeface="楷体" panose="02010609060101010101" charset="-122"/>
                  <a:cs typeface="楷体" panose="02010609060101010101" charset="-122"/>
                </a:endParaRPr>
              </a:p>
            </p:txBody>
          </p:sp>
        </p:grpSp>
        <p:grpSp>
          <p:nvGrpSpPr>
            <p:cNvPr id="32811" name="Group 64"/>
            <p:cNvGrpSpPr/>
            <p:nvPr/>
          </p:nvGrpSpPr>
          <p:grpSpPr bwMode="auto">
            <a:xfrm>
              <a:off x="388" y="1684"/>
              <a:ext cx="471" cy="213"/>
              <a:chOff x="2470" y="406"/>
              <a:chExt cx="471" cy="213"/>
            </a:xfrm>
          </p:grpSpPr>
          <p:sp>
            <p:nvSpPr>
              <p:cNvPr id="77889" name="Rectangle 65"/>
              <p:cNvSpPr>
                <a:spLocks noChangeArrowheads="1"/>
              </p:cNvSpPr>
              <p:nvPr/>
            </p:nvSpPr>
            <p:spPr bwMode="auto">
              <a:xfrm>
                <a:off x="2541" y="417"/>
                <a:ext cx="317" cy="181"/>
              </a:xfrm>
              <a:prstGeom prst="rect">
                <a:avLst/>
              </a:prstGeom>
              <a:solidFill>
                <a:srgbClr val="FFE1E1"/>
              </a:solidFill>
              <a:ln w="3175">
                <a:solidFill>
                  <a:srgbClr val="69FFFF"/>
                </a:solidFill>
                <a:miter lim="800000"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77890" name="Rectangle 66"/>
              <p:cNvSpPr>
                <a:spLocks noChangeArrowheads="1"/>
              </p:cNvSpPr>
              <p:nvPr/>
            </p:nvSpPr>
            <p:spPr bwMode="auto">
              <a:xfrm>
                <a:off x="2470" y="406"/>
                <a:ext cx="471" cy="21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lang="zh-CN" altLang="en-US" sz="1600" dirty="0">
                    <a:solidFill>
                      <a:srgbClr val="8443B9"/>
                    </a:solidFill>
                    <a:ea typeface="楷体" panose="02010609060101010101" charset="-122"/>
                    <a:cs typeface="楷体" panose="02010609060101010101" charset="-122"/>
                  </a:rPr>
                  <a:t>  </a:t>
                </a:r>
                <a:r>
                  <a:rPr lang="en-US" altLang="zh-CN" sz="1600" dirty="0">
                    <a:solidFill>
                      <a:srgbClr val="8443B9"/>
                    </a:solidFill>
                    <a:ea typeface="楷体" panose="02010609060101010101" charset="-122"/>
                    <a:cs typeface="楷体" panose="02010609060101010101" charset="-122"/>
                  </a:rPr>
                  <a:t>P</a:t>
                </a:r>
                <a:r>
                  <a:rPr lang="en-US" altLang="zh-CN" sz="1200" dirty="0">
                    <a:solidFill>
                      <a:srgbClr val="8443B9"/>
                    </a:solidFill>
                    <a:ea typeface="楷体" panose="02010609060101010101" charset="-122"/>
                    <a:cs typeface="楷体" panose="02010609060101010101" charset="-122"/>
                  </a:rPr>
                  <a:t> </a:t>
                </a:r>
                <a:r>
                  <a:rPr lang="en-US" altLang="zh-CN" sz="1600" dirty="0">
                    <a:solidFill>
                      <a:srgbClr val="8443B9"/>
                    </a:solidFill>
                    <a:ea typeface="楷体" panose="02010609060101010101" charset="-122"/>
                    <a:cs typeface="楷体" panose="02010609060101010101" charset="-122"/>
                  </a:rPr>
                  <a:t>25</a:t>
                </a:r>
                <a:endParaRPr lang="zh-CN" altLang="en-US" sz="1600" dirty="0">
                  <a:solidFill>
                    <a:srgbClr val="916399"/>
                  </a:solidFill>
                  <a:ea typeface="楷体" panose="02010609060101010101" charset="-122"/>
                  <a:cs typeface="楷体" panose="02010609060101010101" charset="-122"/>
                </a:endParaRPr>
              </a:p>
            </p:txBody>
          </p:sp>
        </p:grpSp>
      </p:grpSp>
      <p:grpSp>
        <p:nvGrpSpPr>
          <p:cNvPr id="77898" name="Group 74"/>
          <p:cNvGrpSpPr/>
          <p:nvPr/>
        </p:nvGrpSpPr>
        <p:grpSpPr bwMode="auto">
          <a:xfrm>
            <a:off x="1108075" y="4151313"/>
            <a:ext cx="7559675" cy="503237"/>
            <a:chOff x="698" y="2615"/>
            <a:chExt cx="4762" cy="317"/>
          </a:xfrm>
        </p:grpSpPr>
        <p:grpSp>
          <p:nvGrpSpPr>
            <p:cNvPr id="32804" name="Group 49"/>
            <p:cNvGrpSpPr/>
            <p:nvPr/>
          </p:nvGrpSpPr>
          <p:grpSpPr bwMode="auto">
            <a:xfrm>
              <a:off x="851" y="2615"/>
              <a:ext cx="4609" cy="317"/>
              <a:chOff x="851" y="2489"/>
              <a:chExt cx="4609" cy="317"/>
            </a:xfrm>
          </p:grpSpPr>
          <p:sp>
            <p:nvSpPr>
              <p:cNvPr id="77874" name="Rectangle 50"/>
              <p:cNvSpPr>
                <a:spLocks noChangeArrowheads="1"/>
              </p:cNvSpPr>
              <p:nvPr/>
            </p:nvSpPr>
            <p:spPr bwMode="auto">
              <a:xfrm>
                <a:off x="851" y="2489"/>
                <a:ext cx="1533" cy="28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kumimoji="1" lang="zh-CN" altLang="en-US" dirty="0">
                    <a:solidFill>
                      <a:schemeClr val="hlink"/>
                    </a:solidFill>
                    <a:ea typeface="楷体" panose="02010609060101010101" charset="-122"/>
                    <a:cs typeface="楷体" panose="02010609060101010101" charset="-122"/>
                  </a:rPr>
                  <a:t>特别地，有</a:t>
                </a:r>
                <a:endParaRPr kumimoji="1" lang="zh-CN" altLang="en-US" dirty="0">
                  <a:solidFill>
                    <a:schemeClr val="hlink"/>
                  </a:solidFill>
                  <a:ea typeface="楷体" panose="02010609060101010101" charset="-122"/>
                  <a:cs typeface="楷体" panose="02010609060101010101" charset="-122"/>
                </a:endParaRPr>
              </a:p>
            </p:txBody>
          </p:sp>
          <p:graphicFrame>
            <p:nvGraphicFramePr>
              <p:cNvPr id="32807" name="Object 51"/>
              <p:cNvGraphicFramePr/>
              <p:nvPr/>
            </p:nvGraphicFramePr>
            <p:xfrm>
              <a:off x="1921" y="2549"/>
              <a:ext cx="728" cy="21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51148" name="公式" r:id="rId27" imgW="1155700" imgH="342900" progId="Equation.3">
                      <p:embed/>
                    </p:oleObj>
                  </mc:Choice>
                  <mc:Fallback>
                    <p:oleObj name="公式" r:id="rId27" imgW="1155700" imgH="342900" progId="Equation.3">
                      <p:embed/>
                      <p:pic>
                        <p:nvPicPr>
                          <p:cNvPr id="0" name="图片 251147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2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921" y="2549"/>
                            <a:ext cx="728" cy="21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2808" name="Object 52"/>
              <p:cNvGraphicFramePr/>
              <p:nvPr/>
            </p:nvGraphicFramePr>
            <p:xfrm>
              <a:off x="3587" y="2551"/>
              <a:ext cx="1026" cy="21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51149" name="Equation" r:id="rId29" imgW="1625600" imgH="342900" progId="Equation.DSMT4">
                      <p:embed/>
                    </p:oleObj>
                  </mc:Choice>
                  <mc:Fallback>
                    <p:oleObj name="Equation" r:id="rId29" imgW="1625600" imgH="342900" progId="Equation.DSMT4">
                      <p:embed/>
                      <p:pic>
                        <p:nvPicPr>
                          <p:cNvPr id="0" name="图片 251148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3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587" y="2551"/>
                            <a:ext cx="1026" cy="21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77877" name="Rectangle 53"/>
              <p:cNvSpPr>
                <a:spLocks noChangeArrowheads="1"/>
              </p:cNvSpPr>
              <p:nvPr/>
            </p:nvSpPr>
            <p:spPr bwMode="auto">
              <a:xfrm>
                <a:off x="2648" y="2515"/>
                <a:ext cx="2812" cy="29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kumimoji="1" lang="en-US" altLang="zh-CN" dirty="0">
                    <a:solidFill>
                      <a:srgbClr val="777777"/>
                    </a:solidFill>
                    <a:latin typeface="宋体" panose="02010600030101010101" charset="-122"/>
                  </a:rPr>
                  <a:t>(</a:t>
                </a:r>
                <a:r>
                  <a:rPr kumimoji="1" lang="zh-CN" altLang="en-US" dirty="0">
                    <a:solidFill>
                      <a:srgbClr val="777777"/>
                    </a:solidFill>
                    <a:ea typeface="楷体" panose="02010609060101010101" charset="-122"/>
                    <a:cs typeface="楷体" panose="02010609060101010101" charset="-122"/>
                  </a:rPr>
                  <a:t>考虑函数           即可</a:t>
                </a:r>
                <a:r>
                  <a:rPr kumimoji="1" lang="en-US" altLang="zh-CN" dirty="0">
                    <a:solidFill>
                      <a:srgbClr val="777777"/>
                    </a:solidFill>
                    <a:latin typeface="宋体" panose="02010600030101010101" charset="-122"/>
                  </a:rPr>
                  <a:t>)</a:t>
                </a:r>
                <a:endParaRPr kumimoji="1" lang="en-US" altLang="zh-CN" dirty="0">
                  <a:solidFill>
                    <a:srgbClr val="777777"/>
                  </a:solidFill>
                  <a:latin typeface="宋体" panose="02010600030101010101" charset="-122"/>
                </a:endParaRPr>
              </a:p>
            </p:txBody>
          </p:sp>
        </p:grpSp>
        <p:sp>
          <p:nvSpPr>
            <p:cNvPr id="77892" name="Text Box 68"/>
            <p:cNvSpPr txBox="1">
              <a:spLocks noChangeArrowheads="1"/>
            </p:cNvSpPr>
            <p:nvPr/>
          </p:nvSpPr>
          <p:spPr bwMode="auto">
            <a:xfrm>
              <a:off x="698" y="2630"/>
              <a:ext cx="268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buSzPct val="75000"/>
                <a:buFontTx/>
                <a:buBlip>
                  <a:blip r:embed="rId31"/>
                </a:buBlip>
                <a:defRPr/>
              </a:pPr>
              <a:r>
                <a:rPr lang="zh-CN" altLang="en-US"/>
                <a:t> </a:t>
              </a:r>
              <a:endParaRPr lang="zh-CN" altLang="en-US"/>
            </a:p>
          </p:txBody>
        </p:sp>
      </p:grpSp>
      <p:grpSp>
        <p:nvGrpSpPr>
          <p:cNvPr id="77896" name="Group 72"/>
          <p:cNvGrpSpPr/>
          <p:nvPr/>
        </p:nvGrpSpPr>
        <p:grpSpPr bwMode="auto">
          <a:xfrm>
            <a:off x="4344988" y="4197350"/>
            <a:ext cx="3806825" cy="461963"/>
            <a:chOff x="2714" y="2630"/>
            <a:chExt cx="2398" cy="291"/>
          </a:xfrm>
        </p:grpSpPr>
        <p:sp>
          <p:nvSpPr>
            <p:cNvPr id="77895" name="Rectangle 71"/>
            <p:cNvSpPr>
              <a:spLocks noChangeArrowheads="1"/>
            </p:cNvSpPr>
            <p:nvPr/>
          </p:nvSpPr>
          <p:spPr bwMode="auto">
            <a:xfrm>
              <a:off x="2730" y="2664"/>
              <a:ext cx="2382" cy="25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7893" name="Text Box 69"/>
            <p:cNvSpPr txBox="1">
              <a:spLocks noChangeArrowheads="1"/>
            </p:cNvSpPr>
            <p:nvPr/>
          </p:nvSpPr>
          <p:spPr bwMode="auto">
            <a:xfrm>
              <a:off x="2714" y="2630"/>
              <a:ext cx="1086" cy="29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dirty="0">
                  <a:solidFill>
                    <a:schemeClr val="hlink"/>
                  </a:solidFill>
                  <a:ea typeface="楷体" panose="02010609060101010101" charset="-122"/>
                  <a:cs typeface="楷体" panose="02010609060101010101" charset="-122"/>
                </a:rPr>
                <a:t>由此可得：</a:t>
              </a:r>
              <a:endParaRPr lang="zh-CN" altLang="en-US" dirty="0">
                <a:solidFill>
                  <a:schemeClr val="hlink"/>
                </a:solidFill>
                <a:ea typeface="楷体" panose="02010609060101010101" charset="-122"/>
                <a:cs typeface="楷体" panose="02010609060101010101" charset="-122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7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77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77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77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77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77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77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77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77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77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77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48" grpId="0"/>
      <p:bldP spid="77866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3" name="Picture 45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200275" y="26336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14" name="Picture 46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26320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15" name="Picture 47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2450" y="26336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16" name="Picture 48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26320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17" name="Picture 49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26225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18" name="Picture 50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26209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19" name="Picture 51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20" name="Picture 52" descr="xsf"/>
          <p:cNvPicPr>
            <a:picLocks noChangeAspect="1" noChangeArrowheads="1"/>
          </p:cNvPicPr>
          <p:nvPr/>
        </p:nvPicPr>
        <p:blipFill>
          <a:blip r:embed="rId1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21" name="Picture 53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22" name="Picture 54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23" name="Picture 55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24" name="Picture 56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25" name="Picture 57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44227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26" name="Picture 58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44211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27" name="Picture 59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44227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28" name="Picture 60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44211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29" name="Picture 61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44323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30" name="Picture 62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443071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31" name="Picture 63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4953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32" name="Picture 64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51207" name="Rectangle 7"/>
          <p:cNvSpPr>
            <a:spLocks noChangeArrowheads="1"/>
          </p:cNvSpPr>
          <p:nvPr/>
        </p:nvSpPr>
        <p:spPr bwMode="auto">
          <a:xfrm>
            <a:off x="544513" y="1695450"/>
            <a:ext cx="71437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b="1">
                <a:solidFill>
                  <a:srgbClr val="0000FF"/>
                </a:solidFill>
              </a:rPr>
              <a:t>解</a:t>
            </a:r>
            <a:endParaRPr lang="zh-CN" altLang="en-US" b="1">
              <a:solidFill>
                <a:srgbClr val="0000FF"/>
              </a:solidFill>
            </a:endParaRPr>
          </a:p>
        </p:txBody>
      </p:sp>
      <p:grpSp>
        <p:nvGrpSpPr>
          <p:cNvPr id="51244" name="Group 44"/>
          <p:cNvGrpSpPr/>
          <p:nvPr/>
        </p:nvGrpSpPr>
        <p:grpSpPr bwMode="auto">
          <a:xfrm>
            <a:off x="1477963" y="4103688"/>
            <a:ext cx="4410075" cy="787400"/>
            <a:chOff x="931" y="2915"/>
            <a:chExt cx="2778" cy="496"/>
          </a:xfrm>
        </p:grpSpPr>
        <p:sp>
          <p:nvSpPr>
            <p:cNvPr id="51218" name="Rectangle 18"/>
            <p:cNvSpPr>
              <a:spLocks noChangeArrowheads="1"/>
            </p:cNvSpPr>
            <p:nvPr/>
          </p:nvSpPr>
          <p:spPr bwMode="auto">
            <a:xfrm>
              <a:off x="931" y="3000"/>
              <a:ext cx="482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b="1"/>
                <a:t>由</a:t>
              </a:r>
              <a:r>
                <a:rPr lang="en-US" altLang="zh-CN" b="1"/>
                <a:t> </a:t>
              </a:r>
              <a:endParaRPr lang="en-US" altLang="zh-CN" b="1"/>
            </a:p>
          </p:txBody>
        </p:sp>
        <p:graphicFrame>
          <p:nvGraphicFramePr>
            <p:cNvPr id="13362" name="Object 19"/>
            <p:cNvGraphicFramePr/>
            <p:nvPr/>
          </p:nvGraphicFramePr>
          <p:xfrm>
            <a:off x="1245" y="2915"/>
            <a:ext cx="2464" cy="4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6477" name="公式" r:id="rId3" imgW="3911600" imgH="787400" progId="Equation.3">
                    <p:embed/>
                  </p:oleObj>
                </mc:Choice>
                <mc:Fallback>
                  <p:oleObj name="公式" r:id="rId3" imgW="3911600" imgH="787400" progId="Equation.3">
                    <p:embed/>
                    <p:pic>
                      <p:nvPicPr>
                        <p:cNvPr id="0" name="图片 446476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5" y="2915"/>
                          <a:ext cx="2464" cy="4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1220" name="Object 20"/>
          <p:cNvGraphicFramePr/>
          <p:nvPr/>
        </p:nvGraphicFramePr>
        <p:xfrm>
          <a:off x="2360613" y="5172075"/>
          <a:ext cx="1738312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6478" name="公式" r:id="rId5" imgW="1739900" imgH="355600" progId="Equation.3">
                  <p:embed/>
                </p:oleObj>
              </mc:Choice>
              <mc:Fallback>
                <p:oleObj name="公式" r:id="rId5" imgW="1739900" imgH="355600" progId="Equation.3">
                  <p:embed/>
                  <p:pic>
                    <p:nvPicPr>
                      <p:cNvPr id="0" name="图片 446477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0613" y="5172075"/>
                        <a:ext cx="1738312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21" name="Object 21"/>
          <p:cNvGraphicFramePr/>
          <p:nvPr/>
        </p:nvGraphicFramePr>
        <p:xfrm>
          <a:off x="4541838" y="5181600"/>
          <a:ext cx="1701800" cy="341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6479" name="公式" r:id="rId7" imgW="1701800" imgH="342900" progId="Equation.3">
                  <p:embed/>
                </p:oleObj>
              </mc:Choice>
              <mc:Fallback>
                <p:oleObj name="公式" r:id="rId7" imgW="1701800" imgH="342900" progId="Equation.3">
                  <p:embed/>
                  <p:pic>
                    <p:nvPicPr>
                      <p:cNvPr id="0" name="图片 446478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41838" y="5181600"/>
                        <a:ext cx="1701800" cy="341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22" name="Object 22"/>
          <p:cNvGraphicFramePr/>
          <p:nvPr/>
        </p:nvGraphicFramePr>
        <p:xfrm>
          <a:off x="2357438" y="5761038"/>
          <a:ext cx="3502025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6480" name="公式" r:id="rId9" imgW="3467100" imgH="431800" progId="Equation.3">
                  <p:embed/>
                </p:oleObj>
              </mc:Choice>
              <mc:Fallback>
                <p:oleObj name="公式" r:id="rId9" imgW="3467100" imgH="431800" progId="Equation.3">
                  <p:embed/>
                  <p:pic>
                    <p:nvPicPr>
                      <p:cNvPr id="0" name="图片 446479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7438" y="5761038"/>
                        <a:ext cx="3502025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25" name="Object 25"/>
          <p:cNvGraphicFramePr/>
          <p:nvPr/>
        </p:nvGraphicFramePr>
        <p:xfrm>
          <a:off x="2355850" y="3360738"/>
          <a:ext cx="5080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6481" name="公式" r:id="rId11" imgW="5080000" imgH="520700" progId="Equation.3">
                  <p:embed/>
                </p:oleObj>
              </mc:Choice>
              <mc:Fallback>
                <p:oleObj name="公式" r:id="rId11" imgW="5080000" imgH="520700" progId="Equation.3">
                  <p:embed/>
                  <p:pic>
                    <p:nvPicPr>
                      <p:cNvPr id="0" name="图片 446480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5850" y="3360738"/>
                        <a:ext cx="5080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26" name="Object 26"/>
          <p:cNvGraphicFramePr/>
          <p:nvPr/>
        </p:nvGraphicFramePr>
        <p:xfrm>
          <a:off x="6891338" y="3460750"/>
          <a:ext cx="10414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6482" name="公式" r:id="rId13" imgW="1040765" imgH="342900" progId="Equation.3">
                  <p:embed/>
                </p:oleObj>
              </mc:Choice>
              <mc:Fallback>
                <p:oleObj name="公式" r:id="rId13" imgW="1040765" imgH="342900" progId="Equation.3">
                  <p:embed/>
                  <p:pic>
                    <p:nvPicPr>
                      <p:cNvPr id="0" name="图片 446481"/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91338" y="3460750"/>
                        <a:ext cx="1041400" cy="34290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1243" name="Group 43"/>
          <p:cNvGrpSpPr/>
          <p:nvPr/>
        </p:nvGrpSpPr>
        <p:grpSpPr bwMode="auto">
          <a:xfrm>
            <a:off x="1479550" y="2354263"/>
            <a:ext cx="3175000" cy="787400"/>
            <a:chOff x="932" y="1813"/>
            <a:chExt cx="2000" cy="496"/>
          </a:xfrm>
        </p:grpSpPr>
        <p:graphicFrame>
          <p:nvGraphicFramePr>
            <p:cNvPr id="13359" name="Object 23"/>
            <p:cNvGraphicFramePr/>
            <p:nvPr/>
          </p:nvGraphicFramePr>
          <p:xfrm>
            <a:off x="1228" y="1813"/>
            <a:ext cx="1704" cy="4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6483" name="公式" r:id="rId15" imgW="2705100" imgH="787400" progId="Equation.3">
                    <p:embed/>
                  </p:oleObj>
                </mc:Choice>
                <mc:Fallback>
                  <p:oleObj name="公式" r:id="rId15" imgW="2705100" imgH="787400" progId="Equation.3">
                    <p:embed/>
                    <p:pic>
                      <p:nvPicPr>
                        <p:cNvPr id="0" name="图片 446482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28" y="1813"/>
                          <a:ext cx="1704" cy="4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227" name="Rectangle 27"/>
            <p:cNvSpPr>
              <a:spLocks noChangeArrowheads="1"/>
            </p:cNvSpPr>
            <p:nvPr/>
          </p:nvSpPr>
          <p:spPr bwMode="auto">
            <a:xfrm>
              <a:off x="932" y="1884"/>
              <a:ext cx="557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b="1"/>
                <a:t>由</a:t>
              </a:r>
              <a:endParaRPr lang="zh-CN" altLang="en-US" b="1"/>
            </a:p>
          </p:txBody>
        </p:sp>
      </p:grpSp>
      <p:grpSp>
        <p:nvGrpSpPr>
          <p:cNvPr id="51280" name="Group 80"/>
          <p:cNvGrpSpPr/>
          <p:nvPr/>
        </p:nvGrpSpPr>
        <p:grpSpPr bwMode="auto">
          <a:xfrm>
            <a:off x="1047750" y="1704975"/>
            <a:ext cx="2921000" cy="457200"/>
            <a:chOff x="660" y="1074"/>
            <a:chExt cx="1840" cy="288"/>
          </a:xfrm>
        </p:grpSpPr>
        <p:sp>
          <p:nvSpPr>
            <p:cNvPr id="51215" name="Rectangle 15"/>
            <p:cNvSpPr>
              <a:spLocks noChangeArrowheads="1"/>
            </p:cNvSpPr>
            <p:nvPr/>
          </p:nvSpPr>
          <p:spPr bwMode="auto">
            <a:xfrm>
              <a:off x="660" y="1074"/>
              <a:ext cx="1840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b="1"/>
                <a:t>(2) </a:t>
              </a:r>
              <a:r>
                <a:rPr lang="zh-CN" altLang="en-US" b="1" u="sng">
                  <a:solidFill>
                    <a:srgbClr val="009900"/>
                  </a:solidFill>
                  <a:ea typeface="楷体" panose="02010609060101010101" charset="-122"/>
                  <a:cs typeface="楷体" panose="02010609060101010101" charset="-122"/>
                </a:rPr>
                <a:t>求虚部</a:t>
              </a:r>
              <a:r>
                <a:rPr lang="en-US" altLang="zh-CN" b="1" u="sng">
                  <a:solidFill>
                    <a:srgbClr val="009900"/>
                  </a:solidFill>
                </a:rPr>
                <a:t>            </a:t>
              </a:r>
              <a:r>
                <a:rPr lang="en-US" altLang="zh-CN" sz="800" b="1" u="sng">
                  <a:solidFill>
                    <a:srgbClr val="009900"/>
                  </a:solidFill>
                </a:rPr>
                <a:t> </a:t>
              </a:r>
              <a:r>
                <a:rPr lang="zh-CN" altLang="en-US" b="1" u="sng">
                  <a:solidFill>
                    <a:srgbClr val="FFFFFF"/>
                  </a:solidFill>
                </a:rPr>
                <a:t>。</a:t>
              </a:r>
              <a:r>
                <a:rPr lang="en-US" altLang="zh-CN" b="1"/>
                <a:t> </a:t>
              </a:r>
              <a:endParaRPr lang="en-US" altLang="zh-CN" b="1"/>
            </a:p>
          </p:txBody>
        </p:sp>
        <p:graphicFrame>
          <p:nvGraphicFramePr>
            <p:cNvPr id="13358" name="Object 28"/>
            <p:cNvGraphicFramePr/>
            <p:nvPr/>
          </p:nvGraphicFramePr>
          <p:xfrm>
            <a:off x="1609" y="1112"/>
            <a:ext cx="624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6484" name="公式" r:id="rId17" imgW="989965" imgH="342900" progId="Equation.3">
                    <p:embed/>
                  </p:oleObj>
                </mc:Choice>
                <mc:Fallback>
                  <p:oleObj name="公式" r:id="rId17" imgW="989965" imgH="342900" progId="Equation.3">
                    <p:embed/>
                    <p:pic>
                      <p:nvPicPr>
                        <p:cNvPr id="0" name="图片 446483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09" y="1112"/>
                          <a:ext cx="624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1242" name="Group 42"/>
          <p:cNvGrpSpPr/>
          <p:nvPr/>
        </p:nvGrpSpPr>
        <p:grpSpPr bwMode="auto">
          <a:xfrm>
            <a:off x="3695700" y="1685925"/>
            <a:ext cx="3355975" cy="485775"/>
            <a:chOff x="930" y="1410"/>
            <a:chExt cx="2114" cy="306"/>
          </a:xfrm>
        </p:grpSpPr>
        <p:sp>
          <p:nvSpPr>
            <p:cNvPr id="51229" name="Rectangle 29"/>
            <p:cNvSpPr>
              <a:spLocks noChangeArrowheads="1"/>
            </p:cNvSpPr>
            <p:nvPr/>
          </p:nvSpPr>
          <p:spPr bwMode="auto">
            <a:xfrm>
              <a:off x="930" y="1410"/>
              <a:ext cx="1180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b="1">
                  <a:solidFill>
                    <a:srgbClr val="CC0000"/>
                  </a:solidFill>
                  <a:ea typeface="楷体" panose="02010609060101010101" charset="-122"/>
                  <a:cs typeface="楷体" panose="02010609060101010101" charset="-122"/>
                </a:rPr>
                <a:t>方法一</a:t>
              </a:r>
              <a:r>
                <a:rPr lang="zh-CN" altLang="en-US" b="1">
                  <a:solidFill>
                    <a:srgbClr val="CC0000"/>
                  </a:solidFill>
                </a:rPr>
                <a:t>：</a:t>
              </a:r>
              <a:endParaRPr lang="zh-CN" altLang="en-US" b="1">
                <a:solidFill>
                  <a:srgbClr val="CC0000"/>
                </a:solidFill>
              </a:endParaRPr>
            </a:p>
          </p:txBody>
        </p:sp>
        <p:sp>
          <p:nvSpPr>
            <p:cNvPr id="51230" name="Rectangle 30"/>
            <p:cNvSpPr>
              <a:spLocks noChangeArrowheads="1"/>
            </p:cNvSpPr>
            <p:nvPr/>
          </p:nvSpPr>
          <p:spPr bwMode="auto">
            <a:xfrm>
              <a:off x="1656" y="1428"/>
              <a:ext cx="1388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buSzPct val="90000"/>
                <a:defRPr/>
              </a:pPr>
              <a:r>
                <a:rPr lang="en-US" altLang="zh-CN" b="1">
                  <a:solidFill>
                    <a:schemeClr val="hlink"/>
                  </a:solidFill>
                  <a:ea typeface="楷体_GB2312" charset="0"/>
                  <a:cs typeface="楷体_GB2312" charset="0"/>
                </a:rPr>
                <a:t> </a:t>
              </a:r>
              <a:r>
                <a:rPr lang="zh-CN" altLang="en-US" b="1" u="sng">
                  <a:solidFill>
                    <a:schemeClr val="hlink"/>
                  </a:solidFill>
                  <a:ea typeface="楷体" panose="02010609060101010101" charset="-122"/>
                  <a:cs typeface="楷体" panose="02010609060101010101" charset="-122"/>
                </a:rPr>
                <a:t>偏积分法</a:t>
              </a:r>
              <a:endParaRPr lang="zh-CN" altLang="en-US" b="1" u="sng">
                <a:solidFill>
                  <a:schemeClr val="hlink"/>
                </a:solidFill>
                <a:ea typeface="楷体" panose="02010609060101010101" charset="-122"/>
                <a:cs typeface="楷体" panose="02010609060101010101" charset="-122"/>
              </a:endParaRPr>
            </a:p>
          </p:txBody>
        </p:sp>
      </p:grpSp>
      <p:pic>
        <p:nvPicPr>
          <p:cNvPr id="13343" name="Picture 67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5980113"/>
            <a:ext cx="219075" cy="838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344" name="Group 68"/>
          <p:cNvGrpSpPr/>
          <p:nvPr/>
        </p:nvGrpSpPr>
        <p:grpSpPr bwMode="auto">
          <a:xfrm>
            <a:off x="536575" y="563563"/>
            <a:ext cx="8223250" cy="1020762"/>
            <a:chOff x="338" y="355"/>
            <a:chExt cx="5180" cy="643"/>
          </a:xfrm>
        </p:grpSpPr>
        <p:sp>
          <p:nvSpPr>
            <p:cNvPr id="51269" name="Rectangle 69"/>
            <p:cNvSpPr>
              <a:spLocks noChangeArrowheads="1"/>
            </p:cNvSpPr>
            <p:nvPr/>
          </p:nvSpPr>
          <p:spPr bwMode="auto">
            <a:xfrm>
              <a:off x="661" y="355"/>
              <a:ext cx="4098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b="1"/>
                <a:t>验证</a:t>
              </a:r>
              <a:r>
                <a:rPr lang="en-US" altLang="zh-CN" b="1"/>
                <a:t>                                 </a:t>
              </a:r>
              <a:r>
                <a:rPr lang="zh-CN" altLang="en-US" b="1"/>
                <a:t>为调和函数，并求以</a:t>
              </a:r>
              <a:r>
                <a:rPr lang="en-US" altLang="zh-CN" b="1"/>
                <a:t>   </a:t>
              </a:r>
              <a:endParaRPr lang="en-US" altLang="zh-CN" b="1"/>
            </a:p>
          </p:txBody>
        </p:sp>
        <p:graphicFrame>
          <p:nvGraphicFramePr>
            <p:cNvPr id="13347" name="Object 70"/>
            <p:cNvGraphicFramePr/>
            <p:nvPr/>
          </p:nvGraphicFramePr>
          <p:xfrm>
            <a:off x="1149" y="360"/>
            <a:ext cx="1528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6485" name="公式" r:id="rId19" imgW="2425700" imgH="406400" progId="Equation.3">
                    <p:embed/>
                  </p:oleObj>
                </mc:Choice>
                <mc:Fallback>
                  <p:oleObj name="公式" r:id="rId19" imgW="2425700" imgH="406400" progId="Equation.3">
                    <p:embed/>
                    <p:pic>
                      <p:nvPicPr>
                        <p:cNvPr id="0" name="图片 44648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49" y="360"/>
                          <a:ext cx="1528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48" name="Object 71"/>
            <p:cNvGraphicFramePr/>
            <p:nvPr/>
          </p:nvGraphicFramePr>
          <p:xfrm>
            <a:off x="4472" y="399"/>
            <a:ext cx="576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6486" name="公式" r:id="rId21" imgW="914400" imgH="342900" progId="Equation.3">
                    <p:embed/>
                  </p:oleObj>
                </mc:Choice>
                <mc:Fallback>
                  <p:oleObj name="公式" r:id="rId21" imgW="914400" imgH="342900" progId="Equation.3">
                    <p:embed/>
                    <p:pic>
                      <p:nvPicPr>
                        <p:cNvPr id="0" name="图片 446485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72" y="399"/>
                          <a:ext cx="576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272" name="Rectangle 72"/>
            <p:cNvSpPr>
              <a:spLocks noChangeArrowheads="1"/>
            </p:cNvSpPr>
            <p:nvPr/>
          </p:nvSpPr>
          <p:spPr bwMode="auto">
            <a:xfrm>
              <a:off x="338" y="355"/>
              <a:ext cx="442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b="1">
                  <a:solidFill>
                    <a:srgbClr val="0000FF"/>
                  </a:solidFill>
                </a:rPr>
                <a:t>例</a:t>
              </a:r>
              <a:r>
                <a:rPr lang="en-US" altLang="zh-CN" b="1">
                  <a:solidFill>
                    <a:srgbClr val="0000FF"/>
                  </a:solidFill>
                </a:rPr>
                <a:t>  </a:t>
              </a:r>
              <a:endParaRPr lang="en-US" altLang="zh-CN" b="1">
                <a:solidFill>
                  <a:srgbClr val="0000FF"/>
                </a:solidFill>
              </a:endParaRPr>
            </a:p>
          </p:txBody>
        </p:sp>
        <p:graphicFrame>
          <p:nvGraphicFramePr>
            <p:cNvPr id="13350" name="Object 73"/>
            <p:cNvGraphicFramePr/>
            <p:nvPr/>
          </p:nvGraphicFramePr>
          <p:xfrm>
            <a:off x="2096" y="741"/>
            <a:ext cx="480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6487" name="公式" r:id="rId23" imgW="761365" imgH="342900" progId="Equation.3">
                    <p:embed/>
                  </p:oleObj>
                </mc:Choice>
                <mc:Fallback>
                  <p:oleObj name="公式" r:id="rId23" imgW="761365" imgH="342900" progId="Equation.3">
                    <p:embed/>
                    <p:pic>
                      <p:nvPicPr>
                        <p:cNvPr id="0" name="图片 446486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96" y="741"/>
                          <a:ext cx="480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51" name="Object 74"/>
            <p:cNvGraphicFramePr/>
            <p:nvPr/>
          </p:nvGraphicFramePr>
          <p:xfrm>
            <a:off x="3120" y="753"/>
            <a:ext cx="839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6488" name="Equation" r:id="rId25" imgW="1333500" imgH="342900" progId="Equation.DSMT4">
                    <p:embed/>
                  </p:oleObj>
                </mc:Choice>
                <mc:Fallback>
                  <p:oleObj name="Equation" r:id="rId25" imgW="1333500" imgH="342900" progId="Equation.DSMT4">
                    <p:embed/>
                    <p:pic>
                      <p:nvPicPr>
                        <p:cNvPr id="0" name="图片 446487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20" y="753"/>
                          <a:ext cx="839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275" name="Rectangle 75"/>
            <p:cNvSpPr>
              <a:spLocks noChangeArrowheads="1"/>
            </p:cNvSpPr>
            <p:nvPr/>
          </p:nvSpPr>
          <p:spPr bwMode="auto">
            <a:xfrm>
              <a:off x="658" y="702"/>
              <a:ext cx="1842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b="1">
                  <a:solidFill>
                    <a:srgbClr val="000000"/>
                  </a:solidFill>
                </a:rPr>
                <a:t>实部的解析函数</a:t>
              </a:r>
              <a:r>
                <a:rPr lang="en-US" altLang="zh-CN" b="1">
                  <a:solidFill>
                    <a:srgbClr val="000000"/>
                  </a:solidFill>
                </a:rPr>
                <a:t>  </a:t>
              </a:r>
              <a:endParaRPr lang="en-US" altLang="zh-CN" b="1">
                <a:solidFill>
                  <a:srgbClr val="000000"/>
                </a:solidFill>
              </a:endParaRPr>
            </a:p>
          </p:txBody>
        </p:sp>
        <p:sp>
          <p:nvSpPr>
            <p:cNvPr id="51276" name="Rectangle 76"/>
            <p:cNvSpPr>
              <a:spLocks noChangeArrowheads="1"/>
            </p:cNvSpPr>
            <p:nvPr/>
          </p:nvSpPr>
          <p:spPr bwMode="auto">
            <a:xfrm>
              <a:off x="2643" y="710"/>
              <a:ext cx="709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b="1">
                  <a:solidFill>
                    <a:srgbClr val="000000"/>
                  </a:solidFill>
                </a:rPr>
                <a:t>使得</a:t>
              </a:r>
              <a:r>
                <a:rPr lang="en-US" altLang="zh-CN" b="1">
                  <a:solidFill>
                    <a:srgbClr val="000000"/>
                  </a:solidFill>
                </a:rPr>
                <a:t>  </a:t>
              </a:r>
              <a:endParaRPr lang="en-US" altLang="zh-CN" b="1">
                <a:solidFill>
                  <a:srgbClr val="000000"/>
                </a:solidFill>
              </a:endParaRPr>
            </a:p>
          </p:txBody>
        </p:sp>
        <p:sp>
          <p:nvSpPr>
            <p:cNvPr id="51277" name="Rectangle 77"/>
            <p:cNvSpPr>
              <a:spLocks noChangeArrowheads="1"/>
            </p:cNvSpPr>
            <p:nvPr/>
          </p:nvSpPr>
          <p:spPr bwMode="auto">
            <a:xfrm>
              <a:off x="5022" y="355"/>
              <a:ext cx="496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b="1">
                  <a:solidFill>
                    <a:srgbClr val="000000"/>
                  </a:solidFill>
                </a:rPr>
                <a:t>为</a:t>
              </a:r>
              <a:r>
                <a:rPr lang="en-US" altLang="zh-CN" b="1">
                  <a:solidFill>
                    <a:srgbClr val="000000"/>
                  </a:solidFill>
                </a:rPr>
                <a:t>  </a:t>
              </a:r>
              <a:endParaRPr lang="en-US" altLang="zh-CN" b="1">
                <a:solidFill>
                  <a:srgbClr val="000000"/>
                </a:solidFill>
              </a:endParaRPr>
            </a:p>
          </p:txBody>
        </p:sp>
      </p:grpSp>
      <p:sp>
        <p:nvSpPr>
          <p:cNvPr id="51" name="Rectangle 11"/>
          <p:cNvSpPr>
            <a:spLocks noChangeArrowheads="1"/>
          </p:cNvSpPr>
          <p:nvPr/>
        </p:nvSpPr>
        <p:spPr bwMode="auto">
          <a:xfrm>
            <a:off x="528638" y="52388"/>
            <a:ext cx="7372350" cy="365125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0" rIns="0" bIns="0" anchor="ctr">
            <a:spAutoFit/>
          </a:bodyPr>
          <a:lstStyle/>
          <a:p>
            <a:pPr fontAlgn="ctr">
              <a:buClr>
                <a:srgbClr val="FF3300"/>
              </a:buClr>
              <a:buFont typeface="Wingdings" panose="05000000000000000000" charset="0"/>
              <a:buNone/>
              <a:defRPr/>
            </a:pPr>
            <a:r>
              <a:rPr lang="en-US" altLang="zh-CN" b="1" dirty="0">
                <a:solidFill>
                  <a:schemeClr val="folHlink"/>
                </a:solidFill>
                <a:ea typeface="华文新魏" panose="02010800040101010101" charset="-122"/>
                <a:cs typeface="Times New Roman" panose="02020703060505090304" charset="0"/>
              </a:rPr>
              <a:t>§2.2  </a:t>
            </a:r>
            <a:r>
              <a:rPr lang="zh-CN" altLang="en-US" dirty="0">
                <a:solidFill>
                  <a:schemeClr val="folHlink"/>
                </a:solidFill>
                <a:latin typeface="Arial" panose="020B0604020202090204" pitchFamily="34" charset="0"/>
                <a:ea typeface="华文新魏" panose="02010800040101010101" charset="-122"/>
                <a:cs typeface="Times New Roman" panose="02020703060505090304" charset="0"/>
              </a:rPr>
              <a:t>解析函数与调和函数的关系</a:t>
            </a:r>
            <a:r>
              <a:rPr lang="en-US" altLang="zh-CN" dirty="0">
                <a:solidFill>
                  <a:schemeClr val="folHlink"/>
                </a:solidFill>
                <a:latin typeface="Arial" panose="020B0604020202090204" pitchFamily="34" charset="0"/>
                <a:ea typeface="华文新魏" panose="02010800040101010101" charset="-122"/>
                <a:cs typeface="Times New Roman" panose="02020703060505090304" charset="0"/>
              </a:rPr>
              <a:t>     </a:t>
            </a:r>
            <a:endParaRPr lang="en-US" altLang="zh-CN" dirty="0">
              <a:solidFill>
                <a:schemeClr val="folHlink"/>
              </a:solidFill>
              <a:ea typeface="华文新魏" panose="02010800040101010101" charset="-122"/>
              <a:cs typeface="Times New Roman" panose="0202070306050509030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1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1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51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51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000"/>
                                        <p:tgtEl>
                                          <p:spTgt spid="51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51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51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51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51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318" name="Group 94"/>
          <p:cNvGrpSpPr/>
          <p:nvPr/>
        </p:nvGrpSpPr>
        <p:grpSpPr bwMode="auto">
          <a:xfrm>
            <a:off x="1454150" y="5386388"/>
            <a:ext cx="1270000" cy="530225"/>
            <a:chOff x="4607" y="1354"/>
            <a:chExt cx="800" cy="334"/>
          </a:xfrm>
        </p:grpSpPr>
        <p:grpSp>
          <p:nvGrpSpPr>
            <p:cNvPr id="14395" name="Group 92"/>
            <p:cNvGrpSpPr/>
            <p:nvPr/>
          </p:nvGrpSpPr>
          <p:grpSpPr bwMode="auto">
            <a:xfrm>
              <a:off x="4607" y="1476"/>
              <a:ext cx="486" cy="212"/>
              <a:chOff x="4607" y="1476"/>
              <a:chExt cx="486" cy="212"/>
            </a:xfrm>
          </p:grpSpPr>
          <p:sp>
            <p:nvSpPr>
              <p:cNvPr id="52261" name="Rectangle 37"/>
              <p:cNvSpPr>
                <a:spLocks noChangeArrowheads="1"/>
              </p:cNvSpPr>
              <p:nvPr/>
            </p:nvSpPr>
            <p:spPr bwMode="auto">
              <a:xfrm>
                <a:off x="4725" y="1476"/>
                <a:ext cx="352" cy="21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altLang="zh-CN" sz="1600" b="1" i="1">
                    <a:solidFill>
                      <a:srgbClr val="006699"/>
                    </a:solidFill>
                  </a:rPr>
                  <a:t>C</a:t>
                </a:r>
                <a:r>
                  <a:rPr lang="en-US" altLang="zh-CN" sz="1600" b="1" baseline="-25000">
                    <a:solidFill>
                      <a:srgbClr val="006699"/>
                    </a:solidFill>
                  </a:rPr>
                  <a:t>1</a:t>
                </a:r>
                <a:endParaRPr lang="en-US" altLang="zh-CN" sz="1600" b="1" baseline="-25000">
                  <a:solidFill>
                    <a:srgbClr val="006699"/>
                  </a:solidFill>
                </a:endParaRPr>
              </a:p>
            </p:txBody>
          </p:sp>
          <p:sp>
            <p:nvSpPr>
              <p:cNvPr id="52258" name="Line 34"/>
              <p:cNvSpPr>
                <a:spLocks noChangeAspect="1" noChangeShapeType="1"/>
              </p:cNvSpPr>
              <p:nvPr/>
            </p:nvSpPr>
            <p:spPr bwMode="auto">
              <a:xfrm flipV="1">
                <a:off x="4607" y="1685"/>
                <a:ext cx="486" cy="0"/>
              </a:xfrm>
              <a:prstGeom prst="line">
                <a:avLst/>
              </a:prstGeom>
              <a:noFill/>
              <a:ln w="12700">
                <a:solidFill>
                  <a:srgbClr val="0073AC"/>
                </a:solidFill>
                <a:miter lim="800000"/>
                <a:tailEnd type="stealth" w="med" len="lg"/>
              </a:ln>
              <a:effectLst/>
            </p:spPr>
            <p:txBody>
              <a:bodyPr wrap="none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grpSp>
          <p:nvGrpSpPr>
            <p:cNvPr id="14396" name="Group 93"/>
            <p:cNvGrpSpPr/>
            <p:nvPr/>
          </p:nvGrpSpPr>
          <p:grpSpPr bwMode="auto">
            <a:xfrm>
              <a:off x="5055" y="1354"/>
              <a:ext cx="352" cy="332"/>
              <a:chOff x="5055" y="1354"/>
              <a:chExt cx="352" cy="332"/>
            </a:xfrm>
          </p:grpSpPr>
          <p:sp>
            <p:nvSpPr>
              <p:cNvPr id="52262" name="Rectangle 38"/>
              <p:cNvSpPr>
                <a:spLocks noChangeArrowheads="1"/>
              </p:cNvSpPr>
              <p:nvPr/>
            </p:nvSpPr>
            <p:spPr bwMode="auto">
              <a:xfrm>
                <a:off x="5055" y="1422"/>
                <a:ext cx="352" cy="21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altLang="zh-CN" sz="1600" b="1" i="1">
                    <a:solidFill>
                      <a:srgbClr val="006699"/>
                    </a:solidFill>
                  </a:rPr>
                  <a:t>C</a:t>
                </a:r>
                <a:r>
                  <a:rPr lang="en-US" altLang="zh-CN" sz="1600" b="1" baseline="-25000">
                    <a:solidFill>
                      <a:srgbClr val="006699"/>
                    </a:solidFill>
                  </a:rPr>
                  <a:t>2</a:t>
                </a:r>
                <a:endParaRPr lang="en-US" altLang="zh-CN" sz="1600" b="1" baseline="-25000">
                  <a:solidFill>
                    <a:srgbClr val="006699"/>
                  </a:solidFill>
                </a:endParaRPr>
              </a:p>
            </p:txBody>
          </p:sp>
          <p:sp>
            <p:nvSpPr>
              <p:cNvPr id="52259" name="Line 35"/>
              <p:cNvSpPr>
                <a:spLocks noChangeAspect="1" noChangeShapeType="1"/>
              </p:cNvSpPr>
              <p:nvPr/>
            </p:nvSpPr>
            <p:spPr bwMode="auto">
              <a:xfrm flipV="1">
                <a:off x="5086" y="1354"/>
                <a:ext cx="1" cy="332"/>
              </a:xfrm>
              <a:prstGeom prst="line">
                <a:avLst/>
              </a:prstGeom>
              <a:noFill/>
              <a:ln w="12700">
                <a:solidFill>
                  <a:srgbClr val="0073AC"/>
                </a:solidFill>
                <a:miter lim="800000"/>
                <a:tailEnd type="stealth" w="med" len="lg"/>
              </a:ln>
              <a:effectLst/>
            </p:spPr>
            <p:txBody>
              <a:bodyPr wrap="none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</p:grpSp>
      <p:pic>
        <p:nvPicPr>
          <p:cNvPr id="14338" name="Picture 55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200275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39" name="Picture 56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40" name="Picture 57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2450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41" name="Picture 58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42" name="Picture 59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64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43" name="Picture 60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48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44" name="Picture 61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45" name="Picture 62" descr="xsf"/>
          <p:cNvPicPr>
            <a:picLocks noChangeAspect="1" noChangeArrowheads="1"/>
          </p:cNvPicPr>
          <p:nvPr/>
        </p:nvPicPr>
        <p:blipFill>
          <a:blip r:embed="rId1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46" name="Picture 63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47" name="Picture 64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48" name="Picture 65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49" name="Picture 66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50" name="Picture 67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49276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51" name="Picture 68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492601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52" name="Picture 69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53" name="Picture 70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54" name="Picture 71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49561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55" name="Picture 72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49545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56" name="Picture 73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4953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57" name="Picture 74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52230" name="Rectangle 6"/>
          <p:cNvSpPr>
            <a:spLocks noChangeArrowheads="1"/>
          </p:cNvSpPr>
          <p:nvPr/>
        </p:nvSpPr>
        <p:spPr bwMode="auto">
          <a:xfrm>
            <a:off x="544513" y="1695450"/>
            <a:ext cx="75565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b="1">
                <a:solidFill>
                  <a:srgbClr val="0000FF"/>
                </a:solidFill>
              </a:rPr>
              <a:t>解</a:t>
            </a:r>
            <a:endParaRPr lang="zh-CN" altLang="en-US" b="1">
              <a:solidFill>
                <a:srgbClr val="0000FF"/>
              </a:solidFill>
            </a:endParaRPr>
          </a:p>
        </p:txBody>
      </p:sp>
      <p:graphicFrame>
        <p:nvGraphicFramePr>
          <p:cNvPr id="52241" name="Object 17"/>
          <p:cNvGraphicFramePr/>
          <p:nvPr/>
        </p:nvGraphicFramePr>
        <p:xfrm>
          <a:off x="3754438" y="5761038"/>
          <a:ext cx="2082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7503" name="公式" r:id="rId3" imgW="2082800" imgH="431800" progId="Equation.3">
                  <p:embed/>
                </p:oleObj>
              </mc:Choice>
              <mc:Fallback>
                <p:oleObj name="公式" r:id="rId3" imgW="2082800" imgH="431800" progId="Equation.3">
                  <p:embed/>
                  <p:pic>
                    <p:nvPicPr>
                      <p:cNvPr id="0" name="图片 447502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54438" y="5761038"/>
                        <a:ext cx="20828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2278" name="Group 54"/>
          <p:cNvGrpSpPr/>
          <p:nvPr/>
        </p:nvGrpSpPr>
        <p:grpSpPr bwMode="auto">
          <a:xfrm>
            <a:off x="1479550" y="2341563"/>
            <a:ext cx="5541963" cy="790575"/>
            <a:chOff x="932" y="1787"/>
            <a:chExt cx="3491" cy="498"/>
          </a:xfrm>
        </p:grpSpPr>
        <p:graphicFrame>
          <p:nvGraphicFramePr>
            <p:cNvPr id="14392" name="Object 14"/>
            <p:cNvGraphicFramePr/>
            <p:nvPr/>
          </p:nvGraphicFramePr>
          <p:xfrm>
            <a:off x="3063" y="1787"/>
            <a:ext cx="1360" cy="4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7504" name="公式" r:id="rId5" imgW="2159000" imgH="787400" progId="Equation.3">
                    <p:embed/>
                  </p:oleObj>
                </mc:Choice>
                <mc:Fallback>
                  <p:oleObj name="公式" r:id="rId5" imgW="2159000" imgH="787400" progId="Equation.3">
                    <p:embed/>
                    <p:pic>
                      <p:nvPicPr>
                        <p:cNvPr id="0" name="图片 447503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63" y="1787"/>
                          <a:ext cx="1360" cy="4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93" name="Object 18"/>
            <p:cNvGraphicFramePr/>
            <p:nvPr/>
          </p:nvGraphicFramePr>
          <p:xfrm>
            <a:off x="1240" y="1789"/>
            <a:ext cx="1680" cy="4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7505" name="公式" r:id="rId7" imgW="2667000" imgH="787400" progId="Equation.3">
                    <p:embed/>
                  </p:oleObj>
                </mc:Choice>
                <mc:Fallback>
                  <p:oleObj name="公式" r:id="rId7" imgW="2667000" imgH="787400" progId="Equation.3">
                    <p:embed/>
                    <p:pic>
                      <p:nvPicPr>
                        <p:cNvPr id="0" name="图片 44750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0" y="1789"/>
                          <a:ext cx="1680" cy="4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2245" name="Rectangle 21"/>
            <p:cNvSpPr>
              <a:spLocks noChangeArrowheads="1"/>
            </p:cNvSpPr>
            <p:nvPr/>
          </p:nvSpPr>
          <p:spPr bwMode="auto">
            <a:xfrm>
              <a:off x="932" y="1860"/>
              <a:ext cx="516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b="1"/>
                <a:t>由</a:t>
              </a:r>
              <a:endParaRPr lang="zh-CN" altLang="en-US" b="1"/>
            </a:p>
          </p:txBody>
        </p:sp>
      </p:grpSp>
      <p:graphicFrame>
        <p:nvGraphicFramePr>
          <p:cNvPr id="52249" name="Object 25"/>
          <p:cNvGraphicFramePr/>
          <p:nvPr/>
        </p:nvGraphicFramePr>
        <p:xfrm>
          <a:off x="2355850" y="3297238"/>
          <a:ext cx="59436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7506" name="公式" r:id="rId9" imgW="5943600" imgH="482600" progId="Equation.3">
                  <p:embed/>
                </p:oleObj>
              </mc:Choice>
              <mc:Fallback>
                <p:oleObj name="公式" r:id="rId9" imgW="5943600" imgH="482600" progId="Equation.3">
                  <p:embed/>
                  <p:pic>
                    <p:nvPicPr>
                      <p:cNvPr id="0" name="图片 447505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5850" y="3297238"/>
                        <a:ext cx="59436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50" name="Object 26"/>
          <p:cNvGraphicFramePr/>
          <p:nvPr/>
        </p:nvGraphicFramePr>
        <p:xfrm>
          <a:off x="2360613" y="4016375"/>
          <a:ext cx="56642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7507" name="公式" r:id="rId11" imgW="5664200" imgH="660400" progId="Equation.3">
                  <p:embed/>
                </p:oleObj>
              </mc:Choice>
              <mc:Fallback>
                <p:oleObj name="公式" r:id="rId11" imgW="5664200" imgH="660400" progId="Equation.3">
                  <p:embed/>
                  <p:pic>
                    <p:nvPicPr>
                      <p:cNvPr id="0" name="图片 447506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0613" y="4016375"/>
                        <a:ext cx="5664200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363" name="Picture 77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5980113"/>
            <a:ext cx="219075" cy="838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364" name="Group 79"/>
          <p:cNvGrpSpPr/>
          <p:nvPr/>
        </p:nvGrpSpPr>
        <p:grpSpPr bwMode="auto">
          <a:xfrm>
            <a:off x="536575" y="563563"/>
            <a:ext cx="8223250" cy="1020762"/>
            <a:chOff x="338" y="355"/>
            <a:chExt cx="5180" cy="643"/>
          </a:xfrm>
        </p:grpSpPr>
        <p:sp>
          <p:nvSpPr>
            <p:cNvPr id="52304" name="Rectangle 80"/>
            <p:cNvSpPr>
              <a:spLocks noChangeArrowheads="1"/>
            </p:cNvSpPr>
            <p:nvPr/>
          </p:nvSpPr>
          <p:spPr bwMode="auto">
            <a:xfrm>
              <a:off x="661" y="355"/>
              <a:ext cx="4098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b="1"/>
                <a:t>验证</a:t>
              </a:r>
              <a:r>
                <a:rPr lang="en-US" altLang="zh-CN" b="1"/>
                <a:t>                                 </a:t>
              </a:r>
              <a:r>
                <a:rPr lang="zh-CN" altLang="en-US" b="1"/>
                <a:t>为调和函数，并求以</a:t>
              </a:r>
              <a:r>
                <a:rPr lang="en-US" altLang="zh-CN" b="1"/>
                <a:t>   </a:t>
              </a:r>
              <a:endParaRPr lang="en-US" altLang="zh-CN" b="1"/>
            </a:p>
          </p:txBody>
        </p:sp>
        <p:graphicFrame>
          <p:nvGraphicFramePr>
            <p:cNvPr id="14384" name="Object 81"/>
            <p:cNvGraphicFramePr/>
            <p:nvPr/>
          </p:nvGraphicFramePr>
          <p:xfrm>
            <a:off x="1149" y="360"/>
            <a:ext cx="1528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7508" name="公式" r:id="rId13" imgW="2425700" imgH="406400" progId="Equation.3">
                    <p:embed/>
                  </p:oleObj>
                </mc:Choice>
                <mc:Fallback>
                  <p:oleObj name="公式" r:id="rId13" imgW="2425700" imgH="406400" progId="Equation.3">
                    <p:embed/>
                    <p:pic>
                      <p:nvPicPr>
                        <p:cNvPr id="0" name="图片 447507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49" y="360"/>
                          <a:ext cx="1528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85" name="Object 82"/>
            <p:cNvGraphicFramePr/>
            <p:nvPr/>
          </p:nvGraphicFramePr>
          <p:xfrm>
            <a:off x="4472" y="399"/>
            <a:ext cx="576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7509" name="公式" r:id="rId15" imgW="914400" imgH="342900" progId="Equation.3">
                    <p:embed/>
                  </p:oleObj>
                </mc:Choice>
                <mc:Fallback>
                  <p:oleObj name="公式" r:id="rId15" imgW="914400" imgH="342900" progId="Equation.3">
                    <p:embed/>
                    <p:pic>
                      <p:nvPicPr>
                        <p:cNvPr id="0" name="图片 447508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72" y="399"/>
                          <a:ext cx="576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2307" name="Rectangle 83"/>
            <p:cNvSpPr>
              <a:spLocks noChangeArrowheads="1"/>
            </p:cNvSpPr>
            <p:nvPr/>
          </p:nvSpPr>
          <p:spPr bwMode="auto">
            <a:xfrm>
              <a:off x="338" y="355"/>
              <a:ext cx="442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b="1">
                  <a:solidFill>
                    <a:srgbClr val="0000FF"/>
                  </a:solidFill>
                </a:rPr>
                <a:t>例</a:t>
              </a:r>
              <a:r>
                <a:rPr lang="en-US" altLang="zh-CN" b="1">
                  <a:solidFill>
                    <a:srgbClr val="0000FF"/>
                  </a:solidFill>
                </a:rPr>
                <a:t>  </a:t>
              </a:r>
              <a:endParaRPr lang="en-US" altLang="zh-CN" b="1">
                <a:solidFill>
                  <a:srgbClr val="0000FF"/>
                </a:solidFill>
              </a:endParaRPr>
            </a:p>
          </p:txBody>
        </p:sp>
        <p:graphicFrame>
          <p:nvGraphicFramePr>
            <p:cNvPr id="14387" name="Object 84"/>
            <p:cNvGraphicFramePr/>
            <p:nvPr/>
          </p:nvGraphicFramePr>
          <p:xfrm>
            <a:off x="2096" y="741"/>
            <a:ext cx="480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7510" name="公式" r:id="rId17" imgW="761365" imgH="342900" progId="Equation.3">
                    <p:embed/>
                  </p:oleObj>
                </mc:Choice>
                <mc:Fallback>
                  <p:oleObj name="公式" r:id="rId17" imgW="761365" imgH="342900" progId="Equation.3">
                    <p:embed/>
                    <p:pic>
                      <p:nvPicPr>
                        <p:cNvPr id="0" name="图片 447509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96" y="741"/>
                          <a:ext cx="480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88" name="Object 85"/>
            <p:cNvGraphicFramePr/>
            <p:nvPr/>
          </p:nvGraphicFramePr>
          <p:xfrm>
            <a:off x="3120" y="753"/>
            <a:ext cx="839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7511" name="公式" r:id="rId19" imgW="1333500" imgH="342900" progId="Equation.3">
                    <p:embed/>
                  </p:oleObj>
                </mc:Choice>
                <mc:Fallback>
                  <p:oleObj name="公式" r:id="rId19" imgW="1333500" imgH="342900" progId="Equation.3">
                    <p:embed/>
                    <p:pic>
                      <p:nvPicPr>
                        <p:cNvPr id="0" name="图片 447510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20" y="753"/>
                          <a:ext cx="839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2310" name="Rectangle 86"/>
            <p:cNvSpPr>
              <a:spLocks noChangeArrowheads="1"/>
            </p:cNvSpPr>
            <p:nvPr/>
          </p:nvSpPr>
          <p:spPr bwMode="auto">
            <a:xfrm>
              <a:off x="658" y="702"/>
              <a:ext cx="1842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b="1">
                  <a:solidFill>
                    <a:srgbClr val="000000"/>
                  </a:solidFill>
                </a:rPr>
                <a:t>实部的解析函数</a:t>
              </a:r>
              <a:r>
                <a:rPr lang="en-US" altLang="zh-CN" b="1">
                  <a:solidFill>
                    <a:srgbClr val="000000"/>
                  </a:solidFill>
                </a:rPr>
                <a:t>  </a:t>
              </a:r>
              <a:endParaRPr lang="en-US" altLang="zh-CN" b="1">
                <a:solidFill>
                  <a:srgbClr val="000000"/>
                </a:solidFill>
              </a:endParaRPr>
            </a:p>
          </p:txBody>
        </p:sp>
        <p:sp>
          <p:nvSpPr>
            <p:cNvPr id="52311" name="Rectangle 87"/>
            <p:cNvSpPr>
              <a:spLocks noChangeArrowheads="1"/>
            </p:cNvSpPr>
            <p:nvPr/>
          </p:nvSpPr>
          <p:spPr bwMode="auto">
            <a:xfrm>
              <a:off x="2643" y="710"/>
              <a:ext cx="709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b="1">
                  <a:solidFill>
                    <a:srgbClr val="000000"/>
                  </a:solidFill>
                </a:rPr>
                <a:t>使得</a:t>
              </a:r>
              <a:r>
                <a:rPr lang="en-US" altLang="zh-CN" b="1">
                  <a:solidFill>
                    <a:srgbClr val="000000"/>
                  </a:solidFill>
                </a:rPr>
                <a:t>  </a:t>
              </a:r>
              <a:endParaRPr lang="en-US" altLang="zh-CN" b="1">
                <a:solidFill>
                  <a:srgbClr val="000000"/>
                </a:solidFill>
              </a:endParaRPr>
            </a:p>
          </p:txBody>
        </p:sp>
        <p:sp>
          <p:nvSpPr>
            <p:cNvPr id="52312" name="Rectangle 88"/>
            <p:cNvSpPr>
              <a:spLocks noChangeArrowheads="1"/>
            </p:cNvSpPr>
            <p:nvPr/>
          </p:nvSpPr>
          <p:spPr bwMode="auto">
            <a:xfrm>
              <a:off x="5022" y="355"/>
              <a:ext cx="496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b="1">
                  <a:solidFill>
                    <a:srgbClr val="000000"/>
                  </a:solidFill>
                </a:rPr>
                <a:t>为</a:t>
              </a:r>
              <a:r>
                <a:rPr lang="en-US" altLang="zh-CN" b="1">
                  <a:solidFill>
                    <a:srgbClr val="000000"/>
                  </a:solidFill>
                </a:rPr>
                <a:t>  </a:t>
              </a:r>
              <a:endParaRPr lang="en-US" altLang="zh-CN" b="1">
                <a:solidFill>
                  <a:srgbClr val="000000"/>
                </a:solidFill>
              </a:endParaRPr>
            </a:p>
          </p:txBody>
        </p:sp>
      </p:grpSp>
      <p:graphicFrame>
        <p:nvGraphicFramePr>
          <p:cNvPr id="52319" name="Object 95"/>
          <p:cNvGraphicFramePr/>
          <p:nvPr/>
        </p:nvGraphicFramePr>
        <p:xfrm>
          <a:off x="7304088" y="5172075"/>
          <a:ext cx="4191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7512" name="公式" r:id="rId21" imgW="419100" imgH="228600" progId="Equation.3">
                  <p:embed/>
                </p:oleObj>
              </mc:Choice>
              <mc:Fallback>
                <p:oleObj name="公式" r:id="rId21" imgW="419100" imgH="228600" progId="Equation.3">
                  <p:embed/>
                  <p:pic>
                    <p:nvPicPr>
                      <p:cNvPr id="0" name="图片 447511"/>
                      <p:cNvPicPr>
                        <a:picLocks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4088" y="5172075"/>
                        <a:ext cx="419100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320" name="Object 96"/>
          <p:cNvGraphicFramePr/>
          <p:nvPr/>
        </p:nvGraphicFramePr>
        <p:xfrm>
          <a:off x="4895850" y="4946650"/>
          <a:ext cx="23749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7513" name="公式" r:id="rId23" imgW="2374900" imgH="622300" progId="Equation.3">
                  <p:embed/>
                </p:oleObj>
              </mc:Choice>
              <mc:Fallback>
                <p:oleObj name="公式" r:id="rId23" imgW="2374900" imgH="622300" progId="Equation.3">
                  <p:embed/>
                  <p:pic>
                    <p:nvPicPr>
                      <p:cNvPr id="0" name="图片 447512"/>
                      <p:cNvPicPr>
                        <a:picLocks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95850" y="4946650"/>
                        <a:ext cx="2374900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321" name="Object 97"/>
          <p:cNvGraphicFramePr/>
          <p:nvPr/>
        </p:nvGraphicFramePr>
        <p:xfrm>
          <a:off x="3744913" y="4943475"/>
          <a:ext cx="11303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7514" name="公式" r:id="rId25" imgW="1129665" imgH="622300" progId="Equation.3">
                  <p:embed/>
                </p:oleObj>
              </mc:Choice>
              <mc:Fallback>
                <p:oleObj name="公式" r:id="rId25" imgW="1129665" imgH="622300" progId="Equation.3">
                  <p:embed/>
                  <p:pic>
                    <p:nvPicPr>
                      <p:cNvPr id="0" name="图片 447513"/>
                      <p:cNvPicPr>
                        <a:picLocks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4913" y="4943475"/>
                        <a:ext cx="1130300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368" name="Group 98"/>
          <p:cNvGrpSpPr/>
          <p:nvPr/>
        </p:nvGrpSpPr>
        <p:grpSpPr bwMode="auto">
          <a:xfrm>
            <a:off x="1047750" y="1704975"/>
            <a:ext cx="2921000" cy="457200"/>
            <a:chOff x="660" y="1074"/>
            <a:chExt cx="1840" cy="288"/>
          </a:xfrm>
        </p:grpSpPr>
        <p:sp>
          <p:nvSpPr>
            <p:cNvPr id="52323" name="Rectangle 99"/>
            <p:cNvSpPr>
              <a:spLocks noChangeArrowheads="1"/>
            </p:cNvSpPr>
            <p:nvPr/>
          </p:nvSpPr>
          <p:spPr bwMode="auto">
            <a:xfrm>
              <a:off x="660" y="1074"/>
              <a:ext cx="1840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b="1"/>
                <a:t>(2) </a:t>
              </a:r>
              <a:r>
                <a:rPr lang="zh-CN" altLang="en-US" b="1" u="sng">
                  <a:solidFill>
                    <a:srgbClr val="009900"/>
                  </a:solidFill>
                  <a:ea typeface="楷体" panose="02010609060101010101" charset="-122"/>
                  <a:cs typeface="楷体" panose="02010609060101010101" charset="-122"/>
                </a:rPr>
                <a:t>求虚部</a:t>
              </a:r>
              <a:r>
                <a:rPr lang="en-US" altLang="zh-CN" b="1" u="sng">
                  <a:solidFill>
                    <a:srgbClr val="009900"/>
                  </a:solidFill>
                </a:rPr>
                <a:t>            </a:t>
              </a:r>
              <a:r>
                <a:rPr lang="en-US" altLang="zh-CN" sz="800" b="1" u="sng">
                  <a:solidFill>
                    <a:srgbClr val="009900"/>
                  </a:solidFill>
                </a:rPr>
                <a:t> </a:t>
              </a:r>
              <a:r>
                <a:rPr lang="zh-CN" altLang="en-US" b="1" u="sng">
                  <a:solidFill>
                    <a:srgbClr val="FFFFFF"/>
                  </a:solidFill>
                </a:rPr>
                <a:t>。</a:t>
              </a:r>
              <a:r>
                <a:rPr lang="en-US" altLang="zh-CN" b="1"/>
                <a:t> </a:t>
              </a:r>
              <a:endParaRPr lang="en-US" altLang="zh-CN" b="1"/>
            </a:p>
          </p:txBody>
        </p:sp>
        <p:graphicFrame>
          <p:nvGraphicFramePr>
            <p:cNvPr id="14382" name="Object 100"/>
            <p:cNvGraphicFramePr/>
            <p:nvPr/>
          </p:nvGraphicFramePr>
          <p:xfrm>
            <a:off x="1609" y="1112"/>
            <a:ext cx="624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7515" name="公式" r:id="rId27" imgW="989965" imgH="342900" progId="Equation.3">
                    <p:embed/>
                  </p:oleObj>
                </mc:Choice>
                <mc:Fallback>
                  <p:oleObj name="公式" r:id="rId27" imgW="989965" imgH="342900" progId="Equation.3">
                    <p:embed/>
                    <p:pic>
                      <p:nvPicPr>
                        <p:cNvPr id="0" name="图片 44751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09" y="1112"/>
                          <a:ext cx="624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2325" name="Group 101"/>
          <p:cNvGrpSpPr/>
          <p:nvPr/>
        </p:nvGrpSpPr>
        <p:grpSpPr bwMode="auto">
          <a:xfrm>
            <a:off x="3695700" y="1685925"/>
            <a:ext cx="3355975" cy="485775"/>
            <a:chOff x="930" y="1410"/>
            <a:chExt cx="2114" cy="306"/>
          </a:xfrm>
        </p:grpSpPr>
        <p:sp>
          <p:nvSpPr>
            <p:cNvPr id="52326" name="Rectangle 102"/>
            <p:cNvSpPr>
              <a:spLocks noChangeArrowheads="1"/>
            </p:cNvSpPr>
            <p:nvPr/>
          </p:nvSpPr>
          <p:spPr bwMode="auto">
            <a:xfrm>
              <a:off x="930" y="1410"/>
              <a:ext cx="1180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b="1">
                  <a:solidFill>
                    <a:srgbClr val="CC0000"/>
                  </a:solidFill>
                  <a:ea typeface="楷体" panose="02010609060101010101" charset="-122"/>
                  <a:cs typeface="楷体" panose="02010609060101010101" charset="-122"/>
                </a:rPr>
                <a:t>方法二</a:t>
              </a:r>
              <a:r>
                <a:rPr lang="zh-CN" altLang="en-US" b="1">
                  <a:solidFill>
                    <a:srgbClr val="CC0000"/>
                  </a:solidFill>
                </a:rPr>
                <a:t>：</a:t>
              </a:r>
              <a:endParaRPr lang="zh-CN" altLang="en-US" b="1">
                <a:solidFill>
                  <a:srgbClr val="CC0000"/>
                </a:solidFill>
              </a:endParaRPr>
            </a:p>
          </p:txBody>
        </p:sp>
        <p:sp>
          <p:nvSpPr>
            <p:cNvPr id="52327" name="Rectangle 103"/>
            <p:cNvSpPr>
              <a:spLocks noChangeArrowheads="1"/>
            </p:cNvSpPr>
            <p:nvPr/>
          </p:nvSpPr>
          <p:spPr bwMode="auto">
            <a:xfrm>
              <a:off x="1656" y="1428"/>
              <a:ext cx="1388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buSzPct val="90000"/>
                <a:defRPr/>
              </a:pPr>
              <a:r>
                <a:rPr lang="en-US" altLang="zh-CN" b="1">
                  <a:solidFill>
                    <a:schemeClr val="hlink"/>
                  </a:solidFill>
                  <a:ea typeface="楷体_GB2312" charset="0"/>
                  <a:cs typeface="楷体_GB2312" charset="0"/>
                </a:rPr>
                <a:t> </a:t>
              </a:r>
              <a:r>
                <a:rPr lang="zh-CN" altLang="en-US" b="1" u="sng">
                  <a:solidFill>
                    <a:schemeClr val="hlink"/>
                  </a:solidFill>
                  <a:ea typeface="楷体" panose="02010609060101010101" charset="-122"/>
                  <a:cs typeface="楷体" panose="02010609060101010101" charset="-122"/>
                </a:rPr>
                <a:t>全微分法</a:t>
              </a:r>
              <a:endParaRPr lang="zh-CN" altLang="en-US" b="1" u="sng">
                <a:solidFill>
                  <a:schemeClr val="hlink"/>
                </a:solidFill>
                <a:ea typeface="楷体" panose="02010609060101010101" charset="-122"/>
                <a:cs typeface="楷体" panose="02010609060101010101" charset="-122"/>
              </a:endParaRPr>
            </a:p>
          </p:txBody>
        </p:sp>
      </p:grpSp>
      <p:grpSp>
        <p:nvGrpSpPr>
          <p:cNvPr id="52329" name="Group 105"/>
          <p:cNvGrpSpPr/>
          <p:nvPr/>
        </p:nvGrpSpPr>
        <p:grpSpPr bwMode="auto">
          <a:xfrm>
            <a:off x="1266825" y="4933950"/>
            <a:ext cx="1381125" cy="1143000"/>
            <a:chOff x="750" y="3252"/>
            <a:chExt cx="870" cy="720"/>
          </a:xfrm>
        </p:grpSpPr>
        <p:graphicFrame>
          <p:nvGraphicFramePr>
            <p:cNvPr id="14374" name="Object 30"/>
            <p:cNvGraphicFramePr/>
            <p:nvPr/>
          </p:nvGraphicFramePr>
          <p:xfrm>
            <a:off x="1182" y="3314"/>
            <a:ext cx="348" cy="1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7516" name="Equation" r:id="rId29" imgW="774065" imgH="342900" progId="Equation.DSMT4">
                    <p:embed/>
                  </p:oleObj>
                </mc:Choice>
                <mc:Fallback>
                  <p:oleObj name="Equation" r:id="rId29" imgW="774065" imgH="342900" progId="Equation.DSMT4">
                    <p:embed/>
                    <p:pic>
                      <p:nvPicPr>
                        <p:cNvPr id="0" name="图片 447515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82" y="3314"/>
                          <a:ext cx="348" cy="1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2263" name="Line 39"/>
            <p:cNvSpPr>
              <a:spLocks noChangeShapeType="1"/>
            </p:cNvSpPr>
            <p:nvPr/>
          </p:nvSpPr>
          <p:spPr bwMode="auto">
            <a:xfrm>
              <a:off x="750" y="3870"/>
              <a:ext cx="870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miter lim="800000"/>
              <a:tailEnd type="stealth" w="med" len="lg"/>
            </a:ln>
            <a:effectLst/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2264" name="Line 40"/>
            <p:cNvSpPr>
              <a:spLocks noChangeShapeType="1"/>
            </p:cNvSpPr>
            <p:nvPr/>
          </p:nvSpPr>
          <p:spPr bwMode="auto">
            <a:xfrm flipV="1">
              <a:off x="852" y="3252"/>
              <a:ext cx="0" cy="72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miter lim="800000"/>
              <a:tailEnd type="stealth" w="med" len="lg"/>
            </a:ln>
            <a:effectLst/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2256" name="Oval 32"/>
            <p:cNvSpPr>
              <a:spLocks noChangeArrowheads="1"/>
            </p:cNvSpPr>
            <p:nvPr/>
          </p:nvSpPr>
          <p:spPr bwMode="auto">
            <a:xfrm>
              <a:off x="840" y="3852"/>
              <a:ext cx="34" cy="34"/>
            </a:xfrm>
            <a:prstGeom prst="ellipse">
              <a:avLst/>
            </a:prstGeom>
            <a:solidFill>
              <a:schemeClr val="accent2"/>
            </a:solidFill>
            <a:ln w="3175">
              <a:solidFill>
                <a:srgbClr val="FF0000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2257" name="Oval 33"/>
            <p:cNvSpPr>
              <a:spLocks noChangeArrowheads="1"/>
            </p:cNvSpPr>
            <p:nvPr/>
          </p:nvSpPr>
          <p:spPr bwMode="auto">
            <a:xfrm>
              <a:off x="1331" y="3509"/>
              <a:ext cx="34" cy="34"/>
            </a:xfrm>
            <a:prstGeom prst="ellipse">
              <a:avLst/>
            </a:prstGeom>
            <a:solidFill>
              <a:schemeClr val="accent2"/>
            </a:solidFill>
            <a:ln w="3175">
              <a:solidFill>
                <a:srgbClr val="FF0000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52314" name="Line 90"/>
          <p:cNvSpPr>
            <a:spLocks noChangeAspect="1" noChangeShapeType="1"/>
          </p:cNvSpPr>
          <p:nvPr/>
        </p:nvSpPr>
        <p:spPr bwMode="auto">
          <a:xfrm flipV="1">
            <a:off x="1454150" y="5915025"/>
            <a:ext cx="771525" cy="0"/>
          </a:xfrm>
          <a:prstGeom prst="line">
            <a:avLst/>
          </a:prstGeom>
          <a:noFill/>
          <a:ln w="28575">
            <a:solidFill>
              <a:srgbClr val="CC0000"/>
            </a:solidFill>
            <a:miter lim="800000"/>
            <a:tailEnd type="stealth" w="med" len="lg"/>
          </a:ln>
          <a:effectLst/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52315" name="Line 91"/>
          <p:cNvSpPr>
            <a:spLocks noChangeAspect="1" noChangeShapeType="1"/>
          </p:cNvSpPr>
          <p:nvPr/>
        </p:nvSpPr>
        <p:spPr bwMode="auto">
          <a:xfrm flipV="1">
            <a:off x="2214563" y="5389563"/>
            <a:ext cx="1587" cy="527050"/>
          </a:xfrm>
          <a:prstGeom prst="line">
            <a:avLst/>
          </a:prstGeom>
          <a:noFill/>
          <a:ln w="28575">
            <a:solidFill>
              <a:srgbClr val="CC0000"/>
            </a:solidFill>
            <a:miter lim="800000"/>
            <a:tailEnd type="stealth" w="med" len="lg"/>
          </a:ln>
          <a:effectLst/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65" name="Rectangle 11"/>
          <p:cNvSpPr>
            <a:spLocks noChangeArrowheads="1"/>
          </p:cNvSpPr>
          <p:nvPr/>
        </p:nvSpPr>
        <p:spPr bwMode="auto">
          <a:xfrm>
            <a:off x="528638" y="52388"/>
            <a:ext cx="7372350" cy="365125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0" rIns="0" bIns="0" anchor="ctr">
            <a:spAutoFit/>
          </a:bodyPr>
          <a:lstStyle/>
          <a:p>
            <a:pPr fontAlgn="ctr">
              <a:buClr>
                <a:srgbClr val="FF3300"/>
              </a:buClr>
              <a:buFont typeface="Wingdings" panose="05000000000000000000" charset="0"/>
              <a:buNone/>
              <a:defRPr/>
            </a:pPr>
            <a:r>
              <a:rPr lang="en-US" altLang="zh-CN" b="1" dirty="0">
                <a:solidFill>
                  <a:schemeClr val="folHlink"/>
                </a:solidFill>
                <a:ea typeface="华文新魏" panose="02010800040101010101" charset="-122"/>
                <a:cs typeface="Times New Roman" panose="02020703060505090304" charset="0"/>
              </a:rPr>
              <a:t>§2.2  </a:t>
            </a:r>
            <a:r>
              <a:rPr lang="zh-CN" altLang="en-US" dirty="0">
                <a:solidFill>
                  <a:schemeClr val="folHlink"/>
                </a:solidFill>
                <a:latin typeface="Arial" panose="020B0604020202090204" pitchFamily="34" charset="0"/>
                <a:ea typeface="华文新魏" panose="02010800040101010101" charset="-122"/>
                <a:cs typeface="Times New Roman" panose="02020703060505090304" charset="0"/>
              </a:rPr>
              <a:t>解析函数与调和函数的关系</a:t>
            </a:r>
            <a:r>
              <a:rPr lang="en-US" altLang="zh-CN" dirty="0">
                <a:solidFill>
                  <a:schemeClr val="folHlink"/>
                </a:solidFill>
                <a:latin typeface="Arial" panose="020B0604020202090204" pitchFamily="34" charset="0"/>
                <a:ea typeface="华文新魏" panose="02010800040101010101" charset="-122"/>
                <a:cs typeface="Times New Roman" panose="02020703060505090304" charset="0"/>
              </a:rPr>
              <a:t>     </a:t>
            </a:r>
            <a:endParaRPr lang="en-US" altLang="zh-CN" dirty="0">
              <a:solidFill>
                <a:schemeClr val="folHlink"/>
              </a:solidFill>
              <a:ea typeface="华文新魏" panose="02010800040101010101" charset="-122"/>
              <a:cs typeface="Times New Roman" panose="0202070306050509030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2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2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52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52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7" dur="1000"/>
                                        <p:tgtEl>
                                          <p:spTgt spid="52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2" dur="1000"/>
                                        <p:tgtEl>
                                          <p:spTgt spid="52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52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52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52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1000"/>
                                        <p:tgtEl>
                                          <p:spTgt spid="52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52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000"/>
                                        <p:tgtEl>
                                          <p:spTgt spid="52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1" name="Picture 59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200275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62" name="Picture 60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63" name="Picture 61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2450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64" name="Picture 62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65" name="Picture 63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64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66" name="Picture 64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48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67" name="Picture 65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68" name="Picture 66" descr="xsf"/>
          <p:cNvPicPr>
            <a:picLocks noChangeAspect="1" noChangeArrowheads="1"/>
          </p:cNvPicPr>
          <p:nvPr/>
        </p:nvPicPr>
        <p:blipFill>
          <a:blip r:embed="rId1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69" name="Picture 67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70" name="Picture 68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71" name="Picture 69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72" name="Picture 70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73" name="Picture 71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74" name="Picture 72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75" name="Picture 73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76" name="Picture 74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77" name="Picture 75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49561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78" name="Picture 76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49545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79" name="Picture 77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4953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80" name="Picture 78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53254" name="Rectangle 6"/>
          <p:cNvSpPr>
            <a:spLocks noChangeArrowheads="1"/>
          </p:cNvSpPr>
          <p:nvPr/>
        </p:nvSpPr>
        <p:spPr bwMode="auto">
          <a:xfrm>
            <a:off x="544513" y="1695450"/>
            <a:ext cx="639762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b="1">
                <a:solidFill>
                  <a:srgbClr val="0000FF"/>
                </a:solidFill>
              </a:rPr>
              <a:t>解</a:t>
            </a:r>
            <a:endParaRPr lang="zh-CN" altLang="en-US" b="1">
              <a:solidFill>
                <a:srgbClr val="0000FF"/>
              </a:solidFill>
            </a:endParaRPr>
          </a:p>
        </p:txBody>
      </p:sp>
      <p:sp>
        <p:nvSpPr>
          <p:cNvPr id="53260" name="Rectangle 12"/>
          <p:cNvSpPr>
            <a:spLocks noChangeArrowheads="1"/>
          </p:cNvSpPr>
          <p:nvPr/>
        </p:nvSpPr>
        <p:spPr bwMode="auto">
          <a:xfrm>
            <a:off x="1047750" y="1704975"/>
            <a:ext cx="29083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b="1"/>
              <a:t>(3) </a:t>
            </a:r>
            <a:r>
              <a:rPr lang="zh-CN" altLang="en-US" b="1" u="sng">
                <a:solidFill>
                  <a:srgbClr val="009900"/>
                </a:solidFill>
                <a:ea typeface="楷体" panose="02010609060101010101" charset="-122"/>
                <a:cs typeface="楷体" panose="02010609060101010101" charset="-122"/>
              </a:rPr>
              <a:t>求确定常数</a:t>
            </a:r>
            <a:r>
              <a:rPr lang="en-US" altLang="zh-CN" sz="1800" b="1" u="sng">
                <a:solidFill>
                  <a:srgbClr val="009900"/>
                </a:solidFill>
              </a:rPr>
              <a:t> </a:t>
            </a:r>
            <a:r>
              <a:rPr lang="en-US" altLang="zh-CN" b="1" i="1" u="sng">
                <a:solidFill>
                  <a:srgbClr val="009900"/>
                </a:solidFill>
              </a:rPr>
              <a:t>c</a:t>
            </a:r>
            <a:r>
              <a:rPr lang="en-US" altLang="zh-CN" sz="1200" b="1" u="sng">
                <a:solidFill>
                  <a:srgbClr val="009900"/>
                </a:solidFill>
              </a:rPr>
              <a:t> </a:t>
            </a:r>
            <a:r>
              <a:rPr lang="en-US" altLang="zh-CN" sz="800" b="1">
                <a:solidFill>
                  <a:srgbClr val="009900"/>
                </a:solidFill>
              </a:rPr>
              <a:t> </a:t>
            </a:r>
            <a:r>
              <a:rPr lang="en-US" altLang="zh-CN" b="1">
                <a:solidFill>
                  <a:srgbClr val="009900"/>
                </a:solidFill>
              </a:rPr>
              <a:t>.</a:t>
            </a:r>
            <a:endParaRPr lang="en-US" altLang="zh-CN" b="1">
              <a:solidFill>
                <a:srgbClr val="009900"/>
              </a:solidFill>
            </a:endParaRPr>
          </a:p>
        </p:txBody>
      </p:sp>
      <p:graphicFrame>
        <p:nvGraphicFramePr>
          <p:cNvPr id="53282" name="Object 34"/>
          <p:cNvGraphicFramePr/>
          <p:nvPr/>
        </p:nvGraphicFramePr>
        <p:xfrm>
          <a:off x="2249488" y="2260600"/>
          <a:ext cx="4824412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8526" name="公式" r:id="rId3" imgW="4826000" imgH="431800" progId="Equation.3">
                  <p:embed/>
                </p:oleObj>
              </mc:Choice>
              <mc:Fallback>
                <p:oleObj name="公式" r:id="rId3" imgW="4826000" imgH="431800" progId="Equation.3">
                  <p:embed/>
                  <p:pic>
                    <p:nvPicPr>
                      <p:cNvPr id="0" name="图片 448525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9488" y="2260600"/>
                        <a:ext cx="4824412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3359" name="Group 111"/>
          <p:cNvGrpSpPr/>
          <p:nvPr/>
        </p:nvGrpSpPr>
        <p:grpSpPr bwMode="auto">
          <a:xfrm>
            <a:off x="1477963" y="2838450"/>
            <a:ext cx="3298825" cy="457200"/>
            <a:chOff x="931" y="1788"/>
            <a:chExt cx="2078" cy="288"/>
          </a:xfrm>
        </p:grpSpPr>
        <p:sp>
          <p:nvSpPr>
            <p:cNvPr id="53281" name="Rectangle 33"/>
            <p:cNvSpPr>
              <a:spLocks noChangeArrowheads="1"/>
            </p:cNvSpPr>
            <p:nvPr/>
          </p:nvSpPr>
          <p:spPr bwMode="auto">
            <a:xfrm>
              <a:off x="931" y="1788"/>
              <a:ext cx="1366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b="1"/>
                <a:t>根据已知条件</a:t>
              </a:r>
              <a:endParaRPr lang="zh-CN" altLang="en-US" b="1"/>
            </a:p>
          </p:txBody>
        </p:sp>
        <p:graphicFrame>
          <p:nvGraphicFramePr>
            <p:cNvPr id="15412" name="Object 35"/>
            <p:cNvGraphicFramePr/>
            <p:nvPr/>
          </p:nvGraphicFramePr>
          <p:xfrm>
            <a:off x="2169" y="1840"/>
            <a:ext cx="840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8527" name="公式" r:id="rId5" imgW="1333500" imgH="342900" progId="Equation.3">
                    <p:embed/>
                  </p:oleObj>
                </mc:Choice>
                <mc:Fallback>
                  <p:oleObj name="公式" r:id="rId5" imgW="1333500" imgH="342900" progId="Equation.3">
                    <p:embed/>
                    <p:pic>
                      <p:nvPicPr>
                        <p:cNvPr id="0" name="图片 448526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69" y="1840"/>
                          <a:ext cx="840" cy="2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3360" name="Group 112"/>
          <p:cNvGrpSpPr/>
          <p:nvPr/>
        </p:nvGrpSpPr>
        <p:grpSpPr bwMode="auto">
          <a:xfrm>
            <a:off x="1477963" y="3449638"/>
            <a:ext cx="3956050" cy="457200"/>
            <a:chOff x="931" y="2173"/>
            <a:chExt cx="2492" cy="288"/>
          </a:xfrm>
        </p:grpSpPr>
        <p:sp>
          <p:nvSpPr>
            <p:cNvPr id="53287" name="Rectangle 39"/>
            <p:cNvSpPr>
              <a:spLocks noChangeArrowheads="1"/>
            </p:cNvSpPr>
            <p:nvPr/>
          </p:nvSpPr>
          <p:spPr bwMode="auto">
            <a:xfrm>
              <a:off x="931" y="2173"/>
              <a:ext cx="2492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b="1"/>
                <a:t>将</a:t>
              </a:r>
              <a:r>
                <a:rPr lang="en-US" altLang="zh-CN" b="1"/>
                <a:t>                     </a:t>
              </a:r>
              <a:r>
                <a:rPr lang="zh-CN" altLang="en-US" b="1"/>
                <a:t>代入上式，</a:t>
              </a:r>
              <a:r>
                <a:rPr lang="en-US" altLang="zh-CN" b="1"/>
                <a:t>  </a:t>
              </a:r>
              <a:endParaRPr lang="en-US" altLang="zh-CN" b="1"/>
            </a:p>
          </p:txBody>
        </p:sp>
        <p:graphicFrame>
          <p:nvGraphicFramePr>
            <p:cNvPr id="15410" name="Object 40"/>
            <p:cNvGraphicFramePr/>
            <p:nvPr/>
          </p:nvGraphicFramePr>
          <p:xfrm>
            <a:off x="1207" y="2229"/>
            <a:ext cx="960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8528" name="公式" r:id="rId7" imgW="1524000" imgH="342900" progId="Equation.3">
                    <p:embed/>
                  </p:oleObj>
                </mc:Choice>
                <mc:Fallback>
                  <p:oleObj name="公式" r:id="rId7" imgW="1524000" imgH="342900" progId="Equation.3">
                    <p:embed/>
                    <p:pic>
                      <p:nvPicPr>
                        <p:cNvPr id="0" name="图片 448527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7" y="2229"/>
                          <a:ext cx="960" cy="2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3291" name="Object 43"/>
          <p:cNvGraphicFramePr/>
          <p:nvPr/>
        </p:nvGraphicFramePr>
        <p:xfrm>
          <a:off x="2759075" y="4132263"/>
          <a:ext cx="1878013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8529" name="公式" r:id="rId9" imgW="1879600" imgH="342900" progId="Equation.3">
                  <p:embed/>
                </p:oleObj>
              </mc:Choice>
              <mc:Fallback>
                <p:oleObj name="公式" r:id="rId9" imgW="1879600" imgH="342900" progId="Equation.3">
                  <p:embed/>
                  <p:pic>
                    <p:nvPicPr>
                      <p:cNvPr id="0" name="图片 448528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9075" y="4132263"/>
                        <a:ext cx="1878013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92" name="Object 44"/>
          <p:cNvGraphicFramePr/>
          <p:nvPr/>
        </p:nvGraphicFramePr>
        <p:xfrm>
          <a:off x="4940300" y="4130675"/>
          <a:ext cx="12065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8530" name="公式" r:id="rId11" imgW="1206500" imgH="342900" progId="Equation.3">
                  <p:embed/>
                </p:oleObj>
              </mc:Choice>
              <mc:Fallback>
                <p:oleObj name="公式" r:id="rId11" imgW="1206500" imgH="342900" progId="Equation.3">
                  <p:embed/>
                  <p:pic>
                    <p:nvPicPr>
                      <p:cNvPr id="0" name="图片 448529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40300" y="4130675"/>
                        <a:ext cx="12065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3306" name="Group 58"/>
          <p:cNvGrpSpPr/>
          <p:nvPr/>
        </p:nvGrpSpPr>
        <p:grpSpPr bwMode="auto">
          <a:xfrm>
            <a:off x="1477963" y="4657725"/>
            <a:ext cx="5192712" cy="457200"/>
            <a:chOff x="926" y="2616"/>
            <a:chExt cx="3271" cy="288"/>
          </a:xfrm>
        </p:grpSpPr>
        <p:graphicFrame>
          <p:nvGraphicFramePr>
            <p:cNvPr id="15407" name="Object 41"/>
            <p:cNvGraphicFramePr/>
            <p:nvPr/>
          </p:nvGraphicFramePr>
          <p:xfrm>
            <a:off x="1422" y="2617"/>
            <a:ext cx="2775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8531" name="公式" r:id="rId13" imgW="4406900" imgH="431800" progId="Equation.3">
                    <p:embed/>
                  </p:oleObj>
                </mc:Choice>
                <mc:Fallback>
                  <p:oleObj name="公式" r:id="rId13" imgW="4406900" imgH="431800" progId="Equation.3">
                    <p:embed/>
                    <p:pic>
                      <p:nvPicPr>
                        <p:cNvPr id="0" name="图片 448530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22" y="2617"/>
                          <a:ext cx="2775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3293" name="Rectangle 45"/>
            <p:cNvSpPr>
              <a:spLocks noChangeArrowheads="1"/>
            </p:cNvSpPr>
            <p:nvPr/>
          </p:nvSpPr>
          <p:spPr bwMode="auto">
            <a:xfrm>
              <a:off x="926" y="2616"/>
              <a:ext cx="837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b="1"/>
                <a:t>即得</a:t>
              </a:r>
              <a:endParaRPr lang="zh-CN" altLang="en-US" b="1"/>
            </a:p>
          </p:txBody>
        </p:sp>
      </p:grpSp>
      <p:graphicFrame>
        <p:nvGraphicFramePr>
          <p:cNvPr id="53290" name="Object 42"/>
          <p:cNvGraphicFramePr/>
          <p:nvPr/>
        </p:nvGraphicFramePr>
        <p:xfrm>
          <a:off x="6562725" y="4657725"/>
          <a:ext cx="7239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8532" name="公式" r:id="rId15" imgW="723900" imgH="431800" progId="Equation.3">
                  <p:embed/>
                </p:oleObj>
              </mc:Choice>
              <mc:Fallback>
                <p:oleObj name="公式" r:id="rId15" imgW="723900" imgH="431800" progId="Equation.3">
                  <p:embed/>
                  <p:pic>
                    <p:nvPicPr>
                      <p:cNvPr id="0" name="图片 448531"/>
                      <p:cNvPicPr>
                        <a:picLocks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62725" y="4657725"/>
                        <a:ext cx="723900" cy="43180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390" name="Picture 81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5980113"/>
            <a:ext cx="219075" cy="838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391" name="Group 82"/>
          <p:cNvGrpSpPr/>
          <p:nvPr/>
        </p:nvGrpSpPr>
        <p:grpSpPr bwMode="auto">
          <a:xfrm>
            <a:off x="536575" y="563563"/>
            <a:ext cx="8223250" cy="1020762"/>
            <a:chOff x="338" y="355"/>
            <a:chExt cx="5180" cy="643"/>
          </a:xfrm>
        </p:grpSpPr>
        <p:sp>
          <p:nvSpPr>
            <p:cNvPr id="53331" name="Rectangle 83"/>
            <p:cNvSpPr>
              <a:spLocks noChangeArrowheads="1"/>
            </p:cNvSpPr>
            <p:nvPr/>
          </p:nvSpPr>
          <p:spPr bwMode="auto">
            <a:xfrm>
              <a:off x="661" y="355"/>
              <a:ext cx="4098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b="1"/>
                <a:t>验证</a:t>
              </a:r>
              <a:r>
                <a:rPr lang="en-US" altLang="zh-CN" b="1"/>
                <a:t>                                 </a:t>
              </a:r>
              <a:r>
                <a:rPr lang="zh-CN" altLang="en-US" b="1"/>
                <a:t>为调和函数，并求以</a:t>
              </a:r>
              <a:r>
                <a:rPr lang="en-US" altLang="zh-CN" b="1"/>
                <a:t>   </a:t>
              </a:r>
              <a:endParaRPr lang="en-US" altLang="zh-CN" b="1"/>
            </a:p>
          </p:txBody>
        </p:sp>
        <p:graphicFrame>
          <p:nvGraphicFramePr>
            <p:cNvPr id="15399" name="Object 84"/>
            <p:cNvGraphicFramePr/>
            <p:nvPr/>
          </p:nvGraphicFramePr>
          <p:xfrm>
            <a:off x="1149" y="360"/>
            <a:ext cx="1528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8533" name="公式" r:id="rId17" imgW="2425700" imgH="406400" progId="Equation.3">
                    <p:embed/>
                  </p:oleObj>
                </mc:Choice>
                <mc:Fallback>
                  <p:oleObj name="公式" r:id="rId17" imgW="2425700" imgH="406400" progId="Equation.3">
                    <p:embed/>
                    <p:pic>
                      <p:nvPicPr>
                        <p:cNvPr id="0" name="图片 448532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49" y="360"/>
                          <a:ext cx="1528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400" name="Object 85"/>
            <p:cNvGraphicFramePr/>
            <p:nvPr/>
          </p:nvGraphicFramePr>
          <p:xfrm>
            <a:off x="4472" y="399"/>
            <a:ext cx="576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8534" name="公式" r:id="rId19" imgW="914400" imgH="342900" progId="Equation.3">
                    <p:embed/>
                  </p:oleObj>
                </mc:Choice>
                <mc:Fallback>
                  <p:oleObj name="公式" r:id="rId19" imgW="914400" imgH="342900" progId="Equation.3">
                    <p:embed/>
                    <p:pic>
                      <p:nvPicPr>
                        <p:cNvPr id="0" name="图片 448533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72" y="399"/>
                          <a:ext cx="576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3334" name="Rectangle 86"/>
            <p:cNvSpPr>
              <a:spLocks noChangeArrowheads="1"/>
            </p:cNvSpPr>
            <p:nvPr/>
          </p:nvSpPr>
          <p:spPr bwMode="auto">
            <a:xfrm>
              <a:off x="338" y="355"/>
              <a:ext cx="442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b="1">
                  <a:solidFill>
                    <a:srgbClr val="0000FF"/>
                  </a:solidFill>
                </a:rPr>
                <a:t>例</a:t>
              </a:r>
              <a:r>
                <a:rPr lang="en-US" altLang="zh-CN" b="1">
                  <a:solidFill>
                    <a:srgbClr val="0000FF"/>
                  </a:solidFill>
                </a:rPr>
                <a:t>  </a:t>
              </a:r>
              <a:endParaRPr lang="en-US" altLang="zh-CN" b="1">
                <a:solidFill>
                  <a:srgbClr val="0000FF"/>
                </a:solidFill>
              </a:endParaRPr>
            </a:p>
          </p:txBody>
        </p:sp>
        <p:graphicFrame>
          <p:nvGraphicFramePr>
            <p:cNvPr id="15402" name="Object 87"/>
            <p:cNvGraphicFramePr/>
            <p:nvPr/>
          </p:nvGraphicFramePr>
          <p:xfrm>
            <a:off x="2096" y="741"/>
            <a:ext cx="480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8535" name="公式" r:id="rId21" imgW="761365" imgH="342900" progId="Equation.3">
                    <p:embed/>
                  </p:oleObj>
                </mc:Choice>
                <mc:Fallback>
                  <p:oleObj name="公式" r:id="rId21" imgW="761365" imgH="342900" progId="Equation.3">
                    <p:embed/>
                    <p:pic>
                      <p:nvPicPr>
                        <p:cNvPr id="0" name="图片 44853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96" y="741"/>
                          <a:ext cx="480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403" name="Object 88"/>
            <p:cNvGraphicFramePr/>
            <p:nvPr/>
          </p:nvGraphicFramePr>
          <p:xfrm>
            <a:off x="3120" y="753"/>
            <a:ext cx="839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8536" name="公式" r:id="rId23" imgW="1333500" imgH="342900" progId="Equation.3">
                    <p:embed/>
                  </p:oleObj>
                </mc:Choice>
                <mc:Fallback>
                  <p:oleObj name="公式" r:id="rId23" imgW="1333500" imgH="342900" progId="Equation.3">
                    <p:embed/>
                    <p:pic>
                      <p:nvPicPr>
                        <p:cNvPr id="0" name="图片 448535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20" y="753"/>
                          <a:ext cx="839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3337" name="Rectangle 89"/>
            <p:cNvSpPr>
              <a:spLocks noChangeArrowheads="1"/>
            </p:cNvSpPr>
            <p:nvPr/>
          </p:nvSpPr>
          <p:spPr bwMode="auto">
            <a:xfrm>
              <a:off x="658" y="702"/>
              <a:ext cx="1842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b="1">
                  <a:solidFill>
                    <a:srgbClr val="000000"/>
                  </a:solidFill>
                </a:rPr>
                <a:t>实部的解析函数</a:t>
              </a:r>
              <a:r>
                <a:rPr lang="en-US" altLang="zh-CN" b="1">
                  <a:solidFill>
                    <a:srgbClr val="000000"/>
                  </a:solidFill>
                </a:rPr>
                <a:t>  </a:t>
              </a:r>
              <a:endParaRPr lang="en-US" altLang="zh-CN" b="1">
                <a:solidFill>
                  <a:srgbClr val="000000"/>
                </a:solidFill>
              </a:endParaRPr>
            </a:p>
          </p:txBody>
        </p:sp>
        <p:sp>
          <p:nvSpPr>
            <p:cNvPr id="53338" name="Rectangle 90"/>
            <p:cNvSpPr>
              <a:spLocks noChangeArrowheads="1"/>
            </p:cNvSpPr>
            <p:nvPr/>
          </p:nvSpPr>
          <p:spPr bwMode="auto">
            <a:xfrm>
              <a:off x="2643" y="710"/>
              <a:ext cx="709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b="1">
                  <a:solidFill>
                    <a:srgbClr val="000000"/>
                  </a:solidFill>
                </a:rPr>
                <a:t>使得</a:t>
              </a:r>
              <a:r>
                <a:rPr lang="en-US" altLang="zh-CN" b="1">
                  <a:solidFill>
                    <a:srgbClr val="000000"/>
                  </a:solidFill>
                </a:rPr>
                <a:t>  </a:t>
              </a:r>
              <a:endParaRPr lang="en-US" altLang="zh-CN" b="1">
                <a:solidFill>
                  <a:srgbClr val="000000"/>
                </a:solidFill>
              </a:endParaRPr>
            </a:p>
          </p:txBody>
        </p:sp>
        <p:sp>
          <p:nvSpPr>
            <p:cNvPr id="53339" name="Rectangle 91"/>
            <p:cNvSpPr>
              <a:spLocks noChangeArrowheads="1"/>
            </p:cNvSpPr>
            <p:nvPr/>
          </p:nvSpPr>
          <p:spPr bwMode="auto">
            <a:xfrm>
              <a:off x="5022" y="355"/>
              <a:ext cx="496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b="1">
                  <a:solidFill>
                    <a:srgbClr val="000000"/>
                  </a:solidFill>
                </a:rPr>
                <a:t>为</a:t>
              </a:r>
              <a:r>
                <a:rPr lang="en-US" altLang="zh-CN" b="1">
                  <a:solidFill>
                    <a:srgbClr val="000000"/>
                  </a:solidFill>
                </a:rPr>
                <a:t>  </a:t>
              </a:r>
              <a:endParaRPr lang="en-US" altLang="zh-CN" b="1">
                <a:solidFill>
                  <a:srgbClr val="000000"/>
                </a:solidFill>
              </a:endParaRPr>
            </a:p>
          </p:txBody>
        </p:sp>
      </p:grpSp>
      <p:graphicFrame>
        <p:nvGraphicFramePr>
          <p:cNvPr id="15392" name="Object 94"/>
          <p:cNvGraphicFramePr/>
          <p:nvPr/>
        </p:nvGraphicFramePr>
        <p:xfrm>
          <a:off x="3754438" y="5761038"/>
          <a:ext cx="2082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8537" name="公式" r:id="rId25" imgW="2082800" imgH="431800" progId="Equation.3">
                  <p:embed/>
                </p:oleObj>
              </mc:Choice>
              <mc:Fallback>
                <p:oleObj name="公式" r:id="rId25" imgW="2082800" imgH="431800" progId="Equation.3">
                  <p:embed/>
                  <p:pic>
                    <p:nvPicPr>
                      <p:cNvPr id="0" name="图片 448536"/>
                      <p:cNvPicPr>
                        <a:picLocks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54438" y="5761038"/>
                        <a:ext cx="20828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345" name="Object 97"/>
          <p:cNvGraphicFramePr/>
          <p:nvPr/>
        </p:nvGraphicFramePr>
        <p:xfrm>
          <a:off x="2816225" y="5845175"/>
          <a:ext cx="8890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8538" name="Equation" r:id="rId27" imgW="888365" imgH="342900" progId="Equation.DSMT4">
                  <p:embed/>
                </p:oleObj>
              </mc:Choice>
              <mc:Fallback>
                <p:oleObj name="Equation" r:id="rId27" imgW="888365" imgH="342900" progId="Equation.DSMT4">
                  <p:embed/>
                  <p:pic>
                    <p:nvPicPr>
                      <p:cNvPr id="0" name="图片 448537"/>
                      <p:cNvPicPr>
                        <a:picLocks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6225" y="5845175"/>
                        <a:ext cx="8890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356" name="Rectangle 108"/>
          <p:cNvSpPr>
            <a:spLocks noChangeArrowheads="1"/>
          </p:cNvSpPr>
          <p:nvPr/>
        </p:nvSpPr>
        <p:spPr bwMode="auto">
          <a:xfrm>
            <a:off x="2752725" y="5715000"/>
            <a:ext cx="3162300" cy="514350"/>
          </a:xfrm>
          <a:prstGeom prst="rect">
            <a:avLst/>
          </a:prstGeom>
          <a:noFill/>
          <a:ln w="3175">
            <a:solidFill>
              <a:srgbClr val="FF0000"/>
            </a:solidFill>
            <a:prstDash val="dash"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53358" name="Rectangle 110"/>
          <p:cNvSpPr>
            <a:spLocks noChangeArrowheads="1"/>
          </p:cNvSpPr>
          <p:nvPr/>
        </p:nvSpPr>
        <p:spPr bwMode="auto">
          <a:xfrm>
            <a:off x="4908550" y="3449638"/>
            <a:ext cx="125095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b="1"/>
              <a:t>可得：</a:t>
            </a:r>
            <a:r>
              <a:rPr lang="en-US" altLang="zh-CN" b="1"/>
              <a:t>  </a:t>
            </a:r>
            <a:endParaRPr lang="en-US" altLang="zh-CN" b="1"/>
          </a:p>
        </p:txBody>
      </p:sp>
      <p:sp>
        <p:nvSpPr>
          <p:cNvPr id="53361" name="Rectangle 113"/>
          <p:cNvSpPr>
            <a:spLocks noChangeArrowheads="1"/>
          </p:cNvSpPr>
          <p:nvPr/>
        </p:nvSpPr>
        <p:spPr bwMode="auto">
          <a:xfrm>
            <a:off x="2714625" y="5676900"/>
            <a:ext cx="325755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53" name="Rectangle 11"/>
          <p:cNvSpPr>
            <a:spLocks noChangeArrowheads="1"/>
          </p:cNvSpPr>
          <p:nvPr/>
        </p:nvSpPr>
        <p:spPr bwMode="auto">
          <a:xfrm>
            <a:off x="528638" y="52388"/>
            <a:ext cx="7372350" cy="365125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0" rIns="0" bIns="0" anchor="ctr">
            <a:spAutoFit/>
          </a:bodyPr>
          <a:lstStyle/>
          <a:p>
            <a:pPr fontAlgn="ctr">
              <a:buClr>
                <a:srgbClr val="FF3300"/>
              </a:buClr>
              <a:buFont typeface="Wingdings" panose="05000000000000000000" charset="0"/>
              <a:buNone/>
              <a:defRPr/>
            </a:pPr>
            <a:r>
              <a:rPr lang="en-US" altLang="zh-CN" b="1" dirty="0">
                <a:solidFill>
                  <a:schemeClr val="folHlink"/>
                </a:solidFill>
                <a:ea typeface="华文新魏" panose="02010800040101010101" charset="-122"/>
                <a:cs typeface="Times New Roman" panose="02020703060505090304" charset="0"/>
              </a:rPr>
              <a:t>§2.2  </a:t>
            </a:r>
            <a:r>
              <a:rPr lang="zh-CN" altLang="en-US" dirty="0">
                <a:solidFill>
                  <a:schemeClr val="folHlink"/>
                </a:solidFill>
                <a:latin typeface="Arial" panose="020B0604020202090204" pitchFamily="34" charset="0"/>
                <a:ea typeface="华文新魏" panose="02010800040101010101" charset="-122"/>
                <a:cs typeface="Times New Roman" panose="02020703060505090304" charset="0"/>
              </a:rPr>
              <a:t>解析函数与调和函数的关系</a:t>
            </a:r>
            <a:r>
              <a:rPr lang="en-US" altLang="zh-CN" dirty="0">
                <a:solidFill>
                  <a:schemeClr val="folHlink"/>
                </a:solidFill>
                <a:latin typeface="Arial" panose="020B0604020202090204" pitchFamily="34" charset="0"/>
                <a:ea typeface="华文新魏" panose="02010800040101010101" charset="-122"/>
                <a:cs typeface="Times New Roman" panose="02020703060505090304" charset="0"/>
              </a:rPr>
              <a:t>     </a:t>
            </a:r>
            <a:endParaRPr lang="en-US" altLang="zh-CN" dirty="0">
              <a:solidFill>
                <a:schemeClr val="folHlink"/>
              </a:solidFill>
              <a:ea typeface="华文新魏" panose="02010800040101010101" charset="-122"/>
              <a:cs typeface="Times New Roman" panose="0202070306050509030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-0.24027 L 0.00052 0.0007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533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037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1000"/>
                                        <p:tgtEl>
                                          <p:spTgt spid="53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1000"/>
                                        <p:tgtEl>
                                          <p:spTgt spid="53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53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53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1000"/>
                                        <p:tgtEl>
                                          <p:spTgt spid="53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53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53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53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53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53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53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60" grpId="0"/>
      <p:bldP spid="53356" grpId="0" animBg="1"/>
      <p:bldP spid="53358" grpId="0"/>
      <p:bldP spid="53361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5" name="Picture 27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200275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86" name="Picture 28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87" name="Picture 29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2450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88" name="Picture 30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89" name="Picture 31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64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90" name="Picture 32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48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91" name="Picture 33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92" name="Picture 34" descr="xsf"/>
          <p:cNvPicPr>
            <a:picLocks noChangeAspect="1" noChangeArrowheads="1"/>
          </p:cNvPicPr>
          <p:nvPr/>
        </p:nvPicPr>
        <p:blipFill>
          <a:blip r:embed="rId1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93" name="Picture 35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94" name="Picture 36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95" name="Picture 37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96" name="Picture 38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97" name="Picture 39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98" name="Picture 40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99" name="Picture 41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00" name="Picture 42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01" name="Picture 43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49561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02" name="Picture 44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49545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03" name="Picture 45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4953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04" name="Picture 46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4298" name="Group 26"/>
          <p:cNvGrpSpPr/>
          <p:nvPr/>
        </p:nvGrpSpPr>
        <p:grpSpPr bwMode="auto">
          <a:xfrm>
            <a:off x="1489075" y="4487863"/>
            <a:ext cx="4011613" cy="457200"/>
            <a:chOff x="938" y="2827"/>
            <a:chExt cx="2527" cy="288"/>
          </a:xfrm>
        </p:grpSpPr>
        <p:sp>
          <p:nvSpPr>
            <p:cNvPr id="54274" name="Rectangle 2"/>
            <p:cNvSpPr>
              <a:spLocks noChangeArrowheads="1"/>
            </p:cNvSpPr>
            <p:nvPr/>
          </p:nvSpPr>
          <p:spPr bwMode="auto">
            <a:xfrm>
              <a:off x="938" y="2827"/>
              <a:ext cx="2527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b="1"/>
                <a:t>故</a:t>
              </a:r>
              <a:r>
                <a:rPr lang="en-US" altLang="zh-CN" b="1"/>
                <a:t>              </a:t>
              </a:r>
              <a:r>
                <a:rPr lang="zh-CN" altLang="en-US" b="1"/>
                <a:t>是</a:t>
              </a:r>
              <a:r>
                <a:rPr lang="zh-CN" altLang="en-US" b="1" u="sng">
                  <a:solidFill>
                    <a:schemeClr val="hlink"/>
                  </a:solidFill>
                  <a:ea typeface="楷体" panose="02010609060101010101" charset="-122"/>
                  <a:cs typeface="楷体" panose="02010609060101010101" charset="-122"/>
                </a:rPr>
                <a:t>调和函数</a:t>
              </a:r>
              <a:r>
                <a:rPr lang="zh-CN" altLang="en-US" b="1"/>
                <a:t>。</a:t>
              </a:r>
              <a:endParaRPr lang="zh-CN" altLang="en-US" b="1"/>
            </a:p>
          </p:txBody>
        </p:sp>
        <p:graphicFrame>
          <p:nvGraphicFramePr>
            <p:cNvPr id="16432" name="Object 14"/>
            <p:cNvGraphicFramePr/>
            <p:nvPr/>
          </p:nvGraphicFramePr>
          <p:xfrm>
            <a:off x="1240" y="2869"/>
            <a:ext cx="576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9546" name="公式" r:id="rId3" imgW="914400" imgH="342900" progId="Equation.3">
                    <p:embed/>
                  </p:oleObj>
                </mc:Choice>
                <mc:Fallback>
                  <p:oleObj name="公式" r:id="rId3" imgW="914400" imgH="342900" progId="Equation.3">
                    <p:embed/>
                    <p:pic>
                      <p:nvPicPr>
                        <p:cNvPr id="0" name="图片 449545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0" y="2869"/>
                          <a:ext cx="576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4288" name="Object 16"/>
          <p:cNvGraphicFramePr/>
          <p:nvPr/>
        </p:nvGraphicFramePr>
        <p:xfrm>
          <a:off x="2012950" y="3370263"/>
          <a:ext cx="24638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9547" name="公式" r:id="rId5" imgW="2463800" imgH="863600" progId="Equation.3">
                  <p:embed/>
                </p:oleObj>
              </mc:Choice>
              <mc:Fallback>
                <p:oleObj name="公式" r:id="rId5" imgW="2463800" imgH="863600" progId="Equation.3">
                  <p:embed/>
                  <p:pic>
                    <p:nvPicPr>
                      <p:cNvPr id="0" name="图片 449546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2950" y="3370263"/>
                        <a:ext cx="2463800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4297" name="Group 25"/>
          <p:cNvGrpSpPr/>
          <p:nvPr/>
        </p:nvGrpSpPr>
        <p:grpSpPr bwMode="auto">
          <a:xfrm>
            <a:off x="1479550" y="2317750"/>
            <a:ext cx="3289300" cy="868363"/>
            <a:chOff x="932" y="1460"/>
            <a:chExt cx="2072" cy="547"/>
          </a:xfrm>
        </p:grpSpPr>
        <p:graphicFrame>
          <p:nvGraphicFramePr>
            <p:cNvPr id="16428" name="Object 8"/>
            <p:cNvGraphicFramePr/>
            <p:nvPr/>
          </p:nvGraphicFramePr>
          <p:xfrm>
            <a:off x="1271" y="1460"/>
            <a:ext cx="696" cy="5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9548" name="公式" r:id="rId7" imgW="1104900" imgH="800100" progId="Equation.3">
                    <p:embed/>
                  </p:oleObj>
                </mc:Choice>
                <mc:Fallback>
                  <p:oleObj name="公式" r:id="rId7" imgW="1104900" imgH="800100" progId="Equation.3">
                    <p:embed/>
                    <p:pic>
                      <p:nvPicPr>
                        <p:cNvPr id="0" name="图片 449547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71" y="1460"/>
                          <a:ext cx="696" cy="5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29" name="Object 17"/>
            <p:cNvGraphicFramePr/>
            <p:nvPr/>
          </p:nvGraphicFramePr>
          <p:xfrm>
            <a:off x="2172" y="1463"/>
            <a:ext cx="832" cy="5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9549" name="公式" r:id="rId9" imgW="1320165" imgH="862965" progId="Equation.3">
                    <p:embed/>
                  </p:oleObj>
                </mc:Choice>
                <mc:Fallback>
                  <p:oleObj name="公式" r:id="rId9" imgW="1320165" imgH="862965" progId="Equation.3">
                    <p:embed/>
                    <p:pic>
                      <p:nvPicPr>
                        <p:cNvPr id="0" name="图片 449548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72" y="1463"/>
                          <a:ext cx="832" cy="5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4290" name="Rectangle 18"/>
            <p:cNvSpPr>
              <a:spLocks noChangeArrowheads="1"/>
            </p:cNvSpPr>
            <p:nvPr/>
          </p:nvSpPr>
          <p:spPr bwMode="auto">
            <a:xfrm>
              <a:off x="932" y="1566"/>
              <a:ext cx="544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b="1"/>
                <a:t>由</a:t>
              </a:r>
              <a:endParaRPr lang="zh-CN" altLang="en-US" b="1"/>
            </a:p>
          </p:txBody>
        </p:sp>
      </p:grpSp>
      <p:grpSp>
        <p:nvGrpSpPr>
          <p:cNvPr id="54296" name="Group 24"/>
          <p:cNvGrpSpPr/>
          <p:nvPr/>
        </p:nvGrpSpPr>
        <p:grpSpPr bwMode="auto">
          <a:xfrm>
            <a:off x="544513" y="1695450"/>
            <a:ext cx="4881562" cy="466725"/>
            <a:chOff x="343" y="1068"/>
            <a:chExt cx="3075" cy="294"/>
          </a:xfrm>
        </p:grpSpPr>
        <p:sp>
          <p:nvSpPr>
            <p:cNvPr id="54279" name="Rectangle 7"/>
            <p:cNvSpPr>
              <a:spLocks noChangeArrowheads="1"/>
            </p:cNvSpPr>
            <p:nvPr/>
          </p:nvSpPr>
          <p:spPr bwMode="auto">
            <a:xfrm>
              <a:off x="343" y="1068"/>
              <a:ext cx="490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b="1">
                  <a:solidFill>
                    <a:srgbClr val="0000FF"/>
                  </a:solidFill>
                </a:rPr>
                <a:t>解</a:t>
              </a:r>
              <a:endParaRPr lang="zh-CN" altLang="en-US" b="1">
                <a:solidFill>
                  <a:srgbClr val="0000FF"/>
                </a:solidFill>
              </a:endParaRPr>
            </a:p>
          </p:txBody>
        </p:sp>
        <p:sp>
          <p:nvSpPr>
            <p:cNvPr id="54287" name="Rectangle 15"/>
            <p:cNvSpPr>
              <a:spLocks noChangeArrowheads="1"/>
            </p:cNvSpPr>
            <p:nvPr/>
          </p:nvSpPr>
          <p:spPr bwMode="auto">
            <a:xfrm>
              <a:off x="660" y="1074"/>
              <a:ext cx="2758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b="1"/>
                <a:t>(1) </a:t>
              </a:r>
              <a:r>
                <a:rPr lang="zh-CN" altLang="en-US" b="1" u="sng">
                  <a:solidFill>
                    <a:srgbClr val="009900"/>
                  </a:solidFill>
                  <a:ea typeface="楷体" panose="02010609060101010101" charset="-122"/>
                  <a:cs typeface="楷体" panose="02010609060101010101" charset="-122"/>
                </a:rPr>
                <a:t>验证</a:t>
              </a:r>
              <a:r>
                <a:rPr lang="en-US" altLang="zh-CN" b="1" u="sng">
                  <a:solidFill>
                    <a:srgbClr val="009900"/>
                  </a:solidFill>
                  <a:ea typeface="楷体" panose="02010609060101010101" charset="-122"/>
                  <a:cs typeface="楷体" panose="02010609060101010101" charset="-122"/>
                </a:rPr>
                <a:t>             </a:t>
              </a:r>
              <a:r>
                <a:rPr lang="zh-CN" altLang="en-US" b="1" u="sng">
                  <a:solidFill>
                    <a:srgbClr val="009900"/>
                  </a:solidFill>
                  <a:ea typeface="楷体" panose="02010609060101010101" charset="-122"/>
                  <a:cs typeface="楷体" panose="02010609060101010101" charset="-122"/>
                </a:rPr>
                <a:t>为调和函数</a:t>
              </a:r>
              <a:r>
                <a:rPr lang="zh-CN" altLang="en-US" b="1">
                  <a:solidFill>
                    <a:srgbClr val="009900"/>
                  </a:solidFill>
                  <a:ea typeface="楷体" panose="02010609060101010101" charset="-122"/>
                  <a:cs typeface="楷体" panose="02010609060101010101" charset="-122"/>
                </a:rPr>
                <a:t>。</a:t>
              </a:r>
              <a:endParaRPr lang="zh-CN" altLang="en-US" b="1">
                <a:solidFill>
                  <a:srgbClr val="009900"/>
                </a:solidFill>
                <a:ea typeface="楷体" panose="02010609060101010101" charset="-122"/>
                <a:cs typeface="楷体" panose="02010609060101010101" charset="-122"/>
              </a:endParaRPr>
            </a:p>
          </p:txBody>
        </p:sp>
        <p:graphicFrame>
          <p:nvGraphicFramePr>
            <p:cNvPr id="16427" name="Object 19"/>
            <p:cNvGraphicFramePr/>
            <p:nvPr/>
          </p:nvGraphicFramePr>
          <p:xfrm>
            <a:off x="1417" y="1112"/>
            <a:ext cx="576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9550" name="公式" r:id="rId11" imgW="914400" imgH="342900" progId="Equation.3">
                    <p:embed/>
                  </p:oleObj>
                </mc:Choice>
                <mc:Fallback>
                  <p:oleObj name="公式" r:id="rId11" imgW="914400" imgH="342900" progId="Equation.3">
                    <p:embed/>
                    <p:pic>
                      <p:nvPicPr>
                        <p:cNvPr id="0" name="图片 449549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17" y="1112"/>
                          <a:ext cx="576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4333" name="Group 61"/>
          <p:cNvGrpSpPr/>
          <p:nvPr/>
        </p:nvGrpSpPr>
        <p:grpSpPr bwMode="auto">
          <a:xfrm>
            <a:off x="434975" y="496888"/>
            <a:ext cx="8647113" cy="1058862"/>
            <a:chOff x="274" y="313"/>
            <a:chExt cx="5447" cy="667"/>
          </a:xfrm>
        </p:grpSpPr>
        <p:sp>
          <p:nvSpPr>
            <p:cNvPr id="54275" name="Rectangle 3"/>
            <p:cNvSpPr>
              <a:spLocks noChangeArrowheads="1"/>
            </p:cNvSpPr>
            <p:nvPr/>
          </p:nvSpPr>
          <p:spPr bwMode="auto">
            <a:xfrm>
              <a:off x="661" y="351"/>
              <a:ext cx="3989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b="1"/>
                <a:t>验证</a:t>
              </a:r>
              <a:r>
                <a:rPr lang="en-US" altLang="zh-CN" b="1"/>
                <a:t>                             </a:t>
              </a:r>
              <a:r>
                <a:rPr lang="zh-CN" altLang="en-US" b="1"/>
                <a:t>为调和函数，并求以</a:t>
              </a:r>
              <a:endParaRPr lang="zh-CN" altLang="en-US" b="1"/>
            </a:p>
          </p:txBody>
        </p:sp>
        <p:graphicFrame>
          <p:nvGraphicFramePr>
            <p:cNvPr id="16416" name="Object 5"/>
            <p:cNvGraphicFramePr/>
            <p:nvPr/>
          </p:nvGraphicFramePr>
          <p:xfrm>
            <a:off x="4286" y="399"/>
            <a:ext cx="576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9551" name="公式" r:id="rId13" imgW="914400" imgH="342900" progId="Equation.3">
                    <p:embed/>
                  </p:oleObj>
                </mc:Choice>
                <mc:Fallback>
                  <p:oleObj name="公式" r:id="rId13" imgW="914400" imgH="342900" progId="Equation.3">
                    <p:embed/>
                    <p:pic>
                      <p:nvPicPr>
                        <p:cNvPr id="0" name="图片 449550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86" y="399"/>
                          <a:ext cx="576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4278" name="Rectangle 6"/>
            <p:cNvSpPr>
              <a:spLocks noChangeArrowheads="1"/>
            </p:cNvSpPr>
            <p:nvPr/>
          </p:nvSpPr>
          <p:spPr bwMode="auto">
            <a:xfrm>
              <a:off x="338" y="335"/>
              <a:ext cx="442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b="1">
                  <a:solidFill>
                    <a:srgbClr val="0000FF"/>
                  </a:solidFill>
                </a:rPr>
                <a:t>例</a:t>
              </a:r>
              <a:endParaRPr lang="zh-CN" altLang="en-US" b="1">
                <a:solidFill>
                  <a:srgbClr val="0000FF"/>
                </a:solidFill>
              </a:endParaRPr>
            </a:p>
          </p:txBody>
        </p:sp>
        <p:graphicFrame>
          <p:nvGraphicFramePr>
            <p:cNvPr id="16418" name="Object 9"/>
            <p:cNvGraphicFramePr/>
            <p:nvPr/>
          </p:nvGraphicFramePr>
          <p:xfrm>
            <a:off x="1712" y="753"/>
            <a:ext cx="480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9552" name="公式" r:id="rId14" imgW="761365" imgH="342900" progId="Equation.3">
                    <p:embed/>
                  </p:oleObj>
                </mc:Choice>
                <mc:Fallback>
                  <p:oleObj name="公式" r:id="rId14" imgW="761365" imgH="342900" progId="Equation.3">
                    <p:embed/>
                    <p:pic>
                      <p:nvPicPr>
                        <p:cNvPr id="0" name="图片 449551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12" y="753"/>
                          <a:ext cx="480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4283" name="Rectangle 11"/>
            <p:cNvSpPr>
              <a:spLocks noChangeArrowheads="1"/>
            </p:cNvSpPr>
            <p:nvPr/>
          </p:nvSpPr>
          <p:spPr bwMode="auto">
            <a:xfrm>
              <a:off x="658" y="684"/>
              <a:ext cx="1263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b="1">
                  <a:solidFill>
                    <a:srgbClr val="000000"/>
                  </a:solidFill>
                </a:rPr>
                <a:t>的解析函数</a:t>
              </a:r>
              <a:endParaRPr lang="zh-CN" altLang="en-US" b="1">
                <a:solidFill>
                  <a:srgbClr val="000000"/>
                </a:solidFill>
              </a:endParaRPr>
            </a:p>
          </p:txBody>
        </p:sp>
        <p:sp>
          <p:nvSpPr>
            <p:cNvPr id="54284" name="Rectangle 12"/>
            <p:cNvSpPr>
              <a:spLocks noChangeArrowheads="1"/>
            </p:cNvSpPr>
            <p:nvPr/>
          </p:nvSpPr>
          <p:spPr bwMode="auto">
            <a:xfrm>
              <a:off x="2259" y="692"/>
              <a:ext cx="768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b="1">
                  <a:solidFill>
                    <a:srgbClr val="000000"/>
                  </a:solidFill>
                </a:rPr>
                <a:t>使得</a:t>
              </a:r>
              <a:endParaRPr lang="zh-CN" altLang="en-US" b="1">
                <a:solidFill>
                  <a:srgbClr val="000000"/>
                </a:solidFill>
              </a:endParaRPr>
            </a:p>
          </p:txBody>
        </p:sp>
        <p:sp>
          <p:nvSpPr>
            <p:cNvPr id="54285" name="Rectangle 13"/>
            <p:cNvSpPr>
              <a:spLocks noChangeArrowheads="1"/>
            </p:cNvSpPr>
            <p:nvPr/>
          </p:nvSpPr>
          <p:spPr bwMode="auto">
            <a:xfrm>
              <a:off x="4842" y="336"/>
              <a:ext cx="879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b="1">
                  <a:solidFill>
                    <a:srgbClr val="000000"/>
                  </a:solidFill>
                </a:rPr>
                <a:t>为实部</a:t>
              </a:r>
              <a:endParaRPr lang="zh-CN" altLang="en-US" b="1">
                <a:solidFill>
                  <a:srgbClr val="000000"/>
                </a:solidFill>
              </a:endParaRPr>
            </a:p>
          </p:txBody>
        </p:sp>
        <p:sp>
          <p:nvSpPr>
            <p:cNvPr id="54292" name="Rectangle 20"/>
            <p:cNvSpPr>
              <a:spLocks noChangeArrowheads="1"/>
            </p:cNvSpPr>
            <p:nvPr/>
          </p:nvSpPr>
          <p:spPr bwMode="auto">
            <a:xfrm>
              <a:off x="274" y="313"/>
              <a:ext cx="377" cy="154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1000" b="1">
                  <a:solidFill>
                    <a:srgbClr val="FF3300"/>
                  </a:solidFill>
                  <a:cs typeface="Times New Roman" panose="02020703060505090304" charset="0"/>
                </a:rPr>
                <a:t>▲</a:t>
              </a:r>
              <a:endParaRPr lang="en-US" altLang="zh-CN" sz="1000" b="1">
                <a:solidFill>
                  <a:srgbClr val="FF3300"/>
                </a:solidFill>
                <a:cs typeface="Times New Roman" panose="02020703060505090304" charset="0"/>
              </a:endParaRPr>
            </a:p>
          </p:txBody>
        </p:sp>
        <p:graphicFrame>
          <p:nvGraphicFramePr>
            <p:cNvPr id="16423" name="Object 21"/>
            <p:cNvGraphicFramePr/>
            <p:nvPr/>
          </p:nvGraphicFramePr>
          <p:xfrm>
            <a:off x="1147" y="349"/>
            <a:ext cx="1304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9553" name="公式" r:id="rId16" imgW="2070100" imgH="431800" progId="Equation.3">
                    <p:embed/>
                  </p:oleObj>
                </mc:Choice>
                <mc:Fallback>
                  <p:oleObj name="公式" r:id="rId16" imgW="2070100" imgH="431800" progId="Equation.3">
                    <p:embed/>
                    <p:pic>
                      <p:nvPicPr>
                        <p:cNvPr id="0" name="图片 449552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47" y="349"/>
                          <a:ext cx="1304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24" name="Object 22"/>
            <p:cNvGraphicFramePr/>
            <p:nvPr/>
          </p:nvGraphicFramePr>
          <p:xfrm>
            <a:off x="2736" y="757"/>
            <a:ext cx="1081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9554" name="Equation" r:id="rId18" imgW="1714500" imgH="342900" progId="Equation.DSMT4">
                    <p:embed/>
                  </p:oleObj>
                </mc:Choice>
                <mc:Fallback>
                  <p:oleObj name="Equation" r:id="rId18" imgW="1714500" imgH="342900" progId="Equation.DSMT4">
                    <p:embed/>
                    <p:pic>
                      <p:nvPicPr>
                        <p:cNvPr id="0" name="图片 449553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36" y="757"/>
                          <a:ext cx="1081" cy="2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16410" name="Picture 51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5980113"/>
            <a:ext cx="219075" cy="838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4328" name="Group 56"/>
          <p:cNvGrpSpPr/>
          <p:nvPr/>
        </p:nvGrpSpPr>
        <p:grpSpPr bwMode="auto">
          <a:xfrm>
            <a:off x="6284915" y="1177928"/>
            <a:ext cx="1182688" cy="338138"/>
            <a:chOff x="3605" y="1156"/>
            <a:chExt cx="745" cy="213"/>
          </a:xfrm>
        </p:grpSpPr>
        <p:sp>
          <p:nvSpPr>
            <p:cNvPr id="54329" name="Rectangle 57"/>
            <p:cNvSpPr>
              <a:spLocks noChangeArrowheads="1"/>
            </p:cNvSpPr>
            <p:nvPr/>
          </p:nvSpPr>
          <p:spPr bwMode="auto">
            <a:xfrm>
              <a:off x="3626" y="1173"/>
              <a:ext cx="683" cy="181"/>
            </a:xfrm>
            <a:prstGeom prst="rect">
              <a:avLst/>
            </a:prstGeom>
            <a:solidFill>
              <a:srgbClr val="FFE1E1"/>
            </a:solidFill>
            <a:ln w="3175">
              <a:solidFill>
                <a:srgbClr val="69FFFF"/>
              </a:solidFill>
              <a:miter lim="800000"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4330" name="Rectangle 58"/>
            <p:cNvSpPr>
              <a:spLocks noChangeArrowheads="1"/>
            </p:cNvSpPr>
            <p:nvPr/>
          </p:nvSpPr>
          <p:spPr bwMode="auto">
            <a:xfrm>
              <a:off x="3605" y="1156"/>
              <a:ext cx="745" cy="213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zh-CN" sz="1600" b="1" dirty="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 </a:t>
              </a:r>
              <a:r>
                <a:rPr lang="en-US" altLang="zh-CN" sz="1400" b="1" dirty="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P</a:t>
              </a:r>
              <a:r>
                <a:rPr lang="en-US" altLang="zh-CN" sz="500" b="1" dirty="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</a:t>
              </a:r>
              <a:r>
                <a:rPr lang="en-US" altLang="zh-CN" sz="1400" b="1" dirty="0" smtClean="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33</a:t>
              </a:r>
              <a:r>
                <a:rPr lang="en-US" altLang="zh-CN" sz="1600" b="1" dirty="0" smtClean="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</a:t>
              </a:r>
              <a:r>
                <a:rPr lang="zh-CN" altLang="en-US" sz="1600" b="1" dirty="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例</a:t>
              </a:r>
              <a:r>
                <a:rPr lang="en-US" altLang="zh-CN" sz="1200" b="1" dirty="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</a:t>
              </a:r>
              <a:r>
                <a:rPr lang="en-US" altLang="zh-CN" sz="1600" b="1" dirty="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2.8  </a:t>
              </a:r>
              <a:endParaRPr lang="en-US" altLang="zh-CN" sz="1600" b="1" dirty="0">
                <a:solidFill>
                  <a:srgbClr val="916399"/>
                </a:solidFill>
                <a:ea typeface="楷体" panose="02010609060101010101" charset="-122"/>
                <a:cs typeface="楷体" panose="02010609060101010101" charset="-122"/>
              </a:endParaRPr>
            </a:p>
          </p:txBody>
        </p:sp>
      </p:grpSp>
      <p:sp>
        <p:nvSpPr>
          <p:cNvPr id="49" name="Rectangle 11"/>
          <p:cNvSpPr>
            <a:spLocks noChangeArrowheads="1"/>
          </p:cNvSpPr>
          <p:nvPr/>
        </p:nvSpPr>
        <p:spPr bwMode="auto">
          <a:xfrm>
            <a:off x="528638" y="52388"/>
            <a:ext cx="7372350" cy="365125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0" rIns="0" bIns="0" anchor="ctr">
            <a:spAutoFit/>
          </a:bodyPr>
          <a:lstStyle/>
          <a:p>
            <a:pPr fontAlgn="ctr">
              <a:buClr>
                <a:srgbClr val="FF3300"/>
              </a:buClr>
              <a:buFont typeface="Wingdings" panose="05000000000000000000" charset="0"/>
              <a:buNone/>
              <a:defRPr/>
            </a:pPr>
            <a:r>
              <a:rPr lang="en-US" altLang="zh-CN" b="1" dirty="0">
                <a:solidFill>
                  <a:schemeClr val="folHlink"/>
                </a:solidFill>
                <a:ea typeface="华文新魏" panose="02010800040101010101" charset="-122"/>
                <a:cs typeface="Times New Roman" panose="02020703060505090304" charset="0"/>
              </a:rPr>
              <a:t>§2.2  </a:t>
            </a:r>
            <a:r>
              <a:rPr lang="zh-CN" altLang="en-US" dirty="0">
                <a:solidFill>
                  <a:schemeClr val="folHlink"/>
                </a:solidFill>
                <a:latin typeface="Arial" panose="020B0604020202090204" pitchFamily="34" charset="0"/>
                <a:ea typeface="华文新魏" panose="02010800040101010101" charset="-122"/>
                <a:cs typeface="Times New Roman" panose="02020703060505090304" charset="0"/>
              </a:rPr>
              <a:t>解析函数与调和函数的关系</a:t>
            </a:r>
            <a:r>
              <a:rPr lang="en-US" altLang="zh-CN" dirty="0">
                <a:solidFill>
                  <a:schemeClr val="folHlink"/>
                </a:solidFill>
                <a:latin typeface="Arial" panose="020B0604020202090204" pitchFamily="34" charset="0"/>
                <a:ea typeface="华文新魏" panose="02010800040101010101" charset="-122"/>
                <a:cs typeface="Times New Roman" panose="02020703060505090304" charset="0"/>
              </a:rPr>
              <a:t>     </a:t>
            </a:r>
            <a:endParaRPr lang="en-US" altLang="zh-CN" dirty="0">
              <a:solidFill>
                <a:schemeClr val="folHlink"/>
              </a:solidFill>
              <a:ea typeface="华文新魏" panose="02010800040101010101" charset="-122"/>
              <a:cs typeface="Times New Roman" panose="0202070306050509030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4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54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54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54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54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54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09" name="Picture 52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200275" y="26336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10" name="Picture 53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26320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11" name="Picture 54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2450" y="26336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12" name="Picture 55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26320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13" name="Picture 56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26225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14" name="Picture 57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26209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15" name="Picture 58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16" name="Picture 59" descr="xsf"/>
          <p:cNvPicPr>
            <a:picLocks noChangeAspect="1" noChangeArrowheads="1"/>
          </p:cNvPicPr>
          <p:nvPr/>
        </p:nvPicPr>
        <p:blipFill>
          <a:blip r:embed="rId1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17" name="Picture 60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18" name="Picture 61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19" name="Picture 62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20" name="Picture 63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21" name="Picture 64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44227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22" name="Picture 65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44211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23" name="Picture 66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44227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24" name="Picture 67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44211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25" name="Picture 68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44323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26" name="Picture 69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443071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27" name="Picture 70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4953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28" name="Picture 71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5346" name="Group 50"/>
          <p:cNvGrpSpPr/>
          <p:nvPr/>
        </p:nvGrpSpPr>
        <p:grpSpPr bwMode="auto">
          <a:xfrm>
            <a:off x="1477963" y="4017963"/>
            <a:ext cx="4591050" cy="787400"/>
            <a:chOff x="931" y="2915"/>
            <a:chExt cx="2892" cy="496"/>
          </a:xfrm>
        </p:grpSpPr>
        <p:sp>
          <p:nvSpPr>
            <p:cNvPr id="55309" name="Rectangle 13"/>
            <p:cNvSpPr>
              <a:spLocks noChangeArrowheads="1"/>
            </p:cNvSpPr>
            <p:nvPr/>
          </p:nvSpPr>
          <p:spPr bwMode="auto">
            <a:xfrm>
              <a:off x="931" y="3000"/>
              <a:ext cx="482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b="1"/>
                <a:t>由</a:t>
              </a:r>
              <a:r>
                <a:rPr lang="en-US" altLang="zh-CN" b="1"/>
                <a:t> </a:t>
              </a:r>
              <a:endParaRPr lang="en-US" altLang="zh-CN" b="1"/>
            </a:p>
          </p:txBody>
        </p:sp>
        <p:graphicFrame>
          <p:nvGraphicFramePr>
            <p:cNvPr id="17460" name="Object 14"/>
            <p:cNvGraphicFramePr/>
            <p:nvPr/>
          </p:nvGraphicFramePr>
          <p:xfrm>
            <a:off x="1239" y="2915"/>
            <a:ext cx="2584" cy="4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0573" name="公式" r:id="rId3" imgW="4102100" imgH="787400" progId="Equation.3">
                    <p:embed/>
                  </p:oleObj>
                </mc:Choice>
                <mc:Fallback>
                  <p:oleObj name="公式" r:id="rId3" imgW="4102100" imgH="787400" progId="Equation.3">
                    <p:embed/>
                    <p:pic>
                      <p:nvPicPr>
                        <p:cNvPr id="0" name="图片 450572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39" y="2915"/>
                          <a:ext cx="2584" cy="4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5311" name="Object 15"/>
          <p:cNvGraphicFramePr/>
          <p:nvPr/>
        </p:nvGraphicFramePr>
        <p:xfrm>
          <a:off x="2355850" y="5029200"/>
          <a:ext cx="1970088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574" name="公式" r:id="rId5" imgW="1968500" imgH="355600" progId="Equation.3">
                  <p:embed/>
                </p:oleObj>
              </mc:Choice>
              <mc:Fallback>
                <p:oleObj name="公式" r:id="rId5" imgW="1968500" imgH="355600" progId="Equation.3">
                  <p:embed/>
                  <p:pic>
                    <p:nvPicPr>
                      <p:cNvPr id="0" name="图片 450573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5850" y="5029200"/>
                        <a:ext cx="1970088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12" name="Object 16"/>
          <p:cNvGraphicFramePr/>
          <p:nvPr/>
        </p:nvGraphicFramePr>
        <p:xfrm>
          <a:off x="4841875" y="4818063"/>
          <a:ext cx="2601913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575" name="公式" r:id="rId7" imgW="2743200" imgH="711200" progId="Equation.3">
                  <p:embed/>
                </p:oleObj>
              </mc:Choice>
              <mc:Fallback>
                <p:oleObj name="公式" r:id="rId7" imgW="2743200" imgH="711200" progId="Equation.3">
                  <p:embed/>
                  <p:pic>
                    <p:nvPicPr>
                      <p:cNvPr id="0" name="图片 450574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41875" y="4818063"/>
                        <a:ext cx="2601913" cy="708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13" name="Object 17"/>
          <p:cNvGraphicFramePr/>
          <p:nvPr/>
        </p:nvGraphicFramePr>
        <p:xfrm>
          <a:off x="2355850" y="5678488"/>
          <a:ext cx="4329113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576" name="公式" r:id="rId9" imgW="4330700" imgH="711200" progId="Equation.3">
                  <p:embed/>
                </p:oleObj>
              </mc:Choice>
              <mc:Fallback>
                <p:oleObj name="公式" r:id="rId9" imgW="4330700" imgH="711200" progId="Equation.3">
                  <p:embed/>
                  <p:pic>
                    <p:nvPicPr>
                      <p:cNvPr id="0" name="图片 450575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5850" y="5678488"/>
                        <a:ext cx="4329113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5345" name="Group 49"/>
          <p:cNvGrpSpPr/>
          <p:nvPr/>
        </p:nvGrpSpPr>
        <p:grpSpPr bwMode="auto">
          <a:xfrm>
            <a:off x="1479550" y="2325688"/>
            <a:ext cx="2771775" cy="787400"/>
            <a:chOff x="932" y="1813"/>
            <a:chExt cx="1746" cy="496"/>
          </a:xfrm>
        </p:grpSpPr>
        <p:graphicFrame>
          <p:nvGraphicFramePr>
            <p:cNvPr id="17457" name="Object 18"/>
            <p:cNvGraphicFramePr/>
            <p:nvPr/>
          </p:nvGraphicFramePr>
          <p:xfrm>
            <a:off x="1254" y="1813"/>
            <a:ext cx="1424" cy="4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0577" name="公式" r:id="rId11" imgW="2260600" imgH="787400" progId="Equation.3">
                    <p:embed/>
                  </p:oleObj>
                </mc:Choice>
                <mc:Fallback>
                  <p:oleObj name="公式" r:id="rId11" imgW="2260600" imgH="787400" progId="Equation.3">
                    <p:embed/>
                    <p:pic>
                      <p:nvPicPr>
                        <p:cNvPr id="0" name="图片 450576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54" y="1813"/>
                          <a:ext cx="1424" cy="4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5317" name="Rectangle 21"/>
            <p:cNvSpPr>
              <a:spLocks noChangeArrowheads="1"/>
            </p:cNvSpPr>
            <p:nvPr/>
          </p:nvSpPr>
          <p:spPr bwMode="auto">
            <a:xfrm>
              <a:off x="932" y="1884"/>
              <a:ext cx="570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b="1"/>
                <a:t>由</a:t>
              </a:r>
              <a:endParaRPr lang="zh-CN" altLang="en-US" b="1"/>
            </a:p>
          </p:txBody>
        </p:sp>
      </p:grpSp>
      <p:sp>
        <p:nvSpPr>
          <p:cNvPr id="55302" name="Rectangle 6"/>
          <p:cNvSpPr>
            <a:spLocks noChangeArrowheads="1"/>
          </p:cNvSpPr>
          <p:nvPr/>
        </p:nvSpPr>
        <p:spPr bwMode="auto">
          <a:xfrm>
            <a:off x="544513" y="1695450"/>
            <a:ext cx="71437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b="1">
                <a:solidFill>
                  <a:srgbClr val="0000FF"/>
                </a:solidFill>
              </a:rPr>
              <a:t>解</a:t>
            </a:r>
            <a:endParaRPr lang="zh-CN" altLang="en-US" b="1">
              <a:solidFill>
                <a:srgbClr val="0000FF"/>
              </a:solidFill>
            </a:endParaRPr>
          </a:p>
        </p:txBody>
      </p:sp>
      <p:pic>
        <p:nvPicPr>
          <p:cNvPr id="17435" name="Picture 72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5980113"/>
            <a:ext cx="219075" cy="838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436" name="Group 73"/>
          <p:cNvGrpSpPr/>
          <p:nvPr/>
        </p:nvGrpSpPr>
        <p:grpSpPr bwMode="auto">
          <a:xfrm>
            <a:off x="434975" y="496888"/>
            <a:ext cx="8647113" cy="1058862"/>
            <a:chOff x="274" y="313"/>
            <a:chExt cx="5447" cy="667"/>
          </a:xfrm>
        </p:grpSpPr>
        <p:sp>
          <p:nvSpPr>
            <p:cNvPr id="55370" name="Rectangle 74"/>
            <p:cNvSpPr>
              <a:spLocks noChangeArrowheads="1"/>
            </p:cNvSpPr>
            <p:nvPr/>
          </p:nvSpPr>
          <p:spPr bwMode="auto">
            <a:xfrm>
              <a:off x="661" y="351"/>
              <a:ext cx="3989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b="1"/>
                <a:t>验证</a:t>
              </a:r>
              <a:r>
                <a:rPr lang="en-US" altLang="zh-CN" b="1"/>
                <a:t>                             </a:t>
              </a:r>
              <a:r>
                <a:rPr lang="zh-CN" altLang="en-US" b="1"/>
                <a:t>为调和函数，并求以</a:t>
              </a:r>
              <a:endParaRPr lang="zh-CN" altLang="en-US" b="1"/>
            </a:p>
          </p:txBody>
        </p:sp>
        <p:graphicFrame>
          <p:nvGraphicFramePr>
            <p:cNvPr id="17448" name="Object 75"/>
            <p:cNvGraphicFramePr/>
            <p:nvPr/>
          </p:nvGraphicFramePr>
          <p:xfrm>
            <a:off x="4286" y="399"/>
            <a:ext cx="576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0578" name="公式" r:id="rId13" imgW="914400" imgH="342900" progId="Equation.3">
                    <p:embed/>
                  </p:oleObj>
                </mc:Choice>
                <mc:Fallback>
                  <p:oleObj name="公式" r:id="rId13" imgW="914400" imgH="342900" progId="Equation.3">
                    <p:embed/>
                    <p:pic>
                      <p:nvPicPr>
                        <p:cNvPr id="0" name="图片 450577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86" y="399"/>
                          <a:ext cx="576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5372" name="Rectangle 76"/>
            <p:cNvSpPr>
              <a:spLocks noChangeArrowheads="1"/>
            </p:cNvSpPr>
            <p:nvPr/>
          </p:nvSpPr>
          <p:spPr bwMode="auto">
            <a:xfrm>
              <a:off x="338" y="335"/>
              <a:ext cx="442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b="1">
                  <a:solidFill>
                    <a:srgbClr val="0000FF"/>
                  </a:solidFill>
                </a:rPr>
                <a:t>例</a:t>
              </a:r>
              <a:endParaRPr lang="zh-CN" altLang="en-US" b="1">
                <a:solidFill>
                  <a:srgbClr val="0000FF"/>
                </a:solidFill>
              </a:endParaRPr>
            </a:p>
          </p:txBody>
        </p:sp>
        <p:graphicFrame>
          <p:nvGraphicFramePr>
            <p:cNvPr id="17450" name="Object 77"/>
            <p:cNvGraphicFramePr/>
            <p:nvPr/>
          </p:nvGraphicFramePr>
          <p:xfrm>
            <a:off x="1712" y="753"/>
            <a:ext cx="480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0579" name="公式" r:id="rId15" imgW="761365" imgH="342900" progId="Equation.3">
                    <p:embed/>
                  </p:oleObj>
                </mc:Choice>
                <mc:Fallback>
                  <p:oleObj name="公式" r:id="rId15" imgW="761365" imgH="342900" progId="Equation.3">
                    <p:embed/>
                    <p:pic>
                      <p:nvPicPr>
                        <p:cNvPr id="0" name="图片 450578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12" y="753"/>
                          <a:ext cx="480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5374" name="Rectangle 78"/>
            <p:cNvSpPr>
              <a:spLocks noChangeArrowheads="1"/>
            </p:cNvSpPr>
            <p:nvPr/>
          </p:nvSpPr>
          <p:spPr bwMode="auto">
            <a:xfrm>
              <a:off x="658" y="684"/>
              <a:ext cx="1263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b="1">
                  <a:solidFill>
                    <a:srgbClr val="000000"/>
                  </a:solidFill>
                </a:rPr>
                <a:t>的解析函数</a:t>
              </a:r>
              <a:endParaRPr lang="zh-CN" altLang="en-US" b="1">
                <a:solidFill>
                  <a:srgbClr val="000000"/>
                </a:solidFill>
              </a:endParaRPr>
            </a:p>
          </p:txBody>
        </p:sp>
        <p:sp>
          <p:nvSpPr>
            <p:cNvPr id="55375" name="Rectangle 79"/>
            <p:cNvSpPr>
              <a:spLocks noChangeArrowheads="1"/>
            </p:cNvSpPr>
            <p:nvPr/>
          </p:nvSpPr>
          <p:spPr bwMode="auto">
            <a:xfrm>
              <a:off x="2259" y="692"/>
              <a:ext cx="768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b="1">
                  <a:solidFill>
                    <a:srgbClr val="000000"/>
                  </a:solidFill>
                </a:rPr>
                <a:t>使得</a:t>
              </a:r>
              <a:endParaRPr lang="zh-CN" altLang="en-US" b="1">
                <a:solidFill>
                  <a:srgbClr val="000000"/>
                </a:solidFill>
              </a:endParaRPr>
            </a:p>
          </p:txBody>
        </p:sp>
        <p:sp>
          <p:nvSpPr>
            <p:cNvPr id="55376" name="Rectangle 80"/>
            <p:cNvSpPr>
              <a:spLocks noChangeArrowheads="1"/>
            </p:cNvSpPr>
            <p:nvPr/>
          </p:nvSpPr>
          <p:spPr bwMode="auto">
            <a:xfrm>
              <a:off x="4842" y="336"/>
              <a:ext cx="879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b="1">
                  <a:solidFill>
                    <a:srgbClr val="000000"/>
                  </a:solidFill>
                </a:rPr>
                <a:t>为实部</a:t>
              </a:r>
              <a:endParaRPr lang="zh-CN" altLang="en-US" b="1">
                <a:solidFill>
                  <a:srgbClr val="000000"/>
                </a:solidFill>
              </a:endParaRPr>
            </a:p>
          </p:txBody>
        </p:sp>
        <p:sp>
          <p:nvSpPr>
            <p:cNvPr id="55377" name="Rectangle 81"/>
            <p:cNvSpPr>
              <a:spLocks noChangeArrowheads="1"/>
            </p:cNvSpPr>
            <p:nvPr/>
          </p:nvSpPr>
          <p:spPr bwMode="auto">
            <a:xfrm>
              <a:off x="274" y="313"/>
              <a:ext cx="377" cy="154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1000" b="1">
                  <a:solidFill>
                    <a:srgbClr val="FF3300"/>
                  </a:solidFill>
                  <a:cs typeface="Times New Roman" panose="02020703060505090304" charset="0"/>
                </a:rPr>
                <a:t>▲</a:t>
              </a:r>
              <a:endParaRPr lang="en-US" altLang="zh-CN" sz="1000" b="1">
                <a:solidFill>
                  <a:srgbClr val="FF3300"/>
                </a:solidFill>
                <a:cs typeface="Times New Roman" panose="02020703060505090304" charset="0"/>
              </a:endParaRPr>
            </a:p>
          </p:txBody>
        </p:sp>
        <p:graphicFrame>
          <p:nvGraphicFramePr>
            <p:cNvPr id="17455" name="Object 82"/>
            <p:cNvGraphicFramePr/>
            <p:nvPr/>
          </p:nvGraphicFramePr>
          <p:xfrm>
            <a:off x="1147" y="349"/>
            <a:ext cx="1304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0580" name="公式" r:id="rId17" imgW="2070100" imgH="431800" progId="Equation.3">
                    <p:embed/>
                  </p:oleObj>
                </mc:Choice>
                <mc:Fallback>
                  <p:oleObj name="公式" r:id="rId17" imgW="2070100" imgH="431800" progId="Equation.3">
                    <p:embed/>
                    <p:pic>
                      <p:nvPicPr>
                        <p:cNvPr id="0" name="图片 450579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47" y="349"/>
                          <a:ext cx="1304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56" name="Object 83"/>
            <p:cNvGraphicFramePr/>
            <p:nvPr/>
          </p:nvGraphicFramePr>
          <p:xfrm>
            <a:off x="2736" y="757"/>
            <a:ext cx="1081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0581" name="公式" r:id="rId19" imgW="1714500" imgH="342900" progId="Equation.3">
                    <p:embed/>
                  </p:oleObj>
                </mc:Choice>
                <mc:Fallback>
                  <p:oleObj name="公式" r:id="rId19" imgW="1714500" imgH="342900" progId="Equation.3">
                    <p:embed/>
                    <p:pic>
                      <p:nvPicPr>
                        <p:cNvPr id="0" name="图片 450580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36" y="757"/>
                          <a:ext cx="1081" cy="2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5380" name="Group 84"/>
          <p:cNvGrpSpPr/>
          <p:nvPr/>
        </p:nvGrpSpPr>
        <p:grpSpPr bwMode="auto">
          <a:xfrm>
            <a:off x="1047750" y="1704975"/>
            <a:ext cx="2921000" cy="457200"/>
            <a:chOff x="660" y="1074"/>
            <a:chExt cx="1840" cy="288"/>
          </a:xfrm>
        </p:grpSpPr>
        <p:sp>
          <p:nvSpPr>
            <p:cNvPr id="55381" name="Rectangle 85"/>
            <p:cNvSpPr>
              <a:spLocks noChangeArrowheads="1"/>
            </p:cNvSpPr>
            <p:nvPr/>
          </p:nvSpPr>
          <p:spPr bwMode="auto">
            <a:xfrm>
              <a:off x="660" y="1074"/>
              <a:ext cx="1840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b="1"/>
                <a:t>(2) </a:t>
              </a:r>
              <a:r>
                <a:rPr lang="zh-CN" altLang="en-US" b="1" u="sng">
                  <a:solidFill>
                    <a:srgbClr val="009900"/>
                  </a:solidFill>
                  <a:ea typeface="楷体" panose="02010609060101010101" charset="-122"/>
                  <a:cs typeface="楷体" panose="02010609060101010101" charset="-122"/>
                </a:rPr>
                <a:t>求虚部</a:t>
              </a:r>
              <a:r>
                <a:rPr lang="en-US" altLang="zh-CN" b="1" u="sng">
                  <a:solidFill>
                    <a:srgbClr val="009900"/>
                  </a:solidFill>
                </a:rPr>
                <a:t>            </a:t>
              </a:r>
              <a:r>
                <a:rPr lang="en-US" altLang="zh-CN" sz="800" b="1" u="sng">
                  <a:solidFill>
                    <a:srgbClr val="009900"/>
                  </a:solidFill>
                </a:rPr>
                <a:t> </a:t>
              </a:r>
              <a:r>
                <a:rPr lang="zh-CN" altLang="en-US" b="1" u="sng">
                  <a:solidFill>
                    <a:srgbClr val="FFFFFF"/>
                  </a:solidFill>
                </a:rPr>
                <a:t>。</a:t>
              </a:r>
              <a:r>
                <a:rPr lang="en-US" altLang="zh-CN" b="1"/>
                <a:t> </a:t>
              </a:r>
              <a:endParaRPr lang="en-US" altLang="zh-CN" b="1"/>
            </a:p>
          </p:txBody>
        </p:sp>
        <p:graphicFrame>
          <p:nvGraphicFramePr>
            <p:cNvPr id="17446" name="Object 86"/>
            <p:cNvGraphicFramePr/>
            <p:nvPr/>
          </p:nvGraphicFramePr>
          <p:xfrm>
            <a:off x="1609" y="1112"/>
            <a:ext cx="624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0582" name="公式" r:id="rId21" imgW="989965" imgH="342900" progId="Equation.3">
                    <p:embed/>
                  </p:oleObj>
                </mc:Choice>
                <mc:Fallback>
                  <p:oleObj name="公式" r:id="rId21" imgW="989965" imgH="342900" progId="Equation.3">
                    <p:embed/>
                    <p:pic>
                      <p:nvPicPr>
                        <p:cNvPr id="0" name="图片 450581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09" y="1112"/>
                          <a:ext cx="624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5383" name="Group 87"/>
          <p:cNvGrpSpPr/>
          <p:nvPr/>
        </p:nvGrpSpPr>
        <p:grpSpPr bwMode="auto">
          <a:xfrm>
            <a:off x="3695700" y="1685925"/>
            <a:ext cx="3355975" cy="485775"/>
            <a:chOff x="930" y="1410"/>
            <a:chExt cx="2114" cy="306"/>
          </a:xfrm>
        </p:grpSpPr>
        <p:sp>
          <p:nvSpPr>
            <p:cNvPr id="55384" name="Rectangle 88"/>
            <p:cNvSpPr>
              <a:spLocks noChangeArrowheads="1"/>
            </p:cNvSpPr>
            <p:nvPr/>
          </p:nvSpPr>
          <p:spPr bwMode="auto">
            <a:xfrm>
              <a:off x="930" y="1410"/>
              <a:ext cx="1180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b="1">
                  <a:solidFill>
                    <a:srgbClr val="CC0000"/>
                  </a:solidFill>
                  <a:ea typeface="楷体" panose="02010609060101010101" charset="-122"/>
                  <a:cs typeface="楷体" panose="02010609060101010101" charset="-122"/>
                </a:rPr>
                <a:t>方法一</a:t>
              </a:r>
              <a:r>
                <a:rPr lang="zh-CN" altLang="en-US" b="1">
                  <a:solidFill>
                    <a:srgbClr val="CC0000"/>
                  </a:solidFill>
                </a:rPr>
                <a:t>：</a:t>
              </a:r>
              <a:endParaRPr lang="zh-CN" altLang="en-US" b="1">
                <a:solidFill>
                  <a:srgbClr val="CC0000"/>
                </a:solidFill>
              </a:endParaRPr>
            </a:p>
          </p:txBody>
        </p:sp>
        <p:sp>
          <p:nvSpPr>
            <p:cNvPr id="55385" name="Rectangle 89"/>
            <p:cNvSpPr>
              <a:spLocks noChangeArrowheads="1"/>
            </p:cNvSpPr>
            <p:nvPr/>
          </p:nvSpPr>
          <p:spPr bwMode="auto">
            <a:xfrm>
              <a:off x="1656" y="1428"/>
              <a:ext cx="1388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buSzPct val="90000"/>
                <a:defRPr/>
              </a:pPr>
              <a:r>
                <a:rPr lang="en-US" altLang="zh-CN" b="1">
                  <a:solidFill>
                    <a:schemeClr val="hlink"/>
                  </a:solidFill>
                  <a:ea typeface="楷体_GB2312" charset="0"/>
                  <a:cs typeface="楷体_GB2312" charset="0"/>
                </a:rPr>
                <a:t> </a:t>
              </a:r>
              <a:r>
                <a:rPr lang="zh-CN" altLang="en-US" b="1" u="sng">
                  <a:solidFill>
                    <a:schemeClr val="hlink"/>
                  </a:solidFill>
                  <a:ea typeface="楷体" panose="02010609060101010101" charset="-122"/>
                  <a:cs typeface="楷体" panose="02010609060101010101" charset="-122"/>
                </a:rPr>
                <a:t>偏积分法</a:t>
              </a:r>
              <a:endParaRPr lang="zh-CN" altLang="en-US" b="1" u="sng">
                <a:solidFill>
                  <a:schemeClr val="hlink"/>
                </a:solidFill>
                <a:ea typeface="楷体" panose="02010609060101010101" charset="-122"/>
                <a:cs typeface="楷体" panose="02010609060101010101" charset="-122"/>
              </a:endParaRPr>
            </a:p>
          </p:txBody>
        </p:sp>
      </p:grpSp>
      <p:grpSp>
        <p:nvGrpSpPr>
          <p:cNvPr id="55389" name="Group 93"/>
          <p:cNvGrpSpPr/>
          <p:nvPr/>
        </p:nvGrpSpPr>
        <p:grpSpPr bwMode="auto">
          <a:xfrm>
            <a:off x="2355850" y="3170238"/>
            <a:ext cx="5176838" cy="711200"/>
            <a:chOff x="1484" y="1997"/>
            <a:chExt cx="3261" cy="448"/>
          </a:xfrm>
        </p:grpSpPr>
        <p:graphicFrame>
          <p:nvGraphicFramePr>
            <p:cNvPr id="17441" name="Object 19"/>
            <p:cNvGraphicFramePr/>
            <p:nvPr/>
          </p:nvGraphicFramePr>
          <p:xfrm>
            <a:off x="1484" y="1997"/>
            <a:ext cx="3256" cy="4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0583" name="公式" r:id="rId23" imgW="5168900" imgH="711200" progId="Equation.3">
                    <p:embed/>
                  </p:oleObj>
                </mc:Choice>
                <mc:Fallback>
                  <p:oleObj name="公式" r:id="rId23" imgW="5168900" imgH="711200" progId="Equation.3">
                    <p:embed/>
                    <p:pic>
                      <p:nvPicPr>
                        <p:cNvPr id="0" name="图片 450582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84" y="1997"/>
                          <a:ext cx="3256" cy="4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42" name="Object 92"/>
            <p:cNvGraphicFramePr/>
            <p:nvPr/>
          </p:nvGraphicFramePr>
          <p:xfrm>
            <a:off x="4089" y="2132"/>
            <a:ext cx="656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0584" name="Equation" r:id="rId25" imgW="1040765" imgH="342900" progId="Equation.DSMT4">
                    <p:embed/>
                  </p:oleObj>
                </mc:Choice>
                <mc:Fallback>
                  <p:oleObj name="Equation" r:id="rId25" imgW="1040765" imgH="342900" progId="Equation.DSMT4">
                    <p:embed/>
                    <p:pic>
                      <p:nvPicPr>
                        <p:cNvPr id="0" name="图片 450583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89" y="2132"/>
                          <a:ext cx="656" cy="216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3" name="Rectangle 11"/>
          <p:cNvSpPr>
            <a:spLocks noChangeArrowheads="1"/>
          </p:cNvSpPr>
          <p:nvPr/>
        </p:nvSpPr>
        <p:spPr bwMode="auto">
          <a:xfrm>
            <a:off x="528638" y="52388"/>
            <a:ext cx="7372350" cy="365125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0" rIns="0" bIns="0" anchor="ctr">
            <a:spAutoFit/>
          </a:bodyPr>
          <a:lstStyle/>
          <a:p>
            <a:pPr fontAlgn="ctr">
              <a:buClr>
                <a:srgbClr val="FF3300"/>
              </a:buClr>
              <a:buFont typeface="Wingdings" panose="05000000000000000000" charset="0"/>
              <a:buNone/>
              <a:defRPr/>
            </a:pPr>
            <a:r>
              <a:rPr lang="en-US" altLang="zh-CN" b="1" dirty="0">
                <a:solidFill>
                  <a:schemeClr val="folHlink"/>
                </a:solidFill>
                <a:ea typeface="华文新魏" panose="02010800040101010101" charset="-122"/>
                <a:cs typeface="Times New Roman" panose="02020703060505090304" charset="0"/>
              </a:rPr>
              <a:t>§2.2  </a:t>
            </a:r>
            <a:r>
              <a:rPr lang="zh-CN" altLang="en-US" dirty="0">
                <a:solidFill>
                  <a:schemeClr val="folHlink"/>
                </a:solidFill>
                <a:latin typeface="Arial" panose="020B0604020202090204" pitchFamily="34" charset="0"/>
                <a:ea typeface="华文新魏" panose="02010800040101010101" charset="-122"/>
                <a:cs typeface="Times New Roman" panose="02020703060505090304" charset="0"/>
              </a:rPr>
              <a:t>解析函数与调和函数的关系</a:t>
            </a:r>
            <a:r>
              <a:rPr lang="en-US" altLang="zh-CN" dirty="0">
                <a:solidFill>
                  <a:schemeClr val="folHlink"/>
                </a:solidFill>
                <a:latin typeface="Arial" panose="020B0604020202090204" pitchFamily="34" charset="0"/>
                <a:ea typeface="华文新魏" panose="02010800040101010101" charset="-122"/>
                <a:cs typeface="Times New Roman" panose="02020703060505090304" charset="0"/>
              </a:rPr>
              <a:t>     </a:t>
            </a:r>
            <a:endParaRPr lang="en-US" altLang="zh-CN" dirty="0">
              <a:solidFill>
                <a:schemeClr val="folHlink"/>
              </a:solidFill>
              <a:ea typeface="华文新魏" panose="02010800040101010101" charset="-122"/>
              <a:cs typeface="Times New Roman" panose="0202070306050509030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5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5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55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55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55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55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55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55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3" name="Picture 62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200275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34" name="Picture 63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35" name="Picture 64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2450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36" name="Picture 65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37" name="Picture 66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64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38" name="Picture 67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48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39" name="Picture 68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40" name="Picture 69" descr="xsf"/>
          <p:cNvPicPr>
            <a:picLocks noChangeAspect="1" noChangeArrowheads="1"/>
          </p:cNvPicPr>
          <p:nvPr/>
        </p:nvPicPr>
        <p:blipFill>
          <a:blip r:embed="rId1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41" name="Picture 70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42" name="Picture 71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43" name="Picture 72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44" name="Picture 73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45" name="Picture 74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208213" y="49561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46" name="Picture 75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206625" y="49545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47" name="Picture 76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48" name="Picture 77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49" name="Picture 78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49561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50" name="Picture 79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49545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51" name="Picture 80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4953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52" name="Picture 81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6380" name="Group 60"/>
          <p:cNvGrpSpPr/>
          <p:nvPr/>
        </p:nvGrpSpPr>
        <p:grpSpPr bwMode="auto">
          <a:xfrm>
            <a:off x="1479550" y="2322513"/>
            <a:ext cx="5468938" cy="790575"/>
            <a:chOff x="932" y="1763"/>
            <a:chExt cx="3445" cy="498"/>
          </a:xfrm>
        </p:grpSpPr>
        <p:graphicFrame>
          <p:nvGraphicFramePr>
            <p:cNvPr id="18495" name="Object 13"/>
            <p:cNvGraphicFramePr/>
            <p:nvPr/>
          </p:nvGraphicFramePr>
          <p:xfrm>
            <a:off x="2809" y="1763"/>
            <a:ext cx="1568" cy="4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1599" name="公式" r:id="rId3" imgW="2489200" imgH="787400" progId="Equation.3">
                    <p:embed/>
                  </p:oleObj>
                </mc:Choice>
                <mc:Fallback>
                  <p:oleObj name="公式" r:id="rId3" imgW="2489200" imgH="787400" progId="Equation.3">
                    <p:embed/>
                    <p:pic>
                      <p:nvPicPr>
                        <p:cNvPr id="0" name="图片 451598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09" y="1763"/>
                          <a:ext cx="1568" cy="4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96" name="Object 15"/>
            <p:cNvGraphicFramePr/>
            <p:nvPr/>
          </p:nvGraphicFramePr>
          <p:xfrm>
            <a:off x="1242" y="1765"/>
            <a:ext cx="1424" cy="4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1600" name="公式" r:id="rId5" imgW="2260600" imgH="787400" progId="Equation.3">
                    <p:embed/>
                  </p:oleObj>
                </mc:Choice>
                <mc:Fallback>
                  <p:oleObj name="公式" r:id="rId5" imgW="2260600" imgH="787400" progId="Equation.3">
                    <p:embed/>
                    <p:pic>
                      <p:nvPicPr>
                        <p:cNvPr id="0" name="图片 451599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2" y="1765"/>
                          <a:ext cx="1424" cy="4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6336" name="Rectangle 16"/>
            <p:cNvSpPr>
              <a:spLocks noChangeArrowheads="1"/>
            </p:cNvSpPr>
            <p:nvPr/>
          </p:nvSpPr>
          <p:spPr bwMode="auto">
            <a:xfrm>
              <a:off x="932" y="1842"/>
              <a:ext cx="544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b="1"/>
                <a:t>由</a:t>
              </a:r>
              <a:endParaRPr lang="zh-CN" altLang="en-US" b="1"/>
            </a:p>
          </p:txBody>
        </p:sp>
      </p:grpSp>
      <p:graphicFrame>
        <p:nvGraphicFramePr>
          <p:cNvPr id="56340" name="Object 20"/>
          <p:cNvGraphicFramePr/>
          <p:nvPr/>
        </p:nvGraphicFramePr>
        <p:xfrm>
          <a:off x="2355850" y="3978275"/>
          <a:ext cx="57658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601" name="公式" r:id="rId7" imgW="5765800" imgH="660400" progId="Equation.3">
                  <p:embed/>
                </p:oleObj>
              </mc:Choice>
              <mc:Fallback>
                <p:oleObj name="公式" r:id="rId7" imgW="5765800" imgH="660400" progId="Equation.3">
                  <p:embed/>
                  <p:pic>
                    <p:nvPicPr>
                      <p:cNvPr id="0" name="图片 451600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5850" y="3978275"/>
                        <a:ext cx="5765800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63" name="Object 43"/>
          <p:cNvGraphicFramePr/>
          <p:nvPr/>
        </p:nvGraphicFramePr>
        <p:xfrm>
          <a:off x="3738563" y="5678488"/>
          <a:ext cx="2957512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602" name="公式" r:id="rId9" imgW="2959100" imgH="711200" progId="Equation.3">
                  <p:embed/>
                </p:oleObj>
              </mc:Choice>
              <mc:Fallback>
                <p:oleObj name="公式" r:id="rId9" imgW="2959100" imgH="711200" progId="Equation.3">
                  <p:embed/>
                  <p:pic>
                    <p:nvPicPr>
                      <p:cNvPr id="0" name="图片 451601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8563" y="5678488"/>
                        <a:ext cx="2957512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8456" name="Picture 82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5980113"/>
            <a:ext cx="219075" cy="838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457" name="Group 83"/>
          <p:cNvGrpSpPr/>
          <p:nvPr/>
        </p:nvGrpSpPr>
        <p:grpSpPr bwMode="auto">
          <a:xfrm>
            <a:off x="434975" y="496888"/>
            <a:ext cx="8647113" cy="1058862"/>
            <a:chOff x="274" y="313"/>
            <a:chExt cx="5447" cy="667"/>
          </a:xfrm>
        </p:grpSpPr>
        <p:sp>
          <p:nvSpPr>
            <p:cNvPr id="56404" name="Rectangle 84"/>
            <p:cNvSpPr>
              <a:spLocks noChangeArrowheads="1"/>
            </p:cNvSpPr>
            <p:nvPr/>
          </p:nvSpPr>
          <p:spPr bwMode="auto">
            <a:xfrm>
              <a:off x="661" y="351"/>
              <a:ext cx="3989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b="1"/>
                <a:t>验证</a:t>
              </a:r>
              <a:r>
                <a:rPr lang="en-US" altLang="zh-CN" b="1"/>
                <a:t>                             </a:t>
              </a:r>
              <a:r>
                <a:rPr lang="zh-CN" altLang="en-US" b="1"/>
                <a:t>为调和函数，并求以</a:t>
              </a:r>
              <a:endParaRPr lang="zh-CN" altLang="en-US" b="1"/>
            </a:p>
          </p:txBody>
        </p:sp>
        <p:graphicFrame>
          <p:nvGraphicFramePr>
            <p:cNvPr id="18486" name="Object 85"/>
            <p:cNvGraphicFramePr/>
            <p:nvPr/>
          </p:nvGraphicFramePr>
          <p:xfrm>
            <a:off x="4286" y="399"/>
            <a:ext cx="576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1603" name="公式" r:id="rId11" imgW="914400" imgH="342900" progId="Equation.3">
                    <p:embed/>
                  </p:oleObj>
                </mc:Choice>
                <mc:Fallback>
                  <p:oleObj name="公式" r:id="rId11" imgW="914400" imgH="342900" progId="Equation.3">
                    <p:embed/>
                    <p:pic>
                      <p:nvPicPr>
                        <p:cNvPr id="0" name="图片 451602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86" y="399"/>
                          <a:ext cx="576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6406" name="Rectangle 86"/>
            <p:cNvSpPr>
              <a:spLocks noChangeArrowheads="1"/>
            </p:cNvSpPr>
            <p:nvPr/>
          </p:nvSpPr>
          <p:spPr bwMode="auto">
            <a:xfrm>
              <a:off x="338" y="335"/>
              <a:ext cx="442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b="1">
                  <a:solidFill>
                    <a:srgbClr val="0000FF"/>
                  </a:solidFill>
                </a:rPr>
                <a:t>例</a:t>
              </a:r>
              <a:endParaRPr lang="zh-CN" altLang="en-US" b="1">
                <a:solidFill>
                  <a:srgbClr val="0000FF"/>
                </a:solidFill>
              </a:endParaRPr>
            </a:p>
          </p:txBody>
        </p:sp>
        <p:graphicFrame>
          <p:nvGraphicFramePr>
            <p:cNvPr id="18488" name="Object 87"/>
            <p:cNvGraphicFramePr/>
            <p:nvPr/>
          </p:nvGraphicFramePr>
          <p:xfrm>
            <a:off x="1712" y="753"/>
            <a:ext cx="480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1604" name="公式" r:id="rId13" imgW="761365" imgH="342900" progId="Equation.3">
                    <p:embed/>
                  </p:oleObj>
                </mc:Choice>
                <mc:Fallback>
                  <p:oleObj name="公式" r:id="rId13" imgW="761365" imgH="342900" progId="Equation.3">
                    <p:embed/>
                    <p:pic>
                      <p:nvPicPr>
                        <p:cNvPr id="0" name="图片 451603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12" y="753"/>
                          <a:ext cx="480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6408" name="Rectangle 88"/>
            <p:cNvSpPr>
              <a:spLocks noChangeArrowheads="1"/>
            </p:cNvSpPr>
            <p:nvPr/>
          </p:nvSpPr>
          <p:spPr bwMode="auto">
            <a:xfrm>
              <a:off x="658" y="684"/>
              <a:ext cx="1263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b="1">
                  <a:solidFill>
                    <a:srgbClr val="000000"/>
                  </a:solidFill>
                </a:rPr>
                <a:t>的解析函数</a:t>
              </a:r>
              <a:endParaRPr lang="zh-CN" altLang="en-US" b="1">
                <a:solidFill>
                  <a:srgbClr val="000000"/>
                </a:solidFill>
              </a:endParaRPr>
            </a:p>
          </p:txBody>
        </p:sp>
        <p:sp>
          <p:nvSpPr>
            <p:cNvPr id="56409" name="Rectangle 89"/>
            <p:cNvSpPr>
              <a:spLocks noChangeArrowheads="1"/>
            </p:cNvSpPr>
            <p:nvPr/>
          </p:nvSpPr>
          <p:spPr bwMode="auto">
            <a:xfrm>
              <a:off x="2259" y="692"/>
              <a:ext cx="768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b="1">
                  <a:solidFill>
                    <a:srgbClr val="000000"/>
                  </a:solidFill>
                </a:rPr>
                <a:t>使得</a:t>
              </a:r>
              <a:endParaRPr lang="zh-CN" altLang="en-US" b="1">
                <a:solidFill>
                  <a:srgbClr val="000000"/>
                </a:solidFill>
              </a:endParaRPr>
            </a:p>
          </p:txBody>
        </p:sp>
        <p:sp>
          <p:nvSpPr>
            <p:cNvPr id="56410" name="Rectangle 90"/>
            <p:cNvSpPr>
              <a:spLocks noChangeArrowheads="1"/>
            </p:cNvSpPr>
            <p:nvPr/>
          </p:nvSpPr>
          <p:spPr bwMode="auto">
            <a:xfrm>
              <a:off x="4842" y="336"/>
              <a:ext cx="879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b="1">
                  <a:solidFill>
                    <a:srgbClr val="000000"/>
                  </a:solidFill>
                </a:rPr>
                <a:t>为实部</a:t>
              </a:r>
              <a:endParaRPr lang="zh-CN" altLang="en-US" b="1">
                <a:solidFill>
                  <a:srgbClr val="000000"/>
                </a:solidFill>
              </a:endParaRPr>
            </a:p>
          </p:txBody>
        </p:sp>
        <p:sp>
          <p:nvSpPr>
            <p:cNvPr id="56411" name="Rectangle 91"/>
            <p:cNvSpPr>
              <a:spLocks noChangeArrowheads="1"/>
            </p:cNvSpPr>
            <p:nvPr/>
          </p:nvSpPr>
          <p:spPr bwMode="auto">
            <a:xfrm>
              <a:off x="274" y="313"/>
              <a:ext cx="377" cy="154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1000" b="1">
                  <a:solidFill>
                    <a:srgbClr val="FF3300"/>
                  </a:solidFill>
                  <a:cs typeface="Times New Roman" panose="02020703060505090304" charset="0"/>
                </a:rPr>
                <a:t>▲</a:t>
              </a:r>
              <a:endParaRPr lang="en-US" altLang="zh-CN" sz="1000" b="1">
                <a:solidFill>
                  <a:srgbClr val="FF3300"/>
                </a:solidFill>
                <a:cs typeface="Times New Roman" panose="02020703060505090304" charset="0"/>
              </a:endParaRPr>
            </a:p>
          </p:txBody>
        </p:sp>
        <p:graphicFrame>
          <p:nvGraphicFramePr>
            <p:cNvPr id="18493" name="Object 92"/>
            <p:cNvGraphicFramePr/>
            <p:nvPr/>
          </p:nvGraphicFramePr>
          <p:xfrm>
            <a:off x="1147" y="349"/>
            <a:ext cx="1304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1605" name="公式" r:id="rId15" imgW="2070100" imgH="431800" progId="Equation.3">
                    <p:embed/>
                  </p:oleObj>
                </mc:Choice>
                <mc:Fallback>
                  <p:oleObj name="公式" r:id="rId15" imgW="2070100" imgH="431800" progId="Equation.3">
                    <p:embed/>
                    <p:pic>
                      <p:nvPicPr>
                        <p:cNvPr id="0" name="图片 45160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47" y="349"/>
                          <a:ext cx="1304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94" name="Object 93"/>
            <p:cNvGraphicFramePr/>
            <p:nvPr/>
          </p:nvGraphicFramePr>
          <p:xfrm>
            <a:off x="2736" y="757"/>
            <a:ext cx="1081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1606" name="公式" r:id="rId17" imgW="1714500" imgH="342900" progId="Equation.3">
                    <p:embed/>
                  </p:oleObj>
                </mc:Choice>
                <mc:Fallback>
                  <p:oleObj name="公式" r:id="rId17" imgW="1714500" imgH="342900" progId="Equation.3">
                    <p:embed/>
                    <p:pic>
                      <p:nvPicPr>
                        <p:cNvPr id="0" name="图片 451605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36" y="757"/>
                          <a:ext cx="1081" cy="2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6414" name="Rectangle 94"/>
          <p:cNvSpPr>
            <a:spLocks noChangeArrowheads="1"/>
          </p:cNvSpPr>
          <p:nvPr/>
        </p:nvSpPr>
        <p:spPr bwMode="auto">
          <a:xfrm>
            <a:off x="544513" y="1695450"/>
            <a:ext cx="71437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b="1">
                <a:solidFill>
                  <a:srgbClr val="0000FF"/>
                </a:solidFill>
              </a:rPr>
              <a:t>解</a:t>
            </a:r>
            <a:endParaRPr lang="zh-CN" altLang="en-US" b="1">
              <a:solidFill>
                <a:srgbClr val="0000FF"/>
              </a:solidFill>
            </a:endParaRPr>
          </a:p>
        </p:txBody>
      </p:sp>
      <p:grpSp>
        <p:nvGrpSpPr>
          <p:cNvPr id="18459" name="Group 95"/>
          <p:cNvGrpSpPr/>
          <p:nvPr/>
        </p:nvGrpSpPr>
        <p:grpSpPr bwMode="auto">
          <a:xfrm>
            <a:off x="1047750" y="1704975"/>
            <a:ext cx="2921000" cy="457200"/>
            <a:chOff x="660" y="1074"/>
            <a:chExt cx="1840" cy="288"/>
          </a:xfrm>
        </p:grpSpPr>
        <p:sp>
          <p:nvSpPr>
            <p:cNvPr id="56416" name="Rectangle 96"/>
            <p:cNvSpPr>
              <a:spLocks noChangeArrowheads="1"/>
            </p:cNvSpPr>
            <p:nvPr/>
          </p:nvSpPr>
          <p:spPr bwMode="auto">
            <a:xfrm>
              <a:off x="660" y="1074"/>
              <a:ext cx="1840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b="1"/>
                <a:t>(2) </a:t>
              </a:r>
              <a:r>
                <a:rPr lang="zh-CN" altLang="en-US" b="1" u="sng">
                  <a:solidFill>
                    <a:srgbClr val="009900"/>
                  </a:solidFill>
                  <a:ea typeface="楷体" panose="02010609060101010101" charset="-122"/>
                  <a:cs typeface="楷体" panose="02010609060101010101" charset="-122"/>
                </a:rPr>
                <a:t>求虚部</a:t>
              </a:r>
              <a:r>
                <a:rPr lang="en-US" altLang="zh-CN" b="1" u="sng">
                  <a:solidFill>
                    <a:srgbClr val="009900"/>
                  </a:solidFill>
                </a:rPr>
                <a:t>            </a:t>
              </a:r>
              <a:r>
                <a:rPr lang="en-US" altLang="zh-CN" sz="800" b="1" u="sng">
                  <a:solidFill>
                    <a:srgbClr val="009900"/>
                  </a:solidFill>
                </a:rPr>
                <a:t> </a:t>
              </a:r>
              <a:r>
                <a:rPr lang="zh-CN" altLang="en-US" b="1" u="sng">
                  <a:solidFill>
                    <a:srgbClr val="FFFFFF"/>
                  </a:solidFill>
                </a:rPr>
                <a:t>。</a:t>
              </a:r>
              <a:r>
                <a:rPr lang="en-US" altLang="zh-CN" b="1"/>
                <a:t> </a:t>
              </a:r>
              <a:endParaRPr lang="en-US" altLang="zh-CN" b="1"/>
            </a:p>
          </p:txBody>
        </p:sp>
        <p:graphicFrame>
          <p:nvGraphicFramePr>
            <p:cNvPr id="18484" name="Object 97"/>
            <p:cNvGraphicFramePr/>
            <p:nvPr/>
          </p:nvGraphicFramePr>
          <p:xfrm>
            <a:off x="1609" y="1112"/>
            <a:ext cx="624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1607" name="公式" r:id="rId19" imgW="989965" imgH="342900" progId="Equation.3">
                    <p:embed/>
                  </p:oleObj>
                </mc:Choice>
                <mc:Fallback>
                  <p:oleObj name="公式" r:id="rId19" imgW="989965" imgH="342900" progId="Equation.3">
                    <p:embed/>
                    <p:pic>
                      <p:nvPicPr>
                        <p:cNvPr id="0" name="图片 451606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09" y="1112"/>
                          <a:ext cx="624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6446" name="Group 126"/>
          <p:cNvGrpSpPr/>
          <p:nvPr/>
        </p:nvGrpSpPr>
        <p:grpSpPr bwMode="auto">
          <a:xfrm>
            <a:off x="3695700" y="1714500"/>
            <a:ext cx="4937125" cy="457200"/>
            <a:chOff x="2328" y="1080"/>
            <a:chExt cx="3110" cy="288"/>
          </a:xfrm>
        </p:grpSpPr>
        <p:sp>
          <p:nvSpPr>
            <p:cNvPr id="56420" name="Rectangle 100"/>
            <p:cNvSpPr>
              <a:spLocks noChangeArrowheads="1"/>
            </p:cNvSpPr>
            <p:nvPr/>
          </p:nvSpPr>
          <p:spPr bwMode="auto">
            <a:xfrm>
              <a:off x="3054" y="1080"/>
              <a:ext cx="2384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buSzPct val="90000"/>
                <a:defRPr/>
              </a:pPr>
              <a:r>
                <a:rPr lang="en-US" altLang="zh-CN" b="1">
                  <a:solidFill>
                    <a:schemeClr val="hlink"/>
                  </a:solidFill>
                  <a:ea typeface="楷体_GB2312" charset="0"/>
                  <a:cs typeface="楷体_GB2312" charset="0"/>
                </a:rPr>
                <a:t> </a:t>
              </a:r>
              <a:r>
                <a:rPr lang="zh-CN" altLang="en-US" b="1" u="sng">
                  <a:solidFill>
                    <a:schemeClr val="hlink"/>
                  </a:solidFill>
                  <a:ea typeface="楷体" panose="02010609060101010101" charset="-122"/>
                  <a:cs typeface="楷体" panose="02010609060101010101" charset="-122"/>
                </a:rPr>
                <a:t>全微分法</a:t>
              </a:r>
              <a:r>
                <a:rPr lang="en-US" altLang="zh-CN" b="1" u="sng">
                  <a:solidFill>
                    <a:schemeClr val="hlink"/>
                  </a:solidFill>
                  <a:latin typeface="宋体" panose="02010600030101010101" charset="-122"/>
                </a:rPr>
                <a:t>(</a:t>
              </a:r>
              <a:r>
                <a:rPr lang="zh-CN" altLang="en-US" b="1" u="sng">
                  <a:solidFill>
                    <a:schemeClr val="hlink"/>
                  </a:solidFill>
                  <a:ea typeface="楷体" panose="02010609060101010101" charset="-122"/>
                  <a:cs typeface="楷体" panose="02010609060101010101" charset="-122"/>
                </a:rPr>
                <a:t>利用曲线积分</a:t>
              </a:r>
              <a:r>
                <a:rPr lang="en-US" altLang="zh-CN" b="1" u="sng">
                  <a:solidFill>
                    <a:schemeClr val="hlink"/>
                  </a:solidFill>
                  <a:latin typeface="宋体" panose="02010600030101010101" charset="-122"/>
                </a:rPr>
                <a:t>)</a:t>
              </a:r>
              <a:r>
                <a:rPr lang="en-US" altLang="zh-CN" b="1" u="sng">
                  <a:solidFill>
                    <a:srgbClr val="FFA041"/>
                  </a:solidFill>
                </a:rPr>
                <a:t>  </a:t>
              </a:r>
              <a:endParaRPr lang="en-US" altLang="zh-CN" b="1" u="sng">
                <a:solidFill>
                  <a:schemeClr val="hlink"/>
                </a:solidFill>
                <a:ea typeface="楷体" panose="02010609060101010101" charset="-122"/>
                <a:cs typeface="楷体" panose="02010609060101010101" charset="-122"/>
              </a:endParaRPr>
            </a:p>
          </p:txBody>
        </p:sp>
        <p:sp>
          <p:nvSpPr>
            <p:cNvPr id="56419" name="Rectangle 99"/>
            <p:cNvSpPr>
              <a:spLocks noChangeArrowheads="1"/>
            </p:cNvSpPr>
            <p:nvPr/>
          </p:nvSpPr>
          <p:spPr bwMode="auto">
            <a:xfrm>
              <a:off x="2328" y="1080"/>
              <a:ext cx="984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b="1">
                  <a:solidFill>
                    <a:srgbClr val="CC0000"/>
                  </a:solidFill>
                  <a:ea typeface="楷体" panose="02010609060101010101" charset="-122"/>
                  <a:cs typeface="楷体" panose="02010609060101010101" charset="-122"/>
                </a:rPr>
                <a:t>方法二</a:t>
              </a:r>
              <a:r>
                <a:rPr lang="zh-CN" altLang="en-US" b="1">
                  <a:solidFill>
                    <a:srgbClr val="CC0000"/>
                  </a:solidFill>
                </a:rPr>
                <a:t>：</a:t>
              </a:r>
              <a:r>
                <a:rPr lang="en-US" altLang="zh-CN" b="1">
                  <a:solidFill>
                    <a:srgbClr val="CC0000"/>
                  </a:solidFill>
                </a:rPr>
                <a:t>  </a:t>
              </a:r>
              <a:endParaRPr lang="en-US" altLang="zh-CN" b="1">
                <a:solidFill>
                  <a:srgbClr val="CC0000"/>
                </a:solidFill>
              </a:endParaRPr>
            </a:p>
          </p:txBody>
        </p:sp>
      </p:grpSp>
      <p:graphicFrame>
        <p:nvGraphicFramePr>
          <p:cNvPr id="56428" name="Object 108"/>
          <p:cNvGraphicFramePr/>
          <p:nvPr/>
        </p:nvGraphicFramePr>
        <p:xfrm>
          <a:off x="5329238" y="4870450"/>
          <a:ext cx="19304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608" name="公式" r:id="rId21" imgW="1930400" imgH="622300" progId="Equation.3">
                  <p:embed/>
                </p:oleObj>
              </mc:Choice>
              <mc:Fallback>
                <p:oleObj name="公式" r:id="rId21" imgW="1930400" imgH="622300" progId="Equation.3">
                  <p:embed/>
                  <p:pic>
                    <p:nvPicPr>
                      <p:cNvPr id="0" name="图片 451607"/>
                      <p:cNvPicPr>
                        <a:picLocks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29238" y="4870450"/>
                        <a:ext cx="1930400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429" name="Object 109"/>
          <p:cNvGraphicFramePr/>
          <p:nvPr/>
        </p:nvGraphicFramePr>
        <p:xfrm>
          <a:off x="7265988" y="5105400"/>
          <a:ext cx="4191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609" name="公式" r:id="rId23" imgW="419100" imgH="228600" progId="Equation.3">
                  <p:embed/>
                </p:oleObj>
              </mc:Choice>
              <mc:Fallback>
                <p:oleObj name="公式" r:id="rId23" imgW="419100" imgH="228600" progId="Equation.3">
                  <p:embed/>
                  <p:pic>
                    <p:nvPicPr>
                      <p:cNvPr id="0" name="图片 451608"/>
                      <p:cNvPicPr>
                        <a:picLocks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65988" y="5105400"/>
                        <a:ext cx="419100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427" name="Object 107"/>
          <p:cNvGraphicFramePr/>
          <p:nvPr/>
        </p:nvGraphicFramePr>
        <p:xfrm>
          <a:off x="3741738" y="4870450"/>
          <a:ext cx="15621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610" name="公式" r:id="rId25" imgW="1562100" imgH="622300" progId="Equation.3">
                  <p:embed/>
                </p:oleObj>
              </mc:Choice>
              <mc:Fallback>
                <p:oleObj name="公式" r:id="rId25" imgW="1562100" imgH="622300" progId="Equation.3">
                  <p:embed/>
                  <p:pic>
                    <p:nvPicPr>
                      <p:cNvPr id="0" name="图片 451609"/>
                      <p:cNvPicPr>
                        <a:picLocks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1738" y="4870450"/>
                        <a:ext cx="1562100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6430" name="Group 110"/>
          <p:cNvGrpSpPr/>
          <p:nvPr/>
        </p:nvGrpSpPr>
        <p:grpSpPr bwMode="auto">
          <a:xfrm>
            <a:off x="1471613" y="5403850"/>
            <a:ext cx="1270000" cy="530225"/>
            <a:chOff x="4607" y="1354"/>
            <a:chExt cx="800" cy="334"/>
          </a:xfrm>
        </p:grpSpPr>
        <p:grpSp>
          <p:nvGrpSpPr>
            <p:cNvPr id="18475" name="Group 111"/>
            <p:cNvGrpSpPr/>
            <p:nvPr/>
          </p:nvGrpSpPr>
          <p:grpSpPr bwMode="auto">
            <a:xfrm>
              <a:off x="4607" y="1476"/>
              <a:ext cx="486" cy="212"/>
              <a:chOff x="4607" y="1476"/>
              <a:chExt cx="486" cy="212"/>
            </a:xfrm>
          </p:grpSpPr>
          <p:sp>
            <p:nvSpPr>
              <p:cNvPr id="56432" name="Rectangle 112"/>
              <p:cNvSpPr>
                <a:spLocks noChangeArrowheads="1"/>
              </p:cNvSpPr>
              <p:nvPr/>
            </p:nvSpPr>
            <p:spPr bwMode="auto">
              <a:xfrm>
                <a:off x="4725" y="1476"/>
                <a:ext cx="352" cy="21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altLang="zh-CN" sz="1600" b="1" i="1">
                    <a:solidFill>
                      <a:srgbClr val="006699"/>
                    </a:solidFill>
                  </a:rPr>
                  <a:t>C</a:t>
                </a:r>
                <a:r>
                  <a:rPr lang="en-US" altLang="zh-CN" sz="1600" b="1" baseline="-25000">
                    <a:solidFill>
                      <a:srgbClr val="006699"/>
                    </a:solidFill>
                  </a:rPr>
                  <a:t>1</a:t>
                </a:r>
                <a:endParaRPr lang="en-US" altLang="zh-CN" sz="1600" b="1" baseline="-25000">
                  <a:solidFill>
                    <a:srgbClr val="006699"/>
                  </a:solidFill>
                </a:endParaRPr>
              </a:p>
            </p:txBody>
          </p:sp>
          <p:sp>
            <p:nvSpPr>
              <p:cNvPr id="56433" name="Line 113"/>
              <p:cNvSpPr>
                <a:spLocks noChangeAspect="1" noChangeShapeType="1"/>
              </p:cNvSpPr>
              <p:nvPr/>
            </p:nvSpPr>
            <p:spPr bwMode="auto">
              <a:xfrm flipV="1">
                <a:off x="4607" y="1685"/>
                <a:ext cx="486" cy="0"/>
              </a:xfrm>
              <a:prstGeom prst="line">
                <a:avLst/>
              </a:prstGeom>
              <a:noFill/>
              <a:ln w="12700">
                <a:solidFill>
                  <a:srgbClr val="0073AC"/>
                </a:solidFill>
                <a:miter lim="800000"/>
                <a:tailEnd type="stealth" w="med" len="lg"/>
              </a:ln>
              <a:effectLst/>
            </p:spPr>
            <p:txBody>
              <a:bodyPr wrap="none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grpSp>
          <p:nvGrpSpPr>
            <p:cNvPr id="18476" name="Group 114"/>
            <p:cNvGrpSpPr/>
            <p:nvPr/>
          </p:nvGrpSpPr>
          <p:grpSpPr bwMode="auto">
            <a:xfrm>
              <a:off x="5055" y="1354"/>
              <a:ext cx="352" cy="332"/>
              <a:chOff x="5055" y="1354"/>
              <a:chExt cx="352" cy="332"/>
            </a:xfrm>
          </p:grpSpPr>
          <p:sp>
            <p:nvSpPr>
              <p:cNvPr id="56435" name="Rectangle 115"/>
              <p:cNvSpPr>
                <a:spLocks noChangeArrowheads="1"/>
              </p:cNvSpPr>
              <p:nvPr/>
            </p:nvSpPr>
            <p:spPr bwMode="auto">
              <a:xfrm>
                <a:off x="5055" y="1422"/>
                <a:ext cx="352" cy="21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altLang="zh-CN" sz="1600" b="1" i="1">
                    <a:solidFill>
                      <a:srgbClr val="006699"/>
                    </a:solidFill>
                  </a:rPr>
                  <a:t>C</a:t>
                </a:r>
                <a:r>
                  <a:rPr lang="en-US" altLang="zh-CN" sz="1600" b="1" baseline="-25000">
                    <a:solidFill>
                      <a:srgbClr val="006699"/>
                    </a:solidFill>
                  </a:rPr>
                  <a:t>2</a:t>
                </a:r>
                <a:endParaRPr lang="en-US" altLang="zh-CN" sz="1600" b="1" baseline="-25000">
                  <a:solidFill>
                    <a:srgbClr val="006699"/>
                  </a:solidFill>
                </a:endParaRPr>
              </a:p>
            </p:txBody>
          </p:sp>
          <p:sp>
            <p:nvSpPr>
              <p:cNvPr id="56436" name="Line 116"/>
              <p:cNvSpPr>
                <a:spLocks noChangeAspect="1" noChangeShapeType="1"/>
              </p:cNvSpPr>
              <p:nvPr/>
            </p:nvSpPr>
            <p:spPr bwMode="auto">
              <a:xfrm flipV="1">
                <a:off x="5086" y="1354"/>
                <a:ext cx="1" cy="332"/>
              </a:xfrm>
              <a:prstGeom prst="line">
                <a:avLst/>
              </a:prstGeom>
              <a:noFill/>
              <a:ln w="12700">
                <a:solidFill>
                  <a:srgbClr val="0073AC"/>
                </a:solidFill>
                <a:miter lim="800000"/>
                <a:tailEnd type="stealth" w="med" len="lg"/>
              </a:ln>
              <a:effectLst/>
            </p:spPr>
            <p:txBody>
              <a:bodyPr wrap="none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</p:grpSp>
      <p:grpSp>
        <p:nvGrpSpPr>
          <p:cNvPr id="56437" name="Group 117"/>
          <p:cNvGrpSpPr/>
          <p:nvPr/>
        </p:nvGrpSpPr>
        <p:grpSpPr bwMode="auto">
          <a:xfrm>
            <a:off x="1284288" y="4951413"/>
            <a:ext cx="1381125" cy="1143000"/>
            <a:chOff x="750" y="3252"/>
            <a:chExt cx="870" cy="720"/>
          </a:xfrm>
        </p:grpSpPr>
        <p:graphicFrame>
          <p:nvGraphicFramePr>
            <p:cNvPr id="18470" name="Object 118"/>
            <p:cNvGraphicFramePr/>
            <p:nvPr/>
          </p:nvGraphicFramePr>
          <p:xfrm>
            <a:off x="1182" y="3314"/>
            <a:ext cx="348" cy="1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1611" name="公式" r:id="rId27" imgW="774065" imgH="342900" progId="Equation.3">
                    <p:embed/>
                  </p:oleObj>
                </mc:Choice>
                <mc:Fallback>
                  <p:oleObj name="公式" r:id="rId27" imgW="774065" imgH="342900" progId="Equation.3">
                    <p:embed/>
                    <p:pic>
                      <p:nvPicPr>
                        <p:cNvPr id="0" name="图片 451610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82" y="3314"/>
                          <a:ext cx="348" cy="1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6439" name="Line 119"/>
            <p:cNvSpPr>
              <a:spLocks noChangeShapeType="1"/>
            </p:cNvSpPr>
            <p:nvPr/>
          </p:nvSpPr>
          <p:spPr bwMode="auto">
            <a:xfrm>
              <a:off x="750" y="3870"/>
              <a:ext cx="870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miter lim="800000"/>
              <a:tailEnd type="stealth" w="med" len="lg"/>
            </a:ln>
            <a:effectLst/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6440" name="Line 120"/>
            <p:cNvSpPr>
              <a:spLocks noChangeShapeType="1"/>
            </p:cNvSpPr>
            <p:nvPr/>
          </p:nvSpPr>
          <p:spPr bwMode="auto">
            <a:xfrm flipV="1">
              <a:off x="852" y="3252"/>
              <a:ext cx="0" cy="72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miter lim="800000"/>
              <a:tailEnd type="stealth" w="med" len="lg"/>
            </a:ln>
            <a:effectLst/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6441" name="Oval 121"/>
            <p:cNvSpPr>
              <a:spLocks noChangeArrowheads="1"/>
            </p:cNvSpPr>
            <p:nvPr/>
          </p:nvSpPr>
          <p:spPr bwMode="auto">
            <a:xfrm>
              <a:off x="840" y="3852"/>
              <a:ext cx="34" cy="34"/>
            </a:xfrm>
            <a:prstGeom prst="ellipse">
              <a:avLst/>
            </a:prstGeom>
            <a:solidFill>
              <a:schemeClr val="accent2"/>
            </a:solidFill>
            <a:ln w="3175">
              <a:solidFill>
                <a:srgbClr val="FF0000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6442" name="Oval 122"/>
            <p:cNvSpPr>
              <a:spLocks noChangeArrowheads="1"/>
            </p:cNvSpPr>
            <p:nvPr/>
          </p:nvSpPr>
          <p:spPr bwMode="auto">
            <a:xfrm>
              <a:off x="1331" y="3509"/>
              <a:ext cx="34" cy="34"/>
            </a:xfrm>
            <a:prstGeom prst="ellipse">
              <a:avLst/>
            </a:prstGeom>
            <a:solidFill>
              <a:schemeClr val="accent2"/>
            </a:solidFill>
            <a:ln w="3175">
              <a:solidFill>
                <a:srgbClr val="FF0000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56443" name="Line 123"/>
          <p:cNvSpPr>
            <a:spLocks noChangeAspect="1" noChangeShapeType="1"/>
          </p:cNvSpPr>
          <p:nvPr/>
        </p:nvSpPr>
        <p:spPr bwMode="auto">
          <a:xfrm flipV="1">
            <a:off x="1471613" y="5932488"/>
            <a:ext cx="771525" cy="0"/>
          </a:xfrm>
          <a:prstGeom prst="line">
            <a:avLst/>
          </a:prstGeom>
          <a:noFill/>
          <a:ln w="28575">
            <a:solidFill>
              <a:srgbClr val="CC0000"/>
            </a:solidFill>
            <a:miter lim="800000"/>
            <a:tailEnd type="stealth" w="med" len="lg"/>
          </a:ln>
          <a:effectLst/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56444" name="Line 124"/>
          <p:cNvSpPr>
            <a:spLocks noChangeAspect="1" noChangeShapeType="1"/>
          </p:cNvSpPr>
          <p:nvPr/>
        </p:nvSpPr>
        <p:spPr bwMode="auto">
          <a:xfrm flipV="1">
            <a:off x="2232025" y="5407025"/>
            <a:ext cx="1588" cy="527050"/>
          </a:xfrm>
          <a:prstGeom prst="line">
            <a:avLst/>
          </a:prstGeom>
          <a:noFill/>
          <a:ln w="28575">
            <a:solidFill>
              <a:srgbClr val="CC0000"/>
            </a:solidFill>
            <a:miter lim="800000"/>
            <a:tailEnd type="stealth" w="med" len="lg"/>
          </a:ln>
          <a:effectLst/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graphicFrame>
        <p:nvGraphicFramePr>
          <p:cNvPr id="56339" name="Object 19"/>
          <p:cNvGraphicFramePr/>
          <p:nvPr/>
        </p:nvGraphicFramePr>
        <p:xfrm>
          <a:off x="2355850" y="3309938"/>
          <a:ext cx="60452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612" name="Equation" r:id="rId29" imgW="6045200" imgH="419100" progId="Equation.DSMT4">
                  <p:embed/>
                </p:oleObj>
              </mc:Choice>
              <mc:Fallback>
                <p:oleObj name="Equation" r:id="rId29" imgW="6045200" imgH="419100" progId="Equation.DSMT4">
                  <p:embed/>
                  <p:pic>
                    <p:nvPicPr>
                      <p:cNvPr id="0" name="图片 451611"/>
                      <p:cNvPicPr>
                        <a:picLocks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5850" y="3309938"/>
                        <a:ext cx="60452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" name="Rectangle 11"/>
          <p:cNvSpPr>
            <a:spLocks noChangeArrowheads="1"/>
          </p:cNvSpPr>
          <p:nvPr/>
        </p:nvSpPr>
        <p:spPr bwMode="auto">
          <a:xfrm>
            <a:off x="528638" y="52388"/>
            <a:ext cx="7372350" cy="365125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0" rIns="0" bIns="0" anchor="ctr">
            <a:spAutoFit/>
          </a:bodyPr>
          <a:lstStyle/>
          <a:p>
            <a:pPr fontAlgn="ctr">
              <a:buClr>
                <a:srgbClr val="FF3300"/>
              </a:buClr>
              <a:buFont typeface="Wingdings" panose="05000000000000000000" charset="0"/>
              <a:buNone/>
              <a:defRPr/>
            </a:pPr>
            <a:r>
              <a:rPr lang="en-US" altLang="zh-CN" b="1" dirty="0">
                <a:solidFill>
                  <a:schemeClr val="folHlink"/>
                </a:solidFill>
                <a:ea typeface="华文新魏" panose="02010800040101010101" charset="-122"/>
                <a:cs typeface="Times New Roman" panose="02020703060505090304" charset="0"/>
              </a:rPr>
              <a:t>§2.2  </a:t>
            </a:r>
            <a:r>
              <a:rPr lang="zh-CN" altLang="en-US" dirty="0">
                <a:solidFill>
                  <a:schemeClr val="folHlink"/>
                </a:solidFill>
                <a:latin typeface="Arial" panose="020B0604020202090204" pitchFamily="34" charset="0"/>
                <a:ea typeface="华文新魏" panose="02010800040101010101" charset="-122"/>
                <a:cs typeface="Times New Roman" panose="02020703060505090304" charset="0"/>
              </a:rPr>
              <a:t>解析函数与调和函数的关系</a:t>
            </a:r>
            <a:r>
              <a:rPr lang="en-US" altLang="zh-CN" dirty="0">
                <a:solidFill>
                  <a:schemeClr val="folHlink"/>
                </a:solidFill>
                <a:latin typeface="Arial" panose="020B0604020202090204" pitchFamily="34" charset="0"/>
                <a:ea typeface="华文新魏" panose="02010800040101010101" charset="-122"/>
                <a:cs typeface="Times New Roman" panose="02020703060505090304" charset="0"/>
              </a:rPr>
              <a:t>     </a:t>
            </a:r>
            <a:endParaRPr lang="en-US" altLang="zh-CN" dirty="0">
              <a:solidFill>
                <a:schemeClr val="folHlink"/>
              </a:solidFill>
              <a:ea typeface="华文新魏" panose="02010800040101010101" charset="-122"/>
              <a:cs typeface="Times New Roman" panose="0202070306050509030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6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6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56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56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7" dur="1000"/>
                                        <p:tgtEl>
                                          <p:spTgt spid="56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2" dur="1000"/>
                                        <p:tgtEl>
                                          <p:spTgt spid="56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56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56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56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1000"/>
                                        <p:tgtEl>
                                          <p:spTgt spid="56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56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000"/>
                                        <p:tgtEl>
                                          <p:spTgt spid="56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7" name="Picture 53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200275" y="26812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58" name="Picture 54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26797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59" name="Picture 55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2450" y="26812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60" name="Picture 56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26797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61" name="Picture 57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26701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62" name="Picture 58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26685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63" name="Picture 59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64" name="Picture 60" descr="xsf"/>
          <p:cNvPicPr>
            <a:picLocks noChangeAspect="1" noChangeArrowheads="1"/>
          </p:cNvPicPr>
          <p:nvPr/>
        </p:nvPicPr>
        <p:blipFill>
          <a:blip r:embed="rId1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65" name="Picture 61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66" name="Picture 62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67" name="Picture 63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68" name="Picture 64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69" name="Picture 65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360613" y="46228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70" name="Picture 66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359025" y="462121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71" name="Picture 67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522788" y="46228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72" name="Picture 68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521200" y="462121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73" name="Picture 69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675438" y="46323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74" name="Picture 70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673850" y="46307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75" name="Picture 71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4953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76" name="Picture 72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9489" name="Group 97"/>
          <p:cNvGrpSpPr/>
          <p:nvPr/>
        </p:nvGrpSpPr>
        <p:grpSpPr bwMode="auto">
          <a:xfrm>
            <a:off x="1479550" y="2322513"/>
            <a:ext cx="5468938" cy="790575"/>
            <a:chOff x="932" y="1463"/>
            <a:chExt cx="3445" cy="498"/>
          </a:xfrm>
        </p:grpSpPr>
        <p:grpSp>
          <p:nvGrpSpPr>
            <p:cNvPr id="19506" name="Group 96"/>
            <p:cNvGrpSpPr/>
            <p:nvPr/>
          </p:nvGrpSpPr>
          <p:grpSpPr bwMode="auto">
            <a:xfrm>
              <a:off x="1242" y="1463"/>
              <a:ext cx="3135" cy="498"/>
              <a:chOff x="1242" y="1463"/>
              <a:chExt cx="3135" cy="498"/>
            </a:xfrm>
          </p:grpSpPr>
          <p:graphicFrame>
            <p:nvGraphicFramePr>
              <p:cNvPr id="19508" name="Object 4"/>
              <p:cNvGraphicFramePr/>
              <p:nvPr/>
            </p:nvGraphicFramePr>
            <p:xfrm>
              <a:off x="2809" y="1463"/>
              <a:ext cx="1568" cy="49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52620" name="公式" r:id="rId3" imgW="2489200" imgH="787400" progId="Equation.3">
                      <p:embed/>
                    </p:oleObj>
                  </mc:Choice>
                  <mc:Fallback>
                    <p:oleObj name="公式" r:id="rId3" imgW="2489200" imgH="787400" progId="Equation.3">
                      <p:embed/>
                      <p:pic>
                        <p:nvPicPr>
                          <p:cNvPr id="0" name="图片 452619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09" y="1463"/>
                            <a:ext cx="1568" cy="49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9509" name="Object 5"/>
              <p:cNvGraphicFramePr/>
              <p:nvPr/>
            </p:nvGraphicFramePr>
            <p:xfrm>
              <a:off x="1242" y="1465"/>
              <a:ext cx="1424" cy="49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52621" name="公式" r:id="rId5" imgW="2260600" imgH="787400" progId="Equation.3">
                      <p:embed/>
                    </p:oleObj>
                  </mc:Choice>
                  <mc:Fallback>
                    <p:oleObj name="公式" r:id="rId5" imgW="2260600" imgH="787400" progId="Equation.3">
                      <p:embed/>
                      <p:pic>
                        <p:nvPicPr>
                          <p:cNvPr id="0" name="图片 452620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242" y="1465"/>
                            <a:ext cx="1424" cy="49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59398" name="Rectangle 6"/>
            <p:cNvSpPr>
              <a:spLocks noChangeArrowheads="1"/>
            </p:cNvSpPr>
            <p:nvPr/>
          </p:nvSpPr>
          <p:spPr bwMode="auto">
            <a:xfrm>
              <a:off x="932" y="1542"/>
              <a:ext cx="544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b="1"/>
                <a:t>由</a:t>
              </a:r>
              <a:endParaRPr lang="zh-CN" altLang="en-US" b="1"/>
            </a:p>
          </p:txBody>
        </p:sp>
      </p:grpSp>
      <p:graphicFrame>
        <p:nvGraphicFramePr>
          <p:cNvPr id="59401" name="Object 9"/>
          <p:cNvGraphicFramePr/>
          <p:nvPr/>
        </p:nvGraphicFramePr>
        <p:xfrm>
          <a:off x="2355850" y="3309938"/>
          <a:ext cx="60452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622" name="公式" r:id="rId7" imgW="6045200" imgH="419100" progId="Equation.3">
                  <p:embed/>
                </p:oleObj>
              </mc:Choice>
              <mc:Fallback>
                <p:oleObj name="公式" r:id="rId7" imgW="6045200" imgH="419100" progId="Equation.3">
                  <p:embed/>
                  <p:pic>
                    <p:nvPicPr>
                      <p:cNvPr id="0" name="图片 452621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5850" y="3309938"/>
                        <a:ext cx="60452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24" name="Object 32"/>
          <p:cNvGraphicFramePr/>
          <p:nvPr/>
        </p:nvGraphicFramePr>
        <p:xfrm>
          <a:off x="2359025" y="5678488"/>
          <a:ext cx="4327525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623" name="公式" r:id="rId9" imgW="4330700" imgH="711200" progId="Equation.3">
                  <p:embed/>
                </p:oleObj>
              </mc:Choice>
              <mc:Fallback>
                <p:oleObj name="公式" r:id="rId9" imgW="4330700" imgH="711200" progId="Equation.3">
                  <p:embed/>
                  <p:pic>
                    <p:nvPicPr>
                      <p:cNvPr id="0" name="图片 452622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9025" y="5678488"/>
                        <a:ext cx="4327525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25" name="Object 33"/>
          <p:cNvGraphicFramePr/>
          <p:nvPr/>
        </p:nvGraphicFramePr>
        <p:xfrm>
          <a:off x="3189288" y="3835400"/>
          <a:ext cx="44450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624" name="公式" r:id="rId11" imgW="4445000" imgH="774700" progId="Equation.3">
                  <p:embed/>
                </p:oleObj>
              </mc:Choice>
              <mc:Fallback>
                <p:oleObj name="公式" r:id="rId11" imgW="4445000" imgH="774700" progId="Equation.3">
                  <p:embed/>
                  <p:pic>
                    <p:nvPicPr>
                      <p:cNvPr id="0" name="图片 452623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89288" y="3835400"/>
                        <a:ext cx="4445000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426" name="Line 34"/>
          <p:cNvSpPr>
            <a:spLocks noChangeShapeType="1"/>
          </p:cNvSpPr>
          <p:nvPr/>
        </p:nvSpPr>
        <p:spPr bwMode="auto">
          <a:xfrm>
            <a:off x="3609975" y="4465638"/>
            <a:ext cx="557213" cy="0"/>
          </a:xfrm>
          <a:prstGeom prst="line">
            <a:avLst/>
          </a:prstGeom>
          <a:noFill/>
          <a:ln w="12700">
            <a:solidFill>
              <a:srgbClr val="FF0000"/>
            </a:solidFill>
            <a:miter lim="800000"/>
          </a:ln>
          <a:effectLst/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59427" name="Line 35"/>
          <p:cNvSpPr>
            <a:spLocks noChangeShapeType="1"/>
          </p:cNvSpPr>
          <p:nvPr/>
        </p:nvSpPr>
        <p:spPr bwMode="auto">
          <a:xfrm>
            <a:off x="5894388" y="4465638"/>
            <a:ext cx="533400" cy="0"/>
          </a:xfrm>
          <a:prstGeom prst="line">
            <a:avLst/>
          </a:prstGeom>
          <a:noFill/>
          <a:ln w="12700">
            <a:solidFill>
              <a:srgbClr val="FF0000"/>
            </a:solidFill>
            <a:miter lim="800000"/>
          </a:ln>
          <a:effectLst/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graphicFrame>
        <p:nvGraphicFramePr>
          <p:cNvPr id="59428" name="Object 36"/>
          <p:cNvGraphicFramePr/>
          <p:nvPr/>
        </p:nvGraphicFramePr>
        <p:xfrm>
          <a:off x="3187700" y="4729163"/>
          <a:ext cx="26924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625" name="公式" r:id="rId13" imgW="2692400" imgH="774700" progId="Equation.3">
                  <p:embed/>
                </p:oleObj>
              </mc:Choice>
              <mc:Fallback>
                <p:oleObj name="公式" r:id="rId13" imgW="2692400" imgH="774700" progId="Equation.3">
                  <p:embed/>
                  <p:pic>
                    <p:nvPicPr>
                      <p:cNvPr id="0" name="图片 452624"/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87700" y="4729163"/>
                        <a:ext cx="2692400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9484" name="Picture 73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5980113"/>
            <a:ext cx="219075" cy="838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485" name="Group 74"/>
          <p:cNvGrpSpPr/>
          <p:nvPr/>
        </p:nvGrpSpPr>
        <p:grpSpPr bwMode="auto">
          <a:xfrm>
            <a:off x="434975" y="496888"/>
            <a:ext cx="8647113" cy="1058862"/>
            <a:chOff x="274" y="313"/>
            <a:chExt cx="5447" cy="667"/>
          </a:xfrm>
        </p:grpSpPr>
        <p:sp>
          <p:nvSpPr>
            <p:cNvPr id="59467" name="Rectangle 75"/>
            <p:cNvSpPr>
              <a:spLocks noChangeArrowheads="1"/>
            </p:cNvSpPr>
            <p:nvPr/>
          </p:nvSpPr>
          <p:spPr bwMode="auto">
            <a:xfrm>
              <a:off x="661" y="351"/>
              <a:ext cx="3989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b="1"/>
                <a:t>验证</a:t>
              </a:r>
              <a:r>
                <a:rPr lang="en-US" altLang="zh-CN" b="1"/>
                <a:t>                             </a:t>
              </a:r>
              <a:r>
                <a:rPr lang="zh-CN" altLang="en-US" b="1"/>
                <a:t>为调和函数，并求以</a:t>
              </a:r>
              <a:endParaRPr lang="zh-CN" altLang="en-US" b="1"/>
            </a:p>
          </p:txBody>
        </p:sp>
        <p:graphicFrame>
          <p:nvGraphicFramePr>
            <p:cNvPr id="19497" name="Object 76"/>
            <p:cNvGraphicFramePr/>
            <p:nvPr/>
          </p:nvGraphicFramePr>
          <p:xfrm>
            <a:off x="4286" y="399"/>
            <a:ext cx="576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2626" name="公式" r:id="rId15" imgW="914400" imgH="342900" progId="Equation.3">
                    <p:embed/>
                  </p:oleObj>
                </mc:Choice>
                <mc:Fallback>
                  <p:oleObj name="公式" r:id="rId15" imgW="914400" imgH="342900" progId="Equation.3">
                    <p:embed/>
                    <p:pic>
                      <p:nvPicPr>
                        <p:cNvPr id="0" name="图片 452625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86" y="399"/>
                          <a:ext cx="576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9469" name="Rectangle 77"/>
            <p:cNvSpPr>
              <a:spLocks noChangeArrowheads="1"/>
            </p:cNvSpPr>
            <p:nvPr/>
          </p:nvSpPr>
          <p:spPr bwMode="auto">
            <a:xfrm>
              <a:off x="338" y="335"/>
              <a:ext cx="442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b="1">
                  <a:solidFill>
                    <a:srgbClr val="0000FF"/>
                  </a:solidFill>
                </a:rPr>
                <a:t>例</a:t>
              </a:r>
              <a:endParaRPr lang="zh-CN" altLang="en-US" b="1">
                <a:solidFill>
                  <a:srgbClr val="0000FF"/>
                </a:solidFill>
              </a:endParaRPr>
            </a:p>
          </p:txBody>
        </p:sp>
        <p:graphicFrame>
          <p:nvGraphicFramePr>
            <p:cNvPr id="19499" name="Object 78"/>
            <p:cNvGraphicFramePr/>
            <p:nvPr/>
          </p:nvGraphicFramePr>
          <p:xfrm>
            <a:off x="1712" y="753"/>
            <a:ext cx="480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2627" name="公式" r:id="rId17" imgW="761365" imgH="342900" progId="Equation.3">
                    <p:embed/>
                  </p:oleObj>
                </mc:Choice>
                <mc:Fallback>
                  <p:oleObj name="公式" r:id="rId17" imgW="761365" imgH="342900" progId="Equation.3">
                    <p:embed/>
                    <p:pic>
                      <p:nvPicPr>
                        <p:cNvPr id="0" name="图片 452626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12" y="753"/>
                          <a:ext cx="480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9471" name="Rectangle 79"/>
            <p:cNvSpPr>
              <a:spLocks noChangeArrowheads="1"/>
            </p:cNvSpPr>
            <p:nvPr/>
          </p:nvSpPr>
          <p:spPr bwMode="auto">
            <a:xfrm>
              <a:off x="658" y="684"/>
              <a:ext cx="1263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b="1">
                  <a:solidFill>
                    <a:srgbClr val="000000"/>
                  </a:solidFill>
                </a:rPr>
                <a:t>的解析函数</a:t>
              </a:r>
              <a:endParaRPr lang="zh-CN" altLang="en-US" b="1">
                <a:solidFill>
                  <a:srgbClr val="000000"/>
                </a:solidFill>
              </a:endParaRPr>
            </a:p>
          </p:txBody>
        </p:sp>
        <p:sp>
          <p:nvSpPr>
            <p:cNvPr id="59472" name="Rectangle 80"/>
            <p:cNvSpPr>
              <a:spLocks noChangeArrowheads="1"/>
            </p:cNvSpPr>
            <p:nvPr/>
          </p:nvSpPr>
          <p:spPr bwMode="auto">
            <a:xfrm>
              <a:off x="2259" y="692"/>
              <a:ext cx="768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b="1">
                  <a:solidFill>
                    <a:srgbClr val="000000"/>
                  </a:solidFill>
                </a:rPr>
                <a:t>使得</a:t>
              </a:r>
              <a:endParaRPr lang="zh-CN" altLang="en-US" b="1">
                <a:solidFill>
                  <a:srgbClr val="000000"/>
                </a:solidFill>
              </a:endParaRPr>
            </a:p>
          </p:txBody>
        </p:sp>
        <p:sp>
          <p:nvSpPr>
            <p:cNvPr id="59473" name="Rectangle 81"/>
            <p:cNvSpPr>
              <a:spLocks noChangeArrowheads="1"/>
            </p:cNvSpPr>
            <p:nvPr/>
          </p:nvSpPr>
          <p:spPr bwMode="auto">
            <a:xfrm>
              <a:off x="4842" y="336"/>
              <a:ext cx="879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b="1">
                  <a:solidFill>
                    <a:srgbClr val="000000"/>
                  </a:solidFill>
                </a:rPr>
                <a:t>为实部</a:t>
              </a:r>
              <a:endParaRPr lang="zh-CN" altLang="en-US" b="1">
                <a:solidFill>
                  <a:srgbClr val="000000"/>
                </a:solidFill>
              </a:endParaRPr>
            </a:p>
          </p:txBody>
        </p:sp>
        <p:sp>
          <p:nvSpPr>
            <p:cNvPr id="59474" name="Rectangle 82"/>
            <p:cNvSpPr>
              <a:spLocks noChangeArrowheads="1"/>
            </p:cNvSpPr>
            <p:nvPr/>
          </p:nvSpPr>
          <p:spPr bwMode="auto">
            <a:xfrm>
              <a:off x="274" y="313"/>
              <a:ext cx="377" cy="154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1000" b="1">
                  <a:solidFill>
                    <a:srgbClr val="FF3300"/>
                  </a:solidFill>
                  <a:cs typeface="Times New Roman" panose="02020703060505090304" charset="0"/>
                </a:rPr>
                <a:t>▲</a:t>
              </a:r>
              <a:endParaRPr lang="en-US" altLang="zh-CN" sz="1000" b="1">
                <a:solidFill>
                  <a:srgbClr val="FF3300"/>
                </a:solidFill>
                <a:cs typeface="Times New Roman" panose="02020703060505090304" charset="0"/>
              </a:endParaRPr>
            </a:p>
          </p:txBody>
        </p:sp>
        <p:graphicFrame>
          <p:nvGraphicFramePr>
            <p:cNvPr id="19504" name="Object 83"/>
            <p:cNvGraphicFramePr/>
            <p:nvPr/>
          </p:nvGraphicFramePr>
          <p:xfrm>
            <a:off x="1147" y="349"/>
            <a:ext cx="1304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2628" name="公式" r:id="rId19" imgW="2070100" imgH="431800" progId="Equation.3">
                    <p:embed/>
                  </p:oleObj>
                </mc:Choice>
                <mc:Fallback>
                  <p:oleObj name="公式" r:id="rId19" imgW="2070100" imgH="431800" progId="Equation.3">
                    <p:embed/>
                    <p:pic>
                      <p:nvPicPr>
                        <p:cNvPr id="0" name="图片 452627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47" y="349"/>
                          <a:ext cx="1304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505" name="Object 84"/>
            <p:cNvGraphicFramePr/>
            <p:nvPr/>
          </p:nvGraphicFramePr>
          <p:xfrm>
            <a:off x="2736" y="757"/>
            <a:ext cx="1081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2629" name="公式" r:id="rId21" imgW="1714500" imgH="342900" progId="Equation.3">
                    <p:embed/>
                  </p:oleObj>
                </mc:Choice>
                <mc:Fallback>
                  <p:oleObj name="公式" r:id="rId21" imgW="1714500" imgH="342900" progId="Equation.3">
                    <p:embed/>
                    <p:pic>
                      <p:nvPicPr>
                        <p:cNvPr id="0" name="图片 452628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36" y="757"/>
                          <a:ext cx="1081" cy="2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9477" name="Rectangle 85"/>
          <p:cNvSpPr>
            <a:spLocks noChangeArrowheads="1"/>
          </p:cNvSpPr>
          <p:nvPr/>
        </p:nvSpPr>
        <p:spPr bwMode="auto">
          <a:xfrm>
            <a:off x="544513" y="1695450"/>
            <a:ext cx="71437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b="1">
                <a:solidFill>
                  <a:srgbClr val="0000FF"/>
                </a:solidFill>
              </a:rPr>
              <a:t>解</a:t>
            </a:r>
            <a:endParaRPr lang="zh-CN" altLang="en-US" b="1">
              <a:solidFill>
                <a:srgbClr val="0000FF"/>
              </a:solidFill>
            </a:endParaRPr>
          </a:p>
        </p:txBody>
      </p:sp>
      <p:grpSp>
        <p:nvGrpSpPr>
          <p:cNvPr id="19487" name="Group 86"/>
          <p:cNvGrpSpPr/>
          <p:nvPr/>
        </p:nvGrpSpPr>
        <p:grpSpPr bwMode="auto">
          <a:xfrm>
            <a:off x="1047750" y="1704975"/>
            <a:ext cx="2921000" cy="457200"/>
            <a:chOff x="660" y="1074"/>
            <a:chExt cx="1840" cy="288"/>
          </a:xfrm>
        </p:grpSpPr>
        <p:sp>
          <p:nvSpPr>
            <p:cNvPr id="59479" name="Rectangle 87"/>
            <p:cNvSpPr>
              <a:spLocks noChangeArrowheads="1"/>
            </p:cNvSpPr>
            <p:nvPr/>
          </p:nvSpPr>
          <p:spPr bwMode="auto">
            <a:xfrm>
              <a:off x="660" y="1074"/>
              <a:ext cx="1840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b="1"/>
                <a:t>(2) </a:t>
              </a:r>
              <a:r>
                <a:rPr lang="zh-CN" altLang="en-US" b="1" u="sng">
                  <a:solidFill>
                    <a:srgbClr val="009900"/>
                  </a:solidFill>
                  <a:ea typeface="楷体" panose="02010609060101010101" charset="-122"/>
                  <a:cs typeface="楷体" panose="02010609060101010101" charset="-122"/>
                </a:rPr>
                <a:t>求虚部</a:t>
              </a:r>
              <a:r>
                <a:rPr lang="en-US" altLang="zh-CN" b="1" u="sng">
                  <a:solidFill>
                    <a:srgbClr val="009900"/>
                  </a:solidFill>
                </a:rPr>
                <a:t>            </a:t>
              </a:r>
              <a:r>
                <a:rPr lang="en-US" altLang="zh-CN" sz="800" b="1" u="sng">
                  <a:solidFill>
                    <a:srgbClr val="009900"/>
                  </a:solidFill>
                </a:rPr>
                <a:t> </a:t>
              </a:r>
              <a:r>
                <a:rPr lang="zh-CN" altLang="en-US" b="1" u="sng">
                  <a:solidFill>
                    <a:srgbClr val="FFFFFF"/>
                  </a:solidFill>
                </a:rPr>
                <a:t>。</a:t>
              </a:r>
              <a:r>
                <a:rPr lang="en-US" altLang="zh-CN" b="1"/>
                <a:t> </a:t>
              </a:r>
              <a:endParaRPr lang="en-US" altLang="zh-CN" b="1"/>
            </a:p>
          </p:txBody>
        </p:sp>
        <p:graphicFrame>
          <p:nvGraphicFramePr>
            <p:cNvPr id="19495" name="Object 88"/>
            <p:cNvGraphicFramePr/>
            <p:nvPr/>
          </p:nvGraphicFramePr>
          <p:xfrm>
            <a:off x="1609" y="1112"/>
            <a:ext cx="624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2630" name="Equation" r:id="rId23" imgW="989965" imgH="342900" progId="Equation.DSMT4">
                    <p:embed/>
                  </p:oleObj>
                </mc:Choice>
                <mc:Fallback>
                  <p:oleObj name="Equation" r:id="rId23" imgW="989965" imgH="342900" progId="Equation.DSMT4">
                    <p:embed/>
                    <p:pic>
                      <p:nvPicPr>
                        <p:cNvPr id="0" name="图片 452629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09" y="1112"/>
                          <a:ext cx="624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9485" name="Group 93"/>
          <p:cNvGrpSpPr/>
          <p:nvPr/>
        </p:nvGrpSpPr>
        <p:grpSpPr bwMode="auto">
          <a:xfrm>
            <a:off x="3695700" y="1714500"/>
            <a:ext cx="5037138" cy="457200"/>
            <a:chOff x="2328" y="1080"/>
            <a:chExt cx="3173" cy="288"/>
          </a:xfrm>
        </p:grpSpPr>
        <p:sp>
          <p:nvSpPr>
            <p:cNvPr id="59481" name="Rectangle 89"/>
            <p:cNvSpPr>
              <a:spLocks noChangeArrowheads="1"/>
            </p:cNvSpPr>
            <p:nvPr/>
          </p:nvSpPr>
          <p:spPr bwMode="auto">
            <a:xfrm>
              <a:off x="3054" y="1080"/>
              <a:ext cx="2447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buSzPct val="90000"/>
                <a:defRPr/>
              </a:pPr>
              <a:r>
                <a:rPr lang="en-US" altLang="zh-CN" b="1">
                  <a:solidFill>
                    <a:schemeClr val="hlink"/>
                  </a:solidFill>
                  <a:ea typeface="楷体_GB2312" charset="0"/>
                  <a:cs typeface="楷体_GB2312" charset="0"/>
                </a:rPr>
                <a:t> </a:t>
              </a:r>
              <a:r>
                <a:rPr lang="zh-CN" altLang="en-US" b="1" u="sng">
                  <a:solidFill>
                    <a:schemeClr val="hlink"/>
                  </a:solidFill>
                  <a:ea typeface="楷体" panose="02010609060101010101" charset="-122"/>
                  <a:cs typeface="楷体" panose="02010609060101010101" charset="-122"/>
                </a:rPr>
                <a:t>全微分法</a:t>
              </a:r>
              <a:r>
                <a:rPr lang="en-US" altLang="zh-CN" b="1" u="sng">
                  <a:solidFill>
                    <a:schemeClr val="hlink"/>
                  </a:solidFill>
                  <a:latin typeface="宋体" panose="02010600030101010101" charset="-122"/>
                </a:rPr>
                <a:t>(</a:t>
              </a:r>
              <a:r>
                <a:rPr lang="zh-CN" altLang="en-US" b="1" u="sng">
                  <a:solidFill>
                    <a:schemeClr val="hlink"/>
                  </a:solidFill>
                  <a:ea typeface="楷体" panose="02010609060101010101" charset="-122"/>
                  <a:cs typeface="楷体" panose="02010609060101010101" charset="-122"/>
                </a:rPr>
                <a:t>利用</a:t>
              </a:r>
              <a:r>
                <a:rPr lang="en-US" altLang="zh-CN" b="1" u="sng">
                  <a:solidFill>
                    <a:schemeClr val="hlink"/>
                  </a:solidFill>
                  <a:ea typeface="楷体" panose="02010609060101010101" charset="-122"/>
                  <a:cs typeface="楷体" panose="02010609060101010101" charset="-122"/>
                </a:rPr>
                <a:t>  </a:t>
              </a:r>
              <a:r>
                <a:rPr lang="en-US" altLang="zh-CN" sz="1600" b="1" u="sng">
                  <a:solidFill>
                    <a:schemeClr val="hlink"/>
                  </a:solidFill>
                  <a:ea typeface="楷体" panose="02010609060101010101" charset="-122"/>
                  <a:cs typeface="楷体" panose="02010609060101010101" charset="-122"/>
                </a:rPr>
                <a:t> </a:t>
              </a:r>
              <a:r>
                <a:rPr lang="zh-CN" altLang="en-US" b="1" u="sng">
                  <a:solidFill>
                    <a:schemeClr val="hlink"/>
                  </a:solidFill>
                  <a:ea typeface="楷体" panose="02010609060101010101" charset="-122"/>
                  <a:cs typeface="楷体" panose="02010609060101010101" charset="-122"/>
                </a:rPr>
                <a:t>反微分</a:t>
              </a:r>
              <a:r>
                <a:rPr lang="en-US" altLang="zh-CN" b="1" u="sng">
                  <a:solidFill>
                    <a:schemeClr val="hlink"/>
                  </a:solidFill>
                  <a:ea typeface="楷体" panose="02010609060101010101" charset="-122"/>
                  <a:cs typeface="楷体" panose="02010609060101010101" charset="-122"/>
                </a:rPr>
                <a:t>  </a:t>
              </a:r>
              <a:r>
                <a:rPr lang="en-US" altLang="zh-CN" sz="1600" b="1" u="sng">
                  <a:solidFill>
                    <a:schemeClr val="hlink"/>
                  </a:solidFill>
                  <a:ea typeface="楷体" panose="02010609060101010101" charset="-122"/>
                  <a:cs typeface="楷体" panose="02010609060101010101" charset="-122"/>
                </a:rPr>
                <a:t> </a:t>
              </a:r>
              <a:r>
                <a:rPr lang="en-US" altLang="zh-CN" b="1" u="sng">
                  <a:solidFill>
                    <a:schemeClr val="hlink"/>
                  </a:solidFill>
                  <a:latin typeface="宋体" panose="02010600030101010101" charset="-122"/>
                </a:rPr>
                <a:t>)</a:t>
              </a:r>
              <a:r>
                <a:rPr lang="en-US" altLang="zh-CN" b="1" u="sng">
                  <a:solidFill>
                    <a:srgbClr val="FFA041"/>
                  </a:solidFill>
                </a:rPr>
                <a:t>  </a:t>
              </a:r>
              <a:endParaRPr lang="en-US" altLang="zh-CN" b="1" u="sng">
                <a:solidFill>
                  <a:schemeClr val="hlink"/>
                </a:solidFill>
                <a:ea typeface="楷体" panose="02010609060101010101" charset="-122"/>
                <a:cs typeface="楷体" panose="02010609060101010101" charset="-122"/>
              </a:endParaRPr>
            </a:p>
          </p:txBody>
        </p:sp>
        <p:sp>
          <p:nvSpPr>
            <p:cNvPr id="59482" name="Rectangle 90"/>
            <p:cNvSpPr>
              <a:spLocks noChangeArrowheads="1"/>
            </p:cNvSpPr>
            <p:nvPr/>
          </p:nvSpPr>
          <p:spPr bwMode="auto">
            <a:xfrm>
              <a:off x="2328" y="1080"/>
              <a:ext cx="984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b="1">
                  <a:solidFill>
                    <a:srgbClr val="CC0000"/>
                  </a:solidFill>
                  <a:ea typeface="楷体" panose="02010609060101010101" charset="-122"/>
                  <a:cs typeface="楷体" panose="02010609060101010101" charset="-122"/>
                </a:rPr>
                <a:t>方法三</a:t>
              </a:r>
              <a:r>
                <a:rPr lang="zh-CN" altLang="en-US" b="1">
                  <a:solidFill>
                    <a:srgbClr val="CC0000"/>
                  </a:solidFill>
                </a:rPr>
                <a:t>：</a:t>
              </a:r>
              <a:r>
                <a:rPr lang="en-US" altLang="zh-CN" b="1">
                  <a:solidFill>
                    <a:srgbClr val="CC0000"/>
                  </a:solidFill>
                </a:rPr>
                <a:t>  </a:t>
              </a:r>
              <a:endParaRPr lang="en-US" altLang="zh-CN" b="1">
                <a:solidFill>
                  <a:srgbClr val="CC0000"/>
                </a:solidFill>
              </a:endParaRPr>
            </a:p>
          </p:txBody>
        </p:sp>
        <p:pic>
          <p:nvPicPr>
            <p:cNvPr id="19492" name="Picture 91"/>
            <p:cNvPicPr>
              <a:picLocks noChangeAspect="1" noChangeArrowheads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31" y="1119"/>
              <a:ext cx="150" cy="11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493" name="Picture 92"/>
            <p:cNvPicPr>
              <a:picLocks noChangeAspect="1" noChangeArrowheads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00" y="1119"/>
              <a:ext cx="168" cy="11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4" name="Rectangle 11"/>
          <p:cNvSpPr>
            <a:spLocks noChangeArrowheads="1"/>
          </p:cNvSpPr>
          <p:nvPr/>
        </p:nvSpPr>
        <p:spPr bwMode="auto">
          <a:xfrm>
            <a:off x="528638" y="52388"/>
            <a:ext cx="7372350" cy="365125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0" rIns="0" bIns="0" anchor="ctr">
            <a:spAutoFit/>
          </a:bodyPr>
          <a:lstStyle/>
          <a:p>
            <a:pPr fontAlgn="ctr">
              <a:buClr>
                <a:srgbClr val="FF3300"/>
              </a:buClr>
              <a:buFont typeface="Wingdings" panose="05000000000000000000" charset="0"/>
              <a:buNone/>
              <a:defRPr/>
            </a:pPr>
            <a:r>
              <a:rPr lang="en-US" altLang="zh-CN" b="1" dirty="0">
                <a:solidFill>
                  <a:schemeClr val="folHlink"/>
                </a:solidFill>
                <a:ea typeface="华文新魏" panose="02010800040101010101" charset="-122"/>
                <a:cs typeface="Times New Roman" panose="02020703060505090304" charset="0"/>
              </a:rPr>
              <a:t>§2.2  </a:t>
            </a:r>
            <a:r>
              <a:rPr lang="zh-CN" altLang="en-US" dirty="0">
                <a:solidFill>
                  <a:schemeClr val="folHlink"/>
                </a:solidFill>
                <a:latin typeface="Arial" panose="020B0604020202090204" pitchFamily="34" charset="0"/>
                <a:ea typeface="华文新魏" panose="02010800040101010101" charset="-122"/>
                <a:cs typeface="Times New Roman" panose="02020703060505090304" charset="0"/>
              </a:rPr>
              <a:t>解析函数与调和函数的关系</a:t>
            </a:r>
            <a:r>
              <a:rPr lang="en-US" altLang="zh-CN" dirty="0">
                <a:solidFill>
                  <a:schemeClr val="folHlink"/>
                </a:solidFill>
                <a:latin typeface="Arial" panose="020B0604020202090204" pitchFamily="34" charset="0"/>
                <a:ea typeface="华文新魏" panose="02010800040101010101" charset="-122"/>
                <a:cs typeface="Times New Roman" panose="02020703060505090304" charset="0"/>
              </a:rPr>
              <a:t>     </a:t>
            </a:r>
            <a:endParaRPr lang="en-US" altLang="zh-CN" dirty="0">
              <a:solidFill>
                <a:schemeClr val="folHlink"/>
              </a:solidFill>
              <a:ea typeface="华文新魏" panose="02010800040101010101" charset="-122"/>
              <a:cs typeface="Times New Roman" panose="0202070306050509030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9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9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59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59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594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594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594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594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59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59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1" name="Picture 53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200275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82" name="Picture 54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83" name="Picture 55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2450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84" name="Picture 56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85" name="Picture 57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64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86" name="Picture 58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48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87" name="Picture 59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88" name="Picture 60" descr="xsf"/>
          <p:cNvPicPr>
            <a:picLocks noChangeAspect="1" noChangeArrowheads="1"/>
          </p:cNvPicPr>
          <p:nvPr/>
        </p:nvPicPr>
        <p:blipFill>
          <a:blip r:embed="rId1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89" name="Picture 61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90" name="Picture 62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91" name="Picture 63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92" name="Picture 64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93" name="Picture 65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94" name="Picture 66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95" name="Picture 67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96" name="Picture 68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97" name="Picture 69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49561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98" name="Picture 70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49545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99" name="Picture 71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4953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00" name="Picture 72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57350" name="Rectangle 6"/>
          <p:cNvSpPr>
            <a:spLocks noChangeArrowheads="1"/>
          </p:cNvSpPr>
          <p:nvPr/>
        </p:nvSpPr>
        <p:spPr bwMode="auto">
          <a:xfrm>
            <a:off x="544513" y="1695450"/>
            <a:ext cx="735012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b="1">
                <a:solidFill>
                  <a:srgbClr val="0000FF"/>
                </a:solidFill>
              </a:rPr>
              <a:t>解</a:t>
            </a:r>
            <a:endParaRPr lang="zh-CN" altLang="en-US" b="1">
              <a:solidFill>
                <a:srgbClr val="0000FF"/>
              </a:solidFill>
            </a:endParaRPr>
          </a:p>
        </p:txBody>
      </p:sp>
      <p:grpSp>
        <p:nvGrpSpPr>
          <p:cNvPr id="57394" name="Group 50"/>
          <p:cNvGrpSpPr/>
          <p:nvPr/>
        </p:nvGrpSpPr>
        <p:grpSpPr bwMode="auto">
          <a:xfrm>
            <a:off x="1477963" y="3038475"/>
            <a:ext cx="3051175" cy="457200"/>
            <a:chOff x="931" y="1914"/>
            <a:chExt cx="1922" cy="288"/>
          </a:xfrm>
        </p:grpSpPr>
        <p:sp>
          <p:nvSpPr>
            <p:cNvPr id="57357" name="Rectangle 13"/>
            <p:cNvSpPr>
              <a:spLocks noChangeArrowheads="1"/>
            </p:cNvSpPr>
            <p:nvPr/>
          </p:nvSpPr>
          <p:spPr bwMode="auto">
            <a:xfrm>
              <a:off x="931" y="1914"/>
              <a:ext cx="1293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b="1"/>
                <a:t>根据条件</a:t>
              </a:r>
              <a:endParaRPr lang="zh-CN" altLang="en-US" b="1"/>
            </a:p>
          </p:txBody>
        </p:sp>
        <p:graphicFrame>
          <p:nvGraphicFramePr>
            <p:cNvPr id="20534" name="Object 15"/>
            <p:cNvGraphicFramePr/>
            <p:nvPr/>
          </p:nvGraphicFramePr>
          <p:xfrm>
            <a:off x="1773" y="1972"/>
            <a:ext cx="1080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3645" name="公式" r:id="rId3" imgW="1714500" imgH="342900" progId="Equation.3">
                    <p:embed/>
                  </p:oleObj>
                </mc:Choice>
                <mc:Fallback>
                  <p:oleObj name="公式" r:id="rId3" imgW="1714500" imgH="342900" progId="Equation.3">
                    <p:embed/>
                    <p:pic>
                      <p:nvPicPr>
                        <p:cNvPr id="0" name="图片 45364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73" y="1972"/>
                          <a:ext cx="1080" cy="2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7395" name="Group 51"/>
          <p:cNvGrpSpPr/>
          <p:nvPr/>
        </p:nvGrpSpPr>
        <p:grpSpPr bwMode="auto">
          <a:xfrm>
            <a:off x="4594225" y="3068638"/>
            <a:ext cx="3492500" cy="457200"/>
            <a:chOff x="2894" y="1933"/>
            <a:chExt cx="2200" cy="288"/>
          </a:xfrm>
        </p:grpSpPr>
        <p:sp>
          <p:nvSpPr>
            <p:cNvPr id="57360" name="Rectangle 16"/>
            <p:cNvSpPr>
              <a:spLocks noChangeArrowheads="1"/>
            </p:cNvSpPr>
            <p:nvPr/>
          </p:nvSpPr>
          <p:spPr bwMode="auto">
            <a:xfrm>
              <a:off x="2894" y="1933"/>
              <a:ext cx="2200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b="1"/>
                <a:t>将</a:t>
              </a:r>
              <a:r>
                <a:rPr lang="en-US" altLang="zh-CN" b="1"/>
                <a:t>                     </a:t>
              </a:r>
              <a:r>
                <a:rPr lang="zh-CN" altLang="en-US" b="1"/>
                <a:t>代入，</a:t>
              </a:r>
              <a:endParaRPr lang="zh-CN" altLang="en-US" b="1"/>
            </a:p>
          </p:txBody>
        </p:sp>
        <p:graphicFrame>
          <p:nvGraphicFramePr>
            <p:cNvPr id="20532" name="Object 17"/>
            <p:cNvGraphicFramePr/>
            <p:nvPr/>
          </p:nvGraphicFramePr>
          <p:xfrm>
            <a:off x="3170" y="1989"/>
            <a:ext cx="960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3646" name="公式" r:id="rId5" imgW="1524000" imgH="342900" progId="Equation.3">
                    <p:embed/>
                  </p:oleObj>
                </mc:Choice>
                <mc:Fallback>
                  <p:oleObj name="公式" r:id="rId5" imgW="1524000" imgH="342900" progId="Equation.3">
                    <p:embed/>
                    <p:pic>
                      <p:nvPicPr>
                        <p:cNvPr id="0" name="图片 453645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70" y="1989"/>
                          <a:ext cx="960" cy="2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7365" name="Object 21"/>
          <p:cNvGraphicFramePr/>
          <p:nvPr/>
        </p:nvGraphicFramePr>
        <p:xfrm>
          <a:off x="5740400" y="3670300"/>
          <a:ext cx="13589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3647" name="公式" r:id="rId7" imgW="1358900" imgH="787400" progId="Equation.3">
                  <p:embed/>
                </p:oleObj>
              </mc:Choice>
              <mc:Fallback>
                <p:oleObj name="公式" r:id="rId7" imgW="1358900" imgH="787400" progId="Equation.3">
                  <p:embed/>
                  <p:pic>
                    <p:nvPicPr>
                      <p:cNvPr id="0" name="图片 453646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40400" y="3670300"/>
                        <a:ext cx="1358900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78" name="Object 34"/>
          <p:cNvGraphicFramePr/>
          <p:nvPr/>
        </p:nvGraphicFramePr>
        <p:xfrm>
          <a:off x="2255838" y="2182813"/>
          <a:ext cx="6002337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3648" name="公式" r:id="rId9" imgW="6007100" imgH="711200" progId="Equation.3">
                  <p:embed/>
                </p:oleObj>
              </mc:Choice>
              <mc:Fallback>
                <p:oleObj name="公式" r:id="rId9" imgW="6007100" imgH="711200" progId="Equation.3">
                  <p:embed/>
                  <p:pic>
                    <p:nvPicPr>
                      <p:cNvPr id="0" name="图片 453647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5838" y="2182813"/>
                        <a:ext cx="6002337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79" name="Object 35"/>
          <p:cNvGraphicFramePr/>
          <p:nvPr/>
        </p:nvGraphicFramePr>
        <p:xfrm>
          <a:off x="2611438" y="3667125"/>
          <a:ext cx="2868612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3649" name="公式" r:id="rId11" imgW="2870200" imgH="787400" progId="Equation.3">
                  <p:embed/>
                </p:oleObj>
              </mc:Choice>
              <mc:Fallback>
                <p:oleObj name="公式" r:id="rId11" imgW="2870200" imgH="787400" progId="Equation.3">
                  <p:embed/>
                  <p:pic>
                    <p:nvPicPr>
                      <p:cNvPr id="0" name="图片 453648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1438" y="3667125"/>
                        <a:ext cx="2868612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7396" name="Group 52"/>
          <p:cNvGrpSpPr/>
          <p:nvPr/>
        </p:nvGrpSpPr>
        <p:grpSpPr bwMode="auto">
          <a:xfrm>
            <a:off x="1470025" y="4572000"/>
            <a:ext cx="6824663" cy="711200"/>
            <a:chOff x="926" y="2880"/>
            <a:chExt cx="4299" cy="448"/>
          </a:xfrm>
        </p:grpSpPr>
        <p:sp>
          <p:nvSpPr>
            <p:cNvPr id="57366" name="Rectangle 22"/>
            <p:cNvSpPr>
              <a:spLocks noChangeArrowheads="1"/>
            </p:cNvSpPr>
            <p:nvPr/>
          </p:nvSpPr>
          <p:spPr bwMode="auto">
            <a:xfrm>
              <a:off x="926" y="2958"/>
              <a:ext cx="715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b="1"/>
                <a:t>即得</a:t>
              </a:r>
              <a:endParaRPr lang="zh-CN" altLang="en-US" b="1"/>
            </a:p>
          </p:txBody>
        </p:sp>
        <p:graphicFrame>
          <p:nvGraphicFramePr>
            <p:cNvPr id="20530" name="Object 36"/>
            <p:cNvGraphicFramePr/>
            <p:nvPr/>
          </p:nvGraphicFramePr>
          <p:xfrm>
            <a:off x="1420" y="2880"/>
            <a:ext cx="3805" cy="4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3650" name="公式" r:id="rId13" imgW="6045200" imgH="711200" progId="Equation.3">
                    <p:embed/>
                  </p:oleObj>
                </mc:Choice>
                <mc:Fallback>
                  <p:oleObj name="公式" r:id="rId13" imgW="6045200" imgH="711200" progId="Equation.3">
                    <p:embed/>
                    <p:pic>
                      <p:nvPicPr>
                        <p:cNvPr id="0" name="图片 453649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20" y="2880"/>
                          <a:ext cx="3805" cy="4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7382" name="Rectangle 38"/>
          <p:cNvSpPr>
            <a:spLocks noChangeArrowheads="1"/>
          </p:cNvSpPr>
          <p:nvPr/>
        </p:nvSpPr>
        <p:spPr bwMode="auto">
          <a:xfrm>
            <a:off x="8191500" y="4876800"/>
            <a:ext cx="123825" cy="2000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pic>
        <p:nvPicPr>
          <p:cNvPr id="57417" name="Picture 73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7300" y="6343650"/>
            <a:ext cx="133350" cy="11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10" name="Picture 74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5980113"/>
            <a:ext cx="219075" cy="838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511" name="Group 75"/>
          <p:cNvGrpSpPr/>
          <p:nvPr/>
        </p:nvGrpSpPr>
        <p:grpSpPr bwMode="auto">
          <a:xfrm>
            <a:off x="434975" y="496888"/>
            <a:ext cx="8647113" cy="1058862"/>
            <a:chOff x="274" y="313"/>
            <a:chExt cx="5447" cy="667"/>
          </a:xfrm>
        </p:grpSpPr>
        <p:sp>
          <p:nvSpPr>
            <p:cNvPr id="57420" name="Rectangle 76"/>
            <p:cNvSpPr>
              <a:spLocks noChangeArrowheads="1"/>
            </p:cNvSpPr>
            <p:nvPr/>
          </p:nvSpPr>
          <p:spPr bwMode="auto">
            <a:xfrm>
              <a:off x="661" y="351"/>
              <a:ext cx="3989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b="1"/>
                <a:t>验证</a:t>
              </a:r>
              <a:r>
                <a:rPr lang="en-US" altLang="zh-CN" b="1"/>
                <a:t>                             </a:t>
              </a:r>
              <a:r>
                <a:rPr lang="zh-CN" altLang="en-US" b="1"/>
                <a:t>为调和函数，并求以</a:t>
              </a:r>
              <a:endParaRPr lang="zh-CN" altLang="en-US" b="1"/>
            </a:p>
          </p:txBody>
        </p:sp>
        <p:graphicFrame>
          <p:nvGraphicFramePr>
            <p:cNvPr id="20520" name="Object 77"/>
            <p:cNvGraphicFramePr/>
            <p:nvPr/>
          </p:nvGraphicFramePr>
          <p:xfrm>
            <a:off x="4286" y="399"/>
            <a:ext cx="576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3651" name="公式" r:id="rId16" imgW="914400" imgH="342900" progId="Equation.3">
                    <p:embed/>
                  </p:oleObj>
                </mc:Choice>
                <mc:Fallback>
                  <p:oleObj name="公式" r:id="rId16" imgW="914400" imgH="342900" progId="Equation.3">
                    <p:embed/>
                    <p:pic>
                      <p:nvPicPr>
                        <p:cNvPr id="0" name="图片 453650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86" y="399"/>
                          <a:ext cx="576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7422" name="Rectangle 78"/>
            <p:cNvSpPr>
              <a:spLocks noChangeArrowheads="1"/>
            </p:cNvSpPr>
            <p:nvPr/>
          </p:nvSpPr>
          <p:spPr bwMode="auto">
            <a:xfrm>
              <a:off x="338" y="335"/>
              <a:ext cx="442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b="1">
                  <a:solidFill>
                    <a:srgbClr val="0000FF"/>
                  </a:solidFill>
                </a:rPr>
                <a:t>例</a:t>
              </a:r>
              <a:endParaRPr lang="zh-CN" altLang="en-US" b="1">
                <a:solidFill>
                  <a:srgbClr val="0000FF"/>
                </a:solidFill>
              </a:endParaRPr>
            </a:p>
          </p:txBody>
        </p:sp>
        <p:graphicFrame>
          <p:nvGraphicFramePr>
            <p:cNvPr id="20522" name="Object 79"/>
            <p:cNvGraphicFramePr/>
            <p:nvPr/>
          </p:nvGraphicFramePr>
          <p:xfrm>
            <a:off x="1712" y="753"/>
            <a:ext cx="480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3652" name="公式" r:id="rId18" imgW="761365" imgH="342900" progId="Equation.3">
                    <p:embed/>
                  </p:oleObj>
                </mc:Choice>
                <mc:Fallback>
                  <p:oleObj name="公式" r:id="rId18" imgW="761365" imgH="342900" progId="Equation.3">
                    <p:embed/>
                    <p:pic>
                      <p:nvPicPr>
                        <p:cNvPr id="0" name="图片 453651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12" y="753"/>
                          <a:ext cx="480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7424" name="Rectangle 80"/>
            <p:cNvSpPr>
              <a:spLocks noChangeArrowheads="1"/>
            </p:cNvSpPr>
            <p:nvPr/>
          </p:nvSpPr>
          <p:spPr bwMode="auto">
            <a:xfrm>
              <a:off x="658" y="684"/>
              <a:ext cx="1263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b="1">
                  <a:solidFill>
                    <a:srgbClr val="000000"/>
                  </a:solidFill>
                </a:rPr>
                <a:t>的解析函数</a:t>
              </a:r>
              <a:endParaRPr lang="zh-CN" altLang="en-US" b="1">
                <a:solidFill>
                  <a:srgbClr val="000000"/>
                </a:solidFill>
              </a:endParaRPr>
            </a:p>
          </p:txBody>
        </p:sp>
        <p:sp>
          <p:nvSpPr>
            <p:cNvPr id="57425" name="Rectangle 81"/>
            <p:cNvSpPr>
              <a:spLocks noChangeArrowheads="1"/>
            </p:cNvSpPr>
            <p:nvPr/>
          </p:nvSpPr>
          <p:spPr bwMode="auto">
            <a:xfrm>
              <a:off x="2259" y="692"/>
              <a:ext cx="768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b="1">
                  <a:solidFill>
                    <a:srgbClr val="000000"/>
                  </a:solidFill>
                </a:rPr>
                <a:t>使得</a:t>
              </a:r>
              <a:endParaRPr lang="zh-CN" altLang="en-US" b="1">
                <a:solidFill>
                  <a:srgbClr val="000000"/>
                </a:solidFill>
              </a:endParaRPr>
            </a:p>
          </p:txBody>
        </p:sp>
        <p:sp>
          <p:nvSpPr>
            <p:cNvPr id="57426" name="Rectangle 82"/>
            <p:cNvSpPr>
              <a:spLocks noChangeArrowheads="1"/>
            </p:cNvSpPr>
            <p:nvPr/>
          </p:nvSpPr>
          <p:spPr bwMode="auto">
            <a:xfrm>
              <a:off x="4842" y="336"/>
              <a:ext cx="879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b="1">
                  <a:solidFill>
                    <a:srgbClr val="000000"/>
                  </a:solidFill>
                </a:rPr>
                <a:t>为实部</a:t>
              </a:r>
              <a:endParaRPr lang="zh-CN" altLang="en-US" b="1">
                <a:solidFill>
                  <a:srgbClr val="000000"/>
                </a:solidFill>
              </a:endParaRPr>
            </a:p>
          </p:txBody>
        </p:sp>
        <p:sp>
          <p:nvSpPr>
            <p:cNvPr id="57427" name="Rectangle 83"/>
            <p:cNvSpPr>
              <a:spLocks noChangeArrowheads="1"/>
            </p:cNvSpPr>
            <p:nvPr/>
          </p:nvSpPr>
          <p:spPr bwMode="auto">
            <a:xfrm>
              <a:off x="274" y="313"/>
              <a:ext cx="377" cy="154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1000" b="1">
                  <a:solidFill>
                    <a:srgbClr val="FF3300"/>
                  </a:solidFill>
                  <a:cs typeface="Times New Roman" panose="02020703060505090304" charset="0"/>
                </a:rPr>
                <a:t>▲</a:t>
              </a:r>
              <a:endParaRPr lang="en-US" altLang="zh-CN" sz="1000" b="1">
                <a:solidFill>
                  <a:srgbClr val="FF3300"/>
                </a:solidFill>
                <a:cs typeface="Times New Roman" panose="02020703060505090304" charset="0"/>
              </a:endParaRPr>
            </a:p>
          </p:txBody>
        </p:sp>
        <p:graphicFrame>
          <p:nvGraphicFramePr>
            <p:cNvPr id="20527" name="Object 84"/>
            <p:cNvGraphicFramePr/>
            <p:nvPr/>
          </p:nvGraphicFramePr>
          <p:xfrm>
            <a:off x="1147" y="349"/>
            <a:ext cx="1304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3653" name="公式" r:id="rId20" imgW="2070100" imgH="431800" progId="Equation.3">
                    <p:embed/>
                  </p:oleObj>
                </mc:Choice>
                <mc:Fallback>
                  <p:oleObj name="公式" r:id="rId20" imgW="2070100" imgH="431800" progId="Equation.3">
                    <p:embed/>
                    <p:pic>
                      <p:nvPicPr>
                        <p:cNvPr id="0" name="图片 453652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47" y="349"/>
                          <a:ext cx="1304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28" name="Object 85"/>
            <p:cNvGraphicFramePr/>
            <p:nvPr/>
          </p:nvGraphicFramePr>
          <p:xfrm>
            <a:off x="2736" y="757"/>
            <a:ext cx="1081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3654" name="公式" r:id="rId22" imgW="1714500" imgH="342900" progId="Equation.3">
                    <p:embed/>
                  </p:oleObj>
                </mc:Choice>
                <mc:Fallback>
                  <p:oleObj name="公式" r:id="rId22" imgW="1714500" imgH="342900" progId="Equation.3">
                    <p:embed/>
                    <p:pic>
                      <p:nvPicPr>
                        <p:cNvPr id="0" name="图片 453653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36" y="757"/>
                          <a:ext cx="1081" cy="2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7430" name="Rectangle 86"/>
          <p:cNvSpPr>
            <a:spLocks noChangeArrowheads="1"/>
          </p:cNvSpPr>
          <p:nvPr/>
        </p:nvSpPr>
        <p:spPr bwMode="auto">
          <a:xfrm>
            <a:off x="1047750" y="1704975"/>
            <a:ext cx="29083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b="1"/>
              <a:t>(3) </a:t>
            </a:r>
            <a:r>
              <a:rPr lang="zh-CN" altLang="en-US" b="1" u="sng">
                <a:solidFill>
                  <a:srgbClr val="009900"/>
                </a:solidFill>
                <a:ea typeface="楷体" panose="02010609060101010101" charset="-122"/>
                <a:cs typeface="楷体" panose="02010609060101010101" charset="-122"/>
              </a:rPr>
              <a:t>求确定常数</a:t>
            </a:r>
            <a:r>
              <a:rPr lang="en-US" altLang="zh-CN" sz="1800" b="1" u="sng">
                <a:solidFill>
                  <a:srgbClr val="009900"/>
                </a:solidFill>
              </a:rPr>
              <a:t> </a:t>
            </a:r>
            <a:r>
              <a:rPr lang="en-US" altLang="zh-CN" b="1" i="1" u="sng">
                <a:solidFill>
                  <a:srgbClr val="009900"/>
                </a:solidFill>
              </a:rPr>
              <a:t>c</a:t>
            </a:r>
            <a:r>
              <a:rPr lang="en-US" altLang="zh-CN" sz="1200" b="1" u="sng">
                <a:solidFill>
                  <a:srgbClr val="009900"/>
                </a:solidFill>
              </a:rPr>
              <a:t> </a:t>
            </a:r>
            <a:r>
              <a:rPr lang="en-US" altLang="zh-CN" sz="800" b="1">
                <a:solidFill>
                  <a:srgbClr val="009900"/>
                </a:solidFill>
              </a:rPr>
              <a:t> </a:t>
            </a:r>
            <a:r>
              <a:rPr lang="en-US" altLang="zh-CN" b="1">
                <a:solidFill>
                  <a:srgbClr val="009900"/>
                </a:solidFill>
              </a:rPr>
              <a:t>.</a:t>
            </a:r>
            <a:endParaRPr lang="en-US" altLang="zh-CN" b="1">
              <a:solidFill>
                <a:srgbClr val="009900"/>
              </a:solidFill>
            </a:endParaRPr>
          </a:p>
        </p:txBody>
      </p:sp>
      <p:sp>
        <p:nvSpPr>
          <p:cNvPr id="57431" name="Rectangle 87"/>
          <p:cNvSpPr>
            <a:spLocks noChangeArrowheads="1"/>
          </p:cNvSpPr>
          <p:nvPr/>
        </p:nvSpPr>
        <p:spPr bwMode="auto">
          <a:xfrm>
            <a:off x="7423150" y="3068638"/>
            <a:ext cx="94932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b="1"/>
              <a:t>可得</a:t>
            </a:r>
            <a:r>
              <a:rPr lang="en-US" altLang="zh-CN" b="1"/>
              <a:t>  </a:t>
            </a:r>
            <a:endParaRPr lang="en-US" altLang="zh-CN" b="1"/>
          </a:p>
        </p:txBody>
      </p:sp>
      <p:graphicFrame>
        <p:nvGraphicFramePr>
          <p:cNvPr id="20514" name="Object 89"/>
          <p:cNvGraphicFramePr/>
          <p:nvPr/>
        </p:nvGraphicFramePr>
        <p:xfrm>
          <a:off x="2814638" y="5678488"/>
          <a:ext cx="3870325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3655" name="公式" r:id="rId24" imgW="3873500" imgH="711200" progId="Equation.3">
                  <p:embed/>
                </p:oleObj>
              </mc:Choice>
              <mc:Fallback>
                <p:oleObj name="公式" r:id="rId24" imgW="3873500" imgH="711200" progId="Equation.3">
                  <p:embed/>
                  <p:pic>
                    <p:nvPicPr>
                      <p:cNvPr id="0" name="图片 453654"/>
                      <p:cNvPicPr>
                        <a:picLocks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4638" y="5678488"/>
                        <a:ext cx="3870325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434" name="Rectangle 90"/>
          <p:cNvSpPr>
            <a:spLocks noChangeArrowheads="1"/>
          </p:cNvSpPr>
          <p:nvPr/>
        </p:nvSpPr>
        <p:spPr bwMode="auto">
          <a:xfrm>
            <a:off x="2743200" y="5638800"/>
            <a:ext cx="4048125" cy="809625"/>
          </a:xfrm>
          <a:prstGeom prst="rect">
            <a:avLst/>
          </a:prstGeom>
          <a:noFill/>
          <a:ln w="3175">
            <a:solidFill>
              <a:srgbClr val="FF0000"/>
            </a:solidFill>
            <a:prstDash val="dash"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57435" name="Rectangle 91"/>
          <p:cNvSpPr>
            <a:spLocks noChangeArrowheads="1"/>
          </p:cNvSpPr>
          <p:nvPr/>
        </p:nvSpPr>
        <p:spPr bwMode="auto">
          <a:xfrm>
            <a:off x="2695575" y="5610225"/>
            <a:ext cx="4143375" cy="86677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graphicFrame>
        <p:nvGraphicFramePr>
          <p:cNvPr id="57381" name="Object 37"/>
          <p:cNvGraphicFramePr/>
          <p:nvPr/>
        </p:nvGraphicFramePr>
        <p:xfrm>
          <a:off x="2914650" y="5427663"/>
          <a:ext cx="227965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3656" name="Equation" r:id="rId26" imgW="2400300" imgH="787400" progId="Equation.DSMT4">
                  <p:embed/>
                </p:oleObj>
              </mc:Choice>
              <mc:Fallback>
                <p:oleObj name="Equation" r:id="rId26" imgW="2400300" imgH="787400" progId="Equation.DSMT4">
                  <p:embed/>
                  <p:pic>
                    <p:nvPicPr>
                      <p:cNvPr id="0" name="图片 453655"/>
                      <p:cNvPicPr>
                        <a:picLocks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4650" y="5427663"/>
                        <a:ext cx="2279650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" name="Rectangle 11"/>
          <p:cNvSpPr>
            <a:spLocks noChangeArrowheads="1"/>
          </p:cNvSpPr>
          <p:nvPr/>
        </p:nvSpPr>
        <p:spPr bwMode="auto">
          <a:xfrm>
            <a:off x="528638" y="52388"/>
            <a:ext cx="7372350" cy="365125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0" rIns="0" bIns="0" anchor="ctr">
            <a:spAutoFit/>
          </a:bodyPr>
          <a:lstStyle/>
          <a:p>
            <a:pPr fontAlgn="ctr">
              <a:buClr>
                <a:srgbClr val="FF3300"/>
              </a:buClr>
              <a:buFont typeface="Wingdings" panose="05000000000000000000" charset="0"/>
              <a:buNone/>
              <a:defRPr/>
            </a:pPr>
            <a:r>
              <a:rPr lang="en-US" altLang="zh-CN" b="1" dirty="0">
                <a:solidFill>
                  <a:schemeClr val="folHlink"/>
                </a:solidFill>
                <a:ea typeface="华文新魏" panose="02010800040101010101" charset="-122"/>
                <a:cs typeface="Times New Roman" panose="02020703060505090304" charset="0"/>
              </a:rPr>
              <a:t>§2.2  </a:t>
            </a:r>
            <a:r>
              <a:rPr lang="zh-CN" altLang="en-US" dirty="0">
                <a:solidFill>
                  <a:schemeClr val="folHlink"/>
                </a:solidFill>
                <a:latin typeface="Arial" panose="020B0604020202090204" pitchFamily="34" charset="0"/>
                <a:ea typeface="华文新魏" panose="02010800040101010101" charset="-122"/>
                <a:cs typeface="Times New Roman" panose="02020703060505090304" charset="0"/>
              </a:rPr>
              <a:t>解析函数与调和函数的关系</a:t>
            </a:r>
            <a:r>
              <a:rPr lang="en-US" altLang="zh-CN" dirty="0">
                <a:solidFill>
                  <a:schemeClr val="folHlink"/>
                </a:solidFill>
                <a:latin typeface="Arial" panose="020B0604020202090204" pitchFamily="34" charset="0"/>
                <a:ea typeface="华文新魏" panose="02010800040101010101" charset="-122"/>
                <a:cs typeface="Times New Roman" panose="02020703060505090304" charset="0"/>
              </a:rPr>
              <a:t>     </a:t>
            </a:r>
            <a:endParaRPr lang="en-US" altLang="zh-CN" dirty="0">
              <a:solidFill>
                <a:schemeClr val="folHlink"/>
              </a:solidFill>
              <a:ea typeface="华文新魏" panose="02010800040101010101" charset="-122"/>
              <a:cs typeface="Times New Roman" panose="0202070306050509030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7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57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57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57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1000"/>
                                        <p:tgtEl>
                                          <p:spTgt spid="57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57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57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57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57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57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57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57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74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74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74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741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74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741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74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741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74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741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741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82" grpId="0" animBg="1"/>
      <p:bldP spid="57430" grpId="0"/>
      <p:bldP spid="57431" grpId="0"/>
      <p:bldP spid="57434" grpId="0" animBg="1"/>
      <p:bldP spid="57435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5" name="Picture 11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200275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06" name="Picture 12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07" name="Picture 13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2450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08" name="Picture 14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09" name="Picture 15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64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10" name="Picture 16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48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11" name="Picture 17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12" name="Picture 18" descr="xsf"/>
          <p:cNvPicPr>
            <a:picLocks noChangeAspect="1" noChangeArrowheads="1"/>
          </p:cNvPicPr>
          <p:nvPr/>
        </p:nvPicPr>
        <p:blipFill>
          <a:blip r:embed="rId1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13" name="Picture 19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14" name="Picture 20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15" name="Picture 21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16" name="Picture 22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17" name="Picture 23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18" name="Picture 24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19" name="Picture 25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20" name="Picture 26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21" name="Picture 27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49561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22" name="Picture 28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49545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23" name="Picture 29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4953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24" name="Picture 30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38914" name="Rectangle 2"/>
          <p:cNvSpPr>
            <a:spLocks noChangeArrowheads="1"/>
          </p:cNvSpPr>
          <p:nvPr/>
        </p:nvSpPr>
        <p:spPr bwMode="auto">
          <a:xfrm>
            <a:off x="531813" y="717550"/>
            <a:ext cx="3495675" cy="48736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0" rIns="0" bIns="0">
            <a:spAutoFit/>
          </a:bodyPr>
          <a:lstStyle/>
          <a:p>
            <a:pPr>
              <a:defRPr/>
            </a:pPr>
            <a:r>
              <a:rPr lang="en-US" altLang="zh-CN" sz="3200">
                <a:solidFill>
                  <a:srgbClr val="000099"/>
                </a:solidFill>
              </a:rPr>
              <a:t>§2.3  </a:t>
            </a:r>
            <a:r>
              <a:rPr lang="zh-CN" altLang="en-US" sz="3200">
                <a:solidFill>
                  <a:srgbClr val="000099"/>
                </a:solidFill>
              </a:rPr>
              <a:t>初等函数</a:t>
            </a:r>
            <a:endParaRPr lang="zh-CN" altLang="en-US" sz="3200">
              <a:solidFill>
                <a:srgbClr val="000099"/>
              </a:solidFill>
            </a:endParaRPr>
          </a:p>
        </p:txBody>
      </p:sp>
      <p:grpSp>
        <p:nvGrpSpPr>
          <p:cNvPr id="38944" name="Group 32"/>
          <p:cNvGrpSpPr/>
          <p:nvPr/>
        </p:nvGrpSpPr>
        <p:grpSpPr bwMode="auto">
          <a:xfrm>
            <a:off x="952500" y="1490663"/>
            <a:ext cx="5262563" cy="3727450"/>
            <a:chOff x="600" y="939"/>
            <a:chExt cx="3315" cy="2348"/>
          </a:xfrm>
        </p:grpSpPr>
        <p:sp>
          <p:nvSpPr>
            <p:cNvPr id="38915" name="Rectangle 3"/>
            <p:cNvSpPr>
              <a:spLocks noChangeArrowheads="1"/>
            </p:cNvSpPr>
            <p:nvPr/>
          </p:nvSpPr>
          <p:spPr bwMode="auto">
            <a:xfrm>
              <a:off x="602" y="939"/>
              <a:ext cx="2075" cy="32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z="2800">
                  <a:solidFill>
                    <a:srgbClr val="000099"/>
                  </a:solidFill>
                </a:rPr>
                <a:t>一、指数函数</a:t>
              </a:r>
              <a:endParaRPr lang="zh-CN" altLang="en-US" sz="2800">
                <a:solidFill>
                  <a:srgbClr val="000099"/>
                </a:solidFill>
              </a:endParaRPr>
            </a:p>
          </p:txBody>
        </p:sp>
        <p:sp>
          <p:nvSpPr>
            <p:cNvPr id="38916" name="Rectangle 4"/>
            <p:cNvSpPr>
              <a:spLocks noChangeArrowheads="1"/>
            </p:cNvSpPr>
            <p:nvPr/>
          </p:nvSpPr>
          <p:spPr bwMode="auto">
            <a:xfrm>
              <a:off x="602" y="1342"/>
              <a:ext cx="1801" cy="32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z="2800">
                  <a:solidFill>
                    <a:srgbClr val="000099"/>
                  </a:solidFill>
                </a:rPr>
                <a:t>二、对数函数</a:t>
              </a:r>
              <a:endParaRPr lang="zh-CN" altLang="en-US" sz="2800">
                <a:solidFill>
                  <a:srgbClr val="000099"/>
                </a:solidFill>
              </a:endParaRPr>
            </a:p>
          </p:txBody>
        </p:sp>
        <p:sp>
          <p:nvSpPr>
            <p:cNvPr id="38917" name="Rectangle 5"/>
            <p:cNvSpPr>
              <a:spLocks noChangeArrowheads="1"/>
            </p:cNvSpPr>
            <p:nvPr/>
          </p:nvSpPr>
          <p:spPr bwMode="auto">
            <a:xfrm>
              <a:off x="601" y="1743"/>
              <a:ext cx="1675" cy="32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z="2800">
                  <a:solidFill>
                    <a:srgbClr val="000099"/>
                  </a:solidFill>
                </a:rPr>
                <a:t>三、幂函数</a:t>
              </a:r>
              <a:endParaRPr lang="zh-CN" altLang="en-US" sz="2800">
                <a:solidFill>
                  <a:srgbClr val="000099"/>
                </a:solidFill>
              </a:endParaRPr>
            </a:p>
          </p:txBody>
        </p:sp>
        <p:sp>
          <p:nvSpPr>
            <p:cNvPr id="38918" name="Rectangle 6"/>
            <p:cNvSpPr>
              <a:spLocks noChangeArrowheads="1"/>
            </p:cNvSpPr>
            <p:nvPr/>
          </p:nvSpPr>
          <p:spPr bwMode="auto">
            <a:xfrm>
              <a:off x="601" y="2145"/>
              <a:ext cx="1746" cy="32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z="2800">
                  <a:solidFill>
                    <a:srgbClr val="000099"/>
                  </a:solidFill>
                </a:rPr>
                <a:t>四、三角函数</a:t>
              </a:r>
              <a:endParaRPr lang="zh-CN" altLang="en-US" sz="2800">
                <a:solidFill>
                  <a:srgbClr val="000099"/>
                </a:solidFill>
              </a:endParaRPr>
            </a:p>
          </p:txBody>
        </p:sp>
        <p:sp>
          <p:nvSpPr>
            <p:cNvPr id="38919" name="Rectangle 7"/>
            <p:cNvSpPr>
              <a:spLocks noChangeArrowheads="1"/>
            </p:cNvSpPr>
            <p:nvPr/>
          </p:nvSpPr>
          <p:spPr bwMode="auto">
            <a:xfrm>
              <a:off x="600" y="2552"/>
              <a:ext cx="2080" cy="32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z="2800">
                  <a:solidFill>
                    <a:srgbClr val="000099"/>
                  </a:solidFill>
                </a:rPr>
                <a:t>五、反三角函数</a:t>
              </a:r>
              <a:endParaRPr lang="zh-CN" altLang="en-US" sz="2800">
                <a:solidFill>
                  <a:srgbClr val="000099"/>
                </a:solidFill>
              </a:endParaRPr>
            </a:p>
          </p:txBody>
        </p:sp>
        <p:sp>
          <p:nvSpPr>
            <p:cNvPr id="38920" name="Rectangle 8"/>
            <p:cNvSpPr>
              <a:spLocks noChangeArrowheads="1"/>
            </p:cNvSpPr>
            <p:nvPr/>
          </p:nvSpPr>
          <p:spPr bwMode="auto">
            <a:xfrm>
              <a:off x="601" y="2960"/>
              <a:ext cx="3314" cy="32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z="2800">
                  <a:solidFill>
                    <a:srgbClr val="000099"/>
                  </a:solidFill>
                </a:rPr>
                <a:t>六、双曲函数与反双曲函数</a:t>
              </a:r>
              <a:endParaRPr lang="zh-CN" altLang="en-US" sz="2800">
                <a:solidFill>
                  <a:srgbClr val="000099"/>
                </a:solidFill>
              </a:endParaRPr>
            </a:p>
          </p:txBody>
        </p:sp>
      </p:grpSp>
      <p:pic>
        <p:nvPicPr>
          <p:cNvPr id="21527" name="Picture 31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5980113"/>
            <a:ext cx="219075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Rectangle 11"/>
          <p:cNvSpPr>
            <a:spLocks noChangeArrowheads="1"/>
          </p:cNvSpPr>
          <p:nvPr/>
        </p:nvSpPr>
        <p:spPr bwMode="auto">
          <a:xfrm>
            <a:off x="528638" y="60325"/>
            <a:ext cx="3114675" cy="365125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0" rIns="0" bIns="0" anchor="ctr">
            <a:spAutoFit/>
          </a:bodyPr>
          <a:lstStyle/>
          <a:p>
            <a:pPr fontAlgn="ctr">
              <a:buClr>
                <a:srgbClr val="FF3300"/>
              </a:buClr>
              <a:buFont typeface="Wingdings" panose="05000000000000000000" charset="0"/>
              <a:buNone/>
              <a:defRPr/>
            </a:pPr>
            <a:r>
              <a:rPr lang="en-US" altLang="zh-CN" dirty="0">
                <a:solidFill>
                  <a:schemeClr val="folHlink"/>
                </a:solidFill>
                <a:ea typeface="华文新魏" panose="02010800040101010101" charset="-122"/>
                <a:cs typeface="Times New Roman" panose="02020703060505090304" charset="0"/>
              </a:rPr>
              <a:t>§2.3  </a:t>
            </a:r>
            <a:r>
              <a:rPr lang="zh-CN" altLang="en-US" dirty="0">
                <a:solidFill>
                  <a:schemeClr val="folHlink"/>
                </a:solidFill>
                <a:latin typeface="Arial" panose="020B0604020202090204" pitchFamily="34" charset="0"/>
                <a:ea typeface="华文新魏" panose="02010800040101010101" charset="-122"/>
                <a:cs typeface="Times New Roman" panose="02020703060505090304" charset="0"/>
              </a:rPr>
              <a:t>初等函数</a:t>
            </a:r>
            <a:r>
              <a:rPr lang="en-US" altLang="zh-CN" dirty="0">
                <a:solidFill>
                  <a:schemeClr val="folHlink"/>
                </a:solidFill>
                <a:latin typeface="Arial" panose="020B0604020202090204" pitchFamily="34" charset="0"/>
                <a:ea typeface="华文新魏" panose="02010800040101010101" charset="-122"/>
                <a:cs typeface="Times New Roman" panose="02020703060505090304" charset="0"/>
              </a:rPr>
              <a:t>    </a:t>
            </a:r>
            <a:endParaRPr lang="en-US" altLang="zh-CN" dirty="0">
              <a:solidFill>
                <a:schemeClr val="folHlink"/>
              </a:solidFill>
              <a:ea typeface="华文新魏" panose="02010800040101010101" charset="-122"/>
              <a:cs typeface="Times New Roman" panose="0202070306050509030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8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8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4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29" name="Picture 22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200275" y="25193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30" name="Picture 23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25177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31" name="Picture 24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2450" y="25193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32" name="Picture 25" descr="xsf"/>
          <p:cNvPicPr preferRelativeResize="0"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25177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33" name="Picture 26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25082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34" name="Picture 27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25066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35" name="Picture 28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16033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36" name="Picture 29" descr="xsf"/>
          <p:cNvPicPr preferRelativeResize="0">
            <a:picLocks noChangeAspect="1" noChangeArrowheads="1"/>
          </p:cNvPicPr>
          <p:nvPr/>
        </p:nvPicPr>
        <p:blipFill>
          <a:blip r:embed="rId1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16017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37" name="Picture 30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16033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38" name="Picture 31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16017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39" name="Picture 32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16033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40" name="Picture 33" descr="xsf"/>
          <p:cNvPicPr preferRelativeResize="0"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16017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41" name="Picture 34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46228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42" name="Picture 35" descr="xsf"/>
          <p:cNvPicPr preferRelativeResize="0"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462121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43" name="Picture 36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46228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44" name="Picture 37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462121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45" name="Picture 38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46323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46" name="Picture 39" descr="xsf"/>
          <p:cNvPicPr preferRelativeResize="0"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46307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47" name="Picture 40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4953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48" name="Picture 41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95234" name="Rectangle 2"/>
          <p:cNvSpPr>
            <a:spLocks noChangeArrowheads="1"/>
          </p:cNvSpPr>
          <p:nvPr/>
        </p:nvSpPr>
        <p:spPr bwMode="auto">
          <a:xfrm>
            <a:off x="1349375" y="1373188"/>
            <a:ext cx="775335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buSzPct val="90000"/>
              <a:defRPr/>
            </a:pPr>
            <a:r>
              <a:rPr lang="en-US" altLang="zh-CN"/>
              <a:t>(1) </a:t>
            </a:r>
            <a:r>
              <a:rPr lang="zh-CN" altLang="en-US"/>
              <a:t>复变函数中的</a:t>
            </a:r>
            <a:r>
              <a:rPr lang="zh-CN" altLang="en-US">
                <a:solidFill>
                  <a:schemeClr val="folHlink"/>
                </a:solidFill>
                <a:ea typeface="楷体" panose="02010609060101010101" charset="-122"/>
                <a:cs typeface="楷体" panose="02010609060101010101" charset="-122"/>
              </a:rPr>
              <a:t>初等函数</a:t>
            </a:r>
            <a:r>
              <a:rPr lang="zh-CN" altLang="en-US"/>
              <a:t>是实数域中初等函数的推广，</a:t>
            </a:r>
            <a:r>
              <a:rPr lang="en-US" altLang="zh-CN" sz="2000"/>
              <a:t>  </a:t>
            </a:r>
            <a:endParaRPr lang="en-US" altLang="zh-CN" sz="2000"/>
          </a:p>
        </p:txBody>
      </p:sp>
      <p:sp>
        <p:nvSpPr>
          <p:cNvPr id="95245" name="Rectangle 13"/>
          <p:cNvSpPr>
            <a:spLocks noChangeArrowheads="1"/>
          </p:cNvSpPr>
          <p:nvPr/>
        </p:nvSpPr>
        <p:spPr bwMode="auto">
          <a:xfrm>
            <a:off x="531813" y="717550"/>
            <a:ext cx="3228975" cy="48736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0" rIns="0" bIns="0">
            <a:spAutoFit/>
          </a:bodyPr>
          <a:lstStyle/>
          <a:p>
            <a:pPr>
              <a:defRPr/>
            </a:pPr>
            <a:r>
              <a:rPr lang="en-US" altLang="zh-CN" sz="3200">
                <a:solidFill>
                  <a:srgbClr val="000099"/>
                </a:solidFill>
              </a:rPr>
              <a:t>§2.3  </a:t>
            </a:r>
            <a:r>
              <a:rPr lang="zh-CN" altLang="en-US" sz="3200">
                <a:solidFill>
                  <a:srgbClr val="000099"/>
                </a:solidFill>
              </a:rPr>
              <a:t>初等函数</a:t>
            </a:r>
            <a:endParaRPr lang="zh-CN" altLang="en-US" sz="3200">
              <a:solidFill>
                <a:srgbClr val="000099"/>
              </a:solidFill>
            </a:endParaRPr>
          </a:p>
        </p:txBody>
      </p:sp>
      <p:sp>
        <p:nvSpPr>
          <p:cNvPr id="95246" name="Rectangle 14"/>
          <p:cNvSpPr>
            <a:spLocks noChangeArrowheads="1"/>
          </p:cNvSpPr>
          <p:nvPr/>
        </p:nvSpPr>
        <p:spPr bwMode="auto">
          <a:xfrm>
            <a:off x="1781175" y="1924050"/>
            <a:ext cx="523875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buSzPct val="90000"/>
              <a:defRPr/>
            </a:pPr>
            <a:r>
              <a:rPr lang="zh-CN" altLang="en-US"/>
              <a:t>因此，它们的</a:t>
            </a:r>
            <a:r>
              <a:rPr lang="zh-CN" altLang="en-US">
                <a:solidFill>
                  <a:srgbClr val="008000"/>
                </a:solidFill>
                <a:ea typeface="楷体" panose="02010609060101010101" charset="-122"/>
                <a:cs typeface="楷体" panose="02010609060101010101" charset="-122"/>
              </a:rPr>
              <a:t>定义</a:t>
            </a:r>
            <a:r>
              <a:rPr lang="zh-CN" altLang="en-US"/>
              <a:t>尽可能保持</a:t>
            </a:r>
            <a:r>
              <a:rPr lang="zh-CN" altLang="en-US">
                <a:solidFill>
                  <a:srgbClr val="CC0000"/>
                </a:solidFill>
                <a:ea typeface="楷体" panose="02010609060101010101" charset="-122"/>
                <a:cs typeface="楷体" panose="02010609060101010101" charset="-122"/>
              </a:rPr>
              <a:t>一致</a:t>
            </a:r>
            <a:r>
              <a:rPr lang="zh-CN" altLang="en-US"/>
              <a:t>。</a:t>
            </a:r>
            <a:r>
              <a:rPr lang="en-US" altLang="zh-CN"/>
              <a:t>  </a:t>
            </a:r>
            <a:endParaRPr lang="en-US" altLang="zh-CN"/>
          </a:p>
        </p:txBody>
      </p:sp>
      <p:sp>
        <p:nvSpPr>
          <p:cNvPr id="95248" name="Rectangle 16"/>
          <p:cNvSpPr>
            <a:spLocks noChangeArrowheads="1"/>
          </p:cNvSpPr>
          <p:nvPr/>
        </p:nvSpPr>
        <p:spPr bwMode="auto">
          <a:xfrm>
            <a:off x="1349375" y="2657475"/>
            <a:ext cx="754697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buSzPct val="90000"/>
              <a:defRPr/>
            </a:pPr>
            <a:r>
              <a:rPr lang="en-US" altLang="zh-CN"/>
              <a:t>(2) </a:t>
            </a:r>
            <a:r>
              <a:rPr lang="zh-CN" altLang="en-US"/>
              <a:t>一般说来，需要从下面几个方面来认识</a:t>
            </a:r>
            <a:r>
              <a:rPr lang="en-US" altLang="zh-CN" sz="1200"/>
              <a:t> </a:t>
            </a:r>
            <a:r>
              <a:rPr lang="zh-CN" altLang="en-US">
                <a:solidFill>
                  <a:schemeClr val="folHlink"/>
                </a:solidFill>
                <a:ea typeface="楷体" panose="02010609060101010101" charset="-122"/>
                <a:cs typeface="楷体" panose="02010609060101010101" charset="-122"/>
              </a:rPr>
              <a:t>初等函数</a:t>
            </a:r>
            <a:r>
              <a:rPr lang="zh-CN" altLang="en-US"/>
              <a:t>：</a:t>
            </a:r>
            <a:r>
              <a:rPr lang="en-US" altLang="zh-CN"/>
              <a:t>  </a:t>
            </a:r>
            <a:endParaRPr lang="en-US" altLang="zh-CN"/>
          </a:p>
        </p:txBody>
      </p:sp>
      <p:sp>
        <p:nvSpPr>
          <p:cNvPr id="95250" name="Rectangle 18"/>
          <p:cNvSpPr>
            <a:spLocks noChangeArrowheads="1"/>
          </p:cNvSpPr>
          <p:nvPr/>
        </p:nvSpPr>
        <p:spPr bwMode="auto">
          <a:xfrm>
            <a:off x="1906588" y="3246438"/>
            <a:ext cx="549275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buSzPct val="85000"/>
              <a:buFontTx/>
              <a:buBlip>
                <a:blip r:embed="rId3"/>
              </a:buBlip>
              <a:defRPr/>
            </a:pPr>
            <a:r>
              <a:rPr lang="en-US" altLang="zh-CN">
                <a:solidFill>
                  <a:srgbClr val="000000"/>
                </a:solidFill>
                <a:ea typeface="楷体" panose="02010609060101010101" charset="-122"/>
                <a:cs typeface="楷体" panose="02010609060101010101" charset="-122"/>
              </a:rPr>
              <a:t> </a:t>
            </a:r>
            <a:r>
              <a:rPr lang="zh-CN" altLang="en-US">
                <a:solidFill>
                  <a:srgbClr val="009900"/>
                </a:solidFill>
                <a:ea typeface="楷体" panose="02010609060101010101" charset="-122"/>
                <a:cs typeface="楷体" panose="02010609060101010101" charset="-122"/>
              </a:rPr>
              <a:t>定义</a:t>
            </a:r>
            <a:r>
              <a:rPr lang="zh-CN" altLang="en-US">
                <a:solidFill>
                  <a:srgbClr val="000000"/>
                </a:solidFill>
                <a:ea typeface="楷体" panose="02010609060101010101" charset="-122"/>
                <a:cs typeface="楷体" panose="02010609060101010101" charset="-122"/>
              </a:rPr>
              <a:t>、</a:t>
            </a:r>
            <a:r>
              <a:rPr lang="zh-CN" altLang="en-US">
                <a:solidFill>
                  <a:srgbClr val="009900"/>
                </a:solidFill>
                <a:ea typeface="楷体" panose="02010609060101010101" charset="-122"/>
                <a:cs typeface="楷体" panose="02010609060101010101" charset="-122"/>
              </a:rPr>
              <a:t>定义域</a:t>
            </a:r>
            <a:r>
              <a:rPr lang="zh-CN" altLang="en-US">
                <a:solidFill>
                  <a:srgbClr val="000000"/>
                </a:solidFill>
                <a:ea typeface="楷体" panose="02010609060101010101" charset="-122"/>
                <a:cs typeface="楷体" panose="02010609060101010101" charset="-122"/>
              </a:rPr>
              <a:t>、</a:t>
            </a:r>
            <a:r>
              <a:rPr lang="zh-CN" altLang="en-US">
                <a:solidFill>
                  <a:srgbClr val="009900"/>
                </a:solidFill>
                <a:ea typeface="楷体" panose="02010609060101010101" charset="-122"/>
                <a:cs typeface="楷体" panose="02010609060101010101" charset="-122"/>
              </a:rPr>
              <a:t>值域</a:t>
            </a:r>
            <a:r>
              <a:rPr lang="zh-CN" altLang="en-US">
                <a:solidFill>
                  <a:srgbClr val="000000"/>
                </a:solidFill>
                <a:ea typeface="楷体" panose="02010609060101010101" charset="-122"/>
                <a:cs typeface="楷体" panose="02010609060101010101" charset="-122"/>
              </a:rPr>
              <a:t>以及</a:t>
            </a:r>
            <a:r>
              <a:rPr lang="zh-CN" altLang="en-US">
                <a:solidFill>
                  <a:srgbClr val="009900"/>
                </a:solidFill>
                <a:ea typeface="楷体" panose="02010609060101010101" charset="-122"/>
                <a:cs typeface="楷体" panose="02010609060101010101" charset="-122"/>
              </a:rPr>
              <a:t>运算法则</a:t>
            </a:r>
            <a:r>
              <a:rPr lang="zh-CN" altLang="en-US">
                <a:ea typeface="楷体" panose="02010609060101010101" charset="-122"/>
                <a:cs typeface="楷体" panose="02010609060101010101" charset="-122"/>
              </a:rPr>
              <a:t>；</a:t>
            </a:r>
            <a:r>
              <a:rPr lang="en-US" altLang="zh-CN">
                <a:ea typeface="楷体" panose="02010609060101010101" charset="-122"/>
                <a:cs typeface="楷体" panose="02010609060101010101" charset="-122"/>
              </a:rPr>
              <a:t>  </a:t>
            </a:r>
            <a:endParaRPr lang="en-US" altLang="zh-CN"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95253" name="Rectangle 21"/>
          <p:cNvSpPr>
            <a:spLocks noChangeArrowheads="1"/>
          </p:cNvSpPr>
          <p:nvPr/>
        </p:nvSpPr>
        <p:spPr bwMode="auto">
          <a:xfrm>
            <a:off x="1925638" y="5676900"/>
            <a:ext cx="624522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buSzPct val="75000"/>
              <a:buFontTx/>
              <a:buBlip>
                <a:blip r:embed="rId4"/>
              </a:buBlip>
              <a:defRPr/>
            </a:pPr>
            <a:r>
              <a:rPr lang="en-US" altLang="zh-CN">
                <a:solidFill>
                  <a:schemeClr val="hlink"/>
                </a:solidFill>
                <a:ea typeface="楷体" panose="02010609060101010101" charset="-122"/>
                <a:cs typeface="楷体" panose="02010609060101010101" charset="-122"/>
              </a:rPr>
              <a:t> </a:t>
            </a:r>
            <a:r>
              <a:rPr lang="zh-CN" altLang="en-US">
                <a:solidFill>
                  <a:schemeClr val="hlink"/>
                </a:solidFill>
                <a:ea typeface="楷体" panose="02010609060101010101" charset="-122"/>
                <a:cs typeface="楷体" panose="02010609060101010101" charset="-122"/>
              </a:rPr>
              <a:t>特别需要注意它们与实初等函数的</a:t>
            </a:r>
            <a:r>
              <a:rPr lang="zh-CN" altLang="en-US">
                <a:solidFill>
                  <a:srgbClr val="CC0000"/>
                </a:solidFill>
                <a:ea typeface="楷体" panose="02010609060101010101" charset="-122"/>
                <a:cs typeface="楷体" panose="02010609060101010101" charset="-122"/>
              </a:rPr>
              <a:t>区别</a:t>
            </a:r>
            <a:r>
              <a:rPr lang="zh-CN" altLang="en-US">
                <a:solidFill>
                  <a:schemeClr val="hlink"/>
                </a:solidFill>
                <a:ea typeface="楷体" panose="02010609060101010101" charset="-122"/>
                <a:cs typeface="楷体" panose="02010609060101010101" charset="-122"/>
              </a:rPr>
              <a:t>。</a:t>
            </a:r>
            <a:r>
              <a:rPr lang="en-US" altLang="zh-CN">
                <a:ea typeface="楷体" panose="02010609060101010101" charset="-122"/>
                <a:cs typeface="楷体" panose="02010609060101010101" charset="-122"/>
              </a:rPr>
              <a:t>    </a:t>
            </a:r>
            <a:endParaRPr lang="en-US" altLang="zh-CN">
              <a:ea typeface="楷体" panose="02010609060101010101" charset="-122"/>
              <a:cs typeface="楷体" panose="02010609060101010101" charset="-122"/>
            </a:endParaRPr>
          </a:p>
        </p:txBody>
      </p:sp>
      <p:pic>
        <p:nvPicPr>
          <p:cNvPr id="22555" name="Picture 42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5980113"/>
            <a:ext cx="219075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95275" name="Text Box 43"/>
          <p:cNvSpPr txBox="1">
            <a:spLocks noChangeArrowheads="1"/>
          </p:cNvSpPr>
          <p:nvPr/>
        </p:nvSpPr>
        <p:spPr bwMode="auto">
          <a:xfrm>
            <a:off x="546100" y="1374775"/>
            <a:ext cx="94932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>
                <a:solidFill>
                  <a:srgbClr val="0000FF"/>
                </a:solidFill>
              </a:rPr>
              <a:t>引言</a:t>
            </a:r>
            <a:r>
              <a:rPr lang="en-US" altLang="zh-CN">
                <a:solidFill>
                  <a:srgbClr val="0000FF"/>
                </a:solidFill>
              </a:rPr>
              <a:t>  </a:t>
            </a:r>
            <a:endParaRPr lang="en-US" altLang="zh-CN">
              <a:solidFill>
                <a:srgbClr val="0000FF"/>
              </a:solidFill>
            </a:endParaRPr>
          </a:p>
        </p:txBody>
      </p:sp>
      <p:sp>
        <p:nvSpPr>
          <p:cNvPr id="95277" name="Rectangle 45"/>
          <p:cNvSpPr>
            <a:spLocks noChangeArrowheads="1"/>
          </p:cNvSpPr>
          <p:nvPr/>
        </p:nvSpPr>
        <p:spPr bwMode="auto">
          <a:xfrm>
            <a:off x="1906588" y="3802063"/>
            <a:ext cx="625792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buSzPct val="85000"/>
              <a:buFontTx/>
              <a:buBlip>
                <a:blip r:embed="rId3"/>
              </a:buBlip>
              <a:defRPr/>
            </a:pPr>
            <a:r>
              <a:rPr lang="en-US" altLang="zh-CN">
                <a:solidFill>
                  <a:srgbClr val="000000"/>
                </a:solidFill>
                <a:ea typeface="楷体" panose="02010609060101010101" charset="-122"/>
                <a:cs typeface="楷体" panose="02010609060101010101" charset="-122"/>
              </a:rPr>
              <a:t> </a:t>
            </a:r>
            <a:r>
              <a:rPr lang="zh-CN" altLang="en-US">
                <a:solidFill>
                  <a:srgbClr val="009900"/>
                </a:solidFill>
                <a:ea typeface="楷体" panose="02010609060101010101" charset="-122"/>
                <a:cs typeface="楷体" panose="02010609060101010101" charset="-122"/>
              </a:rPr>
              <a:t>单值性</a:t>
            </a:r>
            <a:r>
              <a:rPr lang="zh-CN" altLang="en-US">
                <a:ea typeface="楷体" panose="02010609060101010101" charset="-122"/>
                <a:cs typeface="楷体" panose="02010609060101010101" charset="-122"/>
              </a:rPr>
              <a:t>、</a:t>
            </a:r>
            <a:r>
              <a:rPr lang="zh-CN" altLang="en-US">
                <a:solidFill>
                  <a:srgbClr val="009900"/>
                </a:solidFill>
                <a:ea typeface="楷体" panose="02010609060101010101" charset="-122"/>
                <a:cs typeface="楷体" panose="02010609060101010101" charset="-122"/>
              </a:rPr>
              <a:t>连续性</a:t>
            </a:r>
            <a:r>
              <a:rPr lang="zh-CN" altLang="en-US">
                <a:ea typeface="楷体" panose="02010609060101010101" charset="-122"/>
                <a:cs typeface="楷体" panose="02010609060101010101" charset="-122"/>
              </a:rPr>
              <a:t>、</a:t>
            </a:r>
            <a:r>
              <a:rPr lang="zh-CN" altLang="en-US">
                <a:solidFill>
                  <a:srgbClr val="009900"/>
                </a:solidFill>
                <a:ea typeface="楷体" panose="02010609060101010101" charset="-122"/>
                <a:cs typeface="楷体" panose="02010609060101010101" charset="-122"/>
              </a:rPr>
              <a:t>解析性</a:t>
            </a:r>
            <a:r>
              <a:rPr lang="zh-CN" altLang="en-US">
                <a:ea typeface="楷体" panose="02010609060101010101" charset="-122"/>
                <a:cs typeface="楷体" panose="02010609060101010101" charset="-122"/>
              </a:rPr>
              <a:t>以及</a:t>
            </a:r>
            <a:r>
              <a:rPr lang="zh-CN" altLang="en-US">
                <a:solidFill>
                  <a:srgbClr val="969696"/>
                </a:solidFill>
                <a:ea typeface="楷体" panose="02010609060101010101" charset="-122"/>
                <a:cs typeface="楷体" panose="02010609060101010101" charset="-122"/>
              </a:rPr>
              <a:t>映射关系</a:t>
            </a:r>
            <a:r>
              <a:rPr lang="zh-CN" altLang="en-US">
                <a:solidFill>
                  <a:srgbClr val="000000"/>
                </a:solidFill>
                <a:ea typeface="楷体" panose="02010609060101010101" charset="-122"/>
                <a:cs typeface="楷体" panose="02010609060101010101" charset="-122"/>
              </a:rPr>
              <a:t>。</a:t>
            </a:r>
            <a:r>
              <a:rPr lang="en-US" altLang="zh-CN">
                <a:solidFill>
                  <a:srgbClr val="777777"/>
                </a:solidFill>
                <a:ea typeface="楷体" panose="02010609060101010101" charset="-122"/>
                <a:cs typeface="楷体" panose="02010609060101010101" charset="-122"/>
              </a:rPr>
              <a:t>    </a:t>
            </a:r>
            <a:endParaRPr lang="en-US" altLang="zh-CN">
              <a:solidFill>
                <a:srgbClr val="777777"/>
              </a:solidFill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95278" name="Rectangle 46"/>
          <p:cNvSpPr>
            <a:spLocks noChangeArrowheads="1"/>
          </p:cNvSpPr>
          <p:nvPr/>
        </p:nvSpPr>
        <p:spPr bwMode="auto">
          <a:xfrm>
            <a:off x="1349375" y="4560888"/>
            <a:ext cx="594995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buSzPct val="90000"/>
              <a:defRPr/>
            </a:pPr>
            <a:r>
              <a:rPr lang="en-US" altLang="zh-CN"/>
              <a:t>(3) </a:t>
            </a:r>
            <a:r>
              <a:rPr lang="zh-CN" altLang="en-US"/>
              <a:t>本节将重点讲解</a:t>
            </a:r>
            <a:r>
              <a:rPr lang="zh-CN" altLang="en-US">
                <a:solidFill>
                  <a:schemeClr val="folHlink"/>
                </a:solidFill>
                <a:ea typeface="楷体" panose="02010609060101010101" charset="-122"/>
                <a:cs typeface="楷体" panose="02010609060101010101" charset="-122"/>
              </a:rPr>
              <a:t>指数函数</a:t>
            </a:r>
            <a:r>
              <a:rPr lang="zh-CN" altLang="en-US"/>
              <a:t>与</a:t>
            </a:r>
            <a:r>
              <a:rPr lang="zh-CN" altLang="en-US">
                <a:solidFill>
                  <a:schemeClr val="folHlink"/>
                </a:solidFill>
                <a:ea typeface="楷体" panose="02010609060101010101" charset="-122"/>
                <a:cs typeface="楷体" panose="02010609060101010101" charset="-122"/>
              </a:rPr>
              <a:t>对数函数</a:t>
            </a:r>
            <a:r>
              <a:rPr lang="zh-CN" altLang="en-US">
                <a:solidFill>
                  <a:srgbClr val="000000"/>
                </a:solidFill>
              </a:rPr>
              <a:t>，</a:t>
            </a:r>
            <a:r>
              <a:rPr lang="en-US" altLang="zh-CN">
                <a:solidFill>
                  <a:srgbClr val="000000"/>
                </a:solidFill>
              </a:rPr>
              <a:t>  </a:t>
            </a:r>
            <a:endParaRPr lang="en-US" altLang="zh-CN"/>
          </a:p>
        </p:txBody>
      </p:sp>
      <p:sp>
        <p:nvSpPr>
          <p:cNvPr id="95279" name="Rectangle 47"/>
          <p:cNvSpPr>
            <a:spLocks noChangeArrowheads="1"/>
          </p:cNvSpPr>
          <p:nvPr/>
        </p:nvSpPr>
        <p:spPr bwMode="auto">
          <a:xfrm>
            <a:off x="1781175" y="5095875"/>
            <a:ext cx="355282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buSzPct val="90000"/>
              <a:defRPr/>
            </a:pPr>
            <a:r>
              <a:rPr lang="zh-CN" altLang="en-US"/>
              <a:t>仅作一些简略的介绍。</a:t>
            </a:r>
            <a:r>
              <a:rPr lang="en-US" altLang="zh-CN"/>
              <a:t>    </a:t>
            </a:r>
            <a:endParaRPr lang="en-US" altLang="zh-CN"/>
          </a:p>
        </p:txBody>
      </p:sp>
      <p:sp>
        <p:nvSpPr>
          <p:cNvPr id="95280" name="Rectangle 48"/>
          <p:cNvSpPr>
            <a:spLocks noChangeArrowheads="1"/>
          </p:cNvSpPr>
          <p:nvPr/>
        </p:nvSpPr>
        <p:spPr bwMode="auto">
          <a:xfrm>
            <a:off x="6981825" y="4564063"/>
            <a:ext cx="1868488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>
                <a:solidFill>
                  <a:srgbClr val="000000"/>
                </a:solidFill>
              </a:rPr>
              <a:t>其余的函数</a:t>
            </a:r>
            <a:r>
              <a:rPr lang="en-US" altLang="zh-CN">
                <a:solidFill>
                  <a:srgbClr val="000000"/>
                </a:solidFill>
              </a:rPr>
              <a:t>  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4" name="Rectangle 11"/>
          <p:cNvSpPr>
            <a:spLocks noChangeArrowheads="1"/>
          </p:cNvSpPr>
          <p:nvPr/>
        </p:nvSpPr>
        <p:spPr bwMode="auto">
          <a:xfrm>
            <a:off x="528638" y="60325"/>
            <a:ext cx="3114675" cy="365125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0" rIns="0" bIns="0" anchor="ctr">
            <a:spAutoFit/>
          </a:bodyPr>
          <a:lstStyle/>
          <a:p>
            <a:pPr fontAlgn="ctr">
              <a:buClr>
                <a:srgbClr val="FF3300"/>
              </a:buClr>
              <a:buFont typeface="Wingdings" panose="05000000000000000000" charset="0"/>
              <a:buNone/>
              <a:defRPr/>
            </a:pPr>
            <a:r>
              <a:rPr lang="en-US" altLang="zh-CN" dirty="0">
                <a:solidFill>
                  <a:schemeClr val="folHlink"/>
                </a:solidFill>
                <a:ea typeface="华文新魏" panose="02010800040101010101" charset="-122"/>
                <a:cs typeface="Times New Roman" panose="02020703060505090304" charset="0"/>
              </a:rPr>
              <a:t>§2.3  </a:t>
            </a:r>
            <a:r>
              <a:rPr lang="zh-CN" altLang="en-US" dirty="0">
                <a:solidFill>
                  <a:schemeClr val="folHlink"/>
                </a:solidFill>
                <a:latin typeface="Arial" panose="020B0604020202090204" pitchFamily="34" charset="0"/>
                <a:ea typeface="华文新魏" panose="02010800040101010101" charset="-122"/>
                <a:cs typeface="Times New Roman" panose="02020703060505090304" charset="0"/>
              </a:rPr>
              <a:t>初等函数</a:t>
            </a:r>
            <a:r>
              <a:rPr lang="en-US" altLang="zh-CN" dirty="0">
                <a:solidFill>
                  <a:schemeClr val="folHlink"/>
                </a:solidFill>
                <a:latin typeface="Arial" panose="020B0604020202090204" pitchFamily="34" charset="0"/>
                <a:ea typeface="华文新魏" panose="02010800040101010101" charset="-122"/>
                <a:cs typeface="Times New Roman" panose="02020703060505090304" charset="0"/>
              </a:rPr>
              <a:t>    </a:t>
            </a:r>
            <a:endParaRPr lang="en-US" altLang="zh-CN" dirty="0">
              <a:solidFill>
                <a:schemeClr val="folHlink"/>
              </a:solidFill>
              <a:ea typeface="华文新魏" panose="02010800040101010101" charset="-122"/>
              <a:cs typeface="Times New Roman" panose="0202070306050509030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5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95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95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95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95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95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95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95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95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95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34" grpId="0"/>
      <p:bldP spid="95246" grpId="0"/>
      <p:bldP spid="95248" grpId="0"/>
      <p:bldP spid="95250" grpId="0"/>
      <p:bldP spid="95253" grpId="0"/>
      <p:bldP spid="95275" grpId="0"/>
      <p:bldP spid="95277" grpId="0"/>
      <p:bldP spid="95278" grpId="0"/>
      <p:bldP spid="95279" grpId="0"/>
      <p:bldP spid="9528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3" name="Picture 2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200275" y="26336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94" name="Picture 3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26320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95" name="Picture 8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28511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96" name="Picture 9" descr="xsf"/>
          <p:cNvPicPr preferRelativeResize="0">
            <a:picLocks noChangeAspect="1" noChangeArrowheads="1"/>
          </p:cNvPicPr>
          <p:nvPr/>
        </p:nvPicPr>
        <p:blipFill>
          <a:blip r:embed="rId1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97375" y="187801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97" name="Picture 4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2450" y="26336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98" name="Picture 5" descr="xsf"/>
          <p:cNvPicPr preferRelativeResize="0"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26320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99" name="Picture 6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26225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00" name="Picture 7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26209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01" name="Picture 10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12033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02" name="Picture 11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12017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03" name="Picture 12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12033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04" name="Picture 13" descr="xsf"/>
          <p:cNvPicPr preferRelativeResize="0"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12017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05" name="Picture 14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50800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06" name="Picture 15" descr="xsf"/>
          <p:cNvPicPr preferRelativeResize="0"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507841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07" name="Picture 16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50800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08" name="Picture 17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507841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09" name="Picture 18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50895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10" name="Picture 19" descr="xsf"/>
          <p:cNvPicPr preferRelativeResize="0"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50879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11" name="Picture 20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4953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12" name="Picture 21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78870" name="Rectangle 22"/>
          <p:cNvSpPr>
            <a:spLocks noChangeArrowheads="1"/>
          </p:cNvSpPr>
          <p:nvPr/>
        </p:nvSpPr>
        <p:spPr bwMode="auto">
          <a:xfrm>
            <a:off x="531813" y="531813"/>
            <a:ext cx="3389312" cy="519112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kumimoji="1" lang="zh-CN" altLang="en-US" sz="2800">
                <a:solidFill>
                  <a:srgbClr val="000099"/>
                </a:solidFill>
              </a:rPr>
              <a:t>一、导数与微分</a:t>
            </a:r>
            <a:endParaRPr kumimoji="1" lang="zh-CN" altLang="en-US" sz="2800">
              <a:solidFill>
                <a:srgbClr val="000099"/>
              </a:solidFill>
            </a:endParaRPr>
          </a:p>
        </p:txBody>
      </p:sp>
      <p:pic>
        <p:nvPicPr>
          <p:cNvPr id="33814" name="Picture 47" descr="xsf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5980113"/>
            <a:ext cx="219075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78903" name="Rectangle 55"/>
          <p:cNvSpPr>
            <a:spLocks noChangeArrowheads="1"/>
          </p:cNvSpPr>
          <p:nvPr/>
        </p:nvSpPr>
        <p:spPr bwMode="auto">
          <a:xfrm>
            <a:off x="533400" y="1171575"/>
            <a:ext cx="94932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zh-CN" altLang="en-US">
                <a:solidFill>
                  <a:srgbClr val="0000FF"/>
                </a:solidFill>
              </a:rPr>
              <a:t>结论  </a:t>
            </a:r>
            <a:endParaRPr kumimoji="1" lang="zh-CN" altLang="en-US"/>
          </a:p>
        </p:txBody>
      </p:sp>
      <p:sp>
        <p:nvSpPr>
          <p:cNvPr id="78908" name="Rectangle 60"/>
          <p:cNvSpPr>
            <a:spLocks noChangeArrowheads="1"/>
          </p:cNvSpPr>
          <p:nvPr/>
        </p:nvSpPr>
        <p:spPr bwMode="auto">
          <a:xfrm>
            <a:off x="7802563" y="1171575"/>
            <a:ext cx="94932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zh-CN" altLang="en-US"/>
              <a:t>且有  </a:t>
            </a:r>
            <a:endParaRPr kumimoji="1" lang="zh-CN" altLang="en-US"/>
          </a:p>
        </p:txBody>
      </p:sp>
      <p:grpSp>
        <p:nvGrpSpPr>
          <p:cNvPr id="78935" name="Group 87"/>
          <p:cNvGrpSpPr/>
          <p:nvPr/>
        </p:nvGrpSpPr>
        <p:grpSpPr bwMode="auto">
          <a:xfrm>
            <a:off x="2841625" y="1866900"/>
            <a:ext cx="4256088" cy="809625"/>
            <a:chOff x="1790" y="1152"/>
            <a:chExt cx="2681" cy="510"/>
          </a:xfrm>
        </p:grpSpPr>
        <p:sp>
          <p:nvSpPr>
            <p:cNvPr id="78909" name="Rectangle 61"/>
            <p:cNvSpPr>
              <a:spLocks noChangeArrowheads="1"/>
            </p:cNvSpPr>
            <p:nvPr/>
          </p:nvSpPr>
          <p:spPr bwMode="auto">
            <a:xfrm>
              <a:off x="1790" y="1152"/>
              <a:ext cx="2681" cy="501"/>
            </a:xfrm>
            <a:prstGeom prst="rect">
              <a:avLst/>
            </a:prstGeom>
            <a:solidFill>
              <a:srgbClr val="FFECD9"/>
            </a:solidFill>
            <a:ln w="3175">
              <a:solidFill>
                <a:srgbClr val="FF0000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grpSp>
          <p:nvGrpSpPr>
            <p:cNvPr id="33842" name="Group 62"/>
            <p:cNvGrpSpPr/>
            <p:nvPr/>
          </p:nvGrpSpPr>
          <p:grpSpPr bwMode="auto">
            <a:xfrm>
              <a:off x="1859" y="1166"/>
              <a:ext cx="2529" cy="496"/>
              <a:chOff x="1967" y="1532"/>
              <a:chExt cx="2529" cy="496"/>
            </a:xfrm>
          </p:grpSpPr>
          <p:graphicFrame>
            <p:nvGraphicFramePr>
              <p:cNvPr id="33843" name="Object 44"/>
              <p:cNvGraphicFramePr/>
              <p:nvPr/>
            </p:nvGraphicFramePr>
            <p:xfrm>
              <a:off x="1967" y="1669"/>
              <a:ext cx="1128" cy="22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51984" name="公式" r:id="rId3" imgW="1790700" imgH="355600" progId="Equation.3">
                      <p:embed/>
                    </p:oleObj>
                  </mc:Choice>
                  <mc:Fallback>
                    <p:oleObj name="公式" r:id="rId3" imgW="1790700" imgH="355600" progId="Equation.3">
                      <p:embed/>
                      <p:pic>
                        <p:nvPicPr>
                          <p:cNvPr id="0" name="图片 251983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967" y="1669"/>
                            <a:ext cx="1128" cy="22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3844" name="Object 45"/>
              <p:cNvGraphicFramePr/>
              <p:nvPr/>
            </p:nvGraphicFramePr>
            <p:xfrm>
              <a:off x="3504" y="1532"/>
              <a:ext cx="992" cy="49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51985" name="公式" r:id="rId5" imgW="1574800" imgH="787400" progId="Equation.3">
                      <p:embed/>
                    </p:oleObj>
                  </mc:Choice>
                  <mc:Fallback>
                    <p:oleObj name="公式" r:id="rId5" imgW="1574800" imgH="787400" progId="Equation.3">
                      <p:embed/>
                      <p:pic>
                        <p:nvPicPr>
                          <p:cNvPr id="0" name="图片 251984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504" y="1532"/>
                            <a:ext cx="992" cy="49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78894" name="Rectangle 46"/>
              <p:cNvSpPr>
                <a:spLocks noChangeArrowheads="1"/>
              </p:cNvSpPr>
              <p:nvPr/>
            </p:nvSpPr>
            <p:spPr bwMode="auto">
              <a:xfrm>
                <a:off x="3152" y="1632"/>
                <a:ext cx="405" cy="28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kumimoji="1" lang="zh-CN" altLang="en-US">
                    <a:ea typeface="楷体" panose="02010609060101010101" charset="-122"/>
                    <a:cs typeface="楷体" panose="02010609060101010101" charset="-122"/>
                  </a:rPr>
                  <a:t>即  </a:t>
                </a:r>
                <a:endParaRPr kumimoji="1" lang="zh-CN" altLang="en-US">
                  <a:ea typeface="楷体" panose="02010609060101010101" charset="-122"/>
                  <a:cs typeface="楷体" panose="02010609060101010101" charset="-122"/>
                </a:endParaRPr>
              </a:p>
            </p:txBody>
          </p:sp>
        </p:grpSp>
      </p:grpSp>
      <p:sp>
        <p:nvSpPr>
          <p:cNvPr id="78912" name="Rectangle 64"/>
          <p:cNvSpPr>
            <a:spLocks noChangeArrowheads="1"/>
          </p:cNvSpPr>
          <p:nvPr/>
        </p:nvSpPr>
        <p:spPr bwMode="auto">
          <a:xfrm>
            <a:off x="1350963" y="2895600"/>
            <a:ext cx="5875337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en-US" altLang="zh-CN"/>
              <a:t>(2) </a:t>
            </a:r>
            <a:r>
              <a:rPr kumimoji="1" lang="zh-CN" altLang="en-US"/>
              <a:t>函数</a:t>
            </a:r>
            <a:r>
              <a:rPr kumimoji="1" lang="zh-CN" altLang="en-US" sz="800"/>
              <a:t> </a:t>
            </a:r>
            <a:r>
              <a:rPr kumimoji="1" lang="zh-CN" altLang="en-US" u="sng">
                <a:solidFill>
                  <a:srgbClr val="008000"/>
                </a:solidFill>
                <a:ea typeface="楷体" panose="02010609060101010101" charset="-122"/>
                <a:cs typeface="楷体" panose="02010609060101010101" charset="-122"/>
              </a:rPr>
              <a:t>可导</a:t>
            </a:r>
            <a:r>
              <a:rPr kumimoji="1" lang="zh-CN" altLang="en-US" sz="800">
                <a:solidFill>
                  <a:srgbClr val="008000"/>
                </a:solidFill>
                <a:ea typeface="楷体" panose="02010609060101010101" charset="-122"/>
                <a:cs typeface="楷体" panose="02010609060101010101" charset="-122"/>
              </a:rPr>
              <a:t> </a:t>
            </a:r>
            <a:r>
              <a:rPr kumimoji="1" lang="zh-CN" altLang="en-US"/>
              <a:t>必连续，但连续不一定可导</a:t>
            </a:r>
            <a:r>
              <a:rPr kumimoji="1" lang="zh-CN" altLang="en-US">
                <a:ea typeface="楷体" panose="02010609060101010101" charset="-122"/>
                <a:cs typeface="楷体" panose="02010609060101010101" charset="-122"/>
              </a:rPr>
              <a:t>。</a:t>
            </a:r>
            <a:endParaRPr kumimoji="1" lang="zh-CN" altLang="en-US"/>
          </a:p>
        </p:txBody>
      </p:sp>
      <p:sp>
        <p:nvSpPr>
          <p:cNvPr id="78916" name="Rectangle 68"/>
          <p:cNvSpPr>
            <a:spLocks noChangeArrowheads="1"/>
          </p:cNvSpPr>
          <p:nvPr/>
        </p:nvSpPr>
        <p:spPr bwMode="auto">
          <a:xfrm>
            <a:off x="600075" y="3741738"/>
            <a:ext cx="70993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buSzPct val="90000"/>
              <a:buFontTx/>
              <a:buBlip>
                <a:blip r:embed="rId7"/>
              </a:buBlip>
              <a:defRPr/>
            </a:pPr>
            <a:r>
              <a:rPr kumimoji="1" lang="zh-CN" altLang="en-US">
                <a:solidFill>
                  <a:schemeClr val="hlink"/>
                </a:solidFill>
                <a:ea typeface="楷体" panose="02010609060101010101" charset="-122"/>
                <a:cs typeface="楷体" panose="02010609060101010101" charset="-122"/>
              </a:rPr>
              <a:t> 由此可见，上述结论与一元实函数是一样的。</a:t>
            </a:r>
            <a:endParaRPr kumimoji="1" lang="zh-CN" altLang="en-US" u="sng">
              <a:solidFill>
                <a:schemeClr val="hlink"/>
              </a:solidFill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78926" name="Rectangle 78"/>
          <p:cNvSpPr>
            <a:spLocks noChangeArrowheads="1"/>
          </p:cNvSpPr>
          <p:nvPr/>
        </p:nvSpPr>
        <p:spPr bwMode="auto">
          <a:xfrm>
            <a:off x="1350963" y="4856163"/>
            <a:ext cx="6767512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spcBef>
                <a:spcPct val="50000"/>
              </a:spcBef>
              <a:buSzPct val="90000"/>
              <a:defRPr/>
            </a:pPr>
            <a:r>
              <a:rPr kumimoji="1" lang="zh-CN" altLang="en-US">
                <a:ea typeface="楷体" panose="02010609060101010101" charset="-122"/>
                <a:cs typeface="楷体" panose="02010609060101010101" charset="-122"/>
              </a:rPr>
              <a:t>事实上，导数反映</a:t>
            </a:r>
            <a:r>
              <a:rPr kumimoji="1" lang="zh-CN" altLang="en-US" u="sng">
                <a:solidFill>
                  <a:srgbClr val="990033"/>
                </a:solidFill>
                <a:ea typeface="楷体" panose="02010609060101010101" charset="-122"/>
                <a:cs typeface="楷体" panose="02010609060101010101" charset="-122"/>
              </a:rPr>
              <a:t>变化率</a:t>
            </a:r>
            <a:r>
              <a:rPr kumimoji="1" lang="zh-CN" altLang="en-US">
                <a:ea typeface="楷体" panose="02010609060101010101" charset="-122"/>
                <a:cs typeface="楷体" panose="02010609060101010101" charset="-122"/>
              </a:rPr>
              <a:t>，而微分则体现</a:t>
            </a:r>
            <a:r>
              <a:rPr kumimoji="1" lang="zh-CN" altLang="en-US" u="sng">
                <a:solidFill>
                  <a:srgbClr val="990033"/>
                </a:solidFill>
                <a:ea typeface="楷体" panose="02010609060101010101" charset="-122"/>
                <a:cs typeface="楷体" panose="02010609060101010101" charset="-122"/>
              </a:rPr>
              <a:t>逼近</a:t>
            </a:r>
            <a:r>
              <a:rPr kumimoji="1" lang="zh-CN" altLang="en-US">
                <a:ea typeface="楷体" panose="02010609060101010101" charset="-122"/>
                <a:cs typeface="楷体" panose="02010609060101010101" charset="-122"/>
              </a:rPr>
              <a:t>。  </a:t>
            </a:r>
            <a:endParaRPr kumimoji="1" lang="zh-CN" altLang="en-US">
              <a:ea typeface="楷体" panose="02010609060101010101" charset="-122"/>
              <a:cs typeface="楷体" panose="02010609060101010101" charset="-122"/>
            </a:endParaRPr>
          </a:p>
        </p:txBody>
      </p:sp>
      <p:grpSp>
        <p:nvGrpSpPr>
          <p:cNvPr id="78934" name="Group 86"/>
          <p:cNvGrpSpPr/>
          <p:nvPr/>
        </p:nvGrpSpPr>
        <p:grpSpPr bwMode="auto">
          <a:xfrm>
            <a:off x="1352550" y="1173163"/>
            <a:ext cx="6938963" cy="460375"/>
            <a:chOff x="852" y="739"/>
            <a:chExt cx="4371" cy="290"/>
          </a:xfrm>
        </p:grpSpPr>
        <p:sp>
          <p:nvSpPr>
            <p:cNvPr id="78898" name="Rectangle 50"/>
            <p:cNvSpPr>
              <a:spLocks noChangeArrowheads="1"/>
            </p:cNvSpPr>
            <p:nvPr/>
          </p:nvSpPr>
          <p:spPr bwMode="auto">
            <a:xfrm>
              <a:off x="852" y="739"/>
              <a:ext cx="4371" cy="29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1" lang="en-US" altLang="zh-CN" dirty="0"/>
                <a:t>(1) </a:t>
              </a:r>
              <a:r>
                <a:rPr kumimoji="1" lang="zh-CN" altLang="en-US" dirty="0"/>
                <a:t>函数                 </a:t>
              </a:r>
              <a:r>
                <a:rPr kumimoji="1" lang="zh-CN" altLang="en-US" u="sng" dirty="0">
                  <a:solidFill>
                    <a:srgbClr val="008000"/>
                  </a:solidFill>
                  <a:ea typeface="楷体" panose="02010609060101010101" charset="-122"/>
                  <a:cs typeface="楷体" panose="02010609060101010101" charset="-122"/>
                </a:rPr>
                <a:t>可导</a:t>
              </a:r>
              <a:r>
                <a:rPr kumimoji="1" lang="zh-CN" altLang="en-US" dirty="0"/>
                <a:t>的</a:t>
              </a:r>
              <a:r>
                <a:rPr kumimoji="1" lang="zh-CN" altLang="en-US" u="sng" dirty="0">
                  <a:solidFill>
                    <a:srgbClr val="990033"/>
                  </a:solidFill>
                  <a:ea typeface="楷体" panose="02010609060101010101" charset="-122"/>
                  <a:cs typeface="楷体" panose="02010609060101010101" charset="-122"/>
                </a:rPr>
                <a:t>充要条件</a:t>
              </a:r>
              <a:r>
                <a:rPr kumimoji="1" lang="zh-CN" altLang="en-US" dirty="0"/>
                <a:t>是           </a:t>
              </a:r>
              <a:r>
                <a:rPr kumimoji="1" lang="zh-CN" altLang="en-US" u="sng" dirty="0">
                  <a:solidFill>
                    <a:srgbClr val="006600"/>
                  </a:solidFill>
                  <a:ea typeface="楷体" panose="02010609060101010101" charset="-122"/>
                  <a:cs typeface="楷体" panose="02010609060101010101" charset="-122"/>
                </a:rPr>
                <a:t>可微</a:t>
              </a:r>
              <a:r>
                <a:rPr kumimoji="1" lang="zh-CN" altLang="en-US" dirty="0">
                  <a:solidFill>
                    <a:srgbClr val="006600"/>
                  </a:solidFill>
                </a:rPr>
                <a:t>；  </a:t>
              </a:r>
              <a:r>
                <a:rPr kumimoji="1" lang="zh-CN" altLang="en-US" dirty="0"/>
                <a:t> </a:t>
              </a:r>
              <a:endParaRPr kumimoji="1" lang="zh-CN" altLang="en-US" dirty="0"/>
            </a:p>
          </p:txBody>
        </p:sp>
        <p:graphicFrame>
          <p:nvGraphicFramePr>
            <p:cNvPr id="33832" name="Object 51"/>
            <p:cNvGraphicFramePr/>
            <p:nvPr/>
          </p:nvGraphicFramePr>
          <p:xfrm>
            <a:off x="1602" y="782"/>
            <a:ext cx="737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1986" name="公式" r:id="rId8" imgW="1167765" imgH="342900" progId="Equation.3">
                    <p:embed/>
                  </p:oleObj>
                </mc:Choice>
                <mc:Fallback>
                  <p:oleObj name="公式" r:id="rId8" imgW="1167765" imgH="342900" progId="Equation.3">
                    <p:embed/>
                    <p:pic>
                      <p:nvPicPr>
                        <p:cNvPr id="0" name="图片 251985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02" y="782"/>
                          <a:ext cx="737" cy="2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833" name="Object 85"/>
            <p:cNvGraphicFramePr/>
            <p:nvPr/>
          </p:nvGraphicFramePr>
          <p:xfrm>
            <a:off x="3947" y="781"/>
            <a:ext cx="401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1987" name="Equation" r:id="rId10" imgW="635000" imgH="342900" progId="Equation.DSMT4">
                    <p:embed/>
                  </p:oleObj>
                </mc:Choice>
                <mc:Fallback>
                  <p:oleObj name="Equation" r:id="rId10" imgW="635000" imgH="342900" progId="Equation.DSMT4">
                    <p:embed/>
                    <p:pic>
                      <p:nvPicPr>
                        <p:cNvPr id="0" name="图片 251986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47" y="781"/>
                          <a:ext cx="401" cy="2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8938" name="Rectangle 90"/>
          <p:cNvSpPr>
            <a:spLocks noChangeArrowheads="1"/>
          </p:cNvSpPr>
          <p:nvPr/>
        </p:nvSpPr>
        <p:spPr bwMode="auto">
          <a:xfrm>
            <a:off x="695325" y="3810000"/>
            <a:ext cx="6286500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grpSp>
        <p:nvGrpSpPr>
          <p:cNvPr id="78937" name="Group 89"/>
          <p:cNvGrpSpPr/>
          <p:nvPr/>
        </p:nvGrpSpPr>
        <p:grpSpPr bwMode="auto">
          <a:xfrm>
            <a:off x="531813" y="3522663"/>
            <a:ext cx="1846262" cy="458787"/>
            <a:chOff x="335" y="2219"/>
            <a:chExt cx="1163" cy="289"/>
          </a:xfrm>
        </p:grpSpPr>
        <p:sp>
          <p:nvSpPr>
            <p:cNvPr id="78914" name="Rectangle 66"/>
            <p:cNvSpPr>
              <a:spLocks noChangeArrowheads="1"/>
            </p:cNvSpPr>
            <p:nvPr/>
          </p:nvSpPr>
          <p:spPr bwMode="auto">
            <a:xfrm>
              <a:off x="851" y="2220"/>
              <a:ext cx="647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1" lang="en-US" altLang="zh-CN">
                  <a:solidFill>
                    <a:schemeClr val="hlink"/>
                  </a:solidFill>
                  <a:latin typeface="宋体" panose="02010600030101010101" charset="-122"/>
                </a:rPr>
                <a:t>(</a:t>
              </a:r>
              <a:r>
                <a:rPr kumimoji="1" lang="zh-CN" altLang="en-US">
                  <a:solidFill>
                    <a:schemeClr val="hlink"/>
                  </a:solidFill>
                  <a:latin typeface="楷体" panose="02010609060101010101" charset="-122"/>
                  <a:ea typeface="楷体" panose="02010609060101010101" charset="-122"/>
                  <a:cs typeface="楷体" panose="02010609060101010101" charset="-122"/>
                </a:rPr>
                <a:t>略</a:t>
              </a:r>
              <a:r>
                <a:rPr kumimoji="1" lang="en-US" altLang="zh-CN">
                  <a:solidFill>
                    <a:schemeClr val="hlink"/>
                  </a:solidFill>
                  <a:latin typeface="宋体" panose="02010600030101010101" charset="-122"/>
                </a:rPr>
                <a:t>)</a:t>
              </a:r>
              <a:r>
                <a:rPr kumimoji="1" lang="en-US" altLang="zh-CN">
                  <a:solidFill>
                    <a:schemeClr val="hlink"/>
                  </a:solidFill>
                </a:rPr>
                <a:t> </a:t>
              </a:r>
              <a:r>
                <a:rPr kumimoji="1" lang="zh-CN" altLang="en-US"/>
                <a:t>  </a:t>
              </a:r>
              <a:endParaRPr kumimoji="1" lang="zh-CN" altLang="en-US"/>
            </a:p>
          </p:txBody>
        </p:sp>
        <p:sp>
          <p:nvSpPr>
            <p:cNvPr id="78915" name="Rectangle 67"/>
            <p:cNvSpPr>
              <a:spLocks noChangeArrowheads="1"/>
            </p:cNvSpPr>
            <p:nvPr/>
          </p:nvSpPr>
          <p:spPr bwMode="auto">
            <a:xfrm>
              <a:off x="335" y="2219"/>
              <a:ext cx="598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1" lang="zh-CN" altLang="en-US">
                  <a:solidFill>
                    <a:srgbClr val="0000FF"/>
                  </a:solidFill>
                </a:rPr>
                <a:t>证明  </a:t>
              </a:r>
              <a:endParaRPr kumimoji="1" lang="zh-CN" altLang="en-US"/>
            </a:p>
          </p:txBody>
        </p:sp>
      </p:grpSp>
      <p:sp>
        <p:nvSpPr>
          <p:cNvPr id="78927" name="Rectangle 79"/>
          <p:cNvSpPr>
            <a:spLocks noChangeArrowheads="1"/>
          </p:cNvSpPr>
          <p:nvPr/>
        </p:nvSpPr>
        <p:spPr bwMode="auto">
          <a:xfrm>
            <a:off x="1350963" y="4305300"/>
            <a:ext cx="768985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zh-CN" altLang="en-US">
                <a:ea typeface="楷体" panose="02010609060101010101" charset="-122"/>
                <a:cs typeface="楷体" panose="02010609060101010101" charset="-122"/>
              </a:rPr>
              <a:t>导数与微分是两个不同的概念，它们有着本质的区别，  </a:t>
            </a:r>
            <a:endParaRPr kumimoji="1" lang="zh-CN" altLang="en-US"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78928" name="Rectangle 80"/>
          <p:cNvSpPr>
            <a:spLocks noChangeArrowheads="1"/>
          </p:cNvSpPr>
          <p:nvPr/>
        </p:nvSpPr>
        <p:spPr bwMode="auto">
          <a:xfrm>
            <a:off x="531813" y="4303713"/>
            <a:ext cx="94932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zh-CN" altLang="en-US">
                <a:solidFill>
                  <a:srgbClr val="FF0000"/>
                </a:solidFill>
              </a:rPr>
              <a:t>注意  </a:t>
            </a:r>
            <a:endParaRPr kumimoji="1"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8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78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78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78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78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78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78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1000"/>
                                        <p:tgtEl>
                                          <p:spTgt spid="78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78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78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78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903" grpId="0"/>
      <p:bldP spid="78908" grpId="0"/>
      <p:bldP spid="78912" grpId="0"/>
      <p:bldP spid="78916" grpId="0"/>
      <p:bldP spid="78926" grpId="0"/>
      <p:bldP spid="78938" grpId="0" animBg="1"/>
      <p:bldP spid="78927" grpId="0"/>
      <p:bldP spid="78928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3" name="Picture 74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200275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54" name="Picture 75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55" name="Picture 76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2450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56" name="Picture 77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57" name="Picture 78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64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58" name="Picture 79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48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59" name="Picture 80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60" name="Picture 81" descr="xsf"/>
          <p:cNvPicPr>
            <a:picLocks noChangeAspect="1" noChangeArrowheads="1"/>
          </p:cNvPicPr>
          <p:nvPr/>
        </p:nvPicPr>
        <p:blipFill>
          <a:blip r:embed="rId1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61" name="Picture 82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62" name="Picture 83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63" name="Picture 84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64" name="Picture 85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65" name="Picture 86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66" name="Picture 87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67" name="Picture 88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68" name="Picture 89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69" name="Picture 90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49561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70" name="Picture 91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49545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71" name="Picture 92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4953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72" name="Picture 93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43011" name="Rectangle 3"/>
          <p:cNvSpPr>
            <a:spLocks noChangeArrowheads="1"/>
          </p:cNvSpPr>
          <p:nvPr/>
        </p:nvSpPr>
        <p:spPr bwMode="auto">
          <a:xfrm>
            <a:off x="531813" y="571500"/>
            <a:ext cx="2505075" cy="51911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800">
                <a:solidFill>
                  <a:srgbClr val="000099"/>
                </a:solidFill>
              </a:rPr>
              <a:t>一、指数函数</a:t>
            </a:r>
            <a:r>
              <a:rPr lang="en-US" altLang="zh-CN" sz="2800">
                <a:solidFill>
                  <a:srgbClr val="000099"/>
                </a:solidFill>
              </a:rPr>
              <a:t>  </a:t>
            </a:r>
            <a:endParaRPr lang="en-US" altLang="zh-CN" sz="2800">
              <a:solidFill>
                <a:srgbClr val="000099"/>
              </a:solidFill>
            </a:endParaRPr>
          </a:p>
        </p:txBody>
      </p:sp>
      <p:sp>
        <p:nvSpPr>
          <p:cNvPr id="43055" name="Rectangle 47"/>
          <p:cNvSpPr>
            <a:spLocks noChangeArrowheads="1"/>
          </p:cNvSpPr>
          <p:nvPr/>
        </p:nvSpPr>
        <p:spPr bwMode="auto">
          <a:xfrm>
            <a:off x="533400" y="1181100"/>
            <a:ext cx="1350963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>
                <a:solidFill>
                  <a:srgbClr val="0000FF"/>
                </a:solidFill>
              </a:rPr>
              <a:t>定义</a:t>
            </a:r>
            <a:endParaRPr lang="zh-CN" altLang="en-US">
              <a:solidFill>
                <a:srgbClr val="0000FF"/>
              </a:solidFill>
            </a:endParaRPr>
          </a:p>
        </p:txBody>
      </p:sp>
      <p:grpSp>
        <p:nvGrpSpPr>
          <p:cNvPr id="43116" name="Group 108"/>
          <p:cNvGrpSpPr/>
          <p:nvPr/>
        </p:nvGrpSpPr>
        <p:grpSpPr bwMode="auto">
          <a:xfrm>
            <a:off x="1352550" y="1157288"/>
            <a:ext cx="7791450" cy="500062"/>
            <a:chOff x="852" y="729"/>
            <a:chExt cx="4908" cy="315"/>
          </a:xfrm>
        </p:grpSpPr>
        <p:sp>
          <p:nvSpPr>
            <p:cNvPr id="43043" name="Rectangle 35"/>
            <p:cNvSpPr>
              <a:spLocks noChangeArrowheads="1"/>
            </p:cNvSpPr>
            <p:nvPr/>
          </p:nvSpPr>
          <p:spPr bwMode="auto">
            <a:xfrm>
              <a:off x="2550" y="729"/>
              <a:ext cx="557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/>
                <a:t>称</a:t>
              </a:r>
              <a:endParaRPr lang="zh-CN" altLang="en-US"/>
            </a:p>
          </p:txBody>
        </p:sp>
        <p:grpSp>
          <p:nvGrpSpPr>
            <p:cNvPr id="23599" name="Group 107"/>
            <p:cNvGrpSpPr/>
            <p:nvPr/>
          </p:nvGrpSpPr>
          <p:grpSpPr bwMode="auto">
            <a:xfrm>
              <a:off x="852" y="735"/>
              <a:ext cx="4908" cy="309"/>
              <a:chOff x="852" y="735"/>
              <a:chExt cx="4908" cy="309"/>
            </a:xfrm>
          </p:grpSpPr>
          <p:graphicFrame>
            <p:nvGraphicFramePr>
              <p:cNvPr id="23600" name="Object 20"/>
              <p:cNvGraphicFramePr/>
              <p:nvPr/>
            </p:nvGraphicFramePr>
            <p:xfrm>
              <a:off x="1707" y="793"/>
              <a:ext cx="838" cy="21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56711" name="公式" r:id="rId3" imgW="1358265" imgH="342900" progId="Equation.3">
                      <p:embed/>
                    </p:oleObj>
                  </mc:Choice>
                  <mc:Fallback>
                    <p:oleObj name="公式" r:id="rId3" imgW="1358265" imgH="342900" progId="Equation.3">
                      <p:embed/>
                      <p:pic>
                        <p:nvPicPr>
                          <p:cNvPr id="0" name="图片 456710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707" y="793"/>
                            <a:ext cx="838" cy="21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3601" name="Object 17"/>
              <p:cNvGraphicFramePr>
                <a:graphicFrameLocks noChangeAspect="1"/>
              </p:cNvGraphicFramePr>
              <p:nvPr/>
            </p:nvGraphicFramePr>
            <p:xfrm>
              <a:off x="2838" y="745"/>
              <a:ext cx="1656" cy="27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56712" name="公式" r:id="rId5" imgW="2743200" imgH="431800" progId="Equation.3">
                      <p:embed/>
                    </p:oleObj>
                  </mc:Choice>
                  <mc:Fallback>
                    <p:oleObj name="公式" r:id="rId5" imgW="2743200" imgH="431800" progId="Equation.3">
                      <p:embed/>
                      <p:pic>
                        <p:nvPicPr>
                          <p:cNvPr id="0" name="图片 45671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38" y="745"/>
                            <a:ext cx="1656" cy="27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3042" name="Rectangle 34"/>
              <p:cNvSpPr>
                <a:spLocks noChangeArrowheads="1"/>
              </p:cNvSpPr>
              <p:nvPr/>
            </p:nvSpPr>
            <p:spPr bwMode="auto">
              <a:xfrm>
                <a:off x="852" y="735"/>
                <a:ext cx="1219" cy="28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zh-CN" altLang="en-US"/>
                  <a:t>对于复数</a:t>
                </a:r>
                <a:endParaRPr lang="zh-CN" altLang="en-US"/>
              </a:p>
            </p:txBody>
          </p:sp>
          <p:sp>
            <p:nvSpPr>
              <p:cNvPr id="43063" name="Rectangle 55"/>
              <p:cNvSpPr>
                <a:spLocks noChangeArrowheads="1"/>
              </p:cNvSpPr>
              <p:nvPr/>
            </p:nvSpPr>
            <p:spPr bwMode="auto">
              <a:xfrm>
                <a:off x="4464" y="756"/>
                <a:ext cx="1296" cy="28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zh-CN" altLang="en-US"/>
                  <a:t>为</a:t>
                </a:r>
                <a:r>
                  <a:rPr lang="zh-CN" altLang="en-US">
                    <a:solidFill>
                      <a:schemeClr val="folHlink"/>
                    </a:solidFill>
                    <a:ea typeface="楷体" panose="02010609060101010101" charset="-122"/>
                    <a:cs typeface="楷体" panose="02010609060101010101" charset="-122"/>
                  </a:rPr>
                  <a:t>指数函数</a:t>
                </a:r>
                <a:r>
                  <a:rPr lang="en-US" altLang="zh-CN" sz="1600" baseline="30000">
                    <a:solidFill>
                      <a:schemeClr val="folHlink"/>
                    </a:solidFill>
                    <a:ea typeface="楷体_GB2312" charset="0"/>
                    <a:cs typeface="楷体_GB2312" charset="0"/>
                  </a:rPr>
                  <a:t> </a:t>
                </a:r>
                <a:r>
                  <a:rPr lang="en-US" altLang="zh-CN"/>
                  <a:t>,</a:t>
                </a:r>
                <a:endParaRPr lang="en-US" altLang="zh-CN"/>
              </a:p>
            </p:txBody>
          </p:sp>
        </p:grpSp>
      </p:grpSp>
      <p:grpSp>
        <p:nvGrpSpPr>
          <p:cNvPr id="43078" name="Group 70"/>
          <p:cNvGrpSpPr/>
          <p:nvPr/>
        </p:nvGrpSpPr>
        <p:grpSpPr bwMode="auto">
          <a:xfrm>
            <a:off x="1352550" y="1766888"/>
            <a:ext cx="3275013" cy="457200"/>
            <a:chOff x="852" y="1113"/>
            <a:chExt cx="2063" cy="288"/>
          </a:xfrm>
        </p:grpSpPr>
        <p:sp>
          <p:nvSpPr>
            <p:cNvPr id="43044" name="Rectangle 36"/>
            <p:cNvSpPr>
              <a:spLocks noChangeArrowheads="1"/>
            </p:cNvSpPr>
            <p:nvPr/>
          </p:nvSpPr>
          <p:spPr bwMode="auto">
            <a:xfrm>
              <a:off x="852" y="1113"/>
              <a:ext cx="1793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/>
                <a:t>记为</a:t>
              </a:r>
              <a:r>
                <a:rPr lang="en-US" altLang="zh-CN"/>
                <a:t>                 </a:t>
              </a:r>
              <a:r>
                <a:rPr lang="zh-CN" altLang="en-US"/>
                <a:t>或</a:t>
              </a:r>
              <a:endParaRPr lang="zh-CN" altLang="en-US"/>
            </a:p>
          </p:txBody>
        </p:sp>
        <p:graphicFrame>
          <p:nvGraphicFramePr>
            <p:cNvPr id="23596" name="Object 18"/>
            <p:cNvGraphicFramePr>
              <a:graphicFrameLocks noChangeAspect="1"/>
            </p:cNvGraphicFramePr>
            <p:nvPr/>
          </p:nvGraphicFramePr>
          <p:xfrm>
            <a:off x="1335" y="1207"/>
            <a:ext cx="744" cy="1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6713" name="公式" r:id="rId7" imgW="1193800" imgH="279400" progId="Equation.3">
                    <p:embed/>
                  </p:oleObj>
                </mc:Choice>
                <mc:Fallback>
                  <p:oleObj name="公式" r:id="rId7" imgW="1193800" imgH="279400" progId="Equation.3">
                    <p:embed/>
                    <p:pic>
                      <p:nvPicPr>
                        <p:cNvPr id="0" name="图片 4567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35" y="1207"/>
                          <a:ext cx="744" cy="1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97" name="Object 57"/>
            <p:cNvGraphicFramePr>
              <a:graphicFrameLocks noChangeAspect="1"/>
            </p:cNvGraphicFramePr>
            <p:nvPr/>
          </p:nvGraphicFramePr>
          <p:xfrm>
            <a:off x="2363" y="1116"/>
            <a:ext cx="552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6714" name="公式" r:id="rId9" imgW="914400" imgH="431800" progId="Equation.3">
                    <p:embed/>
                  </p:oleObj>
                </mc:Choice>
                <mc:Fallback>
                  <p:oleObj name="公式" r:id="rId9" imgW="914400" imgH="431800" progId="Equation.3">
                    <p:embed/>
                    <p:pic>
                      <p:nvPicPr>
                        <p:cNvPr id="0" name="图片 4567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63" y="1116"/>
                          <a:ext cx="552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3058" name="Rectangle 50"/>
          <p:cNvSpPr>
            <a:spLocks noChangeArrowheads="1"/>
          </p:cNvSpPr>
          <p:nvPr/>
        </p:nvSpPr>
        <p:spPr bwMode="auto">
          <a:xfrm>
            <a:off x="533400" y="2566988"/>
            <a:ext cx="86995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defRPr/>
            </a:pPr>
            <a:r>
              <a:rPr lang="zh-CN" altLang="en-US">
                <a:solidFill>
                  <a:srgbClr val="FF0000"/>
                </a:solidFill>
              </a:rPr>
              <a:t>注</a:t>
            </a:r>
            <a:endParaRPr lang="zh-CN" altLang="en-US">
              <a:solidFill>
                <a:srgbClr val="FF0000"/>
              </a:solidFill>
            </a:endParaRPr>
          </a:p>
        </p:txBody>
      </p:sp>
      <p:grpSp>
        <p:nvGrpSpPr>
          <p:cNvPr id="43112" name="Group 104"/>
          <p:cNvGrpSpPr/>
          <p:nvPr/>
        </p:nvGrpSpPr>
        <p:grpSpPr bwMode="auto">
          <a:xfrm>
            <a:off x="1046163" y="2584450"/>
            <a:ext cx="8097837" cy="996950"/>
            <a:chOff x="659" y="1628"/>
            <a:chExt cx="5101" cy="628"/>
          </a:xfrm>
        </p:grpSpPr>
        <p:sp>
          <p:nvSpPr>
            <p:cNvPr id="43066" name="Rectangle 58"/>
            <p:cNvSpPr>
              <a:spLocks noChangeArrowheads="1"/>
            </p:cNvSpPr>
            <p:nvPr/>
          </p:nvSpPr>
          <p:spPr bwMode="auto">
            <a:xfrm>
              <a:off x="659" y="1628"/>
              <a:ext cx="5101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>
                  <a:solidFill>
                    <a:srgbClr val="000000"/>
                  </a:solidFill>
                </a:rPr>
                <a:t>(1) </a:t>
              </a:r>
              <a:r>
                <a:rPr lang="zh-CN" altLang="en-US">
                  <a:solidFill>
                    <a:schemeClr val="folHlink"/>
                  </a:solidFill>
                  <a:ea typeface="楷体" panose="02010609060101010101" charset="-122"/>
                  <a:cs typeface="楷体" panose="02010609060101010101" charset="-122"/>
                </a:rPr>
                <a:t>指数函数</a:t>
              </a:r>
              <a:r>
                <a:rPr lang="en-US" altLang="zh-CN" sz="500">
                  <a:solidFill>
                    <a:schemeClr val="folHlink"/>
                  </a:solidFill>
                  <a:ea typeface="楷体" panose="02010609060101010101" charset="-122"/>
                  <a:cs typeface="楷体" panose="02010609060101010101" charset="-122"/>
                </a:rPr>
                <a:t> </a:t>
              </a:r>
              <a:r>
                <a:rPr lang="zh-CN" altLang="en-US">
                  <a:solidFill>
                    <a:srgbClr val="000000"/>
                  </a:solidFill>
                </a:rPr>
                <a:t>是初等函数中</a:t>
              </a:r>
              <a:r>
                <a:rPr lang="en-US" altLang="zh-CN" sz="500">
                  <a:solidFill>
                    <a:srgbClr val="000000"/>
                  </a:solidFill>
                </a:rPr>
                <a:t> </a:t>
              </a:r>
              <a:r>
                <a:rPr lang="zh-CN" altLang="en-US">
                  <a:solidFill>
                    <a:srgbClr val="CC0000"/>
                  </a:solidFill>
                  <a:ea typeface="楷体" panose="02010609060101010101" charset="-122"/>
                  <a:cs typeface="楷体" panose="02010609060101010101" charset="-122"/>
                </a:rPr>
                <a:t>最重要</a:t>
              </a:r>
              <a:r>
                <a:rPr lang="en-US" altLang="zh-CN" sz="500">
                  <a:solidFill>
                    <a:srgbClr val="CC0000"/>
                  </a:solidFill>
                  <a:ea typeface="楷体" panose="02010609060101010101" charset="-122"/>
                  <a:cs typeface="楷体" panose="02010609060101010101" charset="-122"/>
                </a:rPr>
                <a:t> </a:t>
              </a:r>
              <a:r>
                <a:rPr lang="zh-CN" altLang="en-US">
                  <a:solidFill>
                    <a:srgbClr val="000000"/>
                  </a:solidFill>
                </a:rPr>
                <a:t>的函数，其它初等</a:t>
              </a:r>
              <a:r>
                <a:rPr lang="zh-CN" altLang="en-US"/>
                <a:t>函数</a:t>
              </a:r>
              <a:endParaRPr lang="zh-CN" altLang="en-US"/>
            </a:p>
          </p:txBody>
        </p:sp>
        <p:sp>
          <p:nvSpPr>
            <p:cNvPr id="43067" name="Rectangle 59"/>
            <p:cNvSpPr>
              <a:spLocks noChangeArrowheads="1"/>
            </p:cNvSpPr>
            <p:nvPr/>
          </p:nvSpPr>
          <p:spPr bwMode="auto">
            <a:xfrm>
              <a:off x="938" y="1968"/>
              <a:ext cx="3034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>
                  <a:solidFill>
                    <a:srgbClr val="000000"/>
                  </a:solidFill>
                </a:rPr>
                <a:t>都是通过指数函数来定义的。</a:t>
              </a:r>
              <a:endParaRPr lang="zh-CN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43113" name="Group 105"/>
          <p:cNvGrpSpPr/>
          <p:nvPr/>
        </p:nvGrpSpPr>
        <p:grpSpPr bwMode="auto">
          <a:xfrm>
            <a:off x="1046163" y="3840163"/>
            <a:ext cx="6778625" cy="1028700"/>
            <a:chOff x="659" y="2419"/>
            <a:chExt cx="4270" cy="648"/>
          </a:xfrm>
        </p:grpSpPr>
        <p:sp>
          <p:nvSpPr>
            <p:cNvPr id="43068" name="Rectangle 60"/>
            <p:cNvSpPr>
              <a:spLocks noChangeArrowheads="1"/>
            </p:cNvSpPr>
            <p:nvPr/>
          </p:nvSpPr>
          <p:spPr bwMode="auto">
            <a:xfrm>
              <a:off x="659" y="2419"/>
              <a:ext cx="4270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>
                  <a:solidFill>
                    <a:srgbClr val="000000"/>
                  </a:solidFill>
                </a:rPr>
                <a:t>(2) </a:t>
              </a:r>
              <a:r>
                <a:rPr lang="zh-CN" altLang="en-US">
                  <a:solidFill>
                    <a:srgbClr val="000000"/>
                  </a:solidFill>
                </a:rPr>
                <a:t>借助</a:t>
              </a:r>
              <a:r>
                <a:rPr lang="zh-CN" altLang="en-US">
                  <a:solidFill>
                    <a:srgbClr val="008000"/>
                  </a:solidFill>
                  <a:ea typeface="楷体" panose="02010609060101010101" charset="-122"/>
                  <a:cs typeface="楷体" panose="02010609060101010101" charset="-122"/>
                </a:rPr>
                <a:t>欧拉公式</a:t>
              </a:r>
              <a:r>
                <a:rPr lang="zh-CN" altLang="en-US">
                  <a:solidFill>
                    <a:srgbClr val="000000"/>
                  </a:solidFill>
                </a:rPr>
                <a:t>，指数函数可以这样来记忆：</a:t>
              </a:r>
              <a:endParaRPr lang="zh-CN" altLang="en-US"/>
            </a:p>
          </p:txBody>
        </p:sp>
        <p:graphicFrame>
          <p:nvGraphicFramePr>
            <p:cNvPr id="23592" name="Object 62"/>
            <p:cNvGraphicFramePr>
              <a:graphicFrameLocks noChangeAspect="1"/>
            </p:cNvGraphicFramePr>
            <p:nvPr/>
          </p:nvGraphicFramePr>
          <p:xfrm>
            <a:off x="1209" y="2795"/>
            <a:ext cx="3351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6715" name="公式" r:id="rId11" imgW="5549900" imgH="431800" progId="Equation.3">
                    <p:embed/>
                  </p:oleObj>
                </mc:Choice>
                <mc:Fallback>
                  <p:oleObj name="公式" r:id="rId11" imgW="5549900" imgH="431800" progId="Equation.3">
                    <p:embed/>
                    <p:pic>
                      <p:nvPicPr>
                        <p:cNvPr id="0" name="图片 4567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9" y="2795"/>
                          <a:ext cx="3351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3114" name="Group 106"/>
          <p:cNvGrpSpPr/>
          <p:nvPr/>
        </p:nvGrpSpPr>
        <p:grpSpPr bwMode="auto">
          <a:xfrm>
            <a:off x="1044575" y="5116513"/>
            <a:ext cx="8099425" cy="1017587"/>
            <a:chOff x="658" y="3223"/>
            <a:chExt cx="5102" cy="641"/>
          </a:xfrm>
        </p:grpSpPr>
        <p:sp>
          <p:nvSpPr>
            <p:cNvPr id="43072" name="Rectangle 64"/>
            <p:cNvSpPr>
              <a:spLocks noChangeArrowheads="1"/>
            </p:cNvSpPr>
            <p:nvPr/>
          </p:nvSpPr>
          <p:spPr bwMode="auto">
            <a:xfrm>
              <a:off x="658" y="3223"/>
              <a:ext cx="5102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>
                  <a:solidFill>
                    <a:srgbClr val="000000"/>
                  </a:solidFill>
                </a:rPr>
                <a:t>(3) </a:t>
              </a:r>
              <a:r>
                <a:rPr lang="zh-CN" altLang="en-US">
                  <a:solidFill>
                    <a:srgbClr val="000000"/>
                  </a:solidFill>
                </a:rPr>
                <a:t>事实上，从上述定义本身来看，</a:t>
              </a:r>
              <a:r>
                <a:rPr lang="zh-CN" altLang="en-US">
                  <a:solidFill>
                    <a:schemeClr val="folHlink"/>
                  </a:solidFill>
                  <a:ea typeface="楷体" panose="02010609060101010101" charset="-122"/>
                  <a:cs typeface="楷体" panose="02010609060101010101" charset="-122"/>
                </a:rPr>
                <a:t>指数函数</a:t>
              </a:r>
              <a:r>
                <a:rPr lang="en-US" altLang="zh-CN">
                  <a:solidFill>
                    <a:schemeClr val="folHlink"/>
                  </a:solidFill>
                </a:rPr>
                <a:t>     </a:t>
              </a:r>
              <a:r>
                <a:rPr lang="en-US" altLang="zh-CN" sz="800">
                  <a:solidFill>
                    <a:schemeClr val="folHlink"/>
                  </a:solidFill>
                </a:rPr>
                <a:t> </a:t>
              </a:r>
              <a:r>
                <a:rPr lang="zh-CN" altLang="en-US">
                  <a:solidFill>
                    <a:srgbClr val="000000"/>
                  </a:solidFill>
                </a:rPr>
                <a:t>应理解为</a:t>
              </a:r>
              <a:endParaRPr lang="zh-CN" altLang="en-US">
                <a:solidFill>
                  <a:srgbClr val="000000"/>
                </a:solidFill>
              </a:endParaRPr>
            </a:p>
          </p:txBody>
        </p:sp>
        <p:graphicFrame>
          <p:nvGraphicFramePr>
            <p:cNvPr id="23589" name="Object 66"/>
            <p:cNvGraphicFramePr>
              <a:graphicFrameLocks noChangeAspect="1"/>
            </p:cNvGraphicFramePr>
            <p:nvPr/>
          </p:nvGraphicFramePr>
          <p:xfrm>
            <a:off x="4506" y="3229"/>
            <a:ext cx="176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6716" name="Equation" r:id="rId13" imgW="292100" imgH="368300" progId="Equation.DSMT4">
                    <p:embed/>
                  </p:oleObj>
                </mc:Choice>
                <mc:Fallback>
                  <p:oleObj name="Equation" r:id="rId13" imgW="292100" imgH="368300" progId="Equation.DSMT4">
                    <p:embed/>
                    <p:pic>
                      <p:nvPicPr>
                        <p:cNvPr id="0" name="图片 4567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06" y="3229"/>
                          <a:ext cx="176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3073" name="Rectangle 65"/>
            <p:cNvSpPr>
              <a:spLocks noChangeArrowheads="1"/>
            </p:cNvSpPr>
            <p:nvPr/>
          </p:nvSpPr>
          <p:spPr bwMode="auto">
            <a:xfrm>
              <a:off x="937" y="3576"/>
              <a:ext cx="4479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>
                  <a:solidFill>
                    <a:srgbClr val="000000"/>
                  </a:solidFill>
                </a:rPr>
                <a:t>仅仅是一种记号或者甚至是一种</a:t>
              </a:r>
              <a:r>
                <a:rPr lang="zh-CN" altLang="en-US">
                  <a:solidFill>
                    <a:srgbClr val="FF0000"/>
                  </a:solidFill>
                  <a:ea typeface="楷体" panose="02010609060101010101" charset="-122"/>
                  <a:cs typeface="楷体" panose="02010609060101010101" charset="-122"/>
                </a:rPr>
                <a:t>规定</a:t>
              </a:r>
              <a:r>
                <a:rPr lang="zh-CN" altLang="en-US">
                  <a:solidFill>
                    <a:srgbClr val="000000"/>
                  </a:solidFill>
                  <a:ea typeface="楷体_GB2312" charset="0"/>
                  <a:cs typeface="楷体_GB2312" charset="0"/>
                </a:rPr>
                <a:t>。</a:t>
              </a:r>
              <a:endParaRPr lang="zh-CN" altLang="en-US">
                <a:solidFill>
                  <a:srgbClr val="000000"/>
                </a:solidFill>
                <a:ea typeface="楷体_GB2312" charset="0"/>
                <a:cs typeface="楷体_GB2312" charset="0"/>
              </a:endParaRPr>
            </a:p>
          </p:txBody>
        </p:sp>
      </p:grpSp>
      <p:pic>
        <p:nvPicPr>
          <p:cNvPr id="23581" name="Picture 97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5980113"/>
            <a:ext cx="219075" cy="838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3106" name="Group 98"/>
          <p:cNvGrpSpPr/>
          <p:nvPr/>
        </p:nvGrpSpPr>
        <p:grpSpPr bwMode="auto">
          <a:xfrm>
            <a:off x="528638" y="1679575"/>
            <a:ext cx="796925" cy="796925"/>
            <a:chOff x="1467" y="524"/>
            <a:chExt cx="502" cy="502"/>
          </a:xfrm>
        </p:grpSpPr>
        <p:sp>
          <p:nvSpPr>
            <p:cNvPr id="43107" name="Rectangle 99"/>
            <p:cNvSpPr>
              <a:spLocks noChangeArrowheads="1"/>
            </p:cNvSpPr>
            <p:nvPr/>
          </p:nvSpPr>
          <p:spPr bwMode="auto">
            <a:xfrm>
              <a:off x="1562" y="536"/>
              <a:ext cx="317" cy="480"/>
            </a:xfrm>
            <a:prstGeom prst="rect">
              <a:avLst/>
            </a:prstGeom>
            <a:solidFill>
              <a:srgbClr val="FFE1E1"/>
            </a:solidFill>
            <a:ln w="3175">
              <a:solidFill>
                <a:srgbClr val="69FFFF"/>
              </a:solidFill>
              <a:miter lim="800000"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3108" name="Rectangle 100"/>
            <p:cNvSpPr>
              <a:spLocks noChangeArrowheads="1"/>
            </p:cNvSpPr>
            <p:nvPr/>
          </p:nvSpPr>
          <p:spPr bwMode="auto">
            <a:xfrm>
              <a:off x="1540" y="524"/>
              <a:ext cx="359" cy="194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zh-CN" sz="1400" dirty="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 P</a:t>
              </a:r>
              <a:r>
                <a:rPr lang="en-US" altLang="zh-CN" sz="500" dirty="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</a:t>
              </a:r>
              <a:r>
                <a:rPr lang="zh-CN" altLang="zh-CN" sz="1400" dirty="0" smtClean="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3</a:t>
              </a:r>
              <a:r>
                <a:rPr lang="en-US" altLang="zh-CN" sz="1400" dirty="0" smtClean="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4  </a:t>
              </a:r>
              <a:endParaRPr lang="en-US" altLang="zh-CN" sz="1400" dirty="0">
                <a:solidFill>
                  <a:srgbClr val="8443B9"/>
                </a:solidFill>
                <a:ea typeface="楷体" panose="02010609060101010101" charset="-122"/>
                <a:cs typeface="楷体" panose="02010609060101010101" charset="-122"/>
              </a:endParaRPr>
            </a:p>
          </p:txBody>
        </p:sp>
        <p:sp>
          <p:nvSpPr>
            <p:cNvPr id="43109" name="Rectangle 101"/>
            <p:cNvSpPr>
              <a:spLocks noChangeArrowheads="1"/>
            </p:cNvSpPr>
            <p:nvPr/>
          </p:nvSpPr>
          <p:spPr bwMode="auto">
            <a:xfrm>
              <a:off x="1467" y="671"/>
              <a:ext cx="502" cy="21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zh-CN" sz="160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 </a:t>
              </a:r>
              <a:r>
                <a:rPr lang="zh-CN" altLang="en-US" sz="160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定义</a:t>
              </a:r>
              <a:r>
                <a:rPr lang="en-US" altLang="zh-CN" sz="160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 </a:t>
              </a:r>
              <a:endParaRPr lang="en-US" altLang="zh-CN" sz="1600">
                <a:solidFill>
                  <a:srgbClr val="8443B9"/>
                </a:solidFill>
                <a:ea typeface="楷体" panose="02010609060101010101" charset="-122"/>
                <a:cs typeface="楷体" panose="02010609060101010101" charset="-122"/>
              </a:endParaRPr>
            </a:p>
          </p:txBody>
        </p:sp>
        <p:sp>
          <p:nvSpPr>
            <p:cNvPr id="43110" name="Rectangle 102"/>
            <p:cNvSpPr>
              <a:spLocks noChangeArrowheads="1"/>
            </p:cNvSpPr>
            <p:nvPr/>
          </p:nvSpPr>
          <p:spPr bwMode="auto">
            <a:xfrm>
              <a:off x="1521" y="814"/>
              <a:ext cx="404" cy="21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zh-CN" sz="160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 2.5  </a:t>
              </a:r>
              <a:endParaRPr lang="en-US" altLang="zh-CN" sz="1600">
                <a:solidFill>
                  <a:srgbClr val="8443B9"/>
                </a:solidFill>
                <a:ea typeface="楷体" panose="02010609060101010101" charset="-122"/>
                <a:cs typeface="楷体" panose="02010609060101010101" charset="-122"/>
              </a:endParaRPr>
            </a:p>
          </p:txBody>
        </p:sp>
      </p:grpSp>
      <p:sp>
        <p:nvSpPr>
          <p:cNvPr id="52" name="Rectangle 11"/>
          <p:cNvSpPr>
            <a:spLocks noChangeArrowheads="1"/>
          </p:cNvSpPr>
          <p:nvPr/>
        </p:nvSpPr>
        <p:spPr bwMode="auto">
          <a:xfrm>
            <a:off x="528638" y="60325"/>
            <a:ext cx="3114675" cy="365125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0" rIns="0" bIns="0" anchor="ctr">
            <a:spAutoFit/>
          </a:bodyPr>
          <a:lstStyle/>
          <a:p>
            <a:pPr fontAlgn="ctr">
              <a:buClr>
                <a:srgbClr val="FF3300"/>
              </a:buClr>
              <a:buFont typeface="Wingdings" panose="05000000000000000000" charset="0"/>
              <a:buNone/>
              <a:defRPr/>
            </a:pPr>
            <a:r>
              <a:rPr lang="en-US" altLang="zh-CN" dirty="0">
                <a:solidFill>
                  <a:schemeClr val="folHlink"/>
                </a:solidFill>
                <a:ea typeface="华文新魏" panose="02010800040101010101" charset="-122"/>
                <a:cs typeface="Times New Roman" panose="02020703060505090304" charset="0"/>
              </a:rPr>
              <a:t>§2.3  </a:t>
            </a:r>
            <a:r>
              <a:rPr lang="zh-CN" altLang="en-US" dirty="0">
                <a:solidFill>
                  <a:schemeClr val="folHlink"/>
                </a:solidFill>
                <a:latin typeface="Arial" panose="020B0604020202090204" pitchFamily="34" charset="0"/>
                <a:ea typeface="华文新魏" panose="02010800040101010101" charset="-122"/>
                <a:cs typeface="Times New Roman" panose="02020703060505090304" charset="0"/>
              </a:rPr>
              <a:t>初等函数</a:t>
            </a:r>
            <a:r>
              <a:rPr lang="en-US" altLang="zh-CN" dirty="0">
                <a:solidFill>
                  <a:schemeClr val="folHlink"/>
                </a:solidFill>
                <a:latin typeface="Arial" panose="020B0604020202090204" pitchFamily="34" charset="0"/>
                <a:ea typeface="华文新魏" panose="02010800040101010101" charset="-122"/>
                <a:cs typeface="Times New Roman" panose="02020703060505090304" charset="0"/>
              </a:rPr>
              <a:t>    </a:t>
            </a:r>
            <a:endParaRPr lang="en-US" altLang="zh-CN" dirty="0">
              <a:solidFill>
                <a:schemeClr val="folHlink"/>
              </a:solidFill>
              <a:ea typeface="华文新魏" panose="02010800040101010101" charset="-122"/>
              <a:cs typeface="Times New Roman" panose="0202070306050509030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3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3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43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43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4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43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43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43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43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1" grpId="0"/>
      <p:bldP spid="43055" grpId="0"/>
      <p:bldP spid="43058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7" name="Picture 2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466975" y="303371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78" name="Picture 3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465388" y="30321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79" name="Picture 4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3228975" y="26241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80" name="Picture 5" descr="xsf"/>
          <p:cNvPicPr preferRelativeResize="0"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3227388" y="26225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81" name="Picture 6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5572125" y="35083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82" name="Picture 7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5600700" y="36782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83" name="Picture 8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84" name="Picture 9" descr="xsf"/>
          <p:cNvPicPr preferRelativeResize="0">
            <a:picLocks noChangeAspect="1" noChangeArrowheads="1"/>
          </p:cNvPicPr>
          <p:nvPr/>
        </p:nvPicPr>
        <p:blipFill>
          <a:blip r:embed="rId1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85" name="Picture 10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86" name="Picture 11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87" name="Picture 12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88" name="Picture 13" descr="xsf"/>
          <p:cNvPicPr preferRelativeResize="0"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89" name="Picture 16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3322638" y="26797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90" name="Picture 17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3321050" y="267811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91" name="Picture 20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4953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92" name="Picture 21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7537" name="Group 145"/>
          <p:cNvGrpSpPr/>
          <p:nvPr/>
        </p:nvGrpSpPr>
        <p:grpSpPr bwMode="auto">
          <a:xfrm>
            <a:off x="1941513" y="1255713"/>
            <a:ext cx="5922962" cy="457200"/>
            <a:chOff x="1223" y="791"/>
            <a:chExt cx="3731" cy="288"/>
          </a:xfrm>
        </p:grpSpPr>
        <p:sp>
          <p:nvSpPr>
            <p:cNvPr id="187427" name="Rectangle 35"/>
            <p:cNvSpPr>
              <a:spLocks noChangeArrowheads="1"/>
            </p:cNvSpPr>
            <p:nvPr/>
          </p:nvSpPr>
          <p:spPr bwMode="auto">
            <a:xfrm>
              <a:off x="1223" y="791"/>
              <a:ext cx="3731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>
                  <a:solidFill>
                    <a:srgbClr val="000000"/>
                  </a:solidFill>
                </a:rPr>
                <a:t>指数函数</a:t>
              </a:r>
              <a:r>
                <a:rPr lang="en-US" altLang="zh-CN">
                  <a:solidFill>
                    <a:schemeClr val="folHlink"/>
                  </a:solidFill>
                  <a:ea typeface="楷体" panose="02010609060101010101" charset="-122"/>
                  <a:cs typeface="楷体" panose="02010609060101010101" charset="-122"/>
                </a:rPr>
                <a:t>             </a:t>
              </a:r>
              <a:r>
                <a:rPr lang="zh-CN" altLang="en-US"/>
                <a:t>在复平面上处处有定义。</a:t>
              </a:r>
              <a:r>
                <a:rPr lang="en-US" altLang="zh-CN"/>
                <a:t>  </a:t>
              </a:r>
              <a:endParaRPr lang="en-US" altLang="zh-CN"/>
            </a:p>
          </p:txBody>
        </p:sp>
        <p:graphicFrame>
          <p:nvGraphicFramePr>
            <p:cNvPr id="24632" name="Object 36"/>
            <p:cNvGraphicFramePr/>
            <p:nvPr/>
          </p:nvGraphicFramePr>
          <p:xfrm>
            <a:off x="2116" y="793"/>
            <a:ext cx="531" cy="2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7740" name="公式" r:id="rId3" imgW="838200" imgH="368300" progId="Equation.3">
                    <p:embed/>
                  </p:oleObj>
                </mc:Choice>
                <mc:Fallback>
                  <p:oleObj name="公式" r:id="rId3" imgW="838200" imgH="368300" progId="Equation.3">
                    <p:embed/>
                    <p:pic>
                      <p:nvPicPr>
                        <p:cNvPr id="0" name="图片 457739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16" y="793"/>
                          <a:ext cx="531" cy="2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87444" name="Rectangle 52"/>
          <p:cNvSpPr>
            <a:spLocks noChangeArrowheads="1"/>
          </p:cNvSpPr>
          <p:nvPr/>
        </p:nvSpPr>
        <p:spPr bwMode="auto">
          <a:xfrm>
            <a:off x="533400" y="1257300"/>
            <a:ext cx="1662113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buSzPct val="85000"/>
              <a:buFontTx/>
              <a:buBlip>
                <a:blip r:embed="rId5"/>
              </a:buBlip>
              <a:defRPr/>
            </a:pPr>
            <a:r>
              <a:rPr lang="en-US" altLang="zh-CN">
                <a:solidFill>
                  <a:srgbClr val="0000FF"/>
                </a:solidFill>
              </a:rPr>
              <a:t> </a:t>
            </a:r>
            <a:r>
              <a:rPr lang="zh-CN" altLang="en-US">
                <a:solidFill>
                  <a:srgbClr val="008000"/>
                </a:solidFill>
                <a:ea typeface="楷体" panose="02010609060101010101" charset="-122"/>
                <a:cs typeface="楷体" panose="02010609060101010101" charset="-122"/>
              </a:rPr>
              <a:t>定义域</a:t>
            </a:r>
            <a:r>
              <a:rPr lang="en-US" altLang="zh-CN">
                <a:solidFill>
                  <a:srgbClr val="0000FF"/>
                </a:solidFill>
              </a:rPr>
              <a:t>   </a:t>
            </a:r>
            <a:r>
              <a:rPr lang="en-US" altLang="zh-CN">
                <a:solidFill>
                  <a:srgbClr val="0000FF"/>
                </a:solidFill>
                <a:ea typeface="楷体" panose="02010609060101010101" charset="-122"/>
                <a:cs typeface="楷体" panose="02010609060101010101" charset="-122"/>
              </a:rPr>
              <a:t> </a:t>
            </a:r>
            <a:endParaRPr lang="en-US" altLang="zh-CN">
              <a:solidFill>
                <a:srgbClr val="0000FF"/>
              </a:solidFill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187465" name="Rectangle 73"/>
          <p:cNvSpPr>
            <a:spLocks noChangeArrowheads="1"/>
          </p:cNvSpPr>
          <p:nvPr/>
        </p:nvSpPr>
        <p:spPr bwMode="auto">
          <a:xfrm>
            <a:off x="531813" y="1865313"/>
            <a:ext cx="120332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buSzPct val="85000"/>
              <a:buFontTx/>
              <a:buBlip>
                <a:blip r:embed="rId5"/>
              </a:buBlip>
              <a:defRPr/>
            </a:pPr>
            <a:r>
              <a:rPr lang="en-US" altLang="zh-CN">
                <a:solidFill>
                  <a:srgbClr val="008000"/>
                </a:solidFill>
                <a:ea typeface="楷体" panose="02010609060101010101" charset="-122"/>
                <a:cs typeface="楷体" panose="02010609060101010101" charset="-122"/>
              </a:rPr>
              <a:t> </a:t>
            </a:r>
            <a:r>
              <a:rPr lang="zh-CN" altLang="en-US">
                <a:solidFill>
                  <a:srgbClr val="008000"/>
                </a:solidFill>
                <a:ea typeface="楷体" panose="02010609060101010101" charset="-122"/>
                <a:cs typeface="楷体" panose="02010609060101010101" charset="-122"/>
              </a:rPr>
              <a:t>值域</a:t>
            </a:r>
            <a:r>
              <a:rPr lang="en-US" altLang="zh-CN">
                <a:solidFill>
                  <a:srgbClr val="008000"/>
                </a:solidFill>
                <a:ea typeface="楷体" panose="02010609060101010101" charset="-122"/>
                <a:cs typeface="楷体" panose="02010609060101010101" charset="-122"/>
              </a:rPr>
              <a:t>  </a:t>
            </a:r>
            <a:endParaRPr lang="en-US" altLang="zh-CN">
              <a:solidFill>
                <a:srgbClr val="008000"/>
              </a:solidFill>
              <a:ea typeface="楷体" panose="02010609060101010101" charset="-122"/>
              <a:cs typeface="楷体" panose="02010609060101010101" charset="-122"/>
            </a:endParaRPr>
          </a:p>
        </p:txBody>
      </p:sp>
      <p:pic>
        <p:nvPicPr>
          <p:cNvPr id="24596" name="Picture 74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266950" y="35052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97" name="Picture 75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265363" y="350361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98" name="Picture 76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360613" y="35607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99" name="Picture 77" descr="xsf"/>
          <p:cNvPicPr preferRelativeResize="0"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359025" y="3559175"/>
            <a:ext cx="838200" cy="2190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87484" name="Object 92"/>
          <p:cNvGraphicFramePr>
            <a:graphicFrameLocks noChangeAspect="1"/>
          </p:cNvGraphicFramePr>
          <p:nvPr/>
        </p:nvGraphicFramePr>
        <p:xfrm>
          <a:off x="6284913" y="592138"/>
          <a:ext cx="268922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7741" name="公式" r:id="rId6" imgW="2806700" imgH="431800" progId="Equation.3">
                  <p:embed/>
                </p:oleObj>
              </mc:Choice>
              <mc:Fallback>
                <p:oleObj name="公式" r:id="rId6" imgW="2806700" imgH="431800" progId="Equation.3">
                  <p:embed/>
                  <p:pic>
                    <p:nvPicPr>
                      <p:cNvPr id="0" name="图片 4577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4913" y="592138"/>
                        <a:ext cx="2689225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4601" name="Picture 96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238375" y="36718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02" name="Picture 97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236788" y="36703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03" name="Picture 98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332038" y="37274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04" name="Picture 99" descr="xsf"/>
          <p:cNvPicPr preferRelativeResize="0"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330450" y="37258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05" name="Picture 100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51613" y="53848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06" name="Picture 101" descr="xsf"/>
          <p:cNvPicPr preferRelativeResize="0"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50025" y="5383213"/>
            <a:ext cx="838200" cy="219075"/>
          </a:xfrm>
          <a:prstGeom prst="rect">
            <a:avLst/>
          </a:prstGeom>
          <a:noFill/>
          <a:ln>
            <a:noFill/>
          </a:ln>
        </p:spPr>
      </p:pic>
      <p:sp>
        <p:nvSpPr>
          <p:cNvPr id="187494" name="Rectangle 102"/>
          <p:cNvSpPr>
            <a:spLocks noChangeArrowheads="1"/>
          </p:cNvSpPr>
          <p:nvPr/>
        </p:nvSpPr>
        <p:spPr bwMode="auto">
          <a:xfrm>
            <a:off x="533400" y="2743200"/>
            <a:ext cx="18161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buSzPct val="85000"/>
              <a:buFontTx/>
              <a:buBlip>
                <a:blip r:embed="rId5"/>
              </a:buBlip>
              <a:defRPr/>
            </a:pPr>
            <a:r>
              <a:rPr lang="en-US" altLang="zh-CN">
                <a:solidFill>
                  <a:srgbClr val="008000"/>
                </a:solidFill>
                <a:ea typeface="楷体" panose="02010609060101010101" charset="-122"/>
                <a:cs typeface="楷体" panose="02010609060101010101" charset="-122"/>
              </a:rPr>
              <a:t> </a:t>
            </a:r>
            <a:r>
              <a:rPr lang="zh-CN" altLang="en-US">
                <a:solidFill>
                  <a:srgbClr val="008000"/>
                </a:solidFill>
                <a:ea typeface="楷体" panose="02010609060101010101" charset="-122"/>
                <a:cs typeface="楷体" panose="02010609060101010101" charset="-122"/>
              </a:rPr>
              <a:t>运算法则</a:t>
            </a:r>
            <a:r>
              <a:rPr lang="en-US" altLang="zh-CN">
                <a:solidFill>
                  <a:srgbClr val="008000"/>
                </a:solidFill>
                <a:ea typeface="楷体" panose="02010609060101010101" charset="-122"/>
                <a:cs typeface="楷体" panose="02010609060101010101" charset="-122"/>
              </a:rPr>
              <a:t>  </a:t>
            </a:r>
            <a:endParaRPr lang="en-US" altLang="zh-CN">
              <a:solidFill>
                <a:srgbClr val="008000"/>
              </a:solidFill>
              <a:ea typeface="楷体" panose="02010609060101010101" charset="-122"/>
              <a:cs typeface="楷体" panose="02010609060101010101" charset="-122"/>
            </a:endParaRPr>
          </a:p>
        </p:txBody>
      </p:sp>
      <p:graphicFrame>
        <p:nvGraphicFramePr>
          <p:cNvPr id="187495" name="Object 103"/>
          <p:cNvGraphicFramePr/>
          <p:nvPr/>
        </p:nvGraphicFramePr>
        <p:xfrm>
          <a:off x="7770813" y="5794375"/>
          <a:ext cx="10287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7742" name="公式" r:id="rId8" imgW="1028065" imgH="431800" progId="Equation.3">
                  <p:embed/>
                </p:oleObj>
              </mc:Choice>
              <mc:Fallback>
                <p:oleObj name="公式" r:id="rId8" imgW="1028065" imgH="431800" progId="Equation.3">
                  <p:embed/>
                  <p:pic>
                    <p:nvPicPr>
                      <p:cNvPr id="0" name="图片 457741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0813" y="5794375"/>
                        <a:ext cx="10287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7496" name="Object 104"/>
          <p:cNvGraphicFramePr/>
          <p:nvPr/>
        </p:nvGraphicFramePr>
        <p:xfrm>
          <a:off x="3062288" y="5797550"/>
          <a:ext cx="463232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7743" name="公式" r:id="rId10" imgW="4635500" imgH="431800" progId="Equation.3">
                  <p:embed/>
                </p:oleObj>
              </mc:Choice>
              <mc:Fallback>
                <p:oleObj name="公式" r:id="rId10" imgW="4635500" imgH="431800" progId="Equation.3">
                  <p:embed/>
                  <p:pic>
                    <p:nvPicPr>
                      <p:cNvPr id="0" name="图片 457742"/>
                      <p:cNvPicPr>
                        <a:picLocks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2288" y="5797550"/>
                        <a:ext cx="4632325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7497" name="Object 105"/>
          <p:cNvGraphicFramePr/>
          <p:nvPr/>
        </p:nvGraphicFramePr>
        <p:xfrm>
          <a:off x="2105025" y="3951288"/>
          <a:ext cx="6408738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7744" name="公式" r:id="rId12" imgW="6413500" imgH="431800" progId="Equation.3">
                  <p:embed/>
                </p:oleObj>
              </mc:Choice>
              <mc:Fallback>
                <p:oleObj name="公式" r:id="rId12" imgW="6413500" imgH="431800" progId="Equation.3">
                  <p:embed/>
                  <p:pic>
                    <p:nvPicPr>
                      <p:cNvPr id="0" name="图片 457743"/>
                      <p:cNvPicPr>
                        <a:picLocks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5025" y="3951288"/>
                        <a:ext cx="6408738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7500" name="Rectangle 108"/>
          <p:cNvSpPr>
            <a:spLocks noChangeArrowheads="1"/>
          </p:cNvSpPr>
          <p:nvPr/>
        </p:nvSpPr>
        <p:spPr bwMode="auto">
          <a:xfrm>
            <a:off x="531813" y="571500"/>
            <a:ext cx="2505075" cy="51911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800">
                <a:solidFill>
                  <a:srgbClr val="000099"/>
                </a:solidFill>
              </a:rPr>
              <a:t>一、指数函数</a:t>
            </a:r>
            <a:r>
              <a:rPr lang="en-US" altLang="zh-CN" sz="2800">
                <a:solidFill>
                  <a:srgbClr val="000099"/>
                </a:solidFill>
              </a:rPr>
              <a:t>  </a:t>
            </a:r>
            <a:endParaRPr lang="en-US" altLang="zh-CN" sz="2800">
              <a:solidFill>
                <a:srgbClr val="000099"/>
              </a:solidFill>
            </a:endParaRPr>
          </a:p>
        </p:txBody>
      </p:sp>
      <p:grpSp>
        <p:nvGrpSpPr>
          <p:cNvPr id="187538" name="Group 146"/>
          <p:cNvGrpSpPr/>
          <p:nvPr/>
        </p:nvGrpSpPr>
        <p:grpSpPr bwMode="auto">
          <a:xfrm>
            <a:off x="1631950" y="1862138"/>
            <a:ext cx="4117975" cy="461962"/>
            <a:chOff x="1028" y="1173"/>
            <a:chExt cx="2594" cy="291"/>
          </a:xfrm>
        </p:grpSpPr>
        <p:sp>
          <p:nvSpPr>
            <p:cNvPr id="187464" name="Rectangle 72"/>
            <p:cNvSpPr>
              <a:spLocks noChangeArrowheads="1"/>
            </p:cNvSpPr>
            <p:nvPr/>
          </p:nvSpPr>
          <p:spPr bwMode="auto">
            <a:xfrm>
              <a:off x="1028" y="1176"/>
              <a:ext cx="598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/>
                <a:t>由于</a:t>
              </a:r>
              <a:r>
                <a:rPr lang="en-US" altLang="zh-CN"/>
                <a:t>  </a:t>
              </a:r>
              <a:endParaRPr lang="en-US" altLang="zh-CN"/>
            </a:p>
          </p:txBody>
        </p:sp>
        <p:graphicFrame>
          <p:nvGraphicFramePr>
            <p:cNvPr id="24630" name="Object 71"/>
            <p:cNvGraphicFramePr/>
            <p:nvPr/>
          </p:nvGraphicFramePr>
          <p:xfrm>
            <a:off x="1522" y="1173"/>
            <a:ext cx="2100" cy="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7745" name="公式" r:id="rId14" imgW="3314700" imgH="431800" progId="Equation.3">
                    <p:embed/>
                  </p:oleObj>
                </mc:Choice>
                <mc:Fallback>
                  <p:oleObj name="公式" r:id="rId14" imgW="3314700" imgH="431800" progId="Equation.3">
                    <p:embed/>
                    <p:pic>
                      <p:nvPicPr>
                        <p:cNvPr id="0" name="图片 45774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22" y="1173"/>
                          <a:ext cx="2100" cy="2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87539" name="Group 147"/>
          <p:cNvGrpSpPr/>
          <p:nvPr/>
        </p:nvGrpSpPr>
        <p:grpSpPr bwMode="auto">
          <a:xfrm>
            <a:off x="5868988" y="1863725"/>
            <a:ext cx="2241550" cy="461963"/>
            <a:chOff x="3697" y="1174"/>
            <a:chExt cx="1412" cy="291"/>
          </a:xfrm>
        </p:grpSpPr>
        <p:graphicFrame>
          <p:nvGraphicFramePr>
            <p:cNvPr id="24627" name="Object 69"/>
            <p:cNvGraphicFramePr/>
            <p:nvPr/>
          </p:nvGraphicFramePr>
          <p:xfrm>
            <a:off x="4200" y="1174"/>
            <a:ext cx="909" cy="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7746" name="公式" r:id="rId16" imgW="1435100" imgH="431800" progId="Equation.3">
                    <p:embed/>
                  </p:oleObj>
                </mc:Choice>
                <mc:Fallback>
                  <p:oleObj name="公式" r:id="rId16" imgW="1435100" imgH="431800" progId="Equation.3">
                    <p:embed/>
                    <p:pic>
                      <p:nvPicPr>
                        <p:cNvPr id="0" name="图片 457745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00" y="1174"/>
                          <a:ext cx="909" cy="2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7501" name="Rectangle 109"/>
            <p:cNvSpPr>
              <a:spLocks noChangeArrowheads="1"/>
            </p:cNvSpPr>
            <p:nvPr/>
          </p:nvSpPr>
          <p:spPr bwMode="auto">
            <a:xfrm>
              <a:off x="3697" y="1177"/>
              <a:ext cx="598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/>
                <a:t>因此</a:t>
              </a:r>
              <a:r>
                <a:rPr lang="en-US" altLang="zh-CN"/>
                <a:t>  </a:t>
              </a:r>
              <a:endParaRPr lang="en-US" altLang="zh-CN"/>
            </a:p>
          </p:txBody>
        </p:sp>
      </p:grpSp>
      <p:grpSp>
        <p:nvGrpSpPr>
          <p:cNvPr id="187542" name="Group 150"/>
          <p:cNvGrpSpPr/>
          <p:nvPr/>
        </p:nvGrpSpPr>
        <p:grpSpPr bwMode="auto">
          <a:xfrm>
            <a:off x="3076575" y="4564063"/>
            <a:ext cx="4833938" cy="1046162"/>
            <a:chOff x="1938" y="2875"/>
            <a:chExt cx="3045" cy="659"/>
          </a:xfrm>
        </p:grpSpPr>
        <p:graphicFrame>
          <p:nvGraphicFramePr>
            <p:cNvPr id="24625" name="Object 110"/>
            <p:cNvGraphicFramePr/>
            <p:nvPr/>
          </p:nvGraphicFramePr>
          <p:xfrm>
            <a:off x="1938" y="2875"/>
            <a:ext cx="3045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7747" name="公式" r:id="rId18" imgW="4838700" imgH="431800" progId="Equation.3">
                    <p:embed/>
                  </p:oleObj>
                </mc:Choice>
                <mc:Fallback>
                  <p:oleObj name="公式" r:id="rId18" imgW="4838700" imgH="431800" progId="Equation.3">
                    <p:embed/>
                    <p:pic>
                      <p:nvPicPr>
                        <p:cNvPr id="0" name="图片 457746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38" y="2875"/>
                          <a:ext cx="3045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626" name="Object 111"/>
            <p:cNvGraphicFramePr/>
            <p:nvPr/>
          </p:nvGraphicFramePr>
          <p:xfrm>
            <a:off x="2562" y="3302"/>
            <a:ext cx="2358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7748" name="公式" r:id="rId20" imgW="3746500" imgH="368300" progId="Equation.3">
                    <p:embed/>
                  </p:oleObj>
                </mc:Choice>
                <mc:Fallback>
                  <p:oleObj name="公式" r:id="rId20" imgW="3746500" imgH="368300" progId="Equation.3">
                    <p:embed/>
                    <p:pic>
                      <p:nvPicPr>
                        <p:cNvPr id="0" name="图片 457747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62" y="3302"/>
                          <a:ext cx="2358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87505" name="Rectangle 113"/>
          <p:cNvSpPr>
            <a:spLocks noChangeArrowheads="1"/>
          </p:cNvSpPr>
          <p:nvPr/>
        </p:nvSpPr>
        <p:spPr bwMode="auto">
          <a:xfrm>
            <a:off x="788988" y="3370263"/>
            <a:ext cx="94932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>
                <a:solidFill>
                  <a:srgbClr val="0000FF"/>
                </a:solidFill>
              </a:rPr>
              <a:t>推导</a:t>
            </a:r>
            <a:r>
              <a:rPr lang="en-US" altLang="zh-CN">
                <a:solidFill>
                  <a:srgbClr val="0000FF"/>
                </a:solidFill>
              </a:rPr>
              <a:t>  </a:t>
            </a:r>
            <a:endParaRPr lang="en-US" altLang="zh-CN">
              <a:solidFill>
                <a:srgbClr val="0000FF"/>
              </a:solidFill>
            </a:endParaRPr>
          </a:p>
        </p:txBody>
      </p:sp>
      <p:grpSp>
        <p:nvGrpSpPr>
          <p:cNvPr id="187541" name="Group 149"/>
          <p:cNvGrpSpPr/>
          <p:nvPr/>
        </p:nvGrpSpPr>
        <p:grpSpPr bwMode="auto">
          <a:xfrm>
            <a:off x="1631950" y="3373438"/>
            <a:ext cx="4000500" cy="457200"/>
            <a:chOff x="1028" y="2125"/>
            <a:chExt cx="2520" cy="288"/>
          </a:xfrm>
        </p:grpSpPr>
        <p:graphicFrame>
          <p:nvGraphicFramePr>
            <p:cNvPr id="24623" name="Object 106"/>
            <p:cNvGraphicFramePr/>
            <p:nvPr/>
          </p:nvGraphicFramePr>
          <p:xfrm>
            <a:off x="1333" y="2126"/>
            <a:ext cx="2215" cy="2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7749" name="公式" r:id="rId22" imgW="3517900" imgH="368300" progId="Equation.3">
                    <p:embed/>
                  </p:oleObj>
                </mc:Choice>
                <mc:Fallback>
                  <p:oleObj name="公式" r:id="rId22" imgW="3517900" imgH="368300" progId="Equation.3">
                    <p:embed/>
                    <p:pic>
                      <p:nvPicPr>
                        <p:cNvPr id="0" name="图片 457748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33" y="2126"/>
                          <a:ext cx="2215" cy="2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7507" name="Rectangle 115"/>
            <p:cNvSpPr>
              <a:spLocks noChangeArrowheads="1"/>
            </p:cNvSpPr>
            <p:nvPr/>
          </p:nvSpPr>
          <p:spPr bwMode="auto">
            <a:xfrm>
              <a:off x="1028" y="2125"/>
              <a:ext cx="405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>
                  <a:solidFill>
                    <a:srgbClr val="000000"/>
                  </a:solidFill>
                </a:rPr>
                <a:t>设</a:t>
              </a:r>
              <a:r>
                <a:rPr lang="en-US" altLang="zh-CN">
                  <a:solidFill>
                    <a:srgbClr val="000000"/>
                  </a:solidFill>
                </a:rPr>
                <a:t>  </a:t>
              </a:r>
              <a:endParaRPr lang="en-US" altLang="zh-CN">
                <a:solidFill>
                  <a:srgbClr val="000000"/>
                </a:solidFill>
              </a:endParaRPr>
            </a:p>
          </p:txBody>
        </p:sp>
      </p:grpSp>
      <p:sp>
        <p:nvSpPr>
          <p:cNvPr id="187508" name="Rectangle 116"/>
          <p:cNvSpPr>
            <a:spLocks noChangeArrowheads="1"/>
          </p:cNvSpPr>
          <p:nvPr/>
        </p:nvSpPr>
        <p:spPr bwMode="auto">
          <a:xfrm>
            <a:off x="5716588" y="3373438"/>
            <a:ext cx="94932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>
                <a:solidFill>
                  <a:srgbClr val="000000"/>
                </a:solidFill>
              </a:rPr>
              <a:t>则有</a:t>
            </a:r>
            <a:r>
              <a:rPr lang="en-US" altLang="zh-CN">
                <a:solidFill>
                  <a:srgbClr val="000000"/>
                </a:solidFill>
              </a:rPr>
              <a:t>  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87518" name="Rectangle 126"/>
          <p:cNvSpPr>
            <a:spLocks noChangeArrowheads="1"/>
          </p:cNvSpPr>
          <p:nvPr/>
        </p:nvSpPr>
        <p:spPr bwMode="auto">
          <a:xfrm>
            <a:off x="6219825" y="600075"/>
            <a:ext cx="2800350" cy="419100"/>
          </a:xfrm>
          <a:prstGeom prst="rect">
            <a:avLst/>
          </a:prstGeom>
          <a:noFill/>
          <a:ln w="3175">
            <a:solidFill>
              <a:srgbClr val="FF0000"/>
            </a:solidFill>
            <a:prstDash val="dash"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grpSp>
        <p:nvGrpSpPr>
          <p:cNvPr id="187540" name="Group 148"/>
          <p:cNvGrpSpPr/>
          <p:nvPr/>
        </p:nvGrpSpPr>
        <p:grpSpPr bwMode="auto">
          <a:xfrm>
            <a:off x="2363788" y="2713038"/>
            <a:ext cx="2198687" cy="481012"/>
            <a:chOff x="1489" y="1709"/>
            <a:chExt cx="1385" cy="303"/>
          </a:xfrm>
        </p:grpSpPr>
        <p:sp>
          <p:nvSpPr>
            <p:cNvPr id="187519" name="Rectangle 127"/>
            <p:cNvSpPr>
              <a:spLocks noChangeArrowheads="1"/>
            </p:cNvSpPr>
            <p:nvPr/>
          </p:nvSpPr>
          <p:spPr bwMode="auto">
            <a:xfrm>
              <a:off x="1489" y="1715"/>
              <a:ext cx="1385" cy="297"/>
            </a:xfrm>
            <a:prstGeom prst="rect">
              <a:avLst/>
            </a:prstGeom>
            <a:solidFill>
              <a:srgbClr val="EFFFFF"/>
            </a:solidFill>
            <a:ln w="3175">
              <a:solidFill>
                <a:srgbClr val="000099"/>
              </a:solidFill>
              <a:prstDash val="dash"/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graphicFrame>
          <p:nvGraphicFramePr>
            <p:cNvPr id="24622" name="Object 107"/>
            <p:cNvGraphicFramePr/>
            <p:nvPr/>
          </p:nvGraphicFramePr>
          <p:xfrm>
            <a:off x="1534" y="1709"/>
            <a:ext cx="1287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7750" name="Equation" r:id="rId24" imgW="2044700" imgH="469900" progId="Equation.DSMT4">
                    <p:embed/>
                  </p:oleObj>
                </mc:Choice>
                <mc:Fallback>
                  <p:oleObj name="Equation" r:id="rId24" imgW="2044700" imgH="469900" progId="Equation.DSMT4">
                    <p:embed/>
                    <p:pic>
                      <p:nvPicPr>
                        <p:cNvPr id="0" name="图片 457749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34" y="1709"/>
                          <a:ext cx="1287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7" name="Rectangle 11"/>
          <p:cNvSpPr>
            <a:spLocks noChangeArrowheads="1"/>
          </p:cNvSpPr>
          <p:nvPr/>
        </p:nvSpPr>
        <p:spPr bwMode="auto">
          <a:xfrm>
            <a:off x="528638" y="60325"/>
            <a:ext cx="3114675" cy="365125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0" rIns="0" bIns="0" anchor="ctr">
            <a:spAutoFit/>
          </a:bodyPr>
          <a:lstStyle/>
          <a:p>
            <a:pPr fontAlgn="ctr">
              <a:buClr>
                <a:srgbClr val="FF3300"/>
              </a:buClr>
              <a:buFont typeface="Wingdings" panose="05000000000000000000" charset="0"/>
              <a:buNone/>
              <a:defRPr/>
            </a:pPr>
            <a:r>
              <a:rPr lang="en-US" altLang="zh-CN" dirty="0">
                <a:solidFill>
                  <a:schemeClr val="folHlink"/>
                </a:solidFill>
                <a:ea typeface="华文新魏" panose="02010800040101010101" charset="-122"/>
                <a:cs typeface="Times New Roman" panose="02020703060505090304" charset="0"/>
              </a:rPr>
              <a:t>§2.3  </a:t>
            </a:r>
            <a:r>
              <a:rPr lang="zh-CN" altLang="en-US" dirty="0">
                <a:solidFill>
                  <a:schemeClr val="folHlink"/>
                </a:solidFill>
                <a:latin typeface="Arial" panose="020B0604020202090204" pitchFamily="34" charset="0"/>
                <a:ea typeface="华文新魏" panose="02010800040101010101" charset="-122"/>
                <a:cs typeface="Times New Roman" panose="02020703060505090304" charset="0"/>
              </a:rPr>
              <a:t>初等函数</a:t>
            </a:r>
            <a:r>
              <a:rPr lang="en-US" altLang="zh-CN" dirty="0">
                <a:solidFill>
                  <a:schemeClr val="folHlink"/>
                </a:solidFill>
                <a:latin typeface="Arial" panose="020B0604020202090204" pitchFamily="34" charset="0"/>
                <a:ea typeface="华文新魏" panose="02010800040101010101" charset="-122"/>
                <a:cs typeface="Times New Roman" panose="02020703060505090304" charset="0"/>
              </a:rPr>
              <a:t>    </a:t>
            </a:r>
            <a:endParaRPr lang="en-US" altLang="zh-CN" dirty="0">
              <a:solidFill>
                <a:schemeClr val="folHlink"/>
              </a:solidFill>
              <a:ea typeface="华文新魏" panose="02010800040101010101" charset="-122"/>
              <a:cs typeface="Times New Roman" panose="0202070306050509030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 0.08797 L 5E-6 0.00047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874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00" y="-437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1000"/>
                                        <p:tgtEl>
                                          <p:spTgt spid="187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187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/>
                                        <p:tgtEl>
                                          <p:spTgt spid="187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187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187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187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187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187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187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187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000"/>
                                        <p:tgtEl>
                                          <p:spTgt spid="187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000"/>
                                        <p:tgtEl>
                                          <p:spTgt spid="187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1000"/>
                                        <p:tgtEl>
                                          <p:spTgt spid="187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1000"/>
                                        <p:tgtEl>
                                          <p:spTgt spid="187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1000"/>
                                        <p:tgtEl>
                                          <p:spTgt spid="187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444" grpId="0"/>
      <p:bldP spid="187465" grpId="0"/>
      <p:bldP spid="187494" grpId="0"/>
      <p:bldP spid="187505" grpId="0"/>
      <p:bldP spid="187508" grpId="0"/>
      <p:bldP spid="187518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1" name="Picture 2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200275" y="31956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02" name="Picture 3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5313363" y="12033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03" name="Picture 4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2450" y="31956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04" name="Picture 5" descr="xsf"/>
          <p:cNvPicPr preferRelativeResize="0"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31940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05" name="Picture 6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845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06" name="Picture 7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829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07" name="Picture 8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17557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08" name="Picture 9" descr="xsf"/>
          <p:cNvPicPr preferRelativeResize="0">
            <a:picLocks noChangeAspect="1" noChangeArrowheads="1"/>
          </p:cNvPicPr>
          <p:nvPr/>
        </p:nvPicPr>
        <p:blipFill>
          <a:blip r:embed="rId1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17541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09" name="Picture 10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17557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10" name="Picture 11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17541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11" name="Picture 12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17557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12" name="Picture 13" descr="xsf"/>
          <p:cNvPicPr preferRelativeResize="0"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17541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13" name="Picture 14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208213" y="37750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14" name="Picture 15" descr="xsf"/>
          <p:cNvPicPr preferRelativeResize="0"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206625" y="37734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15" name="Picture 16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70388" y="37750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16" name="Picture 17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8800" y="37734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17" name="Picture 18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23038" y="37846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18" name="Picture 19" descr="xsf"/>
          <p:cNvPicPr preferRelativeResize="0"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21450" y="378301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19" name="Picture 20" descr="xsf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8490" name="Group 74"/>
          <p:cNvGrpSpPr/>
          <p:nvPr/>
        </p:nvGrpSpPr>
        <p:grpSpPr bwMode="auto">
          <a:xfrm>
            <a:off x="1354138" y="2417763"/>
            <a:ext cx="5332412" cy="460375"/>
            <a:chOff x="853" y="1523"/>
            <a:chExt cx="3359" cy="290"/>
          </a:xfrm>
        </p:grpSpPr>
        <p:sp>
          <p:nvSpPr>
            <p:cNvPr id="188448" name="Text Box 32"/>
            <p:cNvSpPr txBox="1">
              <a:spLocks noChangeArrowheads="1"/>
            </p:cNvSpPr>
            <p:nvPr/>
          </p:nvSpPr>
          <p:spPr bwMode="auto">
            <a:xfrm>
              <a:off x="853" y="1525"/>
              <a:ext cx="3359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/>
                <a:t>(3)      </a:t>
              </a:r>
              <a:r>
                <a:rPr lang="zh-CN" altLang="en-US"/>
                <a:t>是以</a:t>
              </a:r>
              <a:r>
                <a:rPr lang="en-US" altLang="zh-CN"/>
                <a:t>          </a:t>
              </a:r>
              <a:r>
                <a:rPr lang="en-US" altLang="zh-CN" sz="1600"/>
                <a:t> </a:t>
              </a:r>
              <a:r>
                <a:rPr lang="zh-CN" altLang="en-US"/>
                <a:t>为周期的</a:t>
              </a:r>
              <a:r>
                <a:rPr lang="zh-CN" altLang="en-US">
                  <a:solidFill>
                    <a:srgbClr val="990033"/>
                  </a:solidFill>
                  <a:ea typeface="楷体" panose="02010609060101010101" charset="-122"/>
                  <a:cs typeface="楷体" panose="02010609060101010101" charset="-122"/>
                </a:rPr>
                <a:t>周期函数</a:t>
              </a:r>
              <a:r>
                <a:rPr lang="zh-CN" altLang="en-US"/>
                <a:t>。</a:t>
              </a:r>
              <a:r>
                <a:rPr lang="en-US" altLang="zh-CN"/>
                <a:t>  </a:t>
              </a:r>
              <a:endParaRPr lang="en-US" altLang="zh-CN"/>
            </a:p>
          </p:txBody>
        </p:sp>
        <p:graphicFrame>
          <p:nvGraphicFramePr>
            <p:cNvPr id="25656" name="Object 33"/>
            <p:cNvGraphicFramePr/>
            <p:nvPr/>
          </p:nvGraphicFramePr>
          <p:xfrm>
            <a:off x="1210" y="1523"/>
            <a:ext cx="185" cy="2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8767" name="公式" r:id="rId3" imgW="292100" imgH="368300" progId="Equation.3">
                    <p:embed/>
                  </p:oleObj>
                </mc:Choice>
                <mc:Fallback>
                  <p:oleObj name="公式" r:id="rId3" imgW="292100" imgH="368300" progId="Equation.3">
                    <p:embed/>
                    <p:pic>
                      <p:nvPicPr>
                        <p:cNvPr id="0" name="图片 458766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10" y="1523"/>
                          <a:ext cx="185" cy="2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57" name="Object 34"/>
            <p:cNvGraphicFramePr/>
            <p:nvPr/>
          </p:nvGraphicFramePr>
          <p:xfrm>
            <a:off x="1864" y="1584"/>
            <a:ext cx="416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8768" name="公式" r:id="rId5" imgW="660400" imgH="342900" progId="Equation.3">
                    <p:embed/>
                  </p:oleObj>
                </mc:Choice>
                <mc:Fallback>
                  <p:oleObj name="公式" r:id="rId5" imgW="660400" imgH="342900" progId="Equation.3">
                    <p:embed/>
                    <p:pic>
                      <p:nvPicPr>
                        <p:cNvPr id="0" name="图片 458767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64" y="1584"/>
                          <a:ext cx="416" cy="2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25621" name="Picture 38" descr="xsf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5980113"/>
            <a:ext cx="219075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188455" name="Rectangle 39"/>
          <p:cNvSpPr>
            <a:spLocks noChangeArrowheads="1"/>
          </p:cNvSpPr>
          <p:nvPr/>
        </p:nvSpPr>
        <p:spPr bwMode="auto">
          <a:xfrm>
            <a:off x="533400" y="1219200"/>
            <a:ext cx="94932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>
                <a:solidFill>
                  <a:srgbClr val="0000FF"/>
                </a:solidFill>
              </a:rPr>
              <a:t>性质</a:t>
            </a:r>
            <a:r>
              <a:rPr lang="en-US" altLang="zh-CN">
                <a:solidFill>
                  <a:srgbClr val="0000FF"/>
                </a:solidFill>
              </a:rPr>
              <a:t>  </a:t>
            </a:r>
            <a:endParaRPr lang="en-US" altLang="zh-CN">
              <a:solidFill>
                <a:srgbClr val="0000FF"/>
              </a:solidFill>
            </a:endParaRPr>
          </a:p>
        </p:txBody>
      </p:sp>
      <p:grpSp>
        <p:nvGrpSpPr>
          <p:cNvPr id="188486" name="Group 70"/>
          <p:cNvGrpSpPr/>
          <p:nvPr/>
        </p:nvGrpSpPr>
        <p:grpSpPr bwMode="auto">
          <a:xfrm>
            <a:off x="1352550" y="1212850"/>
            <a:ext cx="2987675" cy="463550"/>
            <a:chOff x="852" y="764"/>
            <a:chExt cx="1882" cy="292"/>
          </a:xfrm>
        </p:grpSpPr>
        <p:sp>
          <p:nvSpPr>
            <p:cNvPr id="188457" name="Rectangle 41"/>
            <p:cNvSpPr>
              <a:spLocks noChangeArrowheads="1"/>
            </p:cNvSpPr>
            <p:nvPr/>
          </p:nvSpPr>
          <p:spPr bwMode="auto">
            <a:xfrm>
              <a:off x="852" y="768"/>
              <a:ext cx="1882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/>
                <a:t>(1)      </a:t>
              </a:r>
              <a:r>
                <a:rPr lang="zh-CN" altLang="en-US"/>
                <a:t>是</a:t>
              </a:r>
              <a:r>
                <a:rPr lang="zh-CN" altLang="en-US">
                  <a:solidFill>
                    <a:srgbClr val="990033"/>
                  </a:solidFill>
                  <a:ea typeface="楷体" panose="02010609060101010101" charset="-122"/>
                  <a:cs typeface="楷体" panose="02010609060101010101" charset="-122"/>
                </a:rPr>
                <a:t>单值函数</a:t>
              </a:r>
              <a:r>
                <a:rPr lang="zh-CN" altLang="en-US"/>
                <a:t>。</a:t>
              </a:r>
              <a:r>
                <a:rPr lang="en-US" altLang="zh-CN"/>
                <a:t>  </a:t>
              </a:r>
              <a:endParaRPr lang="en-US" altLang="zh-CN"/>
            </a:p>
          </p:txBody>
        </p:sp>
        <p:graphicFrame>
          <p:nvGraphicFramePr>
            <p:cNvPr id="25654" name="Object 42"/>
            <p:cNvGraphicFramePr/>
            <p:nvPr/>
          </p:nvGraphicFramePr>
          <p:xfrm>
            <a:off x="1210" y="764"/>
            <a:ext cx="185" cy="2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8769" name="公式" r:id="rId7" imgW="292100" imgH="368300" progId="Equation.3">
                    <p:embed/>
                  </p:oleObj>
                </mc:Choice>
                <mc:Fallback>
                  <p:oleObj name="公式" r:id="rId7" imgW="292100" imgH="368300" progId="Equation.3">
                    <p:embed/>
                    <p:pic>
                      <p:nvPicPr>
                        <p:cNvPr id="0" name="图片 458768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10" y="764"/>
                          <a:ext cx="185" cy="2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88488" name="Group 72"/>
          <p:cNvGrpSpPr/>
          <p:nvPr/>
        </p:nvGrpSpPr>
        <p:grpSpPr bwMode="auto">
          <a:xfrm>
            <a:off x="1354138" y="1820863"/>
            <a:ext cx="5721350" cy="457200"/>
            <a:chOff x="853" y="1147"/>
            <a:chExt cx="3604" cy="288"/>
          </a:xfrm>
        </p:grpSpPr>
        <p:sp>
          <p:nvSpPr>
            <p:cNvPr id="188466" name="Text Box 50"/>
            <p:cNvSpPr txBox="1">
              <a:spLocks noChangeArrowheads="1"/>
            </p:cNvSpPr>
            <p:nvPr/>
          </p:nvSpPr>
          <p:spPr bwMode="auto">
            <a:xfrm>
              <a:off x="853" y="1147"/>
              <a:ext cx="3604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/>
                <a:t>(2)      </a:t>
              </a:r>
              <a:r>
                <a:rPr lang="zh-CN" altLang="en-US"/>
                <a:t>在复平面上</a:t>
              </a:r>
              <a:r>
                <a:rPr lang="zh-CN" altLang="en-US">
                  <a:solidFill>
                    <a:srgbClr val="006600"/>
                  </a:solidFill>
                  <a:ea typeface="楷体" panose="02010609060101010101" charset="-122"/>
                  <a:cs typeface="楷体" panose="02010609060101010101" charset="-122"/>
                </a:rPr>
                <a:t>处处连续</a:t>
              </a:r>
              <a:r>
                <a:rPr lang="zh-CN" altLang="en-US"/>
                <a:t>，</a:t>
              </a:r>
              <a:r>
                <a:rPr lang="zh-CN" altLang="en-US">
                  <a:solidFill>
                    <a:srgbClr val="990033"/>
                  </a:solidFill>
                  <a:ea typeface="楷体" panose="02010609060101010101" charset="-122"/>
                  <a:cs typeface="楷体" panose="02010609060101010101" charset="-122"/>
                </a:rPr>
                <a:t>处处解析</a:t>
              </a:r>
              <a:r>
                <a:rPr lang="zh-CN" altLang="en-US"/>
                <a:t>，</a:t>
              </a:r>
              <a:r>
                <a:rPr lang="en-US" altLang="zh-CN"/>
                <a:t>  </a:t>
              </a:r>
              <a:endParaRPr lang="en-US" altLang="zh-CN"/>
            </a:p>
          </p:txBody>
        </p:sp>
        <p:graphicFrame>
          <p:nvGraphicFramePr>
            <p:cNvPr id="25652" name="Object 52"/>
            <p:cNvGraphicFramePr/>
            <p:nvPr/>
          </p:nvGraphicFramePr>
          <p:xfrm>
            <a:off x="1210" y="1147"/>
            <a:ext cx="185" cy="2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8770" name="公式" r:id="rId8" imgW="292100" imgH="368300" progId="Equation.3">
                    <p:embed/>
                  </p:oleObj>
                </mc:Choice>
                <mc:Fallback>
                  <p:oleObj name="公式" r:id="rId8" imgW="292100" imgH="368300" progId="Equation.3">
                    <p:embed/>
                    <p:pic>
                      <p:nvPicPr>
                        <p:cNvPr id="0" name="图片 458769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10" y="1147"/>
                          <a:ext cx="185" cy="2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88469" name="Rectangle 53"/>
          <p:cNvSpPr>
            <a:spLocks noChangeArrowheads="1"/>
          </p:cNvSpPr>
          <p:nvPr/>
        </p:nvSpPr>
        <p:spPr bwMode="auto">
          <a:xfrm>
            <a:off x="531813" y="571500"/>
            <a:ext cx="2505075" cy="51911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800">
                <a:solidFill>
                  <a:srgbClr val="000099"/>
                </a:solidFill>
              </a:rPr>
              <a:t>一、指数函数</a:t>
            </a:r>
            <a:r>
              <a:rPr lang="en-US" altLang="zh-CN" sz="2800">
                <a:solidFill>
                  <a:srgbClr val="000099"/>
                </a:solidFill>
              </a:rPr>
              <a:t>  </a:t>
            </a:r>
            <a:endParaRPr lang="en-US" altLang="zh-CN" sz="2800">
              <a:solidFill>
                <a:srgbClr val="000099"/>
              </a:solidFill>
            </a:endParaRPr>
          </a:p>
        </p:txBody>
      </p:sp>
      <p:grpSp>
        <p:nvGrpSpPr>
          <p:cNvPr id="188496" name="Group 80"/>
          <p:cNvGrpSpPr/>
          <p:nvPr/>
        </p:nvGrpSpPr>
        <p:grpSpPr bwMode="auto">
          <a:xfrm>
            <a:off x="1857375" y="4897438"/>
            <a:ext cx="4856163" cy="457200"/>
            <a:chOff x="1170" y="3085"/>
            <a:chExt cx="3059" cy="288"/>
          </a:xfrm>
        </p:grpSpPr>
        <p:sp>
          <p:nvSpPr>
            <p:cNvPr id="188470" name="Rectangle 54"/>
            <p:cNvSpPr>
              <a:spLocks noChangeArrowheads="1"/>
            </p:cNvSpPr>
            <p:nvPr/>
          </p:nvSpPr>
          <p:spPr bwMode="auto">
            <a:xfrm>
              <a:off x="1170" y="3085"/>
              <a:ext cx="3059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buSzPct val="75000"/>
                <a:buFontTx/>
                <a:buBlip>
                  <a:blip r:embed="rId9"/>
                </a:buBlip>
                <a:defRPr/>
              </a:pPr>
              <a:r>
                <a:rPr lang="en-US" altLang="zh-CN">
                  <a:solidFill>
                    <a:schemeClr val="hlink"/>
                  </a:solidFill>
                  <a:ea typeface="楷体" panose="02010609060101010101" charset="-122"/>
                  <a:cs typeface="楷体" panose="02010609060101010101" charset="-122"/>
                </a:rPr>
                <a:t> </a:t>
              </a:r>
              <a:r>
                <a:rPr lang="zh-CN" altLang="en-US">
                  <a:solidFill>
                    <a:schemeClr val="hlink"/>
                  </a:solidFill>
                  <a:ea typeface="楷体" panose="02010609060101010101" charset="-122"/>
                  <a:cs typeface="楷体" panose="02010609060101010101" charset="-122"/>
                </a:rPr>
                <a:t>事实上，当</a:t>
              </a:r>
              <a:r>
                <a:rPr lang="en-US" altLang="zh-CN">
                  <a:solidFill>
                    <a:schemeClr val="hlink"/>
                  </a:solidFill>
                  <a:ea typeface="楷体" panose="02010609060101010101" charset="-122"/>
                  <a:cs typeface="楷体" panose="02010609060101010101" charset="-122"/>
                </a:rPr>
                <a:t>                            </a:t>
              </a:r>
              <a:r>
                <a:rPr lang="zh-CN" altLang="en-US">
                  <a:solidFill>
                    <a:schemeClr val="hlink"/>
                  </a:solidFill>
                  <a:ea typeface="楷体" panose="02010609060101010101" charset="-122"/>
                  <a:cs typeface="楷体" panose="02010609060101010101" charset="-122"/>
                </a:rPr>
                <a:t>时，</a:t>
              </a:r>
              <a:r>
                <a:rPr lang="en-US" altLang="zh-CN">
                  <a:solidFill>
                    <a:schemeClr val="hlink"/>
                  </a:solidFill>
                  <a:ea typeface="楷体" panose="02010609060101010101" charset="-122"/>
                  <a:cs typeface="楷体" panose="02010609060101010101" charset="-122"/>
                </a:rPr>
                <a:t>  </a:t>
              </a:r>
              <a:endParaRPr lang="en-US" altLang="zh-CN">
                <a:solidFill>
                  <a:schemeClr val="hlink"/>
                </a:solidFill>
                <a:ea typeface="楷体" panose="02010609060101010101" charset="-122"/>
                <a:cs typeface="楷体" panose="02010609060101010101" charset="-122"/>
              </a:endParaRPr>
            </a:p>
          </p:txBody>
        </p:sp>
        <p:graphicFrame>
          <p:nvGraphicFramePr>
            <p:cNvPr id="25650" name="Object 55"/>
            <p:cNvGraphicFramePr/>
            <p:nvPr/>
          </p:nvGraphicFramePr>
          <p:xfrm>
            <a:off x="2386" y="3130"/>
            <a:ext cx="1257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8771" name="公式" r:id="rId10" imgW="1993900" imgH="342900" progId="Equation.3">
                    <p:embed/>
                  </p:oleObj>
                </mc:Choice>
                <mc:Fallback>
                  <p:oleObj name="公式" r:id="rId10" imgW="1993900" imgH="342900" progId="Equation.3">
                    <p:embed/>
                    <p:pic>
                      <p:nvPicPr>
                        <p:cNvPr id="0" name="图片 458770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86" y="3130"/>
                          <a:ext cx="1257" cy="2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88472" name="Object 56"/>
          <p:cNvGraphicFramePr/>
          <p:nvPr/>
        </p:nvGraphicFramePr>
        <p:xfrm>
          <a:off x="6469063" y="4883150"/>
          <a:ext cx="132715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8772" name="公式" r:id="rId12" imgW="1320165" imgH="431800" progId="Equation.3">
                  <p:embed/>
                </p:oleObj>
              </mc:Choice>
              <mc:Fallback>
                <p:oleObj name="公式" r:id="rId12" imgW="1320165" imgH="431800" progId="Equation.3">
                  <p:embed/>
                  <p:pic>
                    <p:nvPicPr>
                      <p:cNvPr id="0" name="图片 458771"/>
                      <p:cNvPicPr>
                        <a:picLocks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69063" y="4883150"/>
                        <a:ext cx="1327150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88497" name="Group 81"/>
          <p:cNvGrpSpPr/>
          <p:nvPr/>
        </p:nvGrpSpPr>
        <p:grpSpPr bwMode="auto">
          <a:xfrm>
            <a:off x="3325813" y="5429250"/>
            <a:ext cx="3389312" cy="457200"/>
            <a:chOff x="2095" y="3420"/>
            <a:chExt cx="2135" cy="288"/>
          </a:xfrm>
        </p:grpSpPr>
        <p:sp>
          <p:nvSpPr>
            <p:cNvPr id="188473" name="Rectangle 57"/>
            <p:cNvSpPr>
              <a:spLocks noChangeArrowheads="1"/>
            </p:cNvSpPr>
            <p:nvPr/>
          </p:nvSpPr>
          <p:spPr bwMode="auto">
            <a:xfrm>
              <a:off x="2095" y="3420"/>
              <a:ext cx="2135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>
                  <a:solidFill>
                    <a:schemeClr val="hlink"/>
                  </a:solidFill>
                  <a:ea typeface="楷体" panose="02010609060101010101" charset="-122"/>
                  <a:cs typeface="楷体" panose="02010609060101010101" charset="-122"/>
                </a:rPr>
                <a:t>当</a:t>
              </a:r>
              <a:r>
                <a:rPr lang="en-US" altLang="zh-CN">
                  <a:solidFill>
                    <a:schemeClr val="hlink"/>
                  </a:solidFill>
                  <a:ea typeface="楷体" panose="02010609060101010101" charset="-122"/>
                  <a:cs typeface="楷体" panose="02010609060101010101" charset="-122"/>
                </a:rPr>
                <a:t>                            </a:t>
              </a:r>
              <a:r>
                <a:rPr lang="zh-CN" altLang="en-US">
                  <a:solidFill>
                    <a:schemeClr val="hlink"/>
                  </a:solidFill>
                  <a:ea typeface="楷体" panose="02010609060101010101" charset="-122"/>
                  <a:cs typeface="楷体" panose="02010609060101010101" charset="-122"/>
                </a:rPr>
                <a:t>时，</a:t>
              </a:r>
              <a:r>
                <a:rPr lang="en-US" altLang="zh-CN">
                  <a:solidFill>
                    <a:schemeClr val="hlink"/>
                  </a:solidFill>
                  <a:ea typeface="楷体" panose="02010609060101010101" charset="-122"/>
                  <a:cs typeface="楷体" panose="02010609060101010101" charset="-122"/>
                </a:rPr>
                <a:t>  </a:t>
              </a:r>
              <a:endParaRPr lang="en-US" altLang="zh-CN">
                <a:solidFill>
                  <a:schemeClr val="hlink"/>
                </a:solidFill>
                <a:ea typeface="楷体" panose="02010609060101010101" charset="-122"/>
                <a:cs typeface="楷体" panose="02010609060101010101" charset="-122"/>
              </a:endParaRPr>
            </a:p>
          </p:txBody>
        </p:sp>
        <p:graphicFrame>
          <p:nvGraphicFramePr>
            <p:cNvPr id="25648" name="Object 58"/>
            <p:cNvGraphicFramePr/>
            <p:nvPr/>
          </p:nvGraphicFramePr>
          <p:xfrm>
            <a:off x="2385" y="3471"/>
            <a:ext cx="1258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8773" name="公式" r:id="rId14" imgW="1993900" imgH="342900" progId="Equation.3">
                    <p:embed/>
                  </p:oleObj>
                </mc:Choice>
                <mc:Fallback>
                  <p:oleObj name="公式" r:id="rId14" imgW="1993900" imgH="342900" progId="Equation.3">
                    <p:embed/>
                    <p:pic>
                      <p:nvPicPr>
                        <p:cNvPr id="0" name="图片 458772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85" y="3471"/>
                          <a:ext cx="1258" cy="2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88475" name="Object 59"/>
          <p:cNvGraphicFramePr/>
          <p:nvPr/>
        </p:nvGraphicFramePr>
        <p:xfrm>
          <a:off x="6467475" y="5414963"/>
          <a:ext cx="1020763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8774" name="公式" r:id="rId16" imgW="1016000" imgH="431800" progId="Equation.3">
                  <p:embed/>
                </p:oleObj>
              </mc:Choice>
              <mc:Fallback>
                <p:oleObj name="公式" r:id="rId16" imgW="1016000" imgH="431800" progId="Equation.3">
                  <p:embed/>
                  <p:pic>
                    <p:nvPicPr>
                      <p:cNvPr id="0" name="图片 458773"/>
                      <p:cNvPicPr>
                        <a:picLocks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67475" y="5414963"/>
                        <a:ext cx="1020763" cy="430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5630" name="Picture 60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495300"/>
            <a:ext cx="838200" cy="219075"/>
          </a:xfrm>
          <a:prstGeom prst="rect">
            <a:avLst/>
          </a:prstGeom>
          <a:noFill/>
          <a:ln>
            <a:noFill/>
          </a:ln>
        </p:spPr>
      </p:pic>
      <p:sp>
        <p:nvSpPr>
          <p:cNvPr id="188477" name="Rectangle 61"/>
          <p:cNvSpPr>
            <a:spLocks noChangeArrowheads="1"/>
          </p:cNvSpPr>
          <p:nvPr/>
        </p:nvSpPr>
        <p:spPr bwMode="auto">
          <a:xfrm>
            <a:off x="6219825" y="600075"/>
            <a:ext cx="2800350" cy="419100"/>
          </a:xfrm>
          <a:prstGeom prst="rect">
            <a:avLst/>
          </a:prstGeom>
          <a:noFill/>
          <a:ln w="3175">
            <a:solidFill>
              <a:srgbClr val="FF0000"/>
            </a:solidFill>
            <a:prstDash val="dash"/>
            <a:miter lim="800000"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graphicFrame>
        <p:nvGraphicFramePr>
          <p:cNvPr id="25632" name="Object 62"/>
          <p:cNvGraphicFramePr>
            <a:graphicFrameLocks noChangeAspect="1"/>
          </p:cNvGraphicFramePr>
          <p:nvPr/>
        </p:nvGraphicFramePr>
        <p:xfrm>
          <a:off x="6284913" y="592138"/>
          <a:ext cx="268922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8775" name="公式" r:id="rId18" imgW="2806700" imgH="431800" progId="Equation.3">
                  <p:embed/>
                </p:oleObj>
              </mc:Choice>
              <mc:Fallback>
                <p:oleObj name="公式" r:id="rId18" imgW="2806700" imgH="431800" progId="Equation.3">
                  <p:embed/>
                  <p:pic>
                    <p:nvPicPr>
                      <p:cNvPr id="0" name="图片 4587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4913" y="592138"/>
                        <a:ext cx="2689225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88495" name="Group 79"/>
          <p:cNvGrpSpPr/>
          <p:nvPr/>
        </p:nvGrpSpPr>
        <p:grpSpPr bwMode="auto">
          <a:xfrm>
            <a:off x="1352550" y="4330700"/>
            <a:ext cx="5013325" cy="460375"/>
            <a:chOff x="852" y="2728"/>
            <a:chExt cx="3158" cy="290"/>
          </a:xfrm>
        </p:grpSpPr>
        <p:sp>
          <p:nvSpPr>
            <p:cNvPr id="188479" name="Text Box 63"/>
            <p:cNvSpPr txBox="1">
              <a:spLocks noChangeArrowheads="1"/>
            </p:cNvSpPr>
            <p:nvPr/>
          </p:nvSpPr>
          <p:spPr bwMode="auto">
            <a:xfrm>
              <a:off x="852" y="2730"/>
              <a:ext cx="3158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/>
                <a:t>(4) </a:t>
              </a:r>
              <a:r>
                <a:rPr lang="zh-CN" altLang="en-US"/>
                <a:t>当</a:t>
              </a:r>
              <a:r>
                <a:rPr lang="en-US" altLang="zh-CN"/>
                <a:t>            </a:t>
              </a:r>
              <a:r>
                <a:rPr lang="en-US" altLang="zh-CN" sz="1200"/>
                <a:t> </a:t>
              </a:r>
              <a:r>
                <a:rPr lang="zh-CN" altLang="en-US"/>
                <a:t>时，</a:t>
              </a:r>
              <a:r>
                <a:rPr lang="en-US" altLang="zh-CN"/>
                <a:t>     </a:t>
              </a:r>
              <a:r>
                <a:rPr lang="zh-CN" altLang="en-US"/>
                <a:t>的极限不存在。</a:t>
              </a:r>
              <a:endParaRPr lang="zh-CN" altLang="en-US"/>
            </a:p>
          </p:txBody>
        </p:sp>
        <p:graphicFrame>
          <p:nvGraphicFramePr>
            <p:cNvPr id="25645" name="Object 64"/>
            <p:cNvGraphicFramePr/>
            <p:nvPr/>
          </p:nvGraphicFramePr>
          <p:xfrm>
            <a:off x="2372" y="2728"/>
            <a:ext cx="185" cy="2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8776" name="公式" r:id="rId20" imgW="292100" imgH="368300" progId="Equation.3">
                    <p:embed/>
                  </p:oleObj>
                </mc:Choice>
                <mc:Fallback>
                  <p:oleObj name="公式" r:id="rId20" imgW="292100" imgH="368300" progId="Equation.3">
                    <p:embed/>
                    <p:pic>
                      <p:nvPicPr>
                        <p:cNvPr id="0" name="图片 458775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72" y="2728"/>
                          <a:ext cx="185" cy="2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46" name="Object 66"/>
            <p:cNvGraphicFramePr/>
            <p:nvPr/>
          </p:nvGraphicFramePr>
          <p:xfrm>
            <a:off x="1416" y="2801"/>
            <a:ext cx="528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8777" name="公式" r:id="rId21" imgW="838200" imgH="241300" progId="Equation.3">
                    <p:embed/>
                  </p:oleObj>
                </mc:Choice>
                <mc:Fallback>
                  <p:oleObj name="公式" r:id="rId21" imgW="838200" imgH="241300" progId="Equation.3">
                    <p:embed/>
                    <p:pic>
                      <p:nvPicPr>
                        <p:cNvPr id="0" name="图片 458776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16" y="2801"/>
                          <a:ext cx="528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88494" name="Group 78"/>
          <p:cNvGrpSpPr/>
          <p:nvPr/>
        </p:nvGrpSpPr>
        <p:grpSpPr bwMode="auto">
          <a:xfrm>
            <a:off x="3325813" y="3643313"/>
            <a:ext cx="3500437" cy="463550"/>
            <a:chOff x="2095" y="2295"/>
            <a:chExt cx="2205" cy="292"/>
          </a:xfrm>
        </p:grpSpPr>
        <p:graphicFrame>
          <p:nvGraphicFramePr>
            <p:cNvPr id="25642" name="Object 30"/>
            <p:cNvGraphicFramePr/>
            <p:nvPr/>
          </p:nvGraphicFramePr>
          <p:xfrm>
            <a:off x="2412" y="2295"/>
            <a:ext cx="1888" cy="2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8778" name="公式" r:id="rId23" imgW="2997200" imgH="368300" progId="Equation.3">
                    <p:embed/>
                  </p:oleObj>
                </mc:Choice>
                <mc:Fallback>
                  <p:oleObj name="公式" r:id="rId23" imgW="2997200" imgH="368300" progId="Equation.3">
                    <p:embed/>
                    <p:pic>
                      <p:nvPicPr>
                        <p:cNvPr id="0" name="图片 458777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12" y="2295"/>
                          <a:ext cx="1888" cy="2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8483" name="Rectangle 67"/>
            <p:cNvSpPr>
              <a:spLocks noChangeArrowheads="1"/>
            </p:cNvSpPr>
            <p:nvPr/>
          </p:nvSpPr>
          <p:spPr bwMode="auto">
            <a:xfrm>
              <a:off x="2095" y="2299"/>
              <a:ext cx="405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>
                  <a:solidFill>
                    <a:schemeClr val="hlink"/>
                  </a:solidFill>
                  <a:ea typeface="楷体" panose="02010609060101010101" charset="-122"/>
                  <a:cs typeface="楷体" panose="02010609060101010101" charset="-122"/>
                </a:rPr>
                <a:t>有</a:t>
              </a:r>
              <a:r>
                <a:rPr lang="en-US" altLang="zh-CN">
                  <a:solidFill>
                    <a:schemeClr val="hlink"/>
                  </a:solidFill>
                  <a:ea typeface="楷体" panose="02010609060101010101" charset="-122"/>
                  <a:cs typeface="楷体" panose="02010609060101010101" charset="-122"/>
                </a:rPr>
                <a:t>  </a:t>
              </a:r>
              <a:endParaRPr lang="en-US" altLang="zh-CN">
                <a:solidFill>
                  <a:schemeClr val="hlink"/>
                </a:solidFill>
                <a:ea typeface="楷体" panose="02010609060101010101" charset="-122"/>
                <a:cs typeface="楷体" panose="02010609060101010101" charset="-122"/>
              </a:endParaRPr>
            </a:p>
          </p:txBody>
        </p:sp>
      </p:grpSp>
      <p:grpSp>
        <p:nvGrpSpPr>
          <p:cNvPr id="188489" name="Group 73"/>
          <p:cNvGrpSpPr/>
          <p:nvPr/>
        </p:nvGrpSpPr>
        <p:grpSpPr bwMode="auto">
          <a:xfrm>
            <a:off x="6737350" y="1789113"/>
            <a:ext cx="1760538" cy="488950"/>
            <a:chOff x="4244" y="1127"/>
            <a:chExt cx="1109" cy="308"/>
          </a:xfrm>
        </p:grpSpPr>
        <p:graphicFrame>
          <p:nvGraphicFramePr>
            <p:cNvPr id="25640" name="Object 51"/>
            <p:cNvGraphicFramePr/>
            <p:nvPr/>
          </p:nvGraphicFramePr>
          <p:xfrm>
            <a:off x="4561" y="1127"/>
            <a:ext cx="792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8779" name="公式" r:id="rId25" imgW="1257300" imgH="431800" progId="Equation.3">
                    <p:embed/>
                  </p:oleObj>
                </mc:Choice>
                <mc:Fallback>
                  <p:oleObj name="公式" r:id="rId25" imgW="1257300" imgH="431800" progId="Equation.3">
                    <p:embed/>
                    <p:pic>
                      <p:nvPicPr>
                        <p:cNvPr id="0" name="图片 458778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61" y="1127"/>
                          <a:ext cx="792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8487" name="Rectangle 71"/>
            <p:cNvSpPr>
              <a:spLocks noChangeArrowheads="1"/>
            </p:cNvSpPr>
            <p:nvPr/>
          </p:nvSpPr>
          <p:spPr bwMode="auto">
            <a:xfrm>
              <a:off x="4244" y="1147"/>
              <a:ext cx="404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/>
                <a:t>且</a:t>
              </a:r>
              <a:r>
                <a:rPr lang="en-US" altLang="zh-CN"/>
                <a:t>  </a:t>
              </a:r>
              <a:endParaRPr lang="en-US" altLang="zh-CN"/>
            </a:p>
          </p:txBody>
        </p:sp>
      </p:grpSp>
      <p:grpSp>
        <p:nvGrpSpPr>
          <p:cNvPr id="188493" name="Group 77"/>
          <p:cNvGrpSpPr/>
          <p:nvPr/>
        </p:nvGrpSpPr>
        <p:grpSpPr bwMode="auto">
          <a:xfrm>
            <a:off x="1857375" y="3060700"/>
            <a:ext cx="5818188" cy="463550"/>
            <a:chOff x="1170" y="1928"/>
            <a:chExt cx="3665" cy="292"/>
          </a:xfrm>
        </p:grpSpPr>
        <p:sp>
          <p:nvSpPr>
            <p:cNvPr id="188444" name="Rectangle 28"/>
            <p:cNvSpPr>
              <a:spLocks noChangeArrowheads="1"/>
            </p:cNvSpPr>
            <p:nvPr/>
          </p:nvSpPr>
          <p:spPr bwMode="auto">
            <a:xfrm>
              <a:off x="1170" y="1932"/>
              <a:ext cx="1324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buSzPct val="75000"/>
                <a:buFontTx/>
                <a:buBlip>
                  <a:blip r:embed="rId9"/>
                </a:buBlip>
                <a:defRPr/>
              </a:pPr>
              <a:r>
                <a:rPr lang="en-US" altLang="zh-CN">
                  <a:solidFill>
                    <a:schemeClr val="hlink"/>
                  </a:solidFill>
                  <a:ea typeface="楷体" panose="02010609060101010101" charset="-122"/>
                  <a:cs typeface="楷体" panose="02010609060101010101" charset="-122"/>
                </a:rPr>
                <a:t> </a:t>
              </a:r>
              <a:r>
                <a:rPr lang="zh-CN" altLang="en-US">
                  <a:solidFill>
                    <a:schemeClr val="hlink"/>
                  </a:solidFill>
                  <a:ea typeface="楷体" panose="02010609060101010101" charset="-122"/>
                  <a:cs typeface="楷体" panose="02010609060101010101" charset="-122"/>
                </a:rPr>
                <a:t>事实上，由</a:t>
              </a:r>
              <a:r>
                <a:rPr lang="en-US" altLang="zh-CN">
                  <a:solidFill>
                    <a:schemeClr val="hlink"/>
                  </a:solidFill>
                  <a:ea typeface="楷体" panose="02010609060101010101" charset="-122"/>
                  <a:cs typeface="楷体" panose="02010609060101010101" charset="-122"/>
                </a:rPr>
                <a:t>  </a:t>
              </a:r>
              <a:endParaRPr lang="en-US" altLang="zh-CN">
                <a:solidFill>
                  <a:schemeClr val="hlink"/>
                </a:solidFill>
                <a:ea typeface="楷体" panose="02010609060101010101" charset="-122"/>
                <a:cs typeface="楷体" panose="02010609060101010101" charset="-122"/>
              </a:endParaRPr>
            </a:p>
          </p:txBody>
        </p:sp>
        <p:graphicFrame>
          <p:nvGraphicFramePr>
            <p:cNvPr id="25639" name="Object 76"/>
            <p:cNvGraphicFramePr/>
            <p:nvPr/>
          </p:nvGraphicFramePr>
          <p:xfrm>
            <a:off x="2411" y="1928"/>
            <a:ext cx="2424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8780" name="Equation" r:id="rId27" imgW="3848100" imgH="431800" progId="Equation.DSMT4">
                    <p:embed/>
                  </p:oleObj>
                </mc:Choice>
                <mc:Fallback>
                  <p:oleObj name="Equation" r:id="rId27" imgW="3848100" imgH="431800" progId="Equation.DSMT4">
                    <p:embed/>
                    <p:pic>
                      <p:nvPicPr>
                        <p:cNvPr id="0" name="图片 458779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11" y="1928"/>
                          <a:ext cx="2424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8" name="Rectangle 11"/>
          <p:cNvSpPr>
            <a:spLocks noChangeArrowheads="1"/>
          </p:cNvSpPr>
          <p:nvPr/>
        </p:nvSpPr>
        <p:spPr bwMode="auto">
          <a:xfrm>
            <a:off x="528638" y="60325"/>
            <a:ext cx="3114675" cy="365125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0" rIns="0" bIns="0" anchor="ctr">
            <a:spAutoFit/>
          </a:bodyPr>
          <a:lstStyle/>
          <a:p>
            <a:pPr fontAlgn="ctr">
              <a:buClr>
                <a:srgbClr val="FF3300"/>
              </a:buClr>
              <a:buFont typeface="Wingdings" panose="05000000000000000000" charset="0"/>
              <a:buNone/>
              <a:defRPr/>
            </a:pPr>
            <a:r>
              <a:rPr lang="en-US" altLang="zh-CN" dirty="0">
                <a:solidFill>
                  <a:schemeClr val="folHlink"/>
                </a:solidFill>
                <a:ea typeface="华文新魏" panose="02010800040101010101" charset="-122"/>
                <a:cs typeface="Times New Roman" panose="02020703060505090304" charset="0"/>
              </a:rPr>
              <a:t>§2.3  </a:t>
            </a:r>
            <a:r>
              <a:rPr lang="zh-CN" altLang="en-US" dirty="0">
                <a:solidFill>
                  <a:schemeClr val="folHlink"/>
                </a:solidFill>
                <a:latin typeface="Arial" panose="020B0604020202090204" pitchFamily="34" charset="0"/>
                <a:ea typeface="华文新魏" panose="02010800040101010101" charset="-122"/>
                <a:cs typeface="Times New Roman" panose="02020703060505090304" charset="0"/>
              </a:rPr>
              <a:t>初等函数</a:t>
            </a:r>
            <a:r>
              <a:rPr lang="en-US" altLang="zh-CN" dirty="0">
                <a:solidFill>
                  <a:schemeClr val="folHlink"/>
                </a:solidFill>
                <a:latin typeface="Arial" panose="020B0604020202090204" pitchFamily="34" charset="0"/>
                <a:ea typeface="华文新魏" panose="02010800040101010101" charset="-122"/>
                <a:cs typeface="Times New Roman" panose="02020703060505090304" charset="0"/>
              </a:rPr>
              <a:t>    </a:t>
            </a:r>
            <a:endParaRPr lang="en-US" altLang="zh-CN" dirty="0">
              <a:solidFill>
                <a:schemeClr val="folHlink"/>
              </a:solidFill>
              <a:ea typeface="华文新魏" panose="02010800040101010101" charset="-122"/>
              <a:cs typeface="Times New Roman" panose="0202070306050509030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88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88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88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88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88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88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88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188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188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188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188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188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8455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9578" name="Object 138"/>
          <p:cNvGraphicFramePr>
            <a:graphicFrameLocks noChangeAspect="1"/>
          </p:cNvGraphicFramePr>
          <p:nvPr/>
        </p:nvGraphicFramePr>
        <p:xfrm>
          <a:off x="5618163" y="1749425"/>
          <a:ext cx="11811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9789" name="公式" r:id="rId1" imgW="1180465" imgH="419100" progId="Equation.3">
                  <p:embed/>
                </p:oleObj>
              </mc:Choice>
              <mc:Fallback>
                <p:oleObj name="公式" r:id="rId1" imgW="1180465" imgH="419100" progId="Equation.3">
                  <p:embed/>
                  <p:pic>
                    <p:nvPicPr>
                      <p:cNvPr id="0" name="图片 4597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8163" y="1749425"/>
                        <a:ext cx="11811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6626" name="Picture 14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884488" y="49371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27" name="Picture 15" descr="xsf"/>
          <p:cNvPicPr>
            <a:picLocks noChangeAspect="1" noChangeArrowheads="1"/>
          </p:cNvPicPr>
          <p:nvPr/>
        </p:nvPicPr>
        <p:blipFill>
          <a:blip r:embed="rId3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882900" y="4935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28" name="Picture 16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5046663" y="49371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29" name="Picture 17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5045075" y="4935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30" name="Picture 18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713538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31" name="Picture 19" descr="xsf"/>
          <p:cNvPicPr>
            <a:picLocks noChangeAspect="1" noChangeArrowheads="1"/>
          </p:cNvPicPr>
          <p:nvPr/>
        </p:nvPicPr>
        <p:blipFill>
          <a:blip r:embed="rId3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711950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32" name="Picture 20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4953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33" name="Picture 21" descr="xs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9481" name="AutoShape 41"/>
          <p:cNvCxnSpPr>
            <a:cxnSpLocks noChangeShapeType="1"/>
            <a:stCxn id="189525" idx="7"/>
            <a:endCxn id="189494" idx="1"/>
          </p:cNvCxnSpPr>
          <p:nvPr/>
        </p:nvCxnSpPr>
        <p:spPr bwMode="auto">
          <a:xfrm rot="16200000">
            <a:off x="5660232" y="2964656"/>
            <a:ext cx="304800" cy="3995737"/>
          </a:xfrm>
          <a:prstGeom prst="curvedConnector3">
            <a:avLst>
              <a:gd name="adj1" fmla="val 207810"/>
            </a:avLst>
          </a:prstGeom>
          <a:noFill/>
          <a:ln w="3175">
            <a:solidFill>
              <a:schemeClr val="tx1"/>
            </a:solidFill>
            <a:prstDash val="dash"/>
            <a:round/>
          </a:ln>
          <a:effectLst/>
        </p:spPr>
      </p:cxnSp>
      <p:sp>
        <p:nvSpPr>
          <p:cNvPr id="189483" name="Line 43"/>
          <p:cNvSpPr>
            <a:spLocks noChangeShapeType="1"/>
          </p:cNvSpPr>
          <p:nvPr/>
        </p:nvSpPr>
        <p:spPr bwMode="auto">
          <a:xfrm flipV="1">
            <a:off x="5581650" y="4481513"/>
            <a:ext cx="258763" cy="7937"/>
          </a:xfrm>
          <a:prstGeom prst="line">
            <a:avLst/>
          </a:prstGeom>
          <a:noFill/>
          <a:ln w="9525">
            <a:solidFill>
              <a:srgbClr val="006600"/>
            </a:solidFill>
            <a:round/>
            <a:tailEnd type="stealth" w="lg" len="lg"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89485" name="Text Box 45"/>
          <p:cNvSpPr txBox="1">
            <a:spLocks noChangeArrowheads="1"/>
          </p:cNvSpPr>
          <p:nvPr/>
        </p:nvSpPr>
        <p:spPr bwMode="auto">
          <a:xfrm>
            <a:off x="8391525" y="0"/>
            <a:ext cx="59055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/>
              <a:t>(</a:t>
            </a:r>
            <a:r>
              <a:rPr lang="en-US" altLang="zh-CN" i="1"/>
              <a:t>w</a:t>
            </a:r>
            <a:r>
              <a:rPr lang="en-US" altLang="zh-CN"/>
              <a:t>)</a:t>
            </a:r>
            <a:endParaRPr lang="en-US" altLang="zh-CN"/>
          </a:p>
        </p:txBody>
      </p:sp>
      <p:sp>
        <p:nvSpPr>
          <p:cNvPr id="189492" name="Line 52"/>
          <p:cNvSpPr>
            <a:spLocks noChangeShapeType="1"/>
          </p:cNvSpPr>
          <p:nvPr/>
        </p:nvSpPr>
        <p:spPr bwMode="auto">
          <a:xfrm flipV="1">
            <a:off x="7829550" y="4819650"/>
            <a:ext cx="0" cy="1209675"/>
          </a:xfrm>
          <a:prstGeom prst="line">
            <a:avLst/>
          </a:prstGeom>
          <a:noFill/>
          <a:ln w="12700">
            <a:solidFill>
              <a:srgbClr val="008000"/>
            </a:solidFill>
            <a:prstDash val="sysDot"/>
            <a:rou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89495" name="Text Box 55"/>
          <p:cNvSpPr txBox="1">
            <a:spLocks noChangeArrowheads="1"/>
          </p:cNvSpPr>
          <p:nvPr/>
        </p:nvSpPr>
        <p:spPr bwMode="auto">
          <a:xfrm>
            <a:off x="7874000" y="4556125"/>
            <a:ext cx="56197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i="1"/>
              <a:t>w</a:t>
            </a:r>
            <a:endParaRPr lang="en-US" altLang="zh-CN" i="1"/>
          </a:p>
        </p:txBody>
      </p:sp>
      <p:grpSp>
        <p:nvGrpSpPr>
          <p:cNvPr id="189573" name="Group 133"/>
          <p:cNvGrpSpPr/>
          <p:nvPr/>
        </p:nvGrpSpPr>
        <p:grpSpPr bwMode="auto">
          <a:xfrm>
            <a:off x="6867525" y="4829175"/>
            <a:ext cx="957263" cy="1325563"/>
            <a:chOff x="4326" y="3042"/>
            <a:chExt cx="603" cy="835"/>
          </a:xfrm>
        </p:grpSpPr>
        <p:sp>
          <p:nvSpPr>
            <p:cNvPr id="189497" name="Text Box 57"/>
            <p:cNvSpPr txBox="1">
              <a:spLocks noChangeArrowheads="1"/>
            </p:cNvSpPr>
            <p:nvPr/>
          </p:nvSpPr>
          <p:spPr bwMode="auto">
            <a:xfrm>
              <a:off x="4485" y="3525"/>
              <a:ext cx="271" cy="25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sz="2000" i="1"/>
                <a:t>y</a:t>
              </a:r>
              <a:endParaRPr lang="en-US" altLang="zh-CN" sz="2000" i="1"/>
            </a:p>
          </p:txBody>
        </p:sp>
        <p:sp>
          <p:nvSpPr>
            <p:cNvPr id="189498" name="弧 58"/>
            <p:cNvSpPr/>
            <p:nvPr/>
          </p:nvSpPr>
          <p:spPr bwMode="auto">
            <a:xfrm>
              <a:off x="4404" y="3688"/>
              <a:ext cx="73" cy="189"/>
            </a:xfrm>
            <a:custGeom>
              <a:avLst/>
              <a:gdLst>
                <a:gd name="G0" fmla="+- 0 0 0"/>
                <a:gd name="G1" fmla="+- 21314 0 0"/>
                <a:gd name="G2" fmla="+- 21600 0 0"/>
                <a:gd name="T0" fmla="*/ 3502 w 19616"/>
                <a:gd name="T1" fmla="*/ 0 h 21314"/>
                <a:gd name="T2" fmla="*/ 19616 w 19616"/>
                <a:gd name="T3" fmla="*/ 12271 h 21314"/>
                <a:gd name="T4" fmla="*/ 0 w 19616"/>
                <a:gd name="T5" fmla="*/ 21314 h 21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616" h="21314" fill="none" extrusionOk="0">
                  <a:moveTo>
                    <a:pt x="3502" y="-1"/>
                  </a:moveTo>
                  <a:cubicBezTo>
                    <a:pt x="10577" y="1162"/>
                    <a:pt x="16614" y="5759"/>
                    <a:pt x="19615" y="12271"/>
                  </a:cubicBezTo>
                </a:path>
                <a:path w="19616" h="21314" stroke="0" extrusionOk="0">
                  <a:moveTo>
                    <a:pt x="3502" y="-1"/>
                  </a:moveTo>
                  <a:cubicBezTo>
                    <a:pt x="10577" y="1162"/>
                    <a:pt x="16614" y="5759"/>
                    <a:pt x="19615" y="12271"/>
                  </a:cubicBezTo>
                  <a:lnTo>
                    <a:pt x="0" y="21314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89500" name="Line 60"/>
            <p:cNvSpPr>
              <a:spLocks noChangeShapeType="1"/>
            </p:cNvSpPr>
            <p:nvPr/>
          </p:nvSpPr>
          <p:spPr bwMode="auto">
            <a:xfrm flipH="1">
              <a:off x="4326" y="3042"/>
              <a:ext cx="603" cy="756"/>
            </a:xfrm>
            <a:prstGeom prst="line">
              <a:avLst/>
            </a:prstGeom>
            <a:noFill/>
            <a:ln w="12700">
              <a:solidFill>
                <a:srgbClr val="008000"/>
              </a:solidFill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graphicFrame>
          <p:nvGraphicFramePr>
            <p:cNvPr id="26727" name="Object 61"/>
            <p:cNvGraphicFramePr/>
            <p:nvPr/>
          </p:nvGraphicFramePr>
          <p:xfrm>
            <a:off x="4495" y="3221"/>
            <a:ext cx="172" cy="1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9790" name="公式" r:id="rId5" imgW="330200" imgH="368300" progId="Equation.3">
                    <p:embed/>
                  </p:oleObj>
                </mc:Choice>
                <mc:Fallback>
                  <p:oleObj name="公式" r:id="rId5" imgW="330200" imgH="368300" progId="Equation.3">
                    <p:embed/>
                    <p:pic>
                      <p:nvPicPr>
                        <p:cNvPr id="0" name="图片 459789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95" y="3221"/>
                          <a:ext cx="172" cy="19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89562" name="Group 122"/>
          <p:cNvGrpSpPr/>
          <p:nvPr/>
        </p:nvGrpSpPr>
        <p:grpSpPr bwMode="auto">
          <a:xfrm>
            <a:off x="5057775" y="5014913"/>
            <a:ext cx="1047750" cy="423862"/>
            <a:chOff x="3186" y="3159"/>
            <a:chExt cx="660" cy="267"/>
          </a:xfrm>
        </p:grpSpPr>
        <p:sp>
          <p:nvSpPr>
            <p:cNvPr id="189503" name="Line 63"/>
            <p:cNvSpPr>
              <a:spLocks noChangeShapeType="1"/>
            </p:cNvSpPr>
            <p:nvPr/>
          </p:nvSpPr>
          <p:spPr bwMode="auto">
            <a:xfrm>
              <a:off x="3186" y="3426"/>
              <a:ext cx="660" cy="0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tailEnd type="stealth" w="lg" len="lg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graphicFrame>
          <p:nvGraphicFramePr>
            <p:cNvPr id="26723" name="Object 64"/>
            <p:cNvGraphicFramePr>
              <a:graphicFrameLocks noChangeAspect="1"/>
            </p:cNvGraphicFramePr>
            <p:nvPr/>
          </p:nvGraphicFramePr>
          <p:xfrm>
            <a:off x="3263" y="3159"/>
            <a:ext cx="476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9791" name="公式" r:id="rId7" imgW="838200" imgH="368300" progId="Equation.3">
                    <p:embed/>
                  </p:oleObj>
                </mc:Choice>
                <mc:Fallback>
                  <p:oleObj name="公式" r:id="rId7" imgW="838200" imgH="368300" progId="Equation.3">
                    <p:embed/>
                    <p:pic>
                      <p:nvPicPr>
                        <p:cNvPr id="0" name="图片 45979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63" y="3159"/>
                          <a:ext cx="476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89563" name="Group 123"/>
          <p:cNvGrpSpPr/>
          <p:nvPr/>
        </p:nvGrpSpPr>
        <p:grpSpPr bwMode="auto">
          <a:xfrm>
            <a:off x="5045075" y="5711825"/>
            <a:ext cx="1047750" cy="373063"/>
            <a:chOff x="3178" y="3598"/>
            <a:chExt cx="660" cy="235"/>
          </a:xfrm>
        </p:grpSpPr>
        <p:sp>
          <p:nvSpPr>
            <p:cNvPr id="189506" name="Line 66"/>
            <p:cNvSpPr>
              <a:spLocks noChangeShapeType="1"/>
            </p:cNvSpPr>
            <p:nvPr/>
          </p:nvSpPr>
          <p:spPr bwMode="auto">
            <a:xfrm flipH="1">
              <a:off x="3178" y="3598"/>
              <a:ext cx="660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tailEnd type="stealth" w="lg" len="lg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graphicFrame>
          <p:nvGraphicFramePr>
            <p:cNvPr id="26721" name="Object 67"/>
            <p:cNvGraphicFramePr>
              <a:graphicFrameLocks noChangeAspect="1"/>
            </p:cNvGraphicFramePr>
            <p:nvPr/>
          </p:nvGraphicFramePr>
          <p:xfrm>
            <a:off x="3194" y="3640"/>
            <a:ext cx="630" cy="1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9792" name="公式" r:id="rId9" imgW="1116965" imgH="342900" progId="Equation.3">
                    <p:embed/>
                  </p:oleObj>
                </mc:Choice>
                <mc:Fallback>
                  <p:oleObj name="公式" r:id="rId9" imgW="1116965" imgH="342900" progId="Equation.3">
                    <p:embed/>
                    <p:pic>
                      <p:nvPicPr>
                        <p:cNvPr id="0" name="图片 45979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94" y="3640"/>
                          <a:ext cx="630" cy="19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89571" name="Group 131"/>
          <p:cNvGrpSpPr/>
          <p:nvPr/>
        </p:nvGrpSpPr>
        <p:grpSpPr bwMode="auto">
          <a:xfrm>
            <a:off x="1990725" y="3870325"/>
            <a:ext cx="2646363" cy="2530475"/>
            <a:chOff x="1254" y="2438"/>
            <a:chExt cx="1667" cy="1594"/>
          </a:xfrm>
        </p:grpSpPr>
        <p:sp>
          <p:nvSpPr>
            <p:cNvPr id="189488" name="Line 48"/>
            <p:cNvSpPr>
              <a:spLocks noChangeShapeType="1"/>
            </p:cNvSpPr>
            <p:nvPr/>
          </p:nvSpPr>
          <p:spPr bwMode="auto">
            <a:xfrm flipV="1">
              <a:off x="1254" y="3804"/>
              <a:ext cx="1530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tailEnd type="stealth" w="med" len="lg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89489" name="Text Box 49"/>
            <p:cNvSpPr txBox="1">
              <a:spLocks noChangeArrowheads="1"/>
            </p:cNvSpPr>
            <p:nvPr/>
          </p:nvSpPr>
          <p:spPr bwMode="auto">
            <a:xfrm>
              <a:off x="1754" y="2438"/>
              <a:ext cx="292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i="1"/>
                <a:t>y</a:t>
              </a:r>
              <a:endParaRPr lang="en-US" altLang="zh-CN" i="1"/>
            </a:p>
          </p:txBody>
        </p:sp>
        <p:sp>
          <p:nvSpPr>
            <p:cNvPr id="189490" name="Text Box 50"/>
            <p:cNvSpPr txBox="1">
              <a:spLocks noChangeArrowheads="1"/>
            </p:cNvSpPr>
            <p:nvPr/>
          </p:nvSpPr>
          <p:spPr bwMode="auto">
            <a:xfrm>
              <a:off x="2613" y="3744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i="1"/>
                <a:t>x</a:t>
              </a:r>
              <a:endParaRPr lang="en-US" altLang="zh-CN" i="1"/>
            </a:p>
          </p:txBody>
        </p:sp>
        <p:sp>
          <p:nvSpPr>
            <p:cNvPr id="189491" name="Line 51"/>
            <p:cNvSpPr>
              <a:spLocks noChangeShapeType="1"/>
            </p:cNvSpPr>
            <p:nvPr/>
          </p:nvSpPr>
          <p:spPr bwMode="auto">
            <a:xfrm flipV="1">
              <a:off x="1740" y="2553"/>
              <a:ext cx="0" cy="1436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tailEnd type="stealth" w="med" len="lg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189572" name="Group 132"/>
          <p:cNvGrpSpPr/>
          <p:nvPr/>
        </p:nvGrpSpPr>
        <p:grpSpPr bwMode="auto">
          <a:xfrm>
            <a:off x="6600825" y="3870325"/>
            <a:ext cx="2033588" cy="2520950"/>
            <a:chOff x="4158" y="2438"/>
            <a:chExt cx="1281" cy="1588"/>
          </a:xfrm>
        </p:grpSpPr>
        <p:sp>
          <p:nvSpPr>
            <p:cNvPr id="189509" name="Line 69"/>
            <p:cNvSpPr>
              <a:spLocks noChangeShapeType="1"/>
            </p:cNvSpPr>
            <p:nvPr/>
          </p:nvSpPr>
          <p:spPr bwMode="auto">
            <a:xfrm>
              <a:off x="4158" y="3798"/>
              <a:ext cx="1122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tailEnd type="stealth" w="med" len="lg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89510" name="Text Box 70"/>
            <p:cNvSpPr txBox="1">
              <a:spLocks noChangeArrowheads="1"/>
            </p:cNvSpPr>
            <p:nvPr/>
          </p:nvSpPr>
          <p:spPr bwMode="auto">
            <a:xfrm>
              <a:off x="4322" y="2438"/>
              <a:ext cx="292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i="1"/>
                <a:t>v</a:t>
              </a:r>
              <a:endParaRPr lang="en-US" altLang="zh-CN" i="1"/>
            </a:p>
          </p:txBody>
        </p:sp>
        <p:sp>
          <p:nvSpPr>
            <p:cNvPr id="189511" name="Text Box 71"/>
            <p:cNvSpPr txBox="1">
              <a:spLocks noChangeArrowheads="1"/>
            </p:cNvSpPr>
            <p:nvPr/>
          </p:nvSpPr>
          <p:spPr bwMode="auto">
            <a:xfrm>
              <a:off x="5115" y="3738"/>
              <a:ext cx="324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i="1"/>
                <a:t>u</a:t>
              </a:r>
              <a:endParaRPr lang="en-US" altLang="zh-CN" i="1"/>
            </a:p>
          </p:txBody>
        </p:sp>
        <p:sp>
          <p:nvSpPr>
            <p:cNvPr id="189512" name="Line 72"/>
            <p:cNvSpPr>
              <a:spLocks noChangeShapeType="1"/>
            </p:cNvSpPr>
            <p:nvPr/>
          </p:nvSpPr>
          <p:spPr bwMode="auto">
            <a:xfrm flipV="1">
              <a:off x="4326" y="2552"/>
              <a:ext cx="0" cy="1436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tailEnd type="stealth" w="med" len="lg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189540" name="Text Box 100"/>
          <p:cNvSpPr txBox="1">
            <a:spLocks noChangeArrowheads="1"/>
          </p:cNvSpPr>
          <p:nvPr/>
        </p:nvSpPr>
        <p:spPr bwMode="auto">
          <a:xfrm>
            <a:off x="3830638" y="5394325"/>
            <a:ext cx="439737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i="1"/>
              <a:t>z</a:t>
            </a:r>
            <a:endParaRPr lang="en-US" altLang="zh-CN" i="1"/>
          </a:p>
        </p:txBody>
      </p:sp>
      <p:grpSp>
        <p:nvGrpSpPr>
          <p:cNvPr id="189570" name="Group 130"/>
          <p:cNvGrpSpPr/>
          <p:nvPr/>
        </p:nvGrpSpPr>
        <p:grpSpPr bwMode="auto">
          <a:xfrm>
            <a:off x="2481263" y="5424488"/>
            <a:ext cx="1598612" cy="892175"/>
            <a:chOff x="1563" y="3417"/>
            <a:chExt cx="1007" cy="562"/>
          </a:xfrm>
        </p:grpSpPr>
        <p:sp>
          <p:nvSpPr>
            <p:cNvPr id="189538" name="Line 98"/>
            <p:cNvSpPr>
              <a:spLocks noChangeAspect="1" noChangeShapeType="1"/>
            </p:cNvSpPr>
            <p:nvPr/>
          </p:nvSpPr>
          <p:spPr bwMode="auto">
            <a:xfrm flipV="1">
              <a:off x="2389" y="3567"/>
              <a:ext cx="0" cy="232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prstDash val="sysDot"/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89539" name="Text Box 99"/>
            <p:cNvSpPr txBox="1">
              <a:spLocks noChangeArrowheads="1"/>
            </p:cNvSpPr>
            <p:nvPr/>
          </p:nvSpPr>
          <p:spPr bwMode="auto">
            <a:xfrm>
              <a:off x="2285" y="3729"/>
              <a:ext cx="285" cy="25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sz="2000" i="1"/>
                <a:t>x</a:t>
              </a:r>
              <a:endParaRPr lang="en-US" altLang="zh-CN" sz="2000" i="1"/>
            </a:p>
          </p:txBody>
        </p:sp>
        <p:sp>
          <p:nvSpPr>
            <p:cNvPr id="189541" name="Text Box 101"/>
            <p:cNvSpPr txBox="1">
              <a:spLocks noChangeArrowheads="1"/>
            </p:cNvSpPr>
            <p:nvPr/>
          </p:nvSpPr>
          <p:spPr bwMode="auto">
            <a:xfrm>
              <a:off x="1563" y="3417"/>
              <a:ext cx="271" cy="25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sz="2000" i="1"/>
                <a:t>y</a:t>
              </a:r>
              <a:endParaRPr lang="en-US" altLang="zh-CN" sz="2000" i="1"/>
            </a:p>
          </p:txBody>
        </p:sp>
        <p:sp>
          <p:nvSpPr>
            <p:cNvPr id="189542" name="Line 102"/>
            <p:cNvSpPr>
              <a:spLocks noChangeShapeType="1"/>
            </p:cNvSpPr>
            <p:nvPr/>
          </p:nvSpPr>
          <p:spPr bwMode="auto">
            <a:xfrm>
              <a:off x="1740" y="3570"/>
              <a:ext cx="646" cy="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prstDash val="sysDot"/>
              <a:round/>
              <a:tailEnd type="none" w="lg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  <p:pic>
        <p:nvPicPr>
          <p:cNvPr id="26646" name="Picture 105" descr="xs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5980113"/>
            <a:ext cx="219075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189546" name="Rectangle 106"/>
          <p:cNvSpPr>
            <a:spLocks noChangeArrowheads="1"/>
          </p:cNvSpPr>
          <p:nvPr/>
        </p:nvSpPr>
        <p:spPr bwMode="auto">
          <a:xfrm>
            <a:off x="531813" y="571500"/>
            <a:ext cx="2505075" cy="51911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800">
                <a:solidFill>
                  <a:srgbClr val="000099"/>
                </a:solidFill>
              </a:rPr>
              <a:t>一、指数函数</a:t>
            </a:r>
            <a:r>
              <a:rPr lang="en-US" altLang="zh-CN" sz="2800">
                <a:solidFill>
                  <a:srgbClr val="000099"/>
                </a:solidFill>
              </a:rPr>
              <a:t>  </a:t>
            </a:r>
            <a:endParaRPr lang="en-US" altLang="zh-CN" sz="2800">
              <a:solidFill>
                <a:srgbClr val="000099"/>
              </a:solidFill>
            </a:endParaRPr>
          </a:p>
        </p:txBody>
      </p:sp>
      <p:pic>
        <p:nvPicPr>
          <p:cNvPr id="26648" name="Picture 2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81225" y="31194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49" name="Picture 3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79638" y="31178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50" name="Picture 4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43400" y="31194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51" name="Picture 5" descr="xsf"/>
          <p:cNvPicPr>
            <a:picLocks noChangeAspect="1" noChangeArrowheads="1"/>
          </p:cNvPicPr>
          <p:nvPr/>
        </p:nvPicPr>
        <p:blipFill>
          <a:blip r:embed="rId3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41813" y="31178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52" name="Picture 6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369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53" name="Picture 7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3531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54" name="Picture 8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55" name="Picture 9" descr="xsf"/>
          <p:cNvPicPr>
            <a:picLocks noChangeAspect="1" noChangeArrowheads="1"/>
          </p:cNvPicPr>
          <p:nvPr/>
        </p:nvPicPr>
        <p:blipFill>
          <a:blip r:embed="rId3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56" name="Picture 10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57" name="Picture 11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58" name="Picture 12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59" name="Picture 13" descr="xsf"/>
          <p:cNvPicPr>
            <a:picLocks noChangeAspect="1" noChangeArrowheads="1"/>
          </p:cNvPicPr>
          <p:nvPr/>
        </p:nvPicPr>
        <p:blipFill>
          <a:blip r:embed="rId3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sp>
        <p:nvSpPr>
          <p:cNvPr id="189520" name="Rectangle 80"/>
          <p:cNvSpPr>
            <a:spLocks noChangeArrowheads="1"/>
          </p:cNvSpPr>
          <p:nvPr/>
        </p:nvSpPr>
        <p:spPr bwMode="auto">
          <a:xfrm>
            <a:off x="1784350" y="2587625"/>
            <a:ext cx="642938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/>
              <a:t>有</a:t>
            </a:r>
            <a:r>
              <a:rPr lang="en-US" altLang="zh-CN"/>
              <a:t>  </a:t>
            </a:r>
            <a:endParaRPr lang="en-US" altLang="zh-CN"/>
          </a:p>
        </p:txBody>
      </p:sp>
      <p:graphicFrame>
        <p:nvGraphicFramePr>
          <p:cNvPr id="189533" name="Object 93"/>
          <p:cNvGraphicFramePr>
            <a:graphicFrameLocks noChangeAspect="1"/>
          </p:cNvGraphicFramePr>
          <p:nvPr/>
        </p:nvGraphicFramePr>
        <p:xfrm>
          <a:off x="2547938" y="2333625"/>
          <a:ext cx="10922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9793" name="公式" r:id="rId11" imgW="1091565" imgH="431800" progId="Equation.3">
                  <p:embed/>
                </p:oleObj>
              </mc:Choice>
              <mc:Fallback>
                <p:oleObj name="公式" r:id="rId11" imgW="1091565" imgH="431800" progId="Equation.3">
                  <p:embed/>
                  <p:pic>
                    <p:nvPicPr>
                      <p:cNvPr id="0" name="图片 4597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7938" y="2333625"/>
                        <a:ext cx="10922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89580" name="Group 140"/>
          <p:cNvGrpSpPr/>
          <p:nvPr/>
        </p:nvGrpSpPr>
        <p:grpSpPr bwMode="auto">
          <a:xfrm>
            <a:off x="2524125" y="2947988"/>
            <a:ext cx="2222500" cy="747712"/>
            <a:chOff x="1572" y="1857"/>
            <a:chExt cx="1400" cy="471"/>
          </a:xfrm>
        </p:grpSpPr>
        <p:graphicFrame>
          <p:nvGraphicFramePr>
            <p:cNvPr id="26706" name="Object 94"/>
            <p:cNvGraphicFramePr>
              <a:graphicFrameLocks noChangeAspect="1"/>
            </p:cNvGraphicFramePr>
            <p:nvPr/>
          </p:nvGraphicFramePr>
          <p:xfrm>
            <a:off x="1572" y="1857"/>
            <a:ext cx="1400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9794" name="公式" r:id="rId13" imgW="2222500" imgH="342900" progId="Equation.3">
                    <p:embed/>
                  </p:oleObj>
                </mc:Choice>
                <mc:Fallback>
                  <p:oleObj name="公式" r:id="rId13" imgW="2222500" imgH="342900" progId="Equation.3">
                    <p:embed/>
                    <p:pic>
                      <p:nvPicPr>
                        <p:cNvPr id="0" name="图片 45979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72" y="1857"/>
                          <a:ext cx="1400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707" name="Object 95"/>
            <p:cNvGraphicFramePr>
              <a:graphicFrameLocks noChangeAspect="1"/>
            </p:cNvGraphicFramePr>
            <p:nvPr/>
          </p:nvGraphicFramePr>
          <p:xfrm>
            <a:off x="1648" y="2144"/>
            <a:ext cx="1300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9795" name="公式" r:id="rId15" imgW="2425700" imgH="342900" progId="Equation.3">
                    <p:embed/>
                  </p:oleObj>
                </mc:Choice>
                <mc:Fallback>
                  <p:oleObj name="公式" r:id="rId15" imgW="2425700" imgH="342900" progId="Equation.3">
                    <p:embed/>
                    <p:pic>
                      <p:nvPicPr>
                        <p:cNvPr id="0" name="图片 45979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48" y="2144"/>
                          <a:ext cx="1300" cy="1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89536" name="Object 96"/>
          <p:cNvGraphicFramePr>
            <a:graphicFrameLocks noChangeAspect="1"/>
          </p:cNvGraphicFramePr>
          <p:nvPr/>
        </p:nvGraphicFramePr>
        <p:xfrm>
          <a:off x="2282825" y="2384425"/>
          <a:ext cx="3429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9796" name="公式" r:id="rId17" imgW="342900" imgH="901065" progId="Equation.3">
                  <p:embed/>
                </p:oleObj>
              </mc:Choice>
              <mc:Fallback>
                <p:oleObj name="公式" r:id="rId17" imgW="342900" imgH="901065" progId="Equation.3">
                  <p:embed/>
                  <p:pic>
                    <p:nvPicPr>
                      <p:cNvPr id="0" name="图片 4597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2825" y="2384425"/>
                        <a:ext cx="342900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9547" name="Rectangle 107"/>
          <p:cNvSpPr>
            <a:spLocks noChangeArrowheads="1"/>
          </p:cNvSpPr>
          <p:nvPr/>
        </p:nvSpPr>
        <p:spPr bwMode="auto">
          <a:xfrm>
            <a:off x="533400" y="1219200"/>
            <a:ext cx="94932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>
                <a:solidFill>
                  <a:srgbClr val="0000FF"/>
                </a:solidFill>
              </a:rPr>
              <a:t>性质</a:t>
            </a:r>
            <a:r>
              <a:rPr lang="en-US" altLang="zh-CN">
                <a:solidFill>
                  <a:srgbClr val="0000FF"/>
                </a:solidFill>
              </a:rPr>
              <a:t>  </a:t>
            </a:r>
            <a:endParaRPr lang="en-US" altLang="zh-CN">
              <a:solidFill>
                <a:srgbClr val="0000FF"/>
              </a:solidFill>
            </a:endParaRPr>
          </a:p>
        </p:txBody>
      </p:sp>
      <p:grpSp>
        <p:nvGrpSpPr>
          <p:cNvPr id="189564" name="Group 124"/>
          <p:cNvGrpSpPr/>
          <p:nvPr/>
        </p:nvGrpSpPr>
        <p:grpSpPr bwMode="auto">
          <a:xfrm>
            <a:off x="2019300" y="4471988"/>
            <a:ext cx="1804988" cy="652462"/>
            <a:chOff x="1272" y="2817"/>
            <a:chExt cx="1137" cy="411"/>
          </a:xfrm>
        </p:grpSpPr>
        <p:sp>
          <p:nvSpPr>
            <p:cNvPr id="189473" name="Line 33"/>
            <p:cNvSpPr>
              <a:spLocks noChangeShapeType="1"/>
            </p:cNvSpPr>
            <p:nvPr/>
          </p:nvSpPr>
          <p:spPr bwMode="auto">
            <a:xfrm>
              <a:off x="1740" y="2898"/>
              <a:ext cx="646" cy="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prstDash val="sysDot"/>
              <a:round/>
              <a:tailEnd type="none" w="lg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graphicFrame>
          <p:nvGraphicFramePr>
            <p:cNvPr id="26703" name="Object 34"/>
            <p:cNvGraphicFramePr/>
            <p:nvPr/>
          </p:nvGraphicFramePr>
          <p:xfrm>
            <a:off x="1272" y="2817"/>
            <a:ext cx="426" cy="1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9797" name="公式" r:id="rId19" imgW="825500" imgH="342900" progId="Equation.3">
                    <p:embed/>
                  </p:oleObj>
                </mc:Choice>
                <mc:Fallback>
                  <p:oleObj name="公式" r:id="rId19" imgW="825500" imgH="342900" progId="Equation.3">
                    <p:embed/>
                    <p:pic>
                      <p:nvPicPr>
                        <p:cNvPr id="0" name="图片 459796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72" y="2817"/>
                          <a:ext cx="426" cy="1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9472" name="Line 32"/>
            <p:cNvSpPr>
              <a:spLocks noChangeAspect="1" noChangeShapeType="1"/>
            </p:cNvSpPr>
            <p:nvPr/>
          </p:nvSpPr>
          <p:spPr bwMode="auto">
            <a:xfrm flipV="1">
              <a:off x="2388" y="2891"/>
              <a:ext cx="0" cy="337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prstDash val="sysDot"/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89475" name="Oval 35"/>
            <p:cNvSpPr>
              <a:spLocks noChangeArrowheads="1"/>
            </p:cNvSpPr>
            <p:nvPr/>
          </p:nvSpPr>
          <p:spPr bwMode="auto">
            <a:xfrm>
              <a:off x="2370" y="2880"/>
              <a:ext cx="39" cy="39"/>
            </a:xfrm>
            <a:prstGeom prst="ellipse">
              <a:avLst/>
            </a:prstGeom>
            <a:solidFill>
              <a:srgbClr val="FFCC00"/>
            </a:solidFill>
            <a:ln w="3175">
              <a:solidFill>
                <a:srgbClr val="FF0000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189565" name="Group 125"/>
          <p:cNvGrpSpPr/>
          <p:nvPr/>
        </p:nvGrpSpPr>
        <p:grpSpPr bwMode="auto">
          <a:xfrm>
            <a:off x="2016125" y="5006975"/>
            <a:ext cx="1808163" cy="655638"/>
            <a:chOff x="1270" y="3154"/>
            <a:chExt cx="1139" cy="413"/>
          </a:xfrm>
        </p:grpSpPr>
        <p:sp>
          <p:nvSpPr>
            <p:cNvPr id="189523" name="Line 83"/>
            <p:cNvSpPr>
              <a:spLocks noChangeShapeType="1"/>
            </p:cNvSpPr>
            <p:nvPr/>
          </p:nvSpPr>
          <p:spPr bwMode="auto">
            <a:xfrm>
              <a:off x="1748" y="3234"/>
              <a:ext cx="646" cy="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prstDash val="sysDot"/>
              <a:round/>
              <a:tailEnd type="none" w="lg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graphicFrame>
          <p:nvGraphicFramePr>
            <p:cNvPr id="26699" name="Object 84"/>
            <p:cNvGraphicFramePr/>
            <p:nvPr/>
          </p:nvGraphicFramePr>
          <p:xfrm>
            <a:off x="1270" y="3154"/>
            <a:ext cx="433" cy="1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9798" name="公式" r:id="rId21" imgW="837565" imgH="342900" progId="Equation.3">
                    <p:embed/>
                  </p:oleObj>
                </mc:Choice>
                <mc:Fallback>
                  <p:oleObj name="公式" r:id="rId21" imgW="837565" imgH="342900" progId="Equation.3">
                    <p:embed/>
                    <p:pic>
                      <p:nvPicPr>
                        <p:cNvPr id="0" name="图片 459797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70" y="3154"/>
                          <a:ext cx="433" cy="1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9522" name="Line 82"/>
            <p:cNvSpPr>
              <a:spLocks noChangeAspect="1" noChangeShapeType="1"/>
            </p:cNvSpPr>
            <p:nvPr/>
          </p:nvSpPr>
          <p:spPr bwMode="auto">
            <a:xfrm flipV="1">
              <a:off x="2388" y="3230"/>
              <a:ext cx="0" cy="337"/>
            </a:xfrm>
            <a:prstGeom prst="line">
              <a:avLst/>
            </a:prstGeom>
            <a:noFill/>
            <a:ln w="3175">
              <a:solidFill>
                <a:srgbClr val="0000FF"/>
              </a:solidFill>
              <a:prstDash val="sysDot"/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89525" name="Oval 85"/>
            <p:cNvSpPr>
              <a:spLocks noChangeArrowheads="1"/>
            </p:cNvSpPr>
            <p:nvPr/>
          </p:nvSpPr>
          <p:spPr bwMode="auto">
            <a:xfrm>
              <a:off x="2370" y="3216"/>
              <a:ext cx="39" cy="39"/>
            </a:xfrm>
            <a:prstGeom prst="ellipse">
              <a:avLst/>
            </a:prstGeom>
            <a:solidFill>
              <a:srgbClr val="FFCC00"/>
            </a:solidFill>
            <a:ln w="3175">
              <a:solidFill>
                <a:srgbClr val="FF0000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189543" name="Oval 103"/>
          <p:cNvSpPr>
            <a:spLocks noChangeArrowheads="1"/>
          </p:cNvSpPr>
          <p:nvPr/>
        </p:nvSpPr>
        <p:spPr bwMode="auto">
          <a:xfrm>
            <a:off x="3762375" y="5638800"/>
            <a:ext cx="61913" cy="61913"/>
          </a:xfrm>
          <a:prstGeom prst="ellipse">
            <a:avLst/>
          </a:prstGeom>
          <a:solidFill>
            <a:srgbClr val="FFCC00"/>
          </a:solidFill>
          <a:ln w="3175">
            <a:solidFill>
              <a:srgbClr val="FF0000"/>
            </a:solidFill>
            <a:rou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cxnSp>
        <p:nvCxnSpPr>
          <p:cNvPr id="189555" name="AutoShape 115"/>
          <p:cNvCxnSpPr>
            <a:cxnSpLocks noChangeShapeType="1"/>
            <a:stCxn id="189475" idx="0"/>
            <a:endCxn id="189494" idx="0"/>
          </p:cNvCxnSpPr>
          <p:nvPr/>
        </p:nvCxnSpPr>
        <p:spPr bwMode="auto">
          <a:xfrm rot="5400000" flipV="1">
            <a:off x="5699125" y="2667000"/>
            <a:ext cx="228600" cy="4038600"/>
          </a:xfrm>
          <a:prstGeom prst="curvedConnector3">
            <a:avLst>
              <a:gd name="adj1" fmla="val -152782"/>
            </a:avLst>
          </a:prstGeom>
          <a:noFill/>
          <a:ln w="3175">
            <a:solidFill>
              <a:schemeClr val="tx1"/>
            </a:solidFill>
            <a:prstDash val="dash"/>
            <a:round/>
          </a:ln>
          <a:effectLst/>
        </p:spPr>
      </p:cxnSp>
      <p:cxnSp>
        <p:nvCxnSpPr>
          <p:cNvPr id="189556" name="AutoShape 116"/>
          <p:cNvCxnSpPr>
            <a:cxnSpLocks noChangeShapeType="1"/>
            <a:stCxn id="189543" idx="0"/>
            <a:endCxn id="189494" idx="4"/>
          </p:cNvCxnSpPr>
          <p:nvPr/>
        </p:nvCxnSpPr>
        <p:spPr bwMode="auto">
          <a:xfrm rot="16200000">
            <a:off x="5425281" y="3231357"/>
            <a:ext cx="776287" cy="4038600"/>
          </a:xfrm>
          <a:prstGeom prst="curvedConnector3">
            <a:avLst>
              <a:gd name="adj1" fmla="val 120037"/>
            </a:avLst>
          </a:prstGeom>
          <a:noFill/>
          <a:ln w="3175">
            <a:solidFill>
              <a:schemeClr val="tx1"/>
            </a:solidFill>
            <a:prstDash val="dash"/>
            <a:round/>
          </a:ln>
          <a:effectLst/>
        </p:spPr>
      </p:cxnSp>
      <p:sp>
        <p:nvSpPr>
          <p:cNvPr id="189480" name="Line 40"/>
          <p:cNvSpPr>
            <a:spLocks noChangeShapeType="1"/>
          </p:cNvSpPr>
          <p:nvPr/>
        </p:nvSpPr>
        <p:spPr bwMode="auto">
          <a:xfrm flipV="1">
            <a:off x="5578475" y="4221163"/>
            <a:ext cx="258763" cy="4762"/>
          </a:xfrm>
          <a:prstGeom prst="line">
            <a:avLst/>
          </a:prstGeom>
          <a:noFill/>
          <a:ln w="9525">
            <a:solidFill>
              <a:srgbClr val="006600"/>
            </a:solidFill>
            <a:round/>
            <a:tailEnd type="stealth" w="lg" len="lg"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89477" name="Line 37"/>
          <p:cNvSpPr>
            <a:spLocks noChangeShapeType="1"/>
          </p:cNvSpPr>
          <p:nvPr/>
        </p:nvSpPr>
        <p:spPr bwMode="auto">
          <a:xfrm flipV="1">
            <a:off x="5578475" y="4706938"/>
            <a:ext cx="258763" cy="7937"/>
          </a:xfrm>
          <a:prstGeom prst="line">
            <a:avLst/>
          </a:prstGeom>
          <a:noFill/>
          <a:ln w="9525">
            <a:solidFill>
              <a:srgbClr val="006600"/>
            </a:solidFill>
            <a:round/>
            <a:tailEnd type="stealth" w="lg" len="lg"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89464" name="Line 24"/>
          <p:cNvSpPr>
            <a:spLocks noChangeShapeType="1"/>
          </p:cNvSpPr>
          <p:nvPr/>
        </p:nvSpPr>
        <p:spPr bwMode="auto">
          <a:xfrm flipV="1">
            <a:off x="5303838" y="4716463"/>
            <a:ext cx="258762" cy="25400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 type="stealth" w="lg" len="lg"/>
            <a:tailEnd type="none" w="lg" len="lg"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89465" name="Line 25"/>
          <p:cNvSpPr>
            <a:spLocks noChangeShapeType="1"/>
          </p:cNvSpPr>
          <p:nvPr/>
        </p:nvSpPr>
        <p:spPr bwMode="auto">
          <a:xfrm flipV="1">
            <a:off x="5303838" y="4224338"/>
            <a:ext cx="258762" cy="14287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 type="stealth" w="lg" len="lg"/>
            <a:tailEnd type="none" w="lg" len="lg"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89466" name="Line 26"/>
          <p:cNvSpPr>
            <a:spLocks noChangeShapeType="1"/>
          </p:cNvSpPr>
          <p:nvPr/>
        </p:nvSpPr>
        <p:spPr bwMode="auto">
          <a:xfrm flipV="1">
            <a:off x="5303838" y="4491038"/>
            <a:ext cx="258762" cy="19050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 type="stealth" w="lg" len="lg"/>
            <a:tailEnd type="none" w="lg" len="lg"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89494" name="Oval 54"/>
          <p:cNvSpPr>
            <a:spLocks noChangeArrowheads="1"/>
          </p:cNvSpPr>
          <p:nvPr/>
        </p:nvSpPr>
        <p:spPr bwMode="auto">
          <a:xfrm>
            <a:off x="7800975" y="4800600"/>
            <a:ext cx="61913" cy="61913"/>
          </a:xfrm>
          <a:prstGeom prst="ellipse">
            <a:avLst/>
          </a:prstGeom>
          <a:solidFill>
            <a:srgbClr val="FFCC00"/>
          </a:solidFill>
          <a:ln w="3175">
            <a:solidFill>
              <a:srgbClr val="FF0000"/>
            </a:solidFill>
            <a:rou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pic>
        <p:nvPicPr>
          <p:cNvPr id="26676" name="Picture 135" descr="xsf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495300"/>
            <a:ext cx="838200" cy="219075"/>
          </a:xfrm>
          <a:prstGeom prst="rect">
            <a:avLst/>
          </a:prstGeom>
          <a:noFill/>
          <a:ln>
            <a:noFill/>
          </a:ln>
        </p:spPr>
      </p:pic>
      <p:sp>
        <p:nvSpPr>
          <p:cNvPr id="189576" name="Rectangle 136"/>
          <p:cNvSpPr>
            <a:spLocks noChangeArrowheads="1"/>
          </p:cNvSpPr>
          <p:nvPr/>
        </p:nvSpPr>
        <p:spPr bwMode="auto">
          <a:xfrm>
            <a:off x="6219825" y="600075"/>
            <a:ext cx="2800350" cy="419100"/>
          </a:xfrm>
          <a:prstGeom prst="rect">
            <a:avLst/>
          </a:prstGeom>
          <a:noFill/>
          <a:ln w="3175">
            <a:solidFill>
              <a:srgbClr val="FF0000"/>
            </a:solidFill>
            <a:prstDash val="dash"/>
            <a:miter lim="800000"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graphicFrame>
        <p:nvGraphicFramePr>
          <p:cNvPr id="26678" name="Object 137"/>
          <p:cNvGraphicFramePr>
            <a:graphicFrameLocks noChangeAspect="1"/>
          </p:cNvGraphicFramePr>
          <p:nvPr/>
        </p:nvGraphicFramePr>
        <p:xfrm>
          <a:off x="6284913" y="592138"/>
          <a:ext cx="268922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9799" name="公式" r:id="rId23" imgW="2806700" imgH="431800" progId="Equation.3">
                  <p:embed/>
                </p:oleObj>
              </mc:Choice>
              <mc:Fallback>
                <p:oleObj name="公式" r:id="rId23" imgW="2806700" imgH="431800" progId="Equation.3">
                  <p:embed/>
                  <p:pic>
                    <p:nvPicPr>
                      <p:cNvPr id="0" name="图片 4597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4913" y="592138"/>
                        <a:ext cx="2689225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89581" name="Group 141"/>
          <p:cNvGrpSpPr/>
          <p:nvPr/>
        </p:nvGrpSpPr>
        <p:grpSpPr bwMode="auto">
          <a:xfrm>
            <a:off x="1784350" y="1760538"/>
            <a:ext cx="3803650" cy="469900"/>
            <a:chOff x="1124" y="1109"/>
            <a:chExt cx="2396" cy="296"/>
          </a:xfrm>
        </p:grpSpPr>
        <p:sp>
          <p:nvSpPr>
            <p:cNvPr id="189518" name="Rectangle 78"/>
            <p:cNvSpPr>
              <a:spLocks noChangeArrowheads="1"/>
            </p:cNvSpPr>
            <p:nvPr/>
          </p:nvSpPr>
          <p:spPr bwMode="auto">
            <a:xfrm>
              <a:off x="1124" y="1117"/>
              <a:ext cx="405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/>
                <a:t>由</a:t>
              </a:r>
              <a:r>
                <a:rPr lang="en-US" altLang="zh-CN"/>
                <a:t>  </a:t>
              </a:r>
              <a:endParaRPr lang="en-US" altLang="zh-CN"/>
            </a:p>
          </p:txBody>
        </p:sp>
        <p:graphicFrame>
          <p:nvGraphicFramePr>
            <p:cNvPr id="26697" name="Object 139"/>
            <p:cNvGraphicFramePr>
              <a:graphicFrameLocks noChangeAspect="1"/>
            </p:cNvGraphicFramePr>
            <p:nvPr/>
          </p:nvGraphicFramePr>
          <p:xfrm>
            <a:off x="1408" y="1109"/>
            <a:ext cx="2112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9800" name="Equation" r:id="rId25" imgW="3352800" imgH="431800" progId="Equation.DSMT4">
                    <p:embed/>
                  </p:oleObj>
                </mc:Choice>
                <mc:Fallback>
                  <p:oleObj name="Equation" r:id="rId25" imgW="3352800" imgH="431800" progId="Equation.DSMT4">
                    <p:embed/>
                    <p:pic>
                      <p:nvPicPr>
                        <p:cNvPr id="0" name="图片 45979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08" y="1109"/>
                          <a:ext cx="2112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89591" name="Group 151"/>
          <p:cNvGrpSpPr/>
          <p:nvPr/>
        </p:nvGrpSpPr>
        <p:grpSpPr bwMode="auto">
          <a:xfrm>
            <a:off x="4930775" y="2852738"/>
            <a:ext cx="4225925" cy="455612"/>
            <a:chOff x="3136" y="1797"/>
            <a:chExt cx="2662" cy="287"/>
          </a:xfrm>
        </p:grpSpPr>
        <p:grpSp>
          <p:nvGrpSpPr>
            <p:cNvPr id="26691" name="Group 147"/>
            <p:cNvGrpSpPr/>
            <p:nvPr/>
          </p:nvGrpSpPr>
          <p:grpSpPr bwMode="auto">
            <a:xfrm>
              <a:off x="3468" y="1797"/>
              <a:ext cx="2330" cy="287"/>
              <a:chOff x="3214" y="1833"/>
              <a:chExt cx="2330" cy="287"/>
            </a:xfrm>
          </p:grpSpPr>
          <p:sp>
            <p:nvSpPr>
              <p:cNvPr id="189550" name="Rectangle 110"/>
              <p:cNvSpPr>
                <a:spLocks noChangeArrowheads="1"/>
              </p:cNvSpPr>
              <p:nvPr/>
            </p:nvSpPr>
            <p:spPr bwMode="auto">
              <a:xfrm>
                <a:off x="3214" y="1851"/>
                <a:ext cx="2330" cy="26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zh-CN" altLang="en-US" sz="2200">
                    <a:solidFill>
                      <a:srgbClr val="008000"/>
                    </a:solidFill>
                    <a:ea typeface="楷体" panose="02010609060101010101" charset="-122"/>
                    <a:cs typeface="楷体" panose="02010609060101010101" charset="-122"/>
                  </a:rPr>
                  <a:t>由</a:t>
                </a:r>
                <a:r>
                  <a:rPr lang="en-US" altLang="zh-CN" sz="2200">
                    <a:solidFill>
                      <a:srgbClr val="008000"/>
                    </a:solidFill>
                    <a:ea typeface="楷体" panose="02010609060101010101" charset="-122"/>
                    <a:cs typeface="楷体" panose="02010609060101010101" charset="-122"/>
                  </a:rPr>
                  <a:t>   </a:t>
                </a:r>
                <a:r>
                  <a:rPr lang="en-US" altLang="zh-CN" sz="800">
                    <a:solidFill>
                      <a:srgbClr val="008000"/>
                    </a:solidFill>
                    <a:ea typeface="楷体" panose="02010609060101010101" charset="-122"/>
                    <a:cs typeface="楷体" panose="02010609060101010101" charset="-122"/>
                  </a:rPr>
                  <a:t> </a:t>
                </a:r>
                <a:r>
                  <a:rPr lang="zh-CN" altLang="en-US" sz="2200">
                    <a:solidFill>
                      <a:srgbClr val="008000"/>
                    </a:solidFill>
                    <a:ea typeface="楷体" panose="02010609060101010101" charset="-122"/>
                    <a:cs typeface="楷体" panose="02010609060101010101" charset="-122"/>
                  </a:rPr>
                  <a:t>的</a:t>
                </a:r>
                <a:r>
                  <a:rPr lang="zh-CN" altLang="en-US" sz="2200">
                    <a:solidFill>
                      <a:schemeClr val="hlink"/>
                    </a:solidFill>
                    <a:ea typeface="楷体" panose="02010609060101010101" charset="-122"/>
                    <a:cs typeface="楷体" panose="02010609060101010101" charset="-122"/>
                  </a:rPr>
                  <a:t>虚部</a:t>
                </a:r>
                <a:r>
                  <a:rPr lang="zh-CN" altLang="en-US" sz="2200">
                    <a:solidFill>
                      <a:srgbClr val="008000"/>
                    </a:solidFill>
                    <a:ea typeface="楷体" panose="02010609060101010101" charset="-122"/>
                    <a:cs typeface="楷体" panose="02010609060101010101" charset="-122"/>
                  </a:rPr>
                  <a:t>得到</a:t>
                </a:r>
                <a:r>
                  <a:rPr lang="en-US" altLang="zh-CN" sz="2200">
                    <a:solidFill>
                      <a:srgbClr val="008000"/>
                    </a:solidFill>
                    <a:ea typeface="楷体" panose="02010609060101010101" charset="-122"/>
                    <a:cs typeface="楷体" panose="02010609060101010101" charset="-122"/>
                  </a:rPr>
                  <a:t>    </a:t>
                </a:r>
                <a:r>
                  <a:rPr lang="en-US" altLang="zh-CN" sz="1600">
                    <a:solidFill>
                      <a:srgbClr val="008000"/>
                    </a:solidFill>
                    <a:ea typeface="楷体" panose="02010609060101010101" charset="-122"/>
                    <a:cs typeface="楷体" panose="02010609060101010101" charset="-122"/>
                  </a:rPr>
                  <a:t> </a:t>
                </a:r>
                <a:r>
                  <a:rPr lang="zh-CN" altLang="en-US" sz="2200">
                    <a:solidFill>
                      <a:srgbClr val="008000"/>
                    </a:solidFill>
                    <a:ea typeface="楷体" panose="02010609060101010101" charset="-122"/>
                    <a:cs typeface="楷体" panose="02010609060101010101" charset="-122"/>
                  </a:rPr>
                  <a:t>的</a:t>
                </a:r>
                <a:r>
                  <a:rPr lang="zh-CN" altLang="en-US" sz="2200">
                    <a:solidFill>
                      <a:schemeClr val="hlink"/>
                    </a:solidFill>
                    <a:ea typeface="楷体" panose="02010609060101010101" charset="-122"/>
                    <a:cs typeface="楷体" panose="02010609060101010101" charset="-122"/>
                  </a:rPr>
                  <a:t>辐角</a:t>
                </a:r>
                <a:r>
                  <a:rPr lang="zh-CN" altLang="en-US" sz="2200">
                    <a:solidFill>
                      <a:srgbClr val="008000"/>
                    </a:solidFill>
                    <a:ea typeface="楷体" panose="02010609060101010101" charset="-122"/>
                    <a:cs typeface="楷体" panose="02010609060101010101" charset="-122"/>
                  </a:rPr>
                  <a:t>。</a:t>
                </a:r>
                <a:r>
                  <a:rPr lang="en-US" altLang="zh-CN" sz="2200">
                    <a:solidFill>
                      <a:srgbClr val="008000"/>
                    </a:solidFill>
                    <a:ea typeface="楷体" panose="02010609060101010101" charset="-122"/>
                    <a:cs typeface="楷体" panose="02010609060101010101" charset="-122"/>
                  </a:rPr>
                  <a:t>  </a:t>
                </a:r>
                <a:endParaRPr lang="en-US" altLang="zh-CN" sz="2200">
                  <a:solidFill>
                    <a:srgbClr val="008000"/>
                  </a:solidFill>
                  <a:ea typeface="楷体" panose="02010609060101010101" charset="-122"/>
                  <a:cs typeface="楷体" panose="02010609060101010101" charset="-122"/>
                </a:endParaRPr>
              </a:p>
            </p:txBody>
          </p:sp>
          <p:sp>
            <p:nvSpPr>
              <p:cNvPr id="189582" name="Rectangle 142"/>
              <p:cNvSpPr>
                <a:spLocks noChangeArrowheads="1"/>
              </p:cNvSpPr>
              <p:nvPr/>
            </p:nvSpPr>
            <p:spPr bwMode="auto">
              <a:xfrm>
                <a:off x="3433" y="1833"/>
                <a:ext cx="272" cy="26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200" i="1">
                    <a:solidFill>
                      <a:srgbClr val="008000"/>
                    </a:solidFill>
                  </a:rPr>
                  <a:t>z  </a:t>
                </a:r>
                <a:endParaRPr lang="en-US" altLang="zh-CN" sz="2200" i="1">
                  <a:solidFill>
                    <a:srgbClr val="008000"/>
                  </a:solidFill>
                </a:endParaRPr>
              </a:p>
            </p:txBody>
          </p:sp>
          <p:sp>
            <p:nvSpPr>
              <p:cNvPr id="189584" name="Rectangle 144"/>
              <p:cNvSpPr>
                <a:spLocks noChangeArrowheads="1"/>
              </p:cNvSpPr>
              <p:nvPr/>
            </p:nvSpPr>
            <p:spPr bwMode="auto">
              <a:xfrm>
                <a:off x="4474" y="1839"/>
                <a:ext cx="321" cy="26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200" i="1">
                    <a:solidFill>
                      <a:srgbClr val="008000"/>
                    </a:solidFill>
                  </a:rPr>
                  <a:t>w  </a:t>
                </a:r>
                <a:endParaRPr lang="en-US" altLang="zh-CN" sz="2200" i="1">
                  <a:solidFill>
                    <a:srgbClr val="008000"/>
                  </a:solidFill>
                </a:endParaRPr>
              </a:p>
            </p:txBody>
          </p:sp>
        </p:grpSp>
        <p:sp>
          <p:nvSpPr>
            <p:cNvPr id="189588" name="Line 148"/>
            <p:cNvSpPr>
              <a:spLocks noChangeShapeType="1"/>
            </p:cNvSpPr>
            <p:nvPr/>
          </p:nvSpPr>
          <p:spPr bwMode="auto">
            <a:xfrm>
              <a:off x="3136" y="1956"/>
              <a:ext cx="340" cy="0"/>
            </a:xfrm>
            <a:prstGeom prst="line">
              <a:avLst/>
            </a:prstGeom>
            <a:noFill/>
            <a:ln w="3175">
              <a:solidFill>
                <a:srgbClr val="008000"/>
              </a:solidFill>
              <a:prstDash val="dash"/>
              <a:round/>
              <a:tailEnd type="stealth" w="med" len="lg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189590" name="Group 150"/>
          <p:cNvGrpSpPr/>
          <p:nvPr/>
        </p:nvGrpSpPr>
        <p:grpSpPr bwMode="auto">
          <a:xfrm>
            <a:off x="4930775" y="2319338"/>
            <a:ext cx="3944938" cy="455612"/>
            <a:chOff x="3136" y="1461"/>
            <a:chExt cx="2485" cy="287"/>
          </a:xfrm>
        </p:grpSpPr>
        <p:grpSp>
          <p:nvGrpSpPr>
            <p:cNvPr id="26686" name="Group 146"/>
            <p:cNvGrpSpPr/>
            <p:nvPr/>
          </p:nvGrpSpPr>
          <p:grpSpPr bwMode="auto">
            <a:xfrm>
              <a:off x="3468" y="1461"/>
              <a:ext cx="2153" cy="287"/>
              <a:chOff x="3106" y="1497"/>
              <a:chExt cx="2153" cy="287"/>
            </a:xfrm>
          </p:grpSpPr>
          <p:sp>
            <p:nvSpPr>
              <p:cNvPr id="189574" name="Rectangle 134"/>
              <p:cNvSpPr>
                <a:spLocks noChangeArrowheads="1"/>
              </p:cNvSpPr>
              <p:nvPr/>
            </p:nvSpPr>
            <p:spPr bwMode="auto">
              <a:xfrm>
                <a:off x="3106" y="1515"/>
                <a:ext cx="2153" cy="26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zh-CN" altLang="en-US" sz="2200">
                    <a:solidFill>
                      <a:srgbClr val="008000"/>
                    </a:solidFill>
                    <a:ea typeface="楷体" panose="02010609060101010101" charset="-122"/>
                    <a:cs typeface="楷体" panose="02010609060101010101" charset="-122"/>
                  </a:rPr>
                  <a:t>由</a:t>
                </a:r>
                <a:r>
                  <a:rPr lang="en-US" altLang="zh-CN" sz="2200">
                    <a:solidFill>
                      <a:srgbClr val="008000"/>
                    </a:solidFill>
                    <a:ea typeface="楷体" panose="02010609060101010101" charset="-122"/>
                    <a:cs typeface="楷体" panose="02010609060101010101" charset="-122"/>
                  </a:rPr>
                  <a:t>   </a:t>
                </a:r>
                <a:r>
                  <a:rPr lang="en-US" altLang="zh-CN" sz="800">
                    <a:solidFill>
                      <a:srgbClr val="008000"/>
                    </a:solidFill>
                    <a:ea typeface="楷体" panose="02010609060101010101" charset="-122"/>
                    <a:cs typeface="楷体" panose="02010609060101010101" charset="-122"/>
                  </a:rPr>
                  <a:t> </a:t>
                </a:r>
                <a:r>
                  <a:rPr lang="zh-CN" altLang="en-US" sz="2200">
                    <a:solidFill>
                      <a:srgbClr val="008000"/>
                    </a:solidFill>
                    <a:ea typeface="楷体" panose="02010609060101010101" charset="-122"/>
                    <a:cs typeface="楷体" panose="02010609060101010101" charset="-122"/>
                  </a:rPr>
                  <a:t>的</a:t>
                </a:r>
                <a:r>
                  <a:rPr lang="zh-CN" altLang="en-US" sz="2200">
                    <a:solidFill>
                      <a:schemeClr val="hlink"/>
                    </a:solidFill>
                    <a:ea typeface="楷体" panose="02010609060101010101" charset="-122"/>
                    <a:cs typeface="楷体" panose="02010609060101010101" charset="-122"/>
                  </a:rPr>
                  <a:t>实部</a:t>
                </a:r>
                <a:r>
                  <a:rPr lang="zh-CN" altLang="en-US" sz="2200">
                    <a:solidFill>
                      <a:srgbClr val="008000"/>
                    </a:solidFill>
                    <a:ea typeface="楷体" panose="02010609060101010101" charset="-122"/>
                    <a:cs typeface="楷体" panose="02010609060101010101" charset="-122"/>
                  </a:rPr>
                  <a:t>得到</a:t>
                </a:r>
                <a:r>
                  <a:rPr lang="en-US" altLang="zh-CN" sz="2200">
                    <a:solidFill>
                      <a:srgbClr val="008000"/>
                    </a:solidFill>
                    <a:ea typeface="楷体" panose="02010609060101010101" charset="-122"/>
                    <a:cs typeface="楷体" panose="02010609060101010101" charset="-122"/>
                  </a:rPr>
                  <a:t>    </a:t>
                </a:r>
                <a:r>
                  <a:rPr lang="en-US" altLang="zh-CN" sz="1600">
                    <a:solidFill>
                      <a:srgbClr val="008000"/>
                    </a:solidFill>
                    <a:ea typeface="楷体" panose="02010609060101010101" charset="-122"/>
                    <a:cs typeface="楷体" panose="02010609060101010101" charset="-122"/>
                  </a:rPr>
                  <a:t> </a:t>
                </a:r>
                <a:r>
                  <a:rPr lang="zh-CN" altLang="en-US" sz="2200">
                    <a:solidFill>
                      <a:srgbClr val="008000"/>
                    </a:solidFill>
                    <a:ea typeface="楷体" panose="02010609060101010101" charset="-122"/>
                    <a:cs typeface="楷体" panose="02010609060101010101" charset="-122"/>
                  </a:rPr>
                  <a:t>的</a:t>
                </a:r>
                <a:r>
                  <a:rPr lang="zh-CN" altLang="en-US" sz="2200">
                    <a:solidFill>
                      <a:schemeClr val="hlink"/>
                    </a:solidFill>
                    <a:ea typeface="楷体" panose="02010609060101010101" charset="-122"/>
                    <a:cs typeface="楷体" panose="02010609060101010101" charset="-122"/>
                  </a:rPr>
                  <a:t>模</a:t>
                </a:r>
                <a:r>
                  <a:rPr lang="zh-CN" altLang="en-US" sz="2200">
                    <a:solidFill>
                      <a:srgbClr val="008000"/>
                    </a:solidFill>
                    <a:ea typeface="楷体" panose="02010609060101010101" charset="-122"/>
                    <a:cs typeface="楷体" panose="02010609060101010101" charset="-122"/>
                  </a:rPr>
                  <a:t>；</a:t>
                </a:r>
                <a:r>
                  <a:rPr lang="en-US" altLang="zh-CN" sz="2200">
                    <a:solidFill>
                      <a:srgbClr val="008000"/>
                    </a:solidFill>
                    <a:ea typeface="楷体" panose="02010609060101010101" charset="-122"/>
                    <a:cs typeface="楷体" panose="02010609060101010101" charset="-122"/>
                  </a:rPr>
                  <a:t>  </a:t>
                </a:r>
                <a:endParaRPr lang="en-US" altLang="zh-CN" sz="2200">
                  <a:solidFill>
                    <a:srgbClr val="008000"/>
                  </a:solidFill>
                  <a:ea typeface="楷体" panose="02010609060101010101" charset="-122"/>
                  <a:cs typeface="楷体" panose="02010609060101010101" charset="-122"/>
                </a:endParaRPr>
              </a:p>
            </p:txBody>
          </p:sp>
          <p:sp>
            <p:nvSpPr>
              <p:cNvPr id="189583" name="Rectangle 143"/>
              <p:cNvSpPr>
                <a:spLocks noChangeArrowheads="1"/>
              </p:cNvSpPr>
              <p:nvPr/>
            </p:nvSpPr>
            <p:spPr bwMode="auto">
              <a:xfrm>
                <a:off x="3325" y="1497"/>
                <a:ext cx="272" cy="26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200" i="1">
                    <a:solidFill>
                      <a:srgbClr val="008000"/>
                    </a:solidFill>
                  </a:rPr>
                  <a:t>z  </a:t>
                </a:r>
                <a:endParaRPr lang="en-US" altLang="zh-CN" sz="2200" i="1">
                  <a:solidFill>
                    <a:srgbClr val="008000"/>
                  </a:solidFill>
                </a:endParaRPr>
              </a:p>
            </p:txBody>
          </p:sp>
          <p:sp>
            <p:nvSpPr>
              <p:cNvPr id="189585" name="Rectangle 145"/>
              <p:cNvSpPr>
                <a:spLocks noChangeArrowheads="1"/>
              </p:cNvSpPr>
              <p:nvPr/>
            </p:nvSpPr>
            <p:spPr bwMode="auto">
              <a:xfrm>
                <a:off x="4365" y="1514"/>
                <a:ext cx="365" cy="26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200" i="1">
                    <a:solidFill>
                      <a:srgbClr val="008000"/>
                    </a:solidFill>
                  </a:rPr>
                  <a:t>w   </a:t>
                </a:r>
                <a:endParaRPr lang="en-US" altLang="zh-CN" sz="2200" i="1">
                  <a:solidFill>
                    <a:srgbClr val="008000"/>
                  </a:solidFill>
                </a:endParaRPr>
              </a:p>
            </p:txBody>
          </p:sp>
        </p:grpSp>
        <p:sp>
          <p:nvSpPr>
            <p:cNvPr id="189589" name="Line 149"/>
            <p:cNvSpPr>
              <a:spLocks noChangeShapeType="1"/>
            </p:cNvSpPr>
            <p:nvPr/>
          </p:nvSpPr>
          <p:spPr bwMode="auto">
            <a:xfrm>
              <a:off x="3136" y="1625"/>
              <a:ext cx="340" cy="0"/>
            </a:xfrm>
            <a:prstGeom prst="line">
              <a:avLst/>
            </a:prstGeom>
            <a:noFill/>
            <a:ln w="3175">
              <a:solidFill>
                <a:srgbClr val="008000"/>
              </a:solidFill>
              <a:prstDash val="dash"/>
              <a:round/>
              <a:tailEnd type="stealth" w="med" len="lg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189593" name="Group 153"/>
          <p:cNvGrpSpPr/>
          <p:nvPr/>
        </p:nvGrpSpPr>
        <p:grpSpPr bwMode="auto">
          <a:xfrm>
            <a:off x="1270000" y="1203325"/>
            <a:ext cx="2382838" cy="473075"/>
            <a:chOff x="800" y="758"/>
            <a:chExt cx="1501" cy="298"/>
          </a:xfrm>
        </p:grpSpPr>
        <p:sp>
          <p:nvSpPr>
            <p:cNvPr id="189548" name="Rectangle 108"/>
            <p:cNvSpPr>
              <a:spLocks noChangeArrowheads="1"/>
            </p:cNvSpPr>
            <p:nvPr/>
          </p:nvSpPr>
          <p:spPr bwMode="auto">
            <a:xfrm>
              <a:off x="852" y="768"/>
              <a:ext cx="1449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/>
                <a:t>(5) </a:t>
              </a:r>
              <a:r>
                <a:rPr lang="zh-CN" altLang="en-US">
                  <a:solidFill>
                    <a:srgbClr val="990033"/>
                  </a:solidFill>
                  <a:ea typeface="楷体" panose="02010609060101010101" charset="-122"/>
                  <a:cs typeface="楷体" panose="02010609060101010101" charset="-122"/>
                </a:rPr>
                <a:t>映射关系</a:t>
              </a:r>
              <a:r>
                <a:rPr lang="zh-CN" altLang="en-US">
                  <a:solidFill>
                    <a:srgbClr val="990033"/>
                  </a:solidFill>
                </a:rPr>
                <a:t>：</a:t>
              </a:r>
              <a:r>
                <a:rPr lang="en-US" altLang="zh-CN"/>
                <a:t>  </a:t>
              </a:r>
              <a:endParaRPr lang="en-US" altLang="zh-CN"/>
            </a:p>
          </p:txBody>
        </p:sp>
        <p:sp>
          <p:nvSpPr>
            <p:cNvPr id="189592" name="Text Box 152"/>
            <p:cNvSpPr txBox="1">
              <a:spLocks noChangeArrowheads="1"/>
            </p:cNvSpPr>
            <p:nvPr/>
          </p:nvSpPr>
          <p:spPr bwMode="auto">
            <a:xfrm>
              <a:off x="800" y="758"/>
              <a:ext cx="260" cy="154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800">
                  <a:solidFill>
                    <a:srgbClr val="FF0000"/>
                  </a:solidFill>
                  <a:cs typeface="Times New Roman" panose="02020703060505090304" charset="0"/>
                </a:rPr>
                <a:t>▲</a:t>
              </a:r>
              <a:r>
                <a:rPr lang="en-US" altLang="zh-CN" sz="1000">
                  <a:solidFill>
                    <a:srgbClr val="FF0000"/>
                  </a:solidFill>
                  <a:cs typeface="Times New Roman" panose="02020703060505090304" charset="0"/>
                </a:rPr>
                <a:t>    </a:t>
              </a:r>
              <a:endParaRPr lang="en-US" altLang="zh-CN" sz="1000">
                <a:solidFill>
                  <a:srgbClr val="FF0000"/>
                </a:solidFill>
                <a:cs typeface="Times New Roman" panose="02020703060505090304" charset="0"/>
              </a:endParaRPr>
            </a:p>
          </p:txBody>
        </p:sp>
      </p:grpSp>
      <p:sp>
        <p:nvSpPr>
          <p:cNvPr id="104" name="Rectangle 11"/>
          <p:cNvSpPr>
            <a:spLocks noChangeArrowheads="1"/>
          </p:cNvSpPr>
          <p:nvPr/>
        </p:nvSpPr>
        <p:spPr bwMode="auto">
          <a:xfrm>
            <a:off x="528638" y="60325"/>
            <a:ext cx="3114675" cy="365125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0" rIns="0" bIns="0" anchor="ctr">
            <a:spAutoFit/>
          </a:bodyPr>
          <a:lstStyle/>
          <a:p>
            <a:pPr fontAlgn="ctr">
              <a:buClr>
                <a:srgbClr val="FF3300"/>
              </a:buClr>
              <a:buFont typeface="Wingdings" panose="05000000000000000000" charset="0"/>
              <a:buNone/>
              <a:defRPr/>
            </a:pPr>
            <a:r>
              <a:rPr lang="en-US" altLang="zh-CN" dirty="0">
                <a:solidFill>
                  <a:schemeClr val="folHlink"/>
                </a:solidFill>
                <a:ea typeface="华文新魏" panose="02010800040101010101" charset="-122"/>
                <a:cs typeface="Times New Roman" panose="02020703060505090304" charset="0"/>
              </a:rPr>
              <a:t>§2.3  </a:t>
            </a:r>
            <a:r>
              <a:rPr lang="zh-CN" altLang="en-US" dirty="0">
                <a:solidFill>
                  <a:schemeClr val="folHlink"/>
                </a:solidFill>
                <a:latin typeface="Arial" panose="020B0604020202090204" pitchFamily="34" charset="0"/>
                <a:ea typeface="华文新魏" panose="02010800040101010101" charset="-122"/>
                <a:cs typeface="Times New Roman" panose="02020703060505090304" charset="0"/>
              </a:rPr>
              <a:t>初等函数</a:t>
            </a:r>
            <a:r>
              <a:rPr lang="en-US" altLang="zh-CN" dirty="0">
                <a:solidFill>
                  <a:schemeClr val="folHlink"/>
                </a:solidFill>
                <a:latin typeface="Arial" panose="020B0604020202090204" pitchFamily="34" charset="0"/>
                <a:ea typeface="华文新魏" panose="02010800040101010101" charset="-122"/>
                <a:cs typeface="Times New Roman" panose="02020703060505090304" charset="0"/>
              </a:rPr>
              <a:t>    </a:t>
            </a:r>
            <a:endParaRPr lang="en-US" altLang="zh-CN" dirty="0">
              <a:solidFill>
                <a:schemeClr val="folHlink"/>
              </a:solidFill>
              <a:ea typeface="华文新魏" panose="02010800040101010101" charset="-122"/>
              <a:cs typeface="Times New Roman" panose="0202070306050509030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89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89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89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89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1000"/>
                                        <p:tgtEl>
                                          <p:spTgt spid="189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189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189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189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189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8" dur="1000"/>
                                        <p:tgtEl>
                                          <p:spTgt spid="189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189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4" dur="1000"/>
                                        <p:tgtEl>
                                          <p:spTgt spid="189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9" dur="1000"/>
                                        <p:tgtEl>
                                          <p:spTgt spid="189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189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1000"/>
                                        <p:tgtEl>
                                          <p:spTgt spid="189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2000"/>
                                        <p:tgtEl>
                                          <p:spTgt spid="189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1000"/>
                                        <p:tgtEl>
                                          <p:spTgt spid="189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000"/>
                            </p:stCondLst>
                            <p:childTnLst>
                              <p:par>
                                <p:cTn id="7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89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1000"/>
                                        <p:tgtEl>
                                          <p:spTgt spid="189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1000"/>
                                        <p:tgtEl>
                                          <p:spTgt spid="189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1000"/>
                                        <p:tgtEl>
                                          <p:spTgt spid="189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93" dur="1000"/>
                                        <p:tgtEl>
                                          <p:spTgt spid="189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2000"/>
                                        <p:tgtEl>
                                          <p:spTgt spid="189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8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1000"/>
                                        <p:tgtEl>
                                          <p:spTgt spid="189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06" dur="1000"/>
                                        <p:tgtEl>
                                          <p:spTgt spid="189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2000"/>
                                        <p:tgtEl>
                                          <p:spTgt spid="189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8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1000"/>
                                        <p:tgtEl>
                                          <p:spTgt spid="189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5" dur="2000"/>
                                        <p:tgtEl>
                                          <p:spTgt spid="189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8" dur="2000"/>
                                        <p:tgtEl>
                                          <p:spTgt spid="189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1" dur="2000"/>
                                        <p:tgtEl>
                                          <p:spTgt spid="189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22" presetClass="exit" presetSubtype="2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33" dur="1000"/>
                                        <p:tgtEl>
                                          <p:spTgt spid="1894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9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22" presetClass="exit" presetSubtype="2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36" dur="1000"/>
                                        <p:tgtEl>
                                          <p:spTgt spid="1894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9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22" presetClass="exit" presetSubtype="2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39" dur="1000"/>
                                        <p:tgtEl>
                                          <p:spTgt spid="1894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9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22" presetClass="entr" presetSubtype="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3" dur="1000"/>
                                        <p:tgtEl>
                                          <p:spTgt spid="189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22" presetClass="entr" presetSubtype="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6" dur="1000"/>
                                        <p:tgtEl>
                                          <p:spTgt spid="189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22" presetClass="entr" presetSubtype="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9" dur="1000"/>
                                        <p:tgtEl>
                                          <p:spTgt spid="189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4" dur="1000"/>
                                        <p:tgtEl>
                                          <p:spTgt spid="189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495" grpId="0"/>
      <p:bldP spid="189540" grpId="0"/>
      <p:bldP spid="189520" grpId="0"/>
      <p:bldP spid="189543" grpId="0" animBg="1"/>
      <p:bldP spid="189494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49" name="Picture 59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200275" y="31194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50" name="Picture 60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31178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51" name="Picture 61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2450" y="31194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52" name="Picture 62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31178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53" name="Picture 63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083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54" name="Picture 64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067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55" name="Picture 65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18129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56" name="Picture 66" descr="xsf"/>
          <p:cNvPicPr>
            <a:picLocks noChangeAspect="1" noChangeArrowheads="1"/>
          </p:cNvPicPr>
          <p:nvPr/>
        </p:nvPicPr>
        <p:blipFill>
          <a:blip r:embed="rId1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18113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57" name="Picture 67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18129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58" name="Picture 68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18113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59" name="Picture 69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18129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60" name="Picture 70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18113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61" name="Picture 71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62" name="Picture 72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63" name="Picture 73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64" name="Picture 74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65" name="Picture 75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49561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66" name="Picture 76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49545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67" name="Picture 77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4953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68" name="Picture 78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44036" name="Rectangle 4"/>
          <p:cNvSpPr>
            <a:spLocks noChangeArrowheads="1"/>
          </p:cNvSpPr>
          <p:nvPr/>
        </p:nvSpPr>
        <p:spPr bwMode="auto">
          <a:xfrm>
            <a:off x="534988" y="566738"/>
            <a:ext cx="2505075" cy="51911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800">
                <a:solidFill>
                  <a:srgbClr val="000099"/>
                </a:solidFill>
              </a:rPr>
              <a:t>二、对数函数</a:t>
            </a:r>
            <a:r>
              <a:rPr lang="en-US" altLang="zh-CN" sz="2800">
                <a:solidFill>
                  <a:srgbClr val="000099"/>
                </a:solidFill>
              </a:rPr>
              <a:t>  </a:t>
            </a:r>
            <a:endParaRPr lang="en-US" altLang="zh-CN" sz="2800">
              <a:solidFill>
                <a:srgbClr val="000099"/>
              </a:solidFill>
            </a:endParaRPr>
          </a:p>
        </p:txBody>
      </p:sp>
      <p:sp>
        <p:nvSpPr>
          <p:cNvPr id="44056" name="Rectangle 24"/>
          <p:cNvSpPr>
            <a:spLocks noChangeArrowheads="1"/>
          </p:cNvSpPr>
          <p:nvPr/>
        </p:nvSpPr>
        <p:spPr bwMode="auto">
          <a:xfrm>
            <a:off x="838200" y="1206500"/>
            <a:ext cx="5586413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buSzPct val="90000"/>
              <a:buFontTx/>
              <a:buBlip>
                <a:blip r:embed="rId3"/>
              </a:buBlip>
              <a:defRPr/>
            </a:pPr>
            <a:r>
              <a:rPr lang="en-US" altLang="zh-CN">
                <a:solidFill>
                  <a:srgbClr val="008000"/>
                </a:solidFill>
                <a:ea typeface="楷体" panose="02010609060101010101" charset="-122"/>
                <a:cs typeface="楷体" panose="02010609060101010101" charset="-122"/>
              </a:rPr>
              <a:t> </a:t>
            </a:r>
            <a:r>
              <a:rPr lang="zh-CN" altLang="en-US">
                <a:solidFill>
                  <a:srgbClr val="008000"/>
                </a:solidFill>
                <a:ea typeface="楷体" panose="02010609060101010101" charset="-122"/>
                <a:cs typeface="楷体" panose="02010609060101010101" charset="-122"/>
              </a:rPr>
              <a:t>对数函数定义为指数函数的反函数</a:t>
            </a:r>
            <a:r>
              <a:rPr lang="zh-CN" altLang="en-US"/>
              <a:t>。</a:t>
            </a:r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44064" name="Rectangle 32"/>
          <p:cNvSpPr>
            <a:spLocks noChangeArrowheads="1"/>
          </p:cNvSpPr>
          <p:nvPr/>
        </p:nvSpPr>
        <p:spPr bwMode="auto">
          <a:xfrm>
            <a:off x="531813" y="2522538"/>
            <a:ext cx="106362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>
                <a:solidFill>
                  <a:srgbClr val="0000FF"/>
                </a:solidFill>
              </a:rPr>
              <a:t>推导</a:t>
            </a:r>
            <a:endParaRPr lang="zh-CN" altLang="en-US">
              <a:solidFill>
                <a:srgbClr val="0000FF"/>
              </a:solidFill>
            </a:endParaRPr>
          </a:p>
        </p:txBody>
      </p:sp>
      <p:grpSp>
        <p:nvGrpSpPr>
          <p:cNvPr id="44148" name="Group 116"/>
          <p:cNvGrpSpPr/>
          <p:nvPr/>
        </p:nvGrpSpPr>
        <p:grpSpPr bwMode="auto">
          <a:xfrm>
            <a:off x="1355725" y="2514600"/>
            <a:ext cx="4670425" cy="457200"/>
            <a:chOff x="854" y="1848"/>
            <a:chExt cx="2942" cy="288"/>
          </a:xfrm>
        </p:grpSpPr>
        <p:sp>
          <p:nvSpPr>
            <p:cNvPr id="44066" name="Rectangle 34"/>
            <p:cNvSpPr>
              <a:spLocks noChangeArrowheads="1"/>
            </p:cNvSpPr>
            <p:nvPr/>
          </p:nvSpPr>
          <p:spPr bwMode="auto">
            <a:xfrm>
              <a:off x="854" y="1848"/>
              <a:ext cx="423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/>
                <a:t>令</a:t>
              </a:r>
              <a:endParaRPr lang="zh-CN" altLang="en-US"/>
            </a:p>
          </p:txBody>
        </p:sp>
        <p:graphicFrame>
          <p:nvGraphicFramePr>
            <p:cNvPr id="27746" name="Object 35"/>
            <p:cNvGraphicFramePr/>
            <p:nvPr/>
          </p:nvGraphicFramePr>
          <p:xfrm>
            <a:off x="1165" y="1860"/>
            <a:ext cx="1584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0819" name="公式" r:id="rId4" imgW="2514600" imgH="431800" progId="Equation.3">
                    <p:embed/>
                  </p:oleObj>
                </mc:Choice>
                <mc:Fallback>
                  <p:oleObj name="公式" r:id="rId4" imgW="2514600" imgH="431800" progId="Equation.3">
                    <p:embed/>
                    <p:pic>
                      <p:nvPicPr>
                        <p:cNvPr id="0" name="图片 460818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65" y="1860"/>
                          <a:ext cx="1584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747" name="Object 36"/>
            <p:cNvGraphicFramePr/>
            <p:nvPr/>
          </p:nvGraphicFramePr>
          <p:xfrm>
            <a:off x="2900" y="1911"/>
            <a:ext cx="896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0820" name="公式" r:id="rId6" imgW="1422400" imgH="342900" progId="Equation.3">
                    <p:embed/>
                  </p:oleObj>
                </mc:Choice>
                <mc:Fallback>
                  <p:oleObj name="公式" r:id="rId6" imgW="1422400" imgH="342900" progId="Equation.3">
                    <p:embed/>
                    <p:pic>
                      <p:nvPicPr>
                        <p:cNvPr id="0" name="图片 460819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00" y="1911"/>
                          <a:ext cx="896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4149" name="Group 117"/>
          <p:cNvGrpSpPr/>
          <p:nvPr/>
        </p:nvGrpSpPr>
        <p:grpSpPr bwMode="auto">
          <a:xfrm>
            <a:off x="1354138" y="3094038"/>
            <a:ext cx="1393825" cy="461962"/>
            <a:chOff x="853" y="2207"/>
            <a:chExt cx="878" cy="291"/>
          </a:xfrm>
        </p:grpSpPr>
        <p:sp>
          <p:nvSpPr>
            <p:cNvPr id="44069" name="Rectangle 37"/>
            <p:cNvSpPr>
              <a:spLocks noChangeArrowheads="1"/>
            </p:cNvSpPr>
            <p:nvPr/>
          </p:nvSpPr>
          <p:spPr bwMode="auto">
            <a:xfrm>
              <a:off x="853" y="2207"/>
              <a:ext cx="457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/>
                <a:t>由</a:t>
              </a:r>
              <a:endParaRPr lang="zh-CN" altLang="en-US"/>
            </a:p>
          </p:txBody>
        </p:sp>
        <p:graphicFrame>
          <p:nvGraphicFramePr>
            <p:cNvPr id="27744" name="Object 38"/>
            <p:cNvGraphicFramePr/>
            <p:nvPr/>
          </p:nvGraphicFramePr>
          <p:xfrm>
            <a:off x="1140" y="2226"/>
            <a:ext cx="591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0821" name="公式" r:id="rId8" imgW="939165" imgH="431800" progId="Equation.3">
                    <p:embed/>
                  </p:oleObj>
                </mc:Choice>
                <mc:Fallback>
                  <p:oleObj name="公式" r:id="rId8" imgW="939165" imgH="431800" progId="Equation.3">
                    <p:embed/>
                    <p:pic>
                      <p:nvPicPr>
                        <p:cNvPr id="0" name="图片 460820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40" y="2226"/>
                          <a:ext cx="591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4151" name="Group 119"/>
          <p:cNvGrpSpPr/>
          <p:nvPr/>
        </p:nvGrpSpPr>
        <p:grpSpPr bwMode="auto">
          <a:xfrm>
            <a:off x="2838450" y="3122613"/>
            <a:ext cx="2362200" cy="457200"/>
            <a:chOff x="1788" y="2225"/>
            <a:chExt cx="1488" cy="288"/>
          </a:xfrm>
        </p:grpSpPr>
        <p:sp>
          <p:nvSpPr>
            <p:cNvPr id="44071" name="Rectangle 39"/>
            <p:cNvSpPr>
              <a:spLocks noChangeArrowheads="1"/>
            </p:cNvSpPr>
            <p:nvPr/>
          </p:nvSpPr>
          <p:spPr bwMode="auto">
            <a:xfrm>
              <a:off x="1788" y="2225"/>
              <a:ext cx="405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/>
                <a:t>有</a:t>
              </a:r>
              <a:r>
                <a:rPr lang="en-US" altLang="zh-CN"/>
                <a:t>  </a:t>
              </a:r>
              <a:endParaRPr lang="en-US" altLang="zh-CN"/>
            </a:p>
          </p:txBody>
        </p:sp>
        <p:graphicFrame>
          <p:nvGraphicFramePr>
            <p:cNvPr id="27742" name="Object 40"/>
            <p:cNvGraphicFramePr/>
            <p:nvPr/>
          </p:nvGraphicFramePr>
          <p:xfrm>
            <a:off x="2100" y="2225"/>
            <a:ext cx="1176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0822" name="公式" r:id="rId10" imgW="1866900" imgH="431800" progId="Equation.3">
                    <p:embed/>
                  </p:oleObj>
                </mc:Choice>
                <mc:Fallback>
                  <p:oleObj name="公式" r:id="rId10" imgW="1866900" imgH="431800" progId="Equation.3">
                    <p:embed/>
                    <p:pic>
                      <p:nvPicPr>
                        <p:cNvPr id="0" name="图片 460821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00" y="2225"/>
                          <a:ext cx="1176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4073" name="Object 41"/>
          <p:cNvGraphicFramePr/>
          <p:nvPr/>
        </p:nvGraphicFramePr>
        <p:xfrm>
          <a:off x="2503488" y="3813175"/>
          <a:ext cx="19812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823" name="公式" r:id="rId12" imgW="1981200" imgH="342900" progId="Equation.3">
                  <p:embed/>
                </p:oleObj>
              </mc:Choice>
              <mc:Fallback>
                <p:oleObj name="公式" r:id="rId12" imgW="1981200" imgH="342900" progId="Equation.3">
                  <p:embed/>
                  <p:pic>
                    <p:nvPicPr>
                      <p:cNvPr id="0" name="图片 460822"/>
                      <p:cNvPicPr>
                        <a:picLocks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3488" y="3813175"/>
                        <a:ext cx="19812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7676" name="Picture 83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5980113"/>
            <a:ext cx="219075" cy="838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4206" name="Group 174"/>
          <p:cNvGrpSpPr/>
          <p:nvPr/>
        </p:nvGrpSpPr>
        <p:grpSpPr bwMode="auto">
          <a:xfrm>
            <a:off x="4921250" y="3709988"/>
            <a:ext cx="3944938" cy="455612"/>
            <a:chOff x="3100" y="2577"/>
            <a:chExt cx="2485" cy="287"/>
          </a:xfrm>
        </p:grpSpPr>
        <p:grpSp>
          <p:nvGrpSpPr>
            <p:cNvPr id="27736" name="Group 122"/>
            <p:cNvGrpSpPr/>
            <p:nvPr/>
          </p:nvGrpSpPr>
          <p:grpSpPr bwMode="auto">
            <a:xfrm>
              <a:off x="3432" y="2577"/>
              <a:ext cx="2153" cy="287"/>
              <a:chOff x="3432" y="2577"/>
              <a:chExt cx="2153" cy="287"/>
            </a:xfrm>
          </p:grpSpPr>
          <p:sp>
            <p:nvSpPr>
              <p:cNvPr id="44129" name="Rectangle 97"/>
              <p:cNvSpPr>
                <a:spLocks noChangeArrowheads="1"/>
              </p:cNvSpPr>
              <p:nvPr/>
            </p:nvSpPr>
            <p:spPr bwMode="auto">
              <a:xfrm>
                <a:off x="3432" y="2595"/>
                <a:ext cx="2153" cy="26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zh-CN" altLang="en-US" sz="2200">
                    <a:solidFill>
                      <a:srgbClr val="008000"/>
                    </a:solidFill>
                    <a:ea typeface="楷体" panose="02010609060101010101" charset="-122"/>
                    <a:cs typeface="楷体" panose="02010609060101010101" charset="-122"/>
                  </a:rPr>
                  <a:t>由</a:t>
                </a:r>
                <a:r>
                  <a:rPr lang="en-US" altLang="zh-CN" sz="2200">
                    <a:solidFill>
                      <a:srgbClr val="008000"/>
                    </a:solidFill>
                    <a:ea typeface="楷体" panose="02010609060101010101" charset="-122"/>
                    <a:cs typeface="楷体" panose="02010609060101010101" charset="-122"/>
                  </a:rPr>
                  <a:t>   </a:t>
                </a:r>
                <a:r>
                  <a:rPr lang="en-US" altLang="zh-CN" sz="800">
                    <a:solidFill>
                      <a:srgbClr val="008000"/>
                    </a:solidFill>
                    <a:ea typeface="楷体" panose="02010609060101010101" charset="-122"/>
                    <a:cs typeface="楷体" panose="02010609060101010101" charset="-122"/>
                  </a:rPr>
                  <a:t> </a:t>
                </a:r>
                <a:r>
                  <a:rPr lang="zh-CN" altLang="en-US" sz="2200">
                    <a:solidFill>
                      <a:srgbClr val="008000"/>
                    </a:solidFill>
                    <a:ea typeface="楷体" panose="02010609060101010101" charset="-122"/>
                    <a:cs typeface="楷体" panose="02010609060101010101" charset="-122"/>
                  </a:rPr>
                  <a:t>的</a:t>
                </a:r>
                <a:r>
                  <a:rPr lang="zh-CN" altLang="en-US" sz="2200">
                    <a:solidFill>
                      <a:schemeClr val="hlink"/>
                    </a:solidFill>
                    <a:ea typeface="楷体" panose="02010609060101010101" charset="-122"/>
                    <a:cs typeface="楷体" panose="02010609060101010101" charset="-122"/>
                  </a:rPr>
                  <a:t>模</a:t>
                </a:r>
                <a:r>
                  <a:rPr lang="zh-CN" altLang="en-US" sz="2200">
                    <a:solidFill>
                      <a:srgbClr val="008000"/>
                    </a:solidFill>
                    <a:ea typeface="楷体" panose="02010609060101010101" charset="-122"/>
                    <a:cs typeface="楷体" panose="02010609060101010101" charset="-122"/>
                  </a:rPr>
                  <a:t>得到</a:t>
                </a:r>
                <a:r>
                  <a:rPr lang="en-US" altLang="zh-CN" sz="2200">
                    <a:solidFill>
                      <a:srgbClr val="008000"/>
                    </a:solidFill>
                    <a:ea typeface="楷体" panose="02010609060101010101" charset="-122"/>
                    <a:cs typeface="楷体" panose="02010609060101010101" charset="-122"/>
                  </a:rPr>
                  <a:t>    </a:t>
                </a:r>
                <a:r>
                  <a:rPr lang="en-US" altLang="zh-CN" sz="1600">
                    <a:solidFill>
                      <a:srgbClr val="008000"/>
                    </a:solidFill>
                    <a:ea typeface="楷体" panose="02010609060101010101" charset="-122"/>
                    <a:cs typeface="楷体" panose="02010609060101010101" charset="-122"/>
                  </a:rPr>
                  <a:t> </a:t>
                </a:r>
                <a:r>
                  <a:rPr lang="zh-CN" altLang="en-US" sz="2200">
                    <a:solidFill>
                      <a:srgbClr val="008000"/>
                    </a:solidFill>
                    <a:ea typeface="楷体" panose="02010609060101010101" charset="-122"/>
                    <a:cs typeface="楷体" panose="02010609060101010101" charset="-122"/>
                  </a:rPr>
                  <a:t>的</a:t>
                </a:r>
                <a:r>
                  <a:rPr lang="zh-CN" altLang="en-US" sz="2200">
                    <a:solidFill>
                      <a:schemeClr val="hlink"/>
                    </a:solidFill>
                    <a:ea typeface="楷体" panose="02010609060101010101" charset="-122"/>
                    <a:cs typeface="楷体" panose="02010609060101010101" charset="-122"/>
                  </a:rPr>
                  <a:t>实部</a:t>
                </a:r>
                <a:r>
                  <a:rPr lang="zh-CN" altLang="en-US" sz="2200">
                    <a:solidFill>
                      <a:srgbClr val="008000"/>
                    </a:solidFill>
                    <a:ea typeface="楷体" panose="02010609060101010101" charset="-122"/>
                    <a:cs typeface="楷体" panose="02010609060101010101" charset="-122"/>
                  </a:rPr>
                  <a:t>；</a:t>
                </a:r>
                <a:r>
                  <a:rPr lang="en-US" altLang="zh-CN" sz="2200">
                    <a:solidFill>
                      <a:srgbClr val="008000"/>
                    </a:solidFill>
                    <a:ea typeface="楷体" panose="02010609060101010101" charset="-122"/>
                    <a:cs typeface="楷体" panose="02010609060101010101" charset="-122"/>
                  </a:rPr>
                  <a:t>  </a:t>
                </a:r>
                <a:endParaRPr lang="en-US" altLang="zh-CN" sz="2200">
                  <a:solidFill>
                    <a:srgbClr val="008000"/>
                  </a:solidFill>
                  <a:ea typeface="楷体" panose="02010609060101010101" charset="-122"/>
                  <a:cs typeface="楷体" panose="02010609060101010101" charset="-122"/>
                </a:endParaRPr>
              </a:p>
            </p:txBody>
          </p:sp>
          <p:sp>
            <p:nvSpPr>
              <p:cNvPr id="44130" name="Rectangle 98"/>
              <p:cNvSpPr>
                <a:spLocks noChangeArrowheads="1"/>
              </p:cNvSpPr>
              <p:nvPr/>
            </p:nvSpPr>
            <p:spPr bwMode="auto">
              <a:xfrm>
                <a:off x="3651" y="2577"/>
                <a:ext cx="272" cy="26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200" i="1">
                    <a:solidFill>
                      <a:srgbClr val="008000"/>
                    </a:solidFill>
                  </a:rPr>
                  <a:t>z  </a:t>
                </a:r>
                <a:endParaRPr lang="en-US" altLang="zh-CN" sz="2200" i="1">
                  <a:solidFill>
                    <a:srgbClr val="008000"/>
                  </a:solidFill>
                </a:endParaRPr>
              </a:p>
            </p:txBody>
          </p:sp>
          <p:sp>
            <p:nvSpPr>
              <p:cNvPr id="44131" name="Rectangle 99"/>
              <p:cNvSpPr>
                <a:spLocks noChangeArrowheads="1"/>
              </p:cNvSpPr>
              <p:nvPr/>
            </p:nvSpPr>
            <p:spPr bwMode="auto">
              <a:xfrm>
                <a:off x="4517" y="2594"/>
                <a:ext cx="365" cy="26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200" i="1">
                    <a:solidFill>
                      <a:srgbClr val="008000"/>
                    </a:solidFill>
                  </a:rPr>
                  <a:t>w   </a:t>
                </a:r>
                <a:endParaRPr lang="en-US" altLang="zh-CN" sz="2200" i="1">
                  <a:solidFill>
                    <a:srgbClr val="008000"/>
                  </a:solidFill>
                </a:endParaRPr>
              </a:p>
            </p:txBody>
          </p:sp>
        </p:grpSp>
        <p:sp>
          <p:nvSpPr>
            <p:cNvPr id="44132" name="Line 100"/>
            <p:cNvSpPr>
              <a:spLocks noChangeShapeType="1"/>
            </p:cNvSpPr>
            <p:nvPr/>
          </p:nvSpPr>
          <p:spPr bwMode="auto">
            <a:xfrm>
              <a:off x="3100" y="2741"/>
              <a:ext cx="340" cy="0"/>
            </a:xfrm>
            <a:prstGeom prst="line">
              <a:avLst/>
            </a:prstGeom>
            <a:noFill/>
            <a:ln w="3175">
              <a:solidFill>
                <a:srgbClr val="008000"/>
              </a:solidFill>
              <a:prstDash val="dash"/>
              <a:round/>
              <a:tailEnd type="stealth" w="med" len="lg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  <p:graphicFrame>
        <p:nvGraphicFramePr>
          <p:cNvPr id="44152" name="Object 120"/>
          <p:cNvGraphicFramePr/>
          <p:nvPr/>
        </p:nvGraphicFramePr>
        <p:xfrm>
          <a:off x="2271713" y="3800475"/>
          <a:ext cx="3429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824" name="公式" r:id="rId14" imgW="342900" imgH="876300" progId="Equation.3">
                  <p:embed/>
                </p:oleObj>
              </mc:Choice>
              <mc:Fallback>
                <p:oleObj name="公式" r:id="rId14" imgW="342900" imgH="876300" progId="Equation.3">
                  <p:embed/>
                  <p:pic>
                    <p:nvPicPr>
                      <p:cNvPr id="0" name="图片 460823"/>
                      <p:cNvPicPr>
                        <a:picLocks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1713" y="3800475"/>
                        <a:ext cx="342900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153" name="Object 121"/>
          <p:cNvGraphicFramePr/>
          <p:nvPr/>
        </p:nvGraphicFramePr>
        <p:xfrm>
          <a:off x="1831975" y="4148138"/>
          <a:ext cx="3429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825" name="公式" r:id="rId16" imgW="342900" imgH="215900" progId="Equation.3">
                  <p:embed/>
                </p:oleObj>
              </mc:Choice>
              <mc:Fallback>
                <p:oleObj name="公式" r:id="rId16" imgW="342900" imgH="215900" progId="Equation.3">
                  <p:embed/>
                  <p:pic>
                    <p:nvPicPr>
                      <p:cNvPr id="0" name="图片 460824"/>
                      <p:cNvPicPr>
                        <a:picLocks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1975" y="4148138"/>
                        <a:ext cx="3429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4192" name="Group 160"/>
          <p:cNvGrpSpPr/>
          <p:nvPr/>
        </p:nvGrpSpPr>
        <p:grpSpPr bwMode="auto">
          <a:xfrm>
            <a:off x="2282825" y="5443538"/>
            <a:ext cx="6873875" cy="989012"/>
            <a:chOff x="1438" y="3435"/>
            <a:chExt cx="4330" cy="623"/>
          </a:xfrm>
        </p:grpSpPr>
        <p:graphicFrame>
          <p:nvGraphicFramePr>
            <p:cNvPr id="27721" name="Object 142"/>
            <p:cNvGraphicFramePr>
              <a:graphicFrameLocks noChangeAspect="1"/>
            </p:cNvGraphicFramePr>
            <p:nvPr/>
          </p:nvGraphicFramePr>
          <p:xfrm>
            <a:off x="1605" y="3444"/>
            <a:ext cx="688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0826" name="公式" r:id="rId18" imgW="1091565" imgH="431800" progId="Equation.3">
                    <p:embed/>
                  </p:oleObj>
                </mc:Choice>
                <mc:Fallback>
                  <p:oleObj name="公式" r:id="rId18" imgW="1091565" imgH="431800" progId="Equation.3">
                    <p:embed/>
                    <p:pic>
                      <p:nvPicPr>
                        <p:cNvPr id="0" name="图片 4608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05" y="3444"/>
                          <a:ext cx="688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722" name="Object 144"/>
            <p:cNvGraphicFramePr>
              <a:graphicFrameLocks noChangeAspect="1"/>
            </p:cNvGraphicFramePr>
            <p:nvPr/>
          </p:nvGraphicFramePr>
          <p:xfrm>
            <a:off x="1590" y="3831"/>
            <a:ext cx="1400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0827" name="公式" r:id="rId20" imgW="2222500" imgH="342900" progId="Equation.3">
                    <p:embed/>
                  </p:oleObj>
                </mc:Choice>
                <mc:Fallback>
                  <p:oleObj name="公式" r:id="rId20" imgW="2222500" imgH="342900" progId="Equation.3">
                    <p:embed/>
                    <p:pic>
                      <p:nvPicPr>
                        <p:cNvPr id="0" name="图片 4608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90" y="3831"/>
                          <a:ext cx="1400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723" name="Object 146"/>
            <p:cNvGraphicFramePr>
              <a:graphicFrameLocks noChangeAspect="1"/>
            </p:cNvGraphicFramePr>
            <p:nvPr/>
          </p:nvGraphicFramePr>
          <p:xfrm>
            <a:off x="1438" y="3476"/>
            <a:ext cx="216" cy="5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0828" name="公式" r:id="rId22" imgW="342900" imgH="901065" progId="Equation.3">
                    <p:embed/>
                  </p:oleObj>
                </mc:Choice>
                <mc:Fallback>
                  <p:oleObj name="公式" r:id="rId22" imgW="342900" imgH="901065" progId="Equation.3">
                    <p:embed/>
                    <p:pic>
                      <p:nvPicPr>
                        <p:cNvPr id="0" name="图片 4608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38" y="3476"/>
                          <a:ext cx="216" cy="5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7724" name="Group 147"/>
            <p:cNvGrpSpPr/>
            <p:nvPr/>
          </p:nvGrpSpPr>
          <p:grpSpPr bwMode="auto">
            <a:xfrm>
              <a:off x="3106" y="3771"/>
              <a:ext cx="2662" cy="287"/>
              <a:chOff x="3136" y="1797"/>
              <a:chExt cx="2662" cy="287"/>
            </a:xfrm>
          </p:grpSpPr>
          <p:grpSp>
            <p:nvGrpSpPr>
              <p:cNvPr id="27731" name="Group 148"/>
              <p:cNvGrpSpPr/>
              <p:nvPr/>
            </p:nvGrpSpPr>
            <p:grpSpPr bwMode="auto">
              <a:xfrm>
                <a:off x="3468" y="1797"/>
                <a:ext cx="2330" cy="287"/>
                <a:chOff x="3214" y="1833"/>
                <a:chExt cx="2330" cy="287"/>
              </a:xfrm>
            </p:grpSpPr>
            <p:sp>
              <p:nvSpPr>
                <p:cNvPr id="44181" name="Rectangle 149"/>
                <p:cNvSpPr>
                  <a:spLocks noChangeArrowheads="1"/>
                </p:cNvSpPr>
                <p:nvPr/>
              </p:nvSpPr>
              <p:spPr bwMode="auto">
                <a:xfrm>
                  <a:off x="3214" y="1851"/>
                  <a:ext cx="2330" cy="26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:r>
                    <a:rPr lang="zh-CN" altLang="en-US" sz="2200">
                      <a:solidFill>
                        <a:srgbClr val="3AC230"/>
                      </a:solidFill>
                      <a:ea typeface="楷体" panose="02010609060101010101" charset="-122"/>
                      <a:cs typeface="楷体" panose="02010609060101010101" charset="-122"/>
                    </a:rPr>
                    <a:t>由</a:t>
                  </a:r>
                  <a:r>
                    <a:rPr lang="en-US" altLang="zh-CN" sz="2200">
                      <a:solidFill>
                        <a:srgbClr val="3AC230"/>
                      </a:solidFill>
                      <a:ea typeface="楷体" panose="02010609060101010101" charset="-122"/>
                      <a:cs typeface="楷体" panose="02010609060101010101" charset="-122"/>
                    </a:rPr>
                    <a:t>   </a:t>
                  </a:r>
                  <a:r>
                    <a:rPr lang="en-US" altLang="zh-CN" sz="800">
                      <a:solidFill>
                        <a:srgbClr val="3AC230"/>
                      </a:solidFill>
                      <a:ea typeface="楷体" panose="02010609060101010101" charset="-122"/>
                      <a:cs typeface="楷体" panose="02010609060101010101" charset="-122"/>
                    </a:rPr>
                    <a:t> </a:t>
                  </a:r>
                  <a:r>
                    <a:rPr lang="zh-CN" altLang="en-US" sz="2200">
                      <a:solidFill>
                        <a:srgbClr val="3AC230"/>
                      </a:solidFill>
                      <a:ea typeface="楷体" panose="02010609060101010101" charset="-122"/>
                      <a:cs typeface="楷体" panose="02010609060101010101" charset="-122"/>
                    </a:rPr>
                    <a:t>的</a:t>
                  </a:r>
                  <a:r>
                    <a:rPr lang="zh-CN" altLang="en-US" sz="2200">
                      <a:solidFill>
                        <a:srgbClr val="0087D2"/>
                      </a:solidFill>
                      <a:ea typeface="楷体" panose="02010609060101010101" charset="-122"/>
                      <a:cs typeface="楷体" panose="02010609060101010101" charset="-122"/>
                    </a:rPr>
                    <a:t>虚部</a:t>
                  </a:r>
                  <a:r>
                    <a:rPr lang="zh-CN" altLang="en-US" sz="2200">
                      <a:solidFill>
                        <a:srgbClr val="3AC230"/>
                      </a:solidFill>
                      <a:ea typeface="楷体" panose="02010609060101010101" charset="-122"/>
                      <a:cs typeface="楷体" panose="02010609060101010101" charset="-122"/>
                    </a:rPr>
                    <a:t>得到</a:t>
                  </a:r>
                  <a:r>
                    <a:rPr lang="en-US" altLang="zh-CN" sz="2200">
                      <a:solidFill>
                        <a:srgbClr val="3AC230"/>
                      </a:solidFill>
                      <a:ea typeface="楷体" panose="02010609060101010101" charset="-122"/>
                      <a:cs typeface="楷体" panose="02010609060101010101" charset="-122"/>
                    </a:rPr>
                    <a:t>    </a:t>
                  </a:r>
                  <a:r>
                    <a:rPr lang="en-US" altLang="zh-CN" sz="1600">
                      <a:solidFill>
                        <a:srgbClr val="3AC230"/>
                      </a:solidFill>
                      <a:ea typeface="楷体" panose="02010609060101010101" charset="-122"/>
                      <a:cs typeface="楷体" panose="02010609060101010101" charset="-122"/>
                    </a:rPr>
                    <a:t> </a:t>
                  </a:r>
                  <a:r>
                    <a:rPr lang="zh-CN" altLang="en-US" sz="2200">
                      <a:solidFill>
                        <a:srgbClr val="3AC230"/>
                      </a:solidFill>
                      <a:ea typeface="楷体" panose="02010609060101010101" charset="-122"/>
                      <a:cs typeface="楷体" panose="02010609060101010101" charset="-122"/>
                    </a:rPr>
                    <a:t>的</a:t>
                  </a:r>
                  <a:r>
                    <a:rPr lang="zh-CN" altLang="en-US" sz="2200">
                      <a:solidFill>
                        <a:srgbClr val="0087D2"/>
                      </a:solidFill>
                      <a:ea typeface="楷体" panose="02010609060101010101" charset="-122"/>
                      <a:cs typeface="楷体" panose="02010609060101010101" charset="-122"/>
                    </a:rPr>
                    <a:t>辐角</a:t>
                  </a:r>
                  <a:r>
                    <a:rPr lang="zh-CN" altLang="en-US" sz="2200">
                      <a:solidFill>
                        <a:srgbClr val="3AC230"/>
                      </a:solidFill>
                      <a:ea typeface="楷体" panose="02010609060101010101" charset="-122"/>
                      <a:cs typeface="楷体" panose="02010609060101010101" charset="-122"/>
                    </a:rPr>
                    <a:t>。</a:t>
                  </a:r>
                  <a:r>
                    <a:rPr lang="en-US" altLang="zh-CN" sz="2200">
                      <a:solidFill>
                        <a:srgbClr val="008000"/>
                      </a:solidFill>
                      <a:ea typeface="楷体" panose="02010609060101010101" charset="-122"/>
                      <a:cs typeface="楷体" panose="02010609060101010101" charset="-122"/>
                    </a:rPr>
                    <a:t>  </a:t>
                  </a:r>
                  <a:endParaRPr lang="en-US" altLang="zh-CN" sz="2200">
                    <a:solidFill>
                      <a:srgbClr val="008000"/>
                    </a:solidFill>
                    <a:ea typeface="楷体" panose="02010609060101010101" charset="-122"/>
                    <a:cs typeface="楷体" panose="02010609060101010101" charset="-122"/>
                  </a:endParaRPr>
                </a:p>
              </p:txBody>
            </p:sp>
            <p:sp>
              <p:nvSpPr>
                <p:cNvPr id="44182" name="Rectangle 150"/>
                <p:cNvSpPr>
                  <a:spLocks noChangeArrowheads="1"/>
                </p:cNvSpPr>
                <p:nvPr/>
              </p:nvSpPr>
              <p:spPr bwMode="auto">
                <a:xfrm>
                  <a:off x="3433" y="1833"/>
                  <a:ext cx="272" cy="26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:r>
                    <a:rPr lang="en-US" altLang="zh-CN" sz="2200" i="1">
                      <a:solidFill>
                        <a:srgbClr val="3AC230"/>
                      </a:solidFill>
                    </a:rPr>
                    <a:t>z</a:t>
                  </a:r>
                  <a:r>
                    <a:rPr lang="en-US" altLang="zh-CN" sz="2200" i="1">
                      <a:solidFill>
                        <a:srgbClr val="008000"/>
                      </a:solidFill>
                    </a:rPr>
                    <a:t>  </a:t>
                  </a:r>
                  <a:endParaRPr lang="en-US" altLang="zh-CN" sz="2200" i="1">
                    <a:solidFill>
                      <a:srgbClr val="008000"/>
                    </a:solidFill>
                  </a:endParaRPr>
                </a:p>
              </p:txBody>
            </p:sp>
            <p:sp>
              <p:nvSpPr>
                <p:cNvPr id="44183" name="Rectangle 151"/>
                <p:cNvSpPr>
                  <a:spLocks noChangeArrowheads="1"/>
                </p:cNvSpPr>
                <p:nvPr/>
              </p:nvSpPr>
              <p:spPr bwMode="auto">
                <a:xfrm>
                  <a:off x="4474" y="1839"/>
                  <a:ext cx="321" cy="26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:r>
                    <a:rPr lang="en-US" altLang="zh-CN" sz="2200" i="1">
                      <a:solidFill>
                        <a:srgbClr val="3AC230"/>
                      </a:solidFill>
                    </a:rPr>
                    <a:t>w</a:t>
                  </a:r>
                  <a:r>
                    <a:rPr lang="en-US" altLang="zh-CN" sz="2200" i="1">
                      <a:solidFill>
                        <a:srgbClr val="008000"/>
                      </a:solidFill>
                    </a:rPr>
                    <a:t>  </a:t>
                  </a:r>
                  <a:endParaRPr lang="en-US" altLang="zh-CN" sz="2200" i="1">
                    <a:solidFill>
                      <a:srgbClr val="008000"/>
                    </a:solidFill>
                  </a:endParaRPr>
                </a:p>
              </p:txBody>
            </p:sp>
          </p:grpSp>
          <p:sp>
            <p:nvSpPr>
              <p:cNvPr id="44184" name="Line 152"/>
              <p:cNvSpPr>
                <a:spLocks noChangeShapeType="1"/>
              </p:cNvSpPr>
              <p:nvPr/>
            </p:nvSpPr>
            <p:spPr bwMode="auto">
              <a:xfrm>
                <a:off x="3136" y="1956"/>
                <a:ext cx="340" cy="0"/>
              </a:xfrm>
              <a:prstGeom prst="line">
                <a:avLst/>
              </a:prstGeom>
              <a:noFill/>
              <a:ln w="3175">
                <a:solidFill>
                  <a:srgbClr val="008000"/>
                </a:solidFill>
                <a:prstDash val="dash"/>
                <a:round/>
                <a:tailEnd type="stealth" w="med" len="lg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grpSp>
          <p:nvGrpSpPr>
            <p:cNvPr id="27725" name="Group 153"/>
            <p:cNvGrpSpPr/>
            <p:nvPr/>
          </p:nvGrpSpPr>
          <p:grpSpPr bwMode="auto">
            <a:xfrm>
              <a:off x="3106" y="3435"/>
              <a:ext cx="2485" cy="287"/>
              <a:chOff x="3136" y="1461"/>
              <a:chExt cx="2485" cy="287"/>
            </a:xfrm>
          </p:grpSpPr>
          <p:grpSp>
            <p:nvGrpSpPr>
              <p:cNvPr id="27726" name="Group 154"/>
              <p:cNvGrpSpPr/>
              <p:nvPr/>
            </p:nvGrpSpPr>
            <p:grpSpPr bwMode="auto">
              <a:xfrm>
                <a:off x="3468" y="1461"/>
                <a:ext cx="2153" cy="287"/>
                <a:chOff x="3106" y="1497"/>
                <a:chExt cx="2153" cy="287"/>
              </a:xfrm>
            </p:grpSpPr>
            <p:sp>
              <p:nvSpPr>
                <p:cNvPr id="44187" name="Rectangle 155"/>
                <p:cNvSpPr>
                  <a:spLocks noChangeArrowheads="1"/>
                </p:cNvSpPr>
                <p:nvPr/>
              </p:nvSpPr>
              <p:spPr bwMode="auto">
                <a:xfrm>
                  <a:off x="3106" y="1515"/>
                  <a:ext cx="2153" cy="26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:r>
                    <a:rPr lang="zh-CN" altLang="en-US" sz="2200">
                      <a:solidFill>
                        <a:srgbClr val="3AC230"/>
                      </a:solidFill>
                      <a:ea typeface="楷体" panose="02010609060101010101" charset="-122"/>
                      <a:cs typeface="楷体" panose="02010609060101010101" charset="-122"/>
                    </a:rPr>
                    <a:t>由</a:t>
                  </a:r>
                  <a:r>
                    <a:rPr lang="en-US" altLang="zh-CN" sz="2200">
                      <a:solidFill>
                        <a:srgbClr val="008000"/>
                      </a:solidFill>
                      <a:ea typeface="楷体" panose="02010609060101010101" charset="-122"/>
                      <a:cs typeface="楷体" panose="02010609060101010101" charset="-122"/>
                    </a:rPr>
                    <a:t>   </a:t>
                  </a:r>
                  <a:r>
                    <a:rPr lang="en-US" altLang="zh-CN" sz="800">
                      <a:solidFill>
                        <a:srgbClr val="008000"/>
                      </a:solidFill>
                      <a:ea typeface="楷体" panose="02010609060101010101" charset="-122"/>
                      <a:cs typeface="楷体" panose="02010609060101010101" charset="-122"/>
                    </a:rPr>
                    <a:t> </a:t>
                  </a:r>
                  <a:r>
                    <a:rPr lang="zh-CN" altLang="en-US" sz="2200">
                      <a:solidFill>
                        <a:srgbClr val="3AC230"/>
                      </a:solidFill>
                      <a:ea typeface="楷体" panose="02010609060101010101" charset="-122"/>
                      <a:cs typeface="楷体" panose="02010609060101010101" charset="-122"/>
                    </a:rPr>
                    <a:t>的</a:t>
                  </a:r>
                  <a:r>
                    <a:rPr lang="zh-CN" altLang="en-US" sz="2200">
                      <a:solidFill>
                        <a:srgbClr val="0087D2"/>
                      </a:solidFill>
                      <a:ea typeface="楷体" panose="02010609060101010101" charset="-122"/>
                      <a:cs typeface="楷体" panose="02010609060101010101" charset="-122"/>
                    </a:rPr>
                    <a:t>实部</a:t>
                  </a:r>
                  <a:r>
                    <a:rPr lang="zh-CN" altLang="en-US" sz="2200">
                      <a:solidFill>
                        <a:srgbClr val="3AC230"/>
                      </a:solidFill>
                      <a:ea typeface="楷体" panose="02010609060101010101" charset="-122"/>
                      <a:cs typeface="楷体" panose="02010609060101010101" charset="-122"/>
                    </a:rPr>
                    <a:t>得到</a:t>
                  </a:r>
                  <a:r>
                    <a:rPr lang="en-US" altLang="zh-CN" sz="2200">
                      <a:solidFill>
                        <a:srgbClr val="3AC230"/>
                      </a:solidFill>
                      <a:ea typeface="楷体" panose="02010609060101010101" charset="-122"/>
                      <a:cs typeface="楷体" panose="02010609060101010101" charset="-122"/>
                    </a:rPr>
                    <a:t>    </a:t>
                  </a:r>
                  <a:r>
                    <a:rPr lang="en-US" altLang="zh-CN" sz="1600">
                      <a:solidFill>
                        <a:srgbClr val="3AC230"/>
                      </a:solidFill>
                      <a:ea typeface="楷体" panose="02010609060101010101" charset="-122"/>
                      <a:cs typeface="楷体" panose="02010609060101010101" charset="-122"/>
                    </a:rPr>
                    <a:t> </a:t>
                  </a:r>
                  <a:r>
                    <a:rPr lang="zh-CN" altLang="en-US" sz="2200">
                      <a:solidFill>
                        <a:srgbClr val="3AC230"/>
                      </a:solidFill>
                      <a:ea typeface="楷体" panose="02010609060101010101" charset="-122"/>
                      <a:cs typeface="楷体" panose="02010609060101010101" charset="-122"/>
                    </a:rPr>
                    <a:t>的</a:t>
                  </a:r>
                  <a:r>
                    <a:rPr lang="zh-CN" altLang="en-US" sz="2200">
                      <a:solidFill>
                        <a:srgbClr val="0087D2"/>
                      </a:solidFill>
                      <a:ea typeface="楷体" panose="02010609060101010101" charset="-122"/>
                      <a:cs typeface="楷体" panose="02010609060101010101" charset="-122"/>
                    </a:rPr>
                    <a:t>模</a:t>
                  </a:r>
                  <a:r>
                    <a:rPr lang="zh-CN" altLang="en-US" sz="2200">
                      <a:solidFill>
                        <a:srgbClr val="3AC230"/>
                      </a:solidFill>
                      <a:ea typeface="楷体" panose="02010609060101010101" charset="-122"/>
                      <a:cs typeface="楷体" panose="02010609060101010101" charset="-122"/>
                    </a:rPr>
                    <a:t>；</a:t>
                  </a:r>
                  <a:r>
                    <a:rPr lang="en-US" altLang="zh-CN" sz="2200">
                      <a:solidFill>
                        <a:srgbClr val="008000"/>
                      </a:solidFill>
                      <a:ea typeface="楷体" panose="02010609060101010101" charset="-122"/>
                      <a:cs typeface="楷体" panose="02010609060101010101" charset="-122"/>
                    </a:rPr>
                    <a:t>  </a:t>
                  </a:r>
                  <a:endParaRPr lang="en-US" altLang="zh-CN" sz="2200">
                    <a:solidFill>
                      <a:srgbClr val="008000"/>
                    </a:solidFill>
                    <a:ea typeface="楷体" panose="02010609060101010101" charset="-122"/>
                    <a:cs typeface="楷体" panose="02010609060101010101" charset="-122"/>
                  </a:endParaRPr>
                </a:p>
              </p:txBody>
            </p:sp>
            <p:sp>
              <p:nvSpPr>
                <p:cNvPr id="44188" name="Rectangle 156"/>
                <p:cNvSpPr>
                  <a:spLocks noChangeArrowheads="1"/>
                </p:cNvSpPr>
                <p:nvPr/>
              </p:nvSpPr>
              <p:spPr bwMode="auto">
                <a:xfrm>
                  <a:off x="3325" y="1497"/>
                  <a:ext cx="272" cy="26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:r>
                    <a:rPr lang="en-US" altLang="zh-CN" sz="2200" i="1">
                      <a:solidFill>
                        <a:srgbClr val="3AC230"/>
                      </a:solidFill>
                    </a:rPr>
                    <a:t>z </a:t>
                  </a:r>
                  <a:r>
                    <a:rPr lang="en-US" altLang="zh-CN" sz="2200" i="1">
                      <a:solidFill>
                        <a:srgbClr val="008000"/>
                      </a:solidFill>
                    </a:rPr>
                    <a:t> </a:t>
                  </a:r>
                  <a:endParaRPr lang="en-US" altLang="zh-CN" sz="2200" i="1">
                    <a:solidFill>
                      <a:srgbClr val="008000"/>
                    </a:solidFill>
                  </a:endParaRPr>
                </a:p>
              </p:txBody>
            </p:sp>
            <p:sp>
              <p:nvSpPr>
                <p:cNvPr id="44189" name="Rectangle 157"/>
                <p:cNvSpPr>
                  <a:spLocks noChangeArrowheads="1"/>
                </p:cNvSpPr>
                <p:nvPr/>
              </p:nvSpPr>
              <p:spPr bwMode="auto">
                <a:xfrm>
                  <a:off x="4365" y="1514"/>
                  <a:ext cx="365" cy="26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:r>
                    <a:rPr lang="en-US" altLang="zh-CN" sz="2200" i="1">
                      <a:solidFill>
                        <a:srgbClr val="3AC230"/>
                      </a:solidFill>
                    </a:rPr>
                    <a:t>w</a:t>
                  </a:r>
                  <a:r>
                    <a:rPr lang="en-US" altLang="zh-CN" sz="2200" i="1">
                      <a:solidFill>
                        <a:srgbClr val="008000"/>
                      </a:solidFill>
                    </a:rPr>
                    <a:t>   </a:t>
                  </a:r>
                  <a:endParaRPr lang="en-US" altLang="zh-CN" sz="2200" i="1">
                    <a:solidFill>
                      <a:srgbClr val="008000"/>
                    </a:solidFill>
                  </a:endParaRPr>
                </a:p>
              </p:txBody>
            </p:sp>
          </p:grpSp>
          <p:sp>
            <p:nvSpPr>
              <p:cNvPr id="44190" name="Line 158"/>
              <p:cNvSpPr>
                <a:spLocks noChangeShapeType="1"/>
              </p:cNvSpPr>
              <p:nvPr/>
            </p:nvSpPr>
            <p:spPr bwMode="auto">
              <a:xfrm>
                <a:off x="3136" y="1625"/>
                <a:ext cx="340" cy="0"/>
              </a:xfrm>
              <a:prstGeom prst="line">
                <a:avLst/>
              </a:prstGeom>
              <a:noFill/>
              <a:ln w="3175">
                <a:solidFill>
                  <a:srgbClr val="008000"/>
                </a:solidFill>
                <a:prstDash val="dash"/>
                <a:round/>
                <a:tailEnd type="stealth" w="med" len="lg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</p:grpSp>
      </p:grpSp>
      <p:sp>
        <p:nvSpPr>
          <p:cNvPr id="44204" name="Line 172"/>
          <p:cNvSpPr>
            <a:spLocks noChangeShapeType="1"/>
          </p:cNvSpPr>
          <p:nvPr/>
        </p:nvSpPr>
        <p:spPr bwMode="auto">
          <a:xfrm flipV="1">
            <a:off x="492125" y="5445125"/>
            <a:ext cx="8597900" cy="0"/>
          </a:xfrm>
          <a:prstGeom prst="line">
            <a:avLst/>
          </a:prstGeom>
          <a:noFill/>
          <a:ln w="38100" cmpd="dbl">
            <a:solidFill>
              <a:srgbClr val="2495FC"/>
            </a:solidFill>
            <a:miter lim="800000"/>
          </a:ln>
          <a:effectLst/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graphicFrame>
        <p:nvGraphicFramePr>
          <p:cNvPr id="44041" name="Object 9"/>
          <p:cNvGraphicFramePr>
            <a:graphicFrameLocks noChangeAspect="1"/>
          </p:cNvGraphicFramePr>
          <p:nvPr/>
        </p:nvGraphicFramePr>
        <p:xfrm>
          <a:off x="3319463" y="4972050"/>
          <a:ext cx="2027237" cy="338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829" name="公式" r:id="rId24" imgW="2019300" imgH="342900" progId="Equation.3">
                  <p:embed/>
                </p:oleObj>
              </mc:Choice>
              <mc:Fallback>
                <p:oleObj name="公式" r:id="rId24" imgW="2019300" imgH="342900" progId="Equation.3">
                  <p:embed/>
                  <p:pic>
                    <p:nvPicPr>
                      <p:cNvPr id="0" name="图片 4608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9463" y="4972050"/>
                        <a:ext cx="2027237" cy="338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4155" name="Group 123"/>
          <p:cNvGrpSpPr/>
          <p:nvPr/>
        </p:nvGrpSpPr>
        <p:grpSpPr bwMode="auto">
          <a:xfrm>
            <a:off x="1352550" y="4891088"/>
            <a:ext cx="1939925" cy="457200"/>
            <a:chOff x="852" y="3315"/>
            <a:chExt cx="1222" cy="288"/>
          </a:xfrm>
        </p:grpSpPr>
        <p:graphicFrame>
          <p:nvGraphicFramePr>
            <p:cNvPr id="27719" name="Object 10"/>
            <p:cNvGraphicFramePr>
              <a:graphicFrameLocks noChangeAspect="1"/>
            </p:cNvGraphicFramePr>
            <p:nvPr/>
          </p:nvGraphicFramePr>
          <p:xfrm>
            <a:off x="1362" y="3361"/>
            <a:ext cx="712" cy="1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0830" name="公式" r:id="rId26" imgW="1129665" imgH="292100" progId="Equation.3">
                    <p:embed/>
                  </p:oleObj>
                </mc:Choice>
                <mc:Fallback>
                  <p:oleObj name="公式" r:id="rId26" imgW="1129665" imgH="292100" progId="Equation.3">
                    <p:embed/>
                    <p:pic>
                      <p:nvPicPr>
                        <p:cNvPr id="0" name="图片 4608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62" y="3361"/>
                          <a:ext cx="712" cy="1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4062" name="Rectangle 30"/>
            <p:cNvSpPr>
              <a:spLocks noChangeArrowheads="1"/>
            </p:cNvSpPr>
            <p:nvPr/>
          </p:nvSpPr>
          <p:spPr bwMode="auto">
            <a:xfrm>
              <a:off x="852" y="3315"/>
              <a:ext cx="746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/>
                <a:t>即得</a:t>
              </a:r>
              <a:endParaRPr lang="zh-CN" altLang="en-US"/>
            </a:p>
          </p:txBody>
        </p:sp>
      </p:grpSp>
      <p:sp>
        <p:nvSpPr>
          <p:cNvPr id="44207" name="Rectangle 175"/>
          <p:cNvSpPr>
            <a:spLocks noChangeArrowheads="1"/>
          </p:cNvSpPr>
          <p:nvPr/>
        </p:nvSpPr>
        <p:spPr bwMode="auto">
          <a:xfrm>
            <a:off x="923925" y="1219200"/>
            <a:ext cx="520065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grpSp>
        <p:nvGrpSpPr>
          <p:cNvPr id="44147" name="Group 115"/>
          <p:cNvGrpSpPr/>
          <p:nvPr/>
        </p:nvGrpSpPr>
        <p:grpSpPr bwMode="auto">
          <a:xfrm>
            <a:off x="1352550" y="1728788"/>
            <a:ext cx="2009775" cy="457200"/>
            <a:chOff x="852" y="1419"/>
            <a:chExt cx="1266" cy="288"/>
          </a:xfrm>
        </p:grpSpPr>
        <p:graphicFrame>
          <p:nvGraphicFramePr>
            <p:cNvPr id="27717" name="Object 12"/>
            <p:cNvGraphicFramePr/>
            <p:nvPr/>
          </p:nvGraphicFramePr>
          <p:xfrm>
            <a:off x="1342" y="1469"/>
            <a:ext cx="776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0831" name="公式" r:id="rId28" imgW="1231265" imgH="342900" progId="Equation.3">
                    <p:embed/>
                  </p:oleObj>
                </mc:Choice>
                <mc:Fallback>
                  <p:oleObj name="公式" r:id="rId28" imgW="1231265" imgH="342900" progId="Equation.3">
                    <p:embed/>
                    <p:pic>
                      <p:nvPicPr>
                        <p:cNvPr id="0" name="图片 460830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42" y="1469"/>
                          <a:ext cx="776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4060" name="Rectangle 28"/>
            <p:cNvSpPr>
              <a:spLocks noChangeArrowheads="1"/>
            </p:cNvSpPr>
            <p:nvPr/>
          </p:nvSpPr>
          <p:spPr bwMode="auto">
            <a:xfrm>
              <a:off x="852" y="1419"/>
              <a:ext cx="630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/>
                <a:t>记作</a:t>
              </a:r>
              <a:r>
                <a:rPr lang="en-US" altLang="zh-CN"/>
                <a:t>   </a:t>
              </a:r>
              <a:endParaRPr lang="en-US" altLang="zh-CN"/>
            </a:p>
          </p:txBody>
        </p:sp>
      </p:grpSp>
      <p:grpSp>
        <p:nvGrpSpPr>
          <p:cNvPr id="44146" name="Group 114"/>
          <p:cNvGrpSpPr/>
          <p:nvPr/>
        </p:nvGrpSpPr>
        <p:grpSpPr bwMode="auto">
          <a:xfrm>
            <a:off x="1352550" y="1147763"/>
            <a:ext cx="6910388" cy="485775"/>
            <a:chOff x="852" y="1065"/>
            <a:chExt cx="4353" cy="306"/>
          </a:xfrm>
        </p:grpSpPr>
        <p:graphicFrame>
          <p:nvGraphicFramePr>
            <p:cNvPr id="27712" name="Object 15"/>
            <p:cNvGraphicFramePr/>
            <p:nvPr/>
          </p:nvGraphicFramePr>
          <p:xfrm>
            <a:off x="1737" y="1073"/>
            <a:ext cx="527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0832" name="公式" r:id="rId30" imgW="838200" imgH="381000" progId="Equation.3">
                    <p:embed/>
                  </p:oleObj>
                </mc:Choice>
                <mc:Fallback>
                  <p:oleObj name="公式" r:id="rId30" imgW="838200" imgH="381000" progId="Equation.3">
                    <p:embed/>
                    <p:pic>
                      <p:nvPicPr>
                        <p:cNvPr id="0" name="图片 460831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3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37" y="1073"/>
                          <a:ext cx="527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713" name="Object 13"/>
            <p:cNvGraphicFramePr/>
            <p:nvPr/>
          </p:nvGraphicFramePr>
          <p:xfrm>
            <a:off x="2899" y="1131"/>
            <a:ext cx="737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0833" name="公式" r:id="rId32" imgW="1167765" imgH="342900" progId="Equation.3">
                    <p:embed/>
                  </p:oleObj>
                </mc:Choice>
                <mc:Fallback>
                  <p:oleObj name="公式" r:id="rId32" imgW="1167765" imgH="342900" progId="Equation.3">
                    <p:embed/>
                    <p:pic>
                      <p:nvPicPr>
                        <p:cNvPr id="0" name="图片 460832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3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99" y="1131"/>
                          <a:ext cx="737" cy="2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4057" name="Rectangle 25"/>
            <p:cNvSpPr>
              <a:spLocks noChangeArrowheads="1"/>
            </p:cNvSpPr>
            <p:nvPr/>
          </p:nvSpPr>
          <p:spPr bwMode="auto">
            <a:xfrm>
              <a:off x="852" y="1083"/>
              <a:ext cx="995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/>
                <a:t>满足方程</a:t>
              </a:r>
              <a:r>
                <a:rPr lang="en-US" altLang="zh-CN"/>
                <a:t>  </a:t>
              </a:r>
              <a:endParaRPr lang="en-US" altLang="zh-CN"/>
            </a:p>
          </p:txBody>
        </p:sp>
        <p:sp>
          <p:nvSpPr>
            <p:cNvPr id="44058" name="Rectangle 26"/>
            <p:cNvSpPr>
              <a:spLocks noChangeArrowheads="1"/>
            </p:cNvSpPr>
            <p:nvPr/>
          </p:nvSpPr>
          <p:spPr bwMode="auto">
            <a:xfrm>
              <a:off x="2238" y="1065"/>
              <a:ext cx="869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/>
                <a:t>的函数</a:t>
              </a:r>
              <a:endParaRPr lang="zh-CN" altLang="en-US"/>
            </a:p>
          </p:txBody>
        </p:sp>
        <p:sp>
          <p:nvSpPr>
            <p:cNvPr id="44059" name="Rectangle 27"/>
            <p:cNvSpPr>
              <a:spLocks noChangeArrowheads="1"/>
            </p:cNvSpPr>
            <p:nvPr/>
          </p:nvSpPr>
          <p:spPr bwMode="auto">
            <a:xfrm>
              <a:off x="3624" y="1065"/>
              <a:ext cx="1581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/>
                <a:t>称为</a:t>
              </a:r>
              <a:r>
                <a:rPr lang="zh-CN" altLang="en-US">
                  <a:solidFill>
                    <a:schemeClr val="folHlink"/>
                  </a:solidFill>
                  <a:ea typeface="楷体" panose="02010609060101010101" charset="-122"/>
                  <a:cs typeface="楷体" panose="02010609060101010101" charset="-122"/>
                </a:rPr>
                <a:t>对数函数</a:t>
              </a:r>
              <a:r>
                <a:rPr lang="zh-CN" altLang="en-US"/>
                <a:t>，</a:t>
              </a:r>
              <a:endParaRPr lang="zh-CN" altLang="en-US"/>
            </a:p>
          </p:txBody>
        </p:sp>
      </p:grpSp>
      <p:sp>
        <p:nvSpPr>
          <p:cNvPr id="44063" name="Rectangle 31"/>
          <p:cNvSpPr>
            <a:spLocks noChangeArrowheads="1"/>
          </p:cNvSpPr>
          <p:nvPr/>
        </p:nvSpPr>
        <p:spPr bwMode="auto">
          <a:xfrm>
            <a:off x="533400" y="1181100"/>
            <a:ext cx="94932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>
                <a:solidFill>
                  <a:srgbClr val="0000FF"/>
                </a:solidFill>
              </a:rPr>
              <a:t>定义</a:t>
            </a:r>
            <a:r>
              <a:rPr lang="en-US" altLang="zh-CN">
                <a:solidFill>
                  <a:srgbClr val="0000FF"/>
                </a:solidFill>
              </a:rPr>
              <a:t>  </a:t>
            </a:r>
            <a:endParaRPr lang="en-US" altLang="zh-CN">
              <a:solidFill>
                <a:srgbClr val="0000FF"/>
              </a:solidFill>
            </a:endParaRPr>
          </a:p>
        </p:txBody>
      </p:sp>
      <p:sp>
        <p:nvSpPr>
          <p:cNvPr id="44236" name="Text Box 204"/>
          <p:cNvSpPr txBox="1">
            <a:spLocks noChangeArrowheads="1"/>
          </p:cNvSpPr>
          <p:nvPr/>
        </p:nvSpPr>
        <p:spPr bwMode="auto">
          <a:xfrm>
            <a:off x="831850" y="5678488"/>
            <a:ext cx="171767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>
                <a:solidFill>
                  <a:srgbClr val="92B4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指数函数</a:t>
            </a:r>
            <a:r>
              <a:rPr lang="en-US" altLang="zh-CN">
                <a:solidFill>
                  <a:srgbClr val="92B4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 </a:t>
            </a:r>
            <a:endParaRPr lang="en-US" altLang="zh-CN">
              <a:solidFill>
                <a:srgbClr val="92B400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44205" name="Rectangle 173"/>
          <p:cNvSpPr>
            <a:spLocks noChangeArrowheads="1"/>
          </p:cNvSpPr>
          <p:nvPr/>
        </p:nvSpPr>
        <p:spPr bwMode="auto">
          <a:xfrm>
            <a:off x="484188" y="5410200"/>
            <a:ext cx="8618537" cy="101917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grpSp>
        <p:nvGrpSpPr>
          <p:cNvPr id="44156" name="Group 124"/>
          <p:cNvGrpSpPr/>
          <p:nvPr/>
        </p:nvGrpSpPr>
        <p:grpSpPr bwMode="auto">
          <a:xfrm>
            <a:off x="2455863" y="5548313"/>
            <a:ext cx="5324475" cy="338137"/>
            <a:chOff x="1547" y="3723"/>
            <a:chExt cx="3354" cy="213"/>
          </a:xfrm>
        </p:grpSpPr>
        <p:graphicFrame>
          <p:nvGraphicFramePr>
            <p:cNvPr id="27710" name="Object 48"/>
            <p:cNvGraphicFramePr>
              <a:graphicFrameLocks noChangeAspect="1"/>
            </p:cNvGraphicFramePr>
            <p:nvPr/>
          </p:nvGraphicFramePr>
          <p:xfrm>
            <a:off x="1547" y="3723"/>
            <a:ext cx="1871" cy="2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0834" name="公式" r:id="rId34" imgW="2959100" imgH="342900" progId="Equation.3">
                    <p:embed/>
                  </p:oleObj>
                </mc:Choice>
                <mc:Fallback>
                  <p:oleObj name="公式" r:id="rId34" imgW="2959100" imgH="342900" progId="Equation.3">
                    <p:embed/>
                    <p:pic>
                      <p:nvPicPr>
                        <p:cNvPr id="0" name="图片 4608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47" y="3723"/>
                          <a:ext cx="1871" cy="2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711" name="Object 49"/>
            <p:cNvGraphicFramePr>
              <a:graphicFrameLocks noChangeAspect="1"/>
            </p:cNvGraphicFramePr>
            <p:nvPr/>
          </p:nvGraphicFramePr>
          <p:xfrm>
            <a:off x="3547" y="3728"/>
            <a:ext cx="1354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0835" name="公式" r:id="rId36" imgW="2527300" imgH="342900" progId="Equation.3">
                    <p:embed/>
                  </p:oleObj>
                </mc:Choice>
                <mc:Fallback>
                  <p:oleObj name="公式" r:id="rId36" imgW="2527300" imgH="342900" progId="Equation.3">
                    <p:embed/>
                    <p:pic>
                      <p:nvPicPr>
                        <p:cNvPr id="0" name="图片 4608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47" y="3728"/>
                          <a:ext cx="1354" cy="1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4242" name="Group 210"/>
          <p:cNvGrpSpPr/>
          <p:nvPr/>
        </p:nvGrpSpPr>
        <p:grpSpPr bwMode="auto">
          <a:xfrm>
            <a:off x="3708400" y="4181475"/>
            <a:ext cx="1719263" cy="431800"/>
            <a:chOff x="2330" y="2484"/>
            <a:chExt cx="1083" cy="272"/>
          </a:xfrm>
        </p:grpSpPr>
        <p:sp>
          <p:nvSpPr>
            <p:cNvPr id="44238" name="Line 206"/>
            <p:cNvSpPr>
              <a:spLocks noChangeShapeType="1"/>
            </p:cNvSpPr>
            <p:nvPr/>
          </p:nvSpPr>
          <p:spPr bwMode="auto">
            <a:xfrm>
              <a:off x="2352" y="2484"/>
              <a:ext cx="402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grpSp>
          <p:nvGrpSpPr>
            <p:cNvPr id="27707" name="Group 209"/>
            <p:cNvGrpSpPr/>
            <p:nvPr/>
          </p:nvGrpSpPr>
          <p:grpSpPr bwMode="auto">
            <a:xfrm>
              <a:off x="2330" y="2506"/>
              <a:ext cx="1083" cy="250"/>
              <a:chOff x="3992" y="1432"/>
              <a:chExt cx="1083" cy="250"/>
            </a:xfrm>
          </p:grpSpPr>
          <p:sp>
            <p:nvSpPr>
              <p:cNvPr id="44239" name="Text Box 207"/>
              <p:cNvSpPr txBox="1">
                <a:spLocks noChangeArrowheads="1"/>
              </p:cNvSpPr>
              <p:nvPr/>
            </p:nvSpPr>
            <p:spPr bwMode="auto">
              <a:xfrm>
                <a:off x="3992" y="1432"/>
                <a:ext cx="1083" cy="25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zh-CN" altLang="en-US" sz="2000">
                    <a:solidFill>
                      <a:srgbClr val="008000"/>
                    </a:solidFill>
                    <a:latin typeface="楷体" panose="02010609060101010101" charset="-122"/>
                    <a:ea typeface="楷体" panose="02010609060101010101" charset="-122"/>
                    <a:cs typeface="楷体" panose="02010609060101010101" charset="-122"/>
                  </a:rPr>
                  <a:t>实对数函数</a:t>
                </a:r>
                <a:r>
                  <a:rPr lang="en-US" altLang="zh-CN" sz="2000">
                    <a:solidFill>
                      <a:srgbClr val="008000"/>
                    </a:solidFill>
                    <a:latin typeface="楷体" panose="02010609060101010101" charset="-122"/>
                    <a:ea typeface="楷体" panose="02010609060101010101" charset="-122"/>
                    <a:cs typeface="楷体" panose="02010609060101010101" charset="-122"/>
                  </a:rPr>
                  <a:t>  </a:t>
                </a:r>
                <a:endParaRPr lang="en-US" altLang="zh-CN" sz="2000">
                  <a:solidFill>
                    <a:srgbClr val="008000"/>
                  </a:solidFill>
                  <a:latin typeface="楷体" panose="02010609060101010101" charset="-122"/>
                  <a:ea typeface="楷体" panose="02010609060101010101" charset="-122"/>
                  <a:cs typeface="楷体" panose="02010609060101010101" charset="-122"/>
                </a:endParaRPr>
              </a:p>
            </p:txBody>
          </p:sp>
          <p:sp>
            <p:nvSpPr>
              <p:cNvPr id="44240" name="Rectangle 208"/>
              <p:cNvSpPr>
                <a:spLocks noChangeArrowheads="1"/>
              </p:cNvSpPr>
              <p:nvPr/>
            </p:nvSpPr>
            <p:spPr bwMode="auto">
              <a:xfrm>
                <a:off x="4014" y="1446"/>
                <a:ext cx="888" cy="234"/>
              </a:xfrm>
              <a:prstGeom prst="rect">
                <a:avLst/>
              </a:prstGeom>
              <a:noFill/>
              <a:ln w="3175">
                <a:solidFill>
                  <a:srgbClr val="FF0000"/>
                </a:solidFill>
                <a:prstDash val="dash"/>
                <a:miter lim="800000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</p:grpSp>
      <p:sp>
        <p:nvSpPr>
          <p:cNvPr id="44243" name="Rectangle 211"/>
          <p:cNvSpPr>
            <a:spLocks noChangeArrowheads="1"/>
          </p:cNvSpPr>
          <p:nvPr/>
        </p:nvSpPr>
        <p:spPr bwMode="auto">
          <a:xfrm>
            <a:off x="3695700" y="4133850"/>
            <a:ext cx="158115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graphicFrame>
        <p:nvGraphicFramePr>
          <p:cNvPr id="44074" name="Object 42"/>
          <p:cNvGraphicFramePr/>
          <p:nvPr/>
        </p:nvGraphicFramePr>
        <p:xfrm>
          <a:off x="2520950" y="4344988"/>
          <a:ext cx="17907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836" name="Equation" r:id="rId38" imgW="1790700" imgH="342900" progId="Equation.DSMT4">
                  <p:embed/>
                </p:oleObj>
              </mc:Choice>
              <mc:Fallback>
                <p:oleObj name="Equation" r:id="rId38" imgW="1790700" imgH="342900" progId="Equation.DSMT4">
                  <p:embed/>
                  <p:pic>
                    <p:nvPicPr>
                      <p:cNvPr id="0" name="图片 460835"/>
                      <p:cNvPicPr>
                        <a:picLocks noChangeArrowheads="1"/>
                      </p:cNvPicPr>
                      <p:nvPr/>
                    </p:nvPicPr>
                    <p:blipFill>
                      <a:blip r:embed="rId3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0950" y="4344988"/>
                        <a:ext cx="17907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4121" name="Group 89"/>
          <p:cNvGrpSpPr/>
          <p:nvPr/>
        </p:nvGrpSpPr>
        <p:grpSpPr bwMode="auto">
          <a:xfrm>
            <a:off x="4921250" y="4243388"/>
            <a:ext cx="4225925" cy="455612"/>
            <a:chOff x="3136" y="1797"/>
            <a:chExt cx="2662" cy="287"/>
          </a:xfrm>
        </p:grpSpPr>
        <p:grpSp>
          <p:nvGrpSpPr>
            <p:cNvPr id="27701" name="Group 90"/>
            <p:cNvGrpSpPr/>
            <p:nvPr/>
          </p:nvGrpSpPr>
          <p:grpSpPr bwMode="auto">
            <a:xfrm>
              <a:off x="3468" y="1797"/>
              <a:ext cx="2330" cy="287"/>
              <a:chOff x="3214" y="1833"/>
              <a:chExt cx="2330" cy="287"/>
            </a:xfrm>
          </p:grpSpPr>
          <p:sp>
            <p:nvSpPr>
              <p:cNvPr id="44123" name="Rectangle 91"/>
              <p:cNvSpPr>
                <a:spLocks noChangeArrowheads="1"/>
              </p:cNvSpPr>
              <p:nvPr/>
            </p:nvSpPr>
            <p:spPr bwMode="auto">
              <a:xfrm>
                <a:off x="3214" y="1851"/>
                <a:ext cx="2330" cy="26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zh-CN" altLang="en-US" sz="2200">
                    <a:solidFill>
                      <a:srgbClr val="008000"/>
                    </a:solidFill>
                    <a:ea typeface="楷体" panose="02010609060101010101" charset="-122"/>
                    <a:cs typeface="楷体" panose="02010609060101010101" charset="-122"/>
                  </a:rPr>
                  <a:t>由</a:t>
                </a:r>
                <a:r>
                  <a:rPr lang="en-US" altLang="zh-CN" sz="2200">
                    <a:solidFill>
                      <a:srgbClr val="008000"/>
                    </a:solidFill>
                    <a:ea typeface="楷体" panose="02010609060101010101" charset="-122"/>
                    <a:cs typeface="楷体" panose="02010609060101010101" charset="-122"/>
                  </a:rPr>
                  <a:t>   </a:t>
                </a:r>
                <a:r>
                  <a:rPr lang="en-US" altLang="zh-CN" sz="800">
                    <a:solidFill>
                      <a:srgbClr val="008000"/>
                    </a:solidFill>
                    <a:ea typeface="楷体" panose="02010609060101010101" charset="-122"/>
                    <a:cs typeface="楷体" panose="02010609060101010101" charset="-122"/>
                  </a:rPr>
                  <a:t> </a:t>
                </a:r>
                <a:r>
                  <a:rPr lang="zh-CN" altLang="en-US" sz="2200">
                    <a:solidFill>
                      <a:srgbClr val="008000"/>
                    </a:solidFill>
                    <a:ea typeface="楷体" panose="02010609060101010101" charset="-122"/>
                    <a:cs typeface="楷体" panose="02010609060101010101" charset="-122"/>
                  </a:rPr>
                  <a:t>的</a:t>
                </a:r>
                <a:r>
                  <a:rPr lang="zh-CN" altLang="en-US" sz="2200">
                    <a:solidFill>
                      <a:schemeClr val="hlink"/>
                    </a:solidFill>
                    <a:ea typeface="楷体" panose="02010609060101010101" charset="-122"/>
                    <a:cs typeface="楷体" panose="02010609060101010101" charset="-122"/>
                  </a:rPr>
                  <a:t>辐角</a:t>
                </a:r>
                <a:r>
                  <a:rPr lang="zh-CN" altLang="en-US" sz="2200">
                    <a:solidFill>
                      <a:srgbClr val="008000"/>
                    </a:solidFill>
                    <a:ea typeface="楷体" panose="02010609060101010101" charset="-122"/>
                    <a:cs typeface="楷体" panose="02010609060101010101" charset="-122"/>
                  </a:rPr>
                  <a:t>得到</a:t>
                </a:r>
                <a:r>
                  <a:rPr lang="en-US" altLang="zh-CN" sz="2200">
                    <a:solidFill>
                      <a:srgbClr val="008000"/>
                    </a:solidFill>
                    <a:ea typeface="楷体" panose="02010609060101010101" charset="-122"/>
                    <a:cs typeface="楷体" panose="02010609060101010101" charset="-122"/>
                  </a:rPr>
                  <a:t>    </a:t>
                </a:r>
                <a:r>
                  <a:rPr lang="en-US" altLang="zh-CN" sz="1600">
                    <a:solidFill>
                      <a:srgbClr val="008000"/>
                    </a:solidFill>
                    <a:ea typeface="楷体" panose="02010609060101010101" charset="-122"/>
                    <a:cs typeface="楷体" panose="02010609060101010101" charset="-122"/>
                  </a:rPr>
                  <a:t> </a:t>
                </a:r>
                <a:r>
                  <a:rPr lang="zh-CN" altLang="en-US" sz="2200">
                    <a:solidFill>
                      <a:srgbClr val="008000"/>
                    </a:solidFill>
                    <a:ea typeface="楷体" panose="02010609060101010101" charset="-122"/>
                    <a:cs typeface="楷体" panose="02010609060101010101" charset="-122"/>
                  </a:rPr>
                  <a:t>的</a:t>
                </a:r>
                <a:r>
                  <a:rPr lang="zh-CN" altLang="en-US" sz="2200">
                    <a:solidFill>
                      <a:schemeClr val="hlink"/>
                    </a:solidFill>
                    <a:ea typeface="楷体" panose="02010609060101010101" charset="-122"/>
                    <a:cs typeface="楷体" panose="02010609060101010101" charset="-122"/>
                  </a:rPr>
                  <a:t>虚部</a:t>
                </a:r>
                <a:r>
                  <a:rPr lang="zh-CN" altLang="en-US" sz="2200">
                    <a:solidFill>
                      <a:srgbClr val="008000"/>
                    </a:solidFill>
                    <a:ea typeface="楷体" panose="02010609060101010101" charset="-122"/>
                    <a:cs typeface="楷体" panose="02010609060101010101" charset="-122"/>
                  </a:rPr>
                  <a:t>。</a:t>
                </a:r>
                <a:r>
                  <a:rPr lang="en-US" altLang="zh-CN" sz="2200">
                    <a:solidFill>
                      <a:srgbClr val="008000"/>
                    </a:solidFill>
                    <a:ea typeface="楷体" panose="02010609060101010101" charset="-122"/>
                    <a:cs typeface="楷体" panose="02010609060101010101" charset="-122"/>
                  </a:rPr>
                  <a:t>  </a:t>
                </a:r>
                <a:endParaRPr lang="en-US" altLang="zh-CN" sz="2200">
                  <a:solidFill>
                    <a:srgbClr val="008000"/>
                  </a:solidFill>
                  <a:ea typeface="楷体" panose="02010609060101010101" charset="-122"/>
                  <a:cs typeface="楷体" panose="02010609060101010101" charset="-122"/>
                </a:endParaRPr>
              </a:p>
            </p:txBody>
          </p:sp>
          <p:sp>
            <p:nvSpPr>
              <p:cNvPr id="44124" name="Rectangle 92"/>
              <p:cNvSpPr>
                <a:spLocks noChangeArrowheads="1"/>
              </p:cNvSpPr>
              <p:nvPr/>
            </p:nvSpPr>
            <p:spPr bwMode="auto">
              <a:xfrm>
                <a:off x="3433" y="1833"/>
                <a:ext cx="272" cy="26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200" i="1">
                    <a:solidFill>
                      <a:srgbClr val="008000"/>
                    </a:solidFill>
                  </a:rPr>
                  <a:t>z  </a:t>
                </a:r>
                <a:endParaRPr lang="en-US" altLang="zh-CN" sz="2200" i="1">
                  <a:solidFill>
                    <a:srgbClr val="008000"/>
                  </a:solidFill>
                </a:endParaRPr>
              </a:p>
            </p:txBody>
          </p:sp>
          <p:sp>
            <p:nvSpPr>
              <p:cNvPr id="44125" name="Rectangle 93"/>
              <p:cNvSpPr>
                <a:spLocks noChangeArrowheads="1"/>
              </p:cNvSpPr>
              <p:nvPr/>
            </p:nvSpPr>
            <p:spPr bwMode="auto">
              <a:xfrm>
                <a:off x="4474" y="1839"/>
                <a:ext cx="321" cy="26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200" i="1">
                    <a:solidFill>
                      <a:srgbClr val="008000"/>
                    </a:solidFill>
                  </a:rPr>
                  <a:t>w  </a:t>
                </a:r>
                <a:endParaRPr lang="en-US" altLang="zh-CN" sz="2200" i="1">
                  <a:solidFill>
                    <a:srgbClr val="008000"/>
                  </a:solidFill>
                </a:endParaRPr>
              </a:p>
            </p:txBody>
          </p:sp>
        </p:grpSp>
        <p:sp>
          <p:nvSpPr>
            <p:cNvPr id="44126" name="Line 94"/>
            <p:cNvSpPr>
              <a:spLocks noChangeShapeType="1"/>
            </p:cNvSpPr>
            <p:nvPr/>
          </p:nvSpPr>
          <p:spPr bwMode="auto">
            <a:xfrm>
              <a:off x="3136" y="1956"/>
              <a:ext cx="340" cy="0"/>
            </a:xfrm>
            <a:prstGeom prst="line">
              <a:avLst/>
            </a:prstGeom>
            <a:noFill/>
            <a:ln w="3175">
              <a:solidFill>
                <a:srgbClr val="008000"/>
              </a:solidFill>
              <a:prstDash val="dash"/>
              <a:round/>
              <a:tailEnd type="stealth" w="med" len="lg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44244" name="Group 212"/>
          <p:cNvGrpSpPr/>
          <p:nvPr/>
        </p:nvGrpSpPr>
        <p:grpSpPr bwMode="auto">
          <a:xfrm>
            <a:off x="528638" y="1679575"/>
            <a:ext cx="796925" cy="796925"/>
            <a:chOff x="1467" y="524"/>
            <a:chExt cx="502" cy="502"/>
          </a:xfrm>
        </p:grpSpPr>
        <p:sp>
          <p:nvSpPr>
            <p:cNvPr id="44245" name="Rectangle 213"/>
            <p:cNvSpPr>
              <a:spLocks noChangeArrowheads="1"/>
            </p:cNvSpPr>
            <p:nvPr/>
          </p:nvSpPr>
          <p:spPr bwMode="auto">
            <a:xfrm>
              <a:off x="1562" y="536"/>
              <a:ext cx="317" cy="480"/>
            </a:xfrm>
            <a:prstGeom prst="rect">
              <a:avLst/>
            </a:prstGeom>
            <a:solidFill>
              <a:srgbClr val="FFE1E1"/>
            </a:solidFill>
            <a:ln w="3175">
              <a:solidFill>
                <a:srgbClr val="69FFFF"/>
              </a:solidFill>
              <a:miter lim="800000"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4246" name="Rectangle 214"/>
            <p:cNvSpPr>
              <a:spLocks noChangeArrowheads="1"/>
            </p:cNvSpPr>
            <p:nvPr/>
          </p:nvSpPr>
          <p:spPr bwMode="auto">
            <a:xfrm>
              <a:off x="1540" y="524"/>
              <a:ext cx="359" cy="194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zh-CN" sz="1400" dirty="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 P</a:t>
              </a:r>
              <a:r>
                <a:rPr lang="en-US" altLang="zh-CN" sz="500" dirty="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</a:t>
              </a:r>
              <a:r>
                <a:rPr lang="en-US" altLang="zh-CN" sz="1400" dirty="0" smtClean="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36  </a:t>
              </a:r>
              <a:endParaRPr lang="en-US" altLang="zh-CN" sz="1400" dirty="0">
                <a:solidFill>
                  <a:srgbClr val="8443B9"/>
                </a:solidFill>
                <a:ea typeface="楷体" panose="02010609060101010101" charset="-122"/>
                <a:cs typeface="楷体" panose="02010609060101010101" charset="-122"/>
              </a:endParaRPr>
            </a:p>
          </p:txBody>
        </p:sp>
        <p:sp>
          <p:nvSpPr>
            <p:cNvPr id="44247" name="Rectangle 215"/>
            <p:cNvSpPr>
              <a:spLocks noChangeArrowheads="1"/>
            </p:cNvSpPr>
            <p:nvPr/>
          </p:nvSpPr>
          <p:spPr bwMode="auto">
            <a:xfrm>
              <a:off x="1467" y="671"/>
              <a:ext cx="502" cy="21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zh-CN" sz="160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 </a:t>
              </a:r>
              <a:r>
                <a:rPr lang="zh-CN" altLang="en-US" sz="160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定义</a:t>
              </a:r>
              <a:r>
                <a:rPr lang="en-US" altLang="zh-CN" sz="160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 </a:t>
              </a:r>
              <a:endParaRPr lang="en-US" altLang="zh-CN" sz="1600">
                <a:solidFill>
                  <a:srgbClr val="8443B9"/>
                </a:solidFill>
                <a:ea typeface="楷体" panose="02010609060101010101" charset="-122"/>
                <a:cs typeface="楷体" panose="02010609060101010101" charset="-122"/>
              </a:endParaRPr>
            </a:p>
          </p:txBody>
        </p:sp>
        <p:sp>
          <p:nvSpPr>
            <p:cNvPr id="44248" name="Rectangle 216"/>
            <p:cNvSpPr>
              <a:spLocks noChangeArrowheads="1"/>
            </p:cNvSpPr>
            <p:nvPr/>
          </p:nvSpPr>
          <p:spPr bwMode="auto">
            <a:xfrm>
              <a:off x="1521" y="814"/>
              <a:ext cx="404" cy="21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zh-CN" sz="160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 2.6  </a:t>
              </a:r>
              <a:endParaRPr lang="en-US" altLang="zh-CN" sz="1600">
                <a:solidFill>
                  <a:srgbClr val="8443B9"/>
                </a:solidFill>
                <a:ea typeface="楷体" panose="02010609060101010101" charset="-122"/>
                <a:cs typeface="楷体" panose="02010609060101010101" charset="-122"/>
              </a:endParaRPr>
            </a:p>
          </p:txBody>
        </p:sp>
      </p:grpSp>
      <p:sp>
        <p:nvSpPr>
          <p:cNvPr id="100" name="Rectangle 11"/>
          <p:cNvSpPr>
            <a:spLocks noChangeArrowheads="1"/>
          </p:cNvSpPr>
          <p:nvPr/>
        </p:nvSpPr>
        <p:spPr bwMode="auto">
          <a:xfrm>
            <a:off x="528638" y="60325"/>
            <a:ext cx="3114675" cy="365125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0" rIns="0" bIns="0" anchor="ctr">
            <a:spAutoFit/>
          </a:bodyPr>
          <a:lstStyle/>
          <a:p>
            <a:pPr fontAlgn="ctr">
              <a:buClr>
                <a:srgbClr val="FF3300"/>
              </a:buClr>
              <a:buFont typeface="Wingdings" panose="05000000000000000000" charset="0"/>
              <a:buNone/>
              <a:defRPr/>
            </a:pPr>
            <a:r>
              <a:rPr lang="en-US" altLang="zh-CN" dirty="0">
                <a:solidFill>
                  <a:schemeClr val="folHlink"/>
                </a:solidFill>
                <a:ea typeface="华文新魏" panose="02010800040101010101" charset="-122"/>
                <a:cs typeface="Times New Roman" panose="02020703060505090304" charset="0"/>
              </a:rPr>
              <a:t>§2.3  </a:t>
            </a:r>
            <a:r>
              <a:rPr lang="zh-CN" altLang="en-US" dirty="0">
                <a:solidFill>
                  <a:schemeClr val="folHlink"/>
                </a:solidFill>
                <a:latin typeface="Arial" panose="020B0604020202090204" pitchFamily="34" charset="0"/>
                <a:ea typeface="华文新魏" panose="02010800040101010101" charset="-122"/>
                <a:cs typeface="Times New Roman" panose="02020703060505090304" charset="0"/>
              </a:rPr>
              <a:t>初等函数</a:t>
            </a:r>
            <a:r>
              <a:rPr lang="en-US" altLang="zh-CN" dirty="0">
                <a:solidFill>
                  <a:schemeClr val="folHlink"/>
                </a:solidFill>
                <a:latin typeface="Arial" panose="020B0604020202090204" pitchFamily="34" charset="0"/>
                <a:ea typeface="华文新魏" panose="02010800040101010101" charset="-122"/>
                <a:cs typeface="Times New Roman" panose="02020703060505090304" charset="0"/>
              </a:rPr>
              <a:t>    </a:t>
            </a:r>
            <a:endParaRPr lang="en-US" altLang="zh-CN" dirty="0">
              <a:solidFill>
                <a:schemeClr val="folHlink"/>
              </a:solidFill>
              <a:ea typeface="华文新魏" panose="02010800040101010101" charset="-122"/>
              <a:cs typeface="Times New Roman" panose="0202070306050509030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4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5 -0.45579 L 0.00035 0.00046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441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28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44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44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44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44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44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44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44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44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44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4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44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44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000"/>
                                        <p:tgtEl>
                                          <p:spTgt spid="44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1000"/>
                                        <p:tgtEl>
                                          <p:spTgt spid="44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1000"/>
                                        <p:tgtEl>
                                          <p:spTgt spid="44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1000" fill="hold"/>
                                        <p:tgtEl>
                                          <p:spTgt spid="44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44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1000"/>
                                        <p:tgtEl>
                                          <p:spTgt spid="44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1000"/>
                                        <p:tgtEl>
                                          <p:spTgt spid="44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1000"/>
                                        <p:tgtEl>
                                          <p:spTgt spid="44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1000"/>
                                        <p:tgtEl>
                                          <p:spTgt spid="44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1000"/>
                                        <p:tgtEl>
                                          <p:spTgt spid="44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5" dur="1000"/>
                                        <p:tgtEl>
                                          <p:spTgt spid="44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1000"/>
                                        <p:tgtEl>
                                          <p:spTgt spid="44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1000"/>
                                        <p:tgtEl>
                                          <p:spTgt spid="44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6" grpId="0"/>
      <p:bldP spid="44056" grpId="0"/>
      <p:bldP spid="44064" grpId="0"/>
      <p:bldP spid="44207" grpId="0" animBg="1"/>
      <p:bldP spid="44063" grpId="0"/>
      <p:bldP spid="44236" grpId="0"/>
      <p:bldP spid="44205" grpId="0" animBg="1"/>
      <p:bldP spid="44243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8" name="Rectangle 4"/>
          <p:cNvSpPr>
            <a:spLocks noChangeArrowheads="1"/>
          </p:cNvSpPr>
          <p:nvPr/>
        </p:nvSpPr>
        <p:spPr bwMode="auto">
          <a:xfrm>
            <a:off x="533400" y="1220788"/>
            <a:ext cx="102552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>
                <a:solidFill>
                  <a:srgbClr val="0000FF"/>
                </a:solidFill>
              </a:rPr>
              <a:t>公式</a:t>
            </a:r>
            <a:r>
              <a:rPr lang="en-US" altLang="zh-CN">
                <a:solidFill>
                  <a:srgbClr val="0000FF"/>
                </a:solidFill>
              </a:rPr>
              <a:t>   </a:t>
            </a:r>
            <a:endParaRPr lang="en-US" altLang="zh-CN">
              <a:solidFill>
                <a:srgbClr val="0000FF"/>
              </a:solidFill>
            </a:endParaRPr>
          </a:p>
        </p:txBody>
      </p:sp>
      <p:sp>
        <p:nvSpPr>
          <p:cNvPr id="195589" name="Rectangle 5"/>
          <p:cNvSpPr>
            <a:spLocks noChangeArrowheads="1"/>
          </p:cNvSpPr>
          <p:nvPr/>
        </p:nvSpPr>
        <p:spPr bwMode="auto">
          <a:xfrm>
            <a:off x="1495425" y="1209675"/>
            <a:ext cx="6667500" cy="457200"/>
          </a:xfrm>
          <a:prstGeom prst="rect">
            <a:avLst/>
          </a:prstGeom>
          <a:solidFill>
            <a:srgbClr val="EFFFFF"/>
          </a:solidFill>
          <a:ln w="3175">
            <a:solidFill>
              <a:srgbClr val="FF0000"/>
            </a:solidFill>
            <a:prstDash val="dash"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graphicFrame>
        <p:nvGraphicFramePr>
          <p:cNvPr id="195590" name="Object 6"/>
          <p:cNvGraphicFramePr>
            <a:graphicFrameLocks noChangeAspect="1"/>
          </p:cNvGraphicFramePr>
          <p:nvPr/>
        </p:nvGraphicFramePr>
        <p:xfrm>
          <a:off x="1571625" y="1287463"/>
          <a:ext cx="1130300" cy="29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838" name="公式" r:id="rId1" imgW="1129665" imgH="292100" progId="Equation.3">
                  <p:embed/>
                </p:oleObj>
              </mc:Choice>
              <mc:Fallback>
                <p:oleObj name="公式" r:id="rId1" imgW="1129665" imgH="292100" progId="Equation.3">
                  <p:embed/>
                  <p:pic>
                    <p:nvPicPr>
                      <p:cNvPr id="0" name="图片 4618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1625" y="1287463"/>
                        <a:ext cx="1130300" cy="298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95591" name="Group 7"/>
          <p:cNvGrpSpPr/>
          <p:nvPr/>
        </p:nvGrpSpPr>
        <p:grpSpPr bwMode="auto">
          <a:xfrm>
            <a:off x="2741613" y="1300163"/>
            <a:ext cx="5324475" cy="338137"/>
            <a:chOff x="1547" y="3723"/>
            <a:chExt cx="3354" cy="213"/>
          </a:xfrm>
        </p:grpSpPr>
        <p:graphicFrame>
          <p:nvGraphicFramePr>
            <p:cNvPr id="28709" name="Object 8"/>
            <p:cNvGraphicFramePr>
              <a:graphicFrameLocks noChangeAspect="1"/>
            </p:cNvGraphicFramePr>
            <p:nvPr/>
          </p:nvGraphicFramePr>
          <p:xfrm>
            <a:off x="1547" y="3723"/>
            <a:ext cx="1871" cy="2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1839" name="公式" r:id="rId3" imgW="2959100" imgH="342900" progId="Equation.3">
                    <p:embed/>
                  </p:oleObj>
                </mc:Choice>
                <mc:Fallback>
                  <p:oleObj name="公式" r:id="rId3" imgW="2959100" imgH="342900" progId="Equation.3">
                    <p:embed/>
                    <p:pic>
                      <p:nvPicPr>
                        <p:cNvPr id="0" name="图片 4618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47" y="3723"/>
                          <a:ext cx="1871" cy="2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710" name="Object 9"/>
            <p:cNvGraphicFramePr>
              <a:graphicFrameLocks noChangeAspect="1"/>
            </p:cNvGraphicFramePr>
            <p:nvPr/>
          </p:nvGraphicFramePr>
          <p:xfrm>
            <a:off x="3547" y="3728"/>
            <a:ext cx="1354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1840" name="公式" r:id="rId5" imgW="2527300" imgH="342900" progId="Equation.3">
                    <p:embed/>
                  </p:oleObj>
                </mc:Choice>
                <mc:Fallback>
                  <p:oleObj name="公式" r:id="rId5" imgW="2527300" imgH="342900" progId="Equation.3">
                    <p:embed/>
                    <p:pic>
                      <p:nvPicPr>
                        <p:cNvPr id="0" name="图片 4618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47" y="3728"/>
                          <a:ext cx="1354" cy="1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95594" name="Rectangle 10"/>
          <p:cNvSpPr>
            <a:spLocks noChangeArrowheads="1"/>
          </p:cNvSpPr>
          <p:nvPr/>
        </p:nvSpPr>
        <p:spPr bwMode="auto">
          <a:xfrm>
            <a:off x="534988" y="566738"/>
            <a:ext cx="2505075" cy="51911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800">
                <a:solidFill>
                  <a:srgbClr val="000099"/>
                </a:solidFill>
              </a:rPr>
              <a:t>二、对数函数</a:t>
            </a:r>
            <a:r>
              <a:rPr lang="en-US" altLang="zh-CN" sz="2800">
                <a:solidFill>
                  <a:srgbClr val="000099"/>
                </a:solidFill>
              </a:rPr>
              <a:t>  </a:t>
            </a:r>
            <a:endParaRPr lang="en-US" altLang="zh-CN" sz="2800">
              <a:solidFill>
                <a:srgbClr val="000099"/>
              </a:solidFill>
            </a:endParaRPr>
          </a:p>
        </p:txBody>
      </p:sp>
      <p:sp>
        <p:nvSpPr>
          <p:cNvPr id="195621" name="Rectangle 37"/>
          <p:cNvSpPr>
            <a:spLocks noChangeArrowheads="1"/>
          </p:cNvSpPr>
          <p:nvPr/>
        </p:nvSpPr>
        <p:spPr bwMode="auto">
          <a:xfrm>
            <a:off x="533400" y="1892300"/>
            <a:ext cx="4437063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buSzPct val="85000"/>
              <a:buFontTx/>
              <a:buBlip>
                <a:blip r:embed="rId7"/>
              </a:buBlip>
              <a:defRPr/>
            </a:pPr>
            <a:r>
              <a:rPr lang="en-US" altLang="zh-CN"/>
              <a:t> </a:t>
            </a:r>
            <a:r>
              <a:rPr lang="zh-CN" altLang="en-US">
                <a:solidFill>
                  <a:srgbClr val="008000"/>
                </a:solidFill>
                <a:ea typeface="楷体" panose="02010609060101010101" charset="-122"/>
                <a:cs typeface="楷体" panose="02010609060101010101" charset="-122"/>
              </a:rPr>
              <a:t>显然，对数函数为</a:t>
            </a:r>
            <a:r>
              <a:rPr lang="zh-CN" altLang="en-US">
                <a:solidFill>
                  <a:srgbClr val="990033"/>
                </a:solidFill>
                <a:ea typeface="楷体" panose="02010609060101010101" charset="-122"/>
                <a:cs typeface="楷体" panose="02010609060101010101" charset="-122"/>
              </a:rPr>
              <a:t>多值函数</a:t>
            </a:r>
            <a:r>
              <a:rPr lang="zh-CN" altLang="en-US"/>
              <a:t>。</a:t>
            </a:r>
            <a:endParaRPr lang="zh-CN" altLang="en-US"/>
          </a:p>
        </p:txBody>
      </p:sp>
      <p:sp>
        <p:nvSpPr>
          <p:cNvPr id="195622" name="Rectangle 38"/>
          <p:cNvSpPr>
            <a:spLocks noChangeArrowheads="1"/>
          </p:cNvSpPr>
          <p:nvPr/>
        </p:nvSpPr>
        <p:spPr bwMode="auto">
          <a:xfrm>
            <a:off x="800100" y="2476500"/>
            <a:ext cx="2006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buSzPct val="75000"/>
              <a:defRPr/>
            </a:pPr>
            <a:r>
              <a:rPr lang="zh-CN" altLang="en-US">
                <a:solidFill>
                  <a:srgbClr val="0000FF"/>
                </a:solidFill>
                <a:ea typeface="楷体" panose="02010609060101010101" charset="-122"/>
                <a:cs typeface="楷体" panose="02010609060101010101" charset="-122"/>
              </a:rPr>
              <a:t>主值</a:t>
            </a:r>
            <a:r>
              <a:rPr lang="en-US" altLang="zh-CN">
                <a:solidFill>
                  <a:srgbClr val="0000FF"/>
                </a:solidFill>
                <a:latin typeface="宋体" panose="02010600030101010101" charset="-122"/>
              </a:rPr>
              <a:t>(</a:t>
            </a:r>
            <a:r>
              <a:rPr lang="zh-CN" altLang="en-US">
                <a:solidFill>
                  <a:srgbClr val="0000FF"/>
                </a:solidFill>
                <a:ea typeface="楷体" panose="02010609060101010101" charset="-122"/>
                <a:cs typeface="楷体" panose="02010609060101010101" charset="-122"/>
              </a:rPr>
              <a:t>枝</a:t>
            </a:r>
            <a:r>
              <a:rPr lang="en-US" altLang="zh-CN">
                <a:solidFill>
                  <a:srgbClr val="0000FF"/>
                </a:solidFill>
                <a:latin typeface="宋体" panose="02010600030101010101" charset="-122"/>
              </a:rPr>
              <a:t>)</a:t>
            </a:r>
            <a:r>
              <a:rPr lang="en-US" altLang="zh-CN">
                <a:solidFill>
                  <a:srgbClr val="0000FF"/>
                </a:solidFill>
              </a:rPr>
              <a:t>  </a:t>
            </a:r>
            <a:endParaRPr lang="en-US" altLang="zh-CN">
              <a:solidFill>
                <a:srgbClr val="0000FF"/>
              </a:solidFill>
            </a:endParaRPr>
          </a:p>
        </p:txBody>
      </p:sp>
      <p:grpSp>
        <p:nvGrpSpPr>
          <p:cNvPr id="195623" name="Group 39"/>
          <p:cNvGrpSpPr/>
          <p:nvPr/>
        </p:nvGrpSpPr>
        <p:grpSpPr bwMode="auto">
          <a:xfrm>
            <a:off x="2247900" y="2443163"/>
            <a:ext cx="5956300" cy="457200"/>
            <a:chOff x="1416" y="1935"/>
            <a:chExt cx="3752" cy="288"/>
          </a:xfrm>
        </p:grpSpPr>
        <p:graphicFrame>
          <p:nvGraphicFramePr>
            <p:cNvPr id="28704" name="Object 40"/>
            <p:cNvGraphicFramePr/>
            <p:nvPr/>
          </p:nvGraphicFramePr>
          <p:xfrm>
            <a:off x="3376" y="1996"/>
            <a:ext cx="376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1841" name="公式" r:id="rId8" imgW="596900" imgH="292100" progId="Equation.3">
                    <p:embed/>
                  </p:oleObj>
                </mc:Choice>
                <mc:Fallback>
                  <p:oleObj name="公式" r:id="rId8" imgW="596900" imgH="292100" progId="Equation.3">
                    <p:embed/>
                    <p:pic>
                      <p:nvPicPr>
                        <p:cNvPr id="0" name="图片 461840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76" y="1996"/>
                          <a:ext cx="376" cy="1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5625" name="Rectangle 41"/>
            <p:cNvSpPr>
              <a:spLocks noChangeArrowheads="1"/>
            </p:cNvSpPr>
            <p:nvPr/>
          </p:nvSpPr>
          <p:spPr bwMode="auto">
            <a:xfrm>
              <a:off x="1416" y="1935"/>
              <a:ext cx="530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/>
                <a:t>称</a:t>
              </a:r>
              <a:endParaRPr lang="zh-CN" altLang="en-US"/>
            </a:p>
          </p:txBody>
        </p:sp>
        <p:sp>
          <p:nvSpPr>
            <p:cNvPr id="195626" name="Rectangle 42"/>
            <p:cNvSpPr>
              <a:spLocks noChangeArrowheads="1"/>
            </p:cNvSpPr>
            <p:nvPr/>
          </p:nvSpPr>
          <p:spPr bwMode="auto">
            <a:xfrm>
              <a:off x="3066" y="1935"/>
              <a:ext cx="309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/>
                <a:t>为</a:t>
              </a:r>
              <a:endParaRPr lang="zh-CN" altLang="en-US"/>
            </a:p>
          </p:txBody>
        </p:sp>
        <p:sp>
          <p:nvSpPr>
            <p:cNvPr id="195627" name="Rectangle 43"/>
            <p:cNvSpPr>
              <a:spLocks noChangeArrowheads="1"/>
            </p:cNvSpPr>
            <p:nvPr/>
          </p:nvSpPr>
          <p:spPr bwMode="auto">
            <a:xfrm>
              <a:off x="3726" y="1935"/>
              <a:ext cx="1442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/>
                <a:t>的</a:t>
              </a:r>
              <a:r>
                <a:rPr lang="zh-CN" altLang="en-US">
                  <a:solidFill>
                    <a:schemeClr val="folHlink"/>
                  </a:solidFill>
                  <a:ea typeface="楷体" panose="02010609060101010101" charset="-122"/>
                  <a:cs typeface="楷体" panose="02010609060101010101" charset="-122"/>
                </a:rPr>
                <a:t>主值</a:t>
              </a:r>
              <a:r>
                <a:rPr lang="en-US" altLang="zh-CN">
                  <a:solidFill>
                    <a:schemeClr val="folHlink"/>
                  </a:solidFill>
                  <a:latin typeface="宋体" panose="02010600030101010101" charset="-122"/>
                </a:rPr>
                <a:t>(</a:t>
              </a:r>
              <a:r>
                <a:rPr lang="zh-CN" altLang="en-US">
                  <a:solidFill>
                    <a:schemeClr val="folHlink"/>
                  </a:solidFill>
                  <a:latin typeface="楷体" panose="02010609060101010101" charset="-122"/>
                  <a:ea typeface="楷体" panose="02010609060101010101" charset="-122"/>
                  <a:cs typeface="楷体" panose="02010609060101010101" charset="-122"/>
                </a:rPr>
                <a:t>枝</a:t>
              </a:r>
              <a:r>
                <a:rPr lang="en-US" altLang="zh-CN">
                  <a:solidFill>
                    <a:schemeClr val="folHlink"/>
                  </a:solidFill>
                  <a:latin typeface="宋体" panose="02010600030101010101" charset="-122"/>
                </a:rPr>
                <a:t>)</a:t>
              </a:r>
              <a:r>
                <a:rPr lang="zh-CN" altLang="en-US">
                  <a:latin typeface="宋体" panose="02010600030101010101" charset="-122"/>
                </a:rPr>
                <a:t>，</a:t>
              </a:r>
              <a:endParaRPr lang="zh-CN" altLang="en-US">
                <a:latin typeface="宋体" panose="02010600030101010101" charset="-122"/>
              </a:endParaRPr>
            </a:p>
          </p:txBody>
        </p:sp>
        <p:graphicFrame>
          <p:nvGraphicFramePr>
            <p:cNvPr id="28708" name="Object 44"/>
            <p:cNvGraphicFramePr>
              <a:graphicFrameLocks noChangeAspect="1"/>
            </p:cNvGraphicFramePr>
            <p:nvPr/>
          </p:nvGraphicFramePr>
          <p:xfrm>
            <a:off x="1696" y="2001"/>
            <a:ext cx="1405" cy="2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1842" name="公式" r:id="rId10" imgW="2222500" imgH="342900" progId="Equation.3">
                    <p:embed/>
                  </p:oleObj>
                </mc:Choice>
                <mc:Fallback>
                  <p:oleObj name="公式" r:id="rId10" imgW="2222500" imgH="342900" progId="Equation.3">
                    <p:embed/>
                    <p:pic>
                      <p:nvPicPr>
                        <p:cNvPr id="0" name="图片 4618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96" y="2001"/>
                          <a:ext cx="1405" cy="2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95629" name="Group 45"/>
          <p:cNvGrpSpPr/>
          <p:nvPr/>
        </p:nvGrpSpPr>
        <p:grpSpPr bwMode="auto">
          <a:xfrm>
            <a:off x="2246313" y="2984500"/>
            <a:ext cx="1882775" cy="461963"/>
            <a:chOff x="1235" y="1838"/>
            <a:chExt cx="1186" cy="291"/>
          </a:xfrm>
        </p:grpSpPr>
        <p:graphicFrame>
          <p:nvGraphicFramePr>
            <p:cNvPr id="28702" name="Object 46"/>
            <p:cNvGraphicFramePr>
              <a:graphicFrameLocks noChangeAspect="1"/>
            </p:cNvGraphicFramePr>
            <p:nvPr/>
          </p:nvGraphicFramePr>
          <p:xfrm>
            <a:off x="1714" y="1916"/>
            <a:ext cx="707" cy="2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1843" name="公式" r:id="rId12" imgW="1116965" imgH="342900" progId="Equation.3">
                    <p:embed/>
                  </p:oleObj>
                </mc:Choice>
                <mc:Fallback>
                  <p:oleObj name="公式" r:id="rId12" imgW="1116965" imgH="342900" progId="Equation.3">
                    <p:embed/>
                    <p:pic>
                      <p:nvPicPr>
                        <p:cNvPr id="0" name="图片 4618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14" y="1916"/>
                          <a:ext cx="707" cy="2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5631" name="Rectangle 47"/>
            <p:cNvSpPr>
              <a:spLocks noChangeArrowheads="1"/>
            </p:cNvSpPr>
            <p:nvPr/>
          </p:nvSpPr>
          <p:spPr bwMode="auto">
            <a:xfrm>
              <a:off x="1235" y="1838"/>
              <a:ext cx="636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/>
                <a:t>记为</a:t>
              </a:r>
              <a:endParaRPr lang="zh-CN" altLang="en-US"/>
            </a:p>
          </p:txBody>
        </p:sp>
      </p:grpSp>
      <p:sp>
        <p:nvSpPr>
          <p:cNvPr id="195632" name="Rectangle 48"/>
          <p:cNvSpPr>
            <a:spLocks noChangeArrowheads="1"/>
          </p:cNvSpPr>
          <p:nvPr/>
        </p:nvSpPr>
        <p:spPr bwMode="auto">
          <a:xfrm>
            <a:off x="798513" y="5341938"/>
            <a:ext cx="191135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buSzPct val="75000"/>
              <a:defRPr/>
            </a:pPr>
            <a:r>
              <a:rPr lang="zh-CN" altLang="en-US">
                <a:solidFill>
                  <a:srgbClr val="0000FF"/>
                </a:solidFill>
                <a:ea typeface="楷体" panose="02010609060101010101" charset="-122"/>
                <a:cs typeface="楷体" panose="02010609060101010101" charset="-122"/>
              </a:rPr>
              <a:t>分支</a:t>
            </a:r>
            <a:r>
              <a:rPr lang="en-US" altLang="zh-CN">
                <a:solidFill>
                  <a:srgbClr val="0000FF"/>
                </a:solidFill>
                <a:latin typeface="宋体" panose="02010600030101010101" charset="-122"/>
              </a:rPr>
              <a:t>(</a:t>
            </a:r>
            <a:r>
              <a:rPr lang="zh-CN" altLang="en-US">
                <a:solidFill>
                  <a:srgbClr val="0000FF"/>
                </a:solidFill>
                <a:ea typeface="楷体" panose="02010609060101010101" charset="-122"/>
                <a:cs typeface="楷体" panose="02010609060101010101" charset="-122"/>
              </a:rPr>
              <a:t>枝</a:t>
            </a:r>
            <a:r>
              <a:rPr lang="en-US" altLang="zh-CN">
                <a:solidFill>
                  <a:srgbClr val="0000FF"/>
                </a:solidFill>
                <a:latin typeface="宋体" panose="02010600030101010101" charset="-122"/>
              </a:rPr>
              <a:t>)</a:t>
            </a:r>
            <a:r>
              <a:rPr lang="en-US" altLang="zh-CN">
                <a:solidFill>
                  <a:srgbClr val="0000FF"/>
                </a:solidFill>
                <a:ea typeface="楷体" panose="02010609060101010101" charset="-122"/>
                <a:cs typeface="楷体" panose="02010609060101010101" charset="-122"/>
              </a:rPr>
              <a:t> </a:t>
            </a:r>
            <a:endParaRPr lang="en-US" altLang="zh-CN">
              <a:solidFill>
                <a:srgbClr val="0000FF"/>
              </a:solidFill>
              <a:ea typeface="楷体" panose="02010609060101010101" charset="-122"/>
              <a:cs typeface="楷体" panose="02010609060101010101" charset="-122"/>
            </a:endParaRPr>
          </a:p>
        </p:txBody>
      </p:sp>
      <p:grpSp>
        <p:nvGrpSpPr>
          <p:cNvPr id="195633" name="Group 49"/>
          <p:cNvGrpSpPr/>
          <p:nvPr/>
        </p:nvGrpSpPr>
        <p:grpSpPr bwMode="auto">
          <a:xfrm>
            <a:off x="2247900" y="3595688"/>
            <a:ext cx="6030913" cy="457200"/>
            <a:chOff x="1416" y="2673"/>
            <a:chExt cx="3799" cy="288"/>
          </a:xfrm>
        </p:grpSpPr>
        <p:sp>
          <p:nvSpPr>
            <p:cNvPr id="195634" name="Rectangle 50"/>
            <p:cNvSpPr>
              <a:spLocks noChangeArrowheads="1"/>
            </p:cNvSpPr>
            <p:nvPr/>
          </p:nvSpPr>
          <p:spPr bwMode="auto">
            <a:xfrm>
              <a:off x="1416" y="2673"/>
              <a:ext cx="788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/>
                <a:t>从而有</a:t>
              </a:r>
              <a:r>
                <a:rPr lang="en-US" altLang="zh-CN"/>
                <a:t>  </a:t>
              </a:r>
              <a:endParaRPr lang="en-US" altLang="zh-CN"/>
            </a:p>
          </p:txBody>
        </p:sp>
        <p:sp>
          <p:nvSpPr>
            <p:cNvPr id="195635" name="Rectangle 51"/>
            <p:cNvSpPr>
              <a:spLocks noChangeArrowheads="1"/>
            </p:cNvSpPr>
            <p:nvPr/>
          </p:nvSpPr>
          <p:spPr bwMode="auto">
            <a:xfrm>
              <a:off x="2144" y="2694"/>
              <a:ext cx="3071" cy="249"/>
            </a:xfrm>
            <a:prstGeom prst="rect">
              <a:avLst/>
            </a:prstGeom>
            <a:solidFill>
              <a:srgbClr val="FFECD9"/>
            </a:solidFill>
            <a:ln w="3175">
              <a:solidFill>
                <a:srgbClr val="FF0000"/>
              </a:solidFill>
              <a:prstDash val="dash"/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graphicFrame>
          <p:nvGraphicFramePr>
            <p:cNvPr id="28700" name="Object 52"/>
            <p:cNvGraphicFramePr>
              <a:graphicFrameLocks noChangeAspect="1"/>
            </p:cNvGraphicFramePr>
            <p:nvPr/>
          </p:nvGraphicFramePr>
          <p:xfrm>
            <a:off x="2203" y="2733"/>
            <a:ext cx="1470" cy="2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1844" name="公式" r:id="rId14" imgW="2324100" imgH="342900" progId="Equation.3">
                    <p:embed/>
                  </p:oleObj>
                </mc:Choice>
                <mc:Fallback>
                  <p:oleObj name="公式" r:id="rId14" imgW="2324100" imgH="342900" progId="Equation.3">
                    <p:embed/>
                    <p:pic>
                      <p:nvPicPr>
                        <p:cNvPr id="0" name="图片 4618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03" y="2733"/>
                          <a:ext cx="1470" cy="2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701" name="Object 53"/>
            <p:cNvGraphicFramePr>
              <a:graphicFrameLocks noChangeAspect="1"/>
            </p:cNvGraphicFramePr>
            <p:nvPr/>
          </p:nvGraphicFramePr>
          <p:xfrm>
            <a:off x="3800" y="2738"/>
            <a:ext cx="1353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1845" name="公式" r:id="rId16" imgW="2527300" imgH="342900" progId="Equation.3">
                    <p:embed/>
                  </p:oleObj>
                </mc:Choice>
                <mc:Fallback>
                  <p:oleObj name="公式" r:id="rId16" imgW="2527300" imgH="342900" progId="Equation.3">
                    <p:embed/>
                    <p:pic>
                      <p:nvPicPr>
                        <p:cNvPr id="0" name="图片 4618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00" y="2738"/>
                          <a:ext cx="1353" cy="1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95638" name="Group 54"/>
          <p:cNvGrpSpPr/>
          <p:nvPr/>
        </p:nvGrpSpPr>
        <p:grpSpPr bwMode="auto">
          <a:xfrm>
            <a:off x="2247900" y="5370513"/>
            <a:ext cx="6884988" cy="1001712"/>
            <a:chOff x="1416" y="3131"/>
            <a:chExt cx="4337" cy="631"/>
          </a:xfrm>
        </p:grpSpPr>
        <p:grpSp>
          <p:nvGrpSpPr>
            <p:cNvPr id="28693" name="Group 55"/>
            <p:cNvGrpSpPr/>
            <p:nvPr/>
          </p:nvGrpSpPr>
          <p:grpSpPr bwMode="auto">
            <a:xfrm>
              <a:off x="1417" y="3131"/>
              <a:ext cx="4336" cy="288"/>
              <a:chOff x="1417" y="3131"/>
              <a:chExt cx="4336" cy="288"/>
            </a:xfrm>
          </p:grpSpPr>
          <p:sp>
            <p:nvSpPr>
              <p:cNvPr id="195640" name="Rectangle 56"/>
              <p:cNvSpPr>
                <a:spLocks noChangeArrowheads="1"/>
              </p:cNvSpPr>
              <p:nvPr/>
            </p:nvSpPr>
            <p:spPr bwMode="auto">
              <a:xfrm>
                <a:off x="1417" y="3131"/>
                <a:ext cx="4336" cy="28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lIns="90000" tIns="46800" rIns="90000" bIns="46800">
                <a:spAutoFit/>
              </a:bodyPr>
              <a:lstStyle/>
              <a:p>
                <a:pPr>
                  <a:defRPr/>
                </a:pPr>
                <a:r>
                  <a:rPr lang="zh-CN" altLang="en-US">
                    <a:sym typeface="Symbol" charset="0"/>
                  </a:rPr>
                  <a:t>对于任意一个固定的</a:t>
                </a:r>
                <a:r>
                  <a:rPr lang="en-US" altLang="zh-CN" baseline="-25000">
                    <a:sym typeface="Symbol" charset="0"/>
                  </a:rPr>
                  <a:t> </a:t>
                </a:r>
                <a:r>
                  <a:rPr lang="en-US" altLang="zh-CN" i="1">
                    <a:sym typeface="Symbol" charset="0"/>
                  </a:rPr>
                  <a:t>k</a:t>
                </a:r>
                <a:r>
                  <a:rPr lang="zh-CN" altLang="en-US">
                    <a:sym typeface="Symbol" charset="0"/>
                  </a:rPr>
                  <a:t>，称</a:t>
                </a:r>
                <a:r>
                  <a:rPr lang="en-US" altLang="zh-CN">
                    <a:sym typeface="Symbol" charset="0"/>
                  </a:rPr>
                  <a:t>                   </a:t>
                </a:r>
                <a:r>
                  <a:rPr lang="zh-CN" altLang="en-US">
                    <a:sym typeface="Symbol" charset="0"/>
                  </a:rPr>
                  <a:t>为</a:t>
                </a:r>
                <a:r>
                  <a:rPr lang="en-US" altLang="zh-CN">
                    <a:sym typeface="Symbol" charset="0"/>
                  </a:rPr>
                  <a:t>         </a:t>
                </a:r>
                <a:r>
                  <a:rPr lang="zh-CN" altLang="en-US">
                    <a:sym typeface="Symbol" charset="0"/>
                  </a:rPr>
                  <a:t>的</a:t>
                </a:r>
                <a:endParaRPr lang="zh-CN" altLang="en-US">
                  <a:solidFill>
                    <a:schemeClr val="tx2"/>
                  </a:solidFill>
                  <a:sym typeface="Symbol" charset="0"/>
                </a:endParaRPr>
              </a:p>
            </p:txBody>
          </p:sp>
          <p:graphicFrame>
            <p:nvGraphicFramePr>
              <p:cNvPr id="28696" name="Object 57"/>
              <p:cNvGraphicFramePr>
                <a:graphicFrameLocks noChangeAspect="1"/>
              </p:cNvGraphicFramePr>
              <p:nvPr/>
            </p:nvGraphicFramePr>
            <p:xfrm>
              <a:off x="3765" y="3194"/>
              <a:ext cx="851" cy="21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61846" name="公式" r:id="rId18" imgW="1346200" imgH="342900" progId="Equation.3">
                      <p:embed/>
                    </p:oleObj>
                  </mc:Choice>
                  <mc:Fallback>
                    <p:oleObj name="公式" r:id="rId18" imgW="1346200" imgH="342900" progId="Equation.3">
                      <p:embed/>
                      <p:pic>
                        <p:nvPicPr>
                          <p:cNvPr id="0" name="图片 46184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765" y="3194"/>
                            <a:ext cx="851" cy="21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8697" name="Object 58"/>
              <p:cNvGraphicFramePr>
                <a:graphicFrameLocks noChangeAspect="1"/>
              </p:cNvGraphicFramePr>
              <p:nvPr/>
            </p:nvGraphicFramePr>
            <p:xfrm>
              <a:off x="4865" y="3187"/>
              <a:ext cx="378" cy="21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61847" name="公式" r:id="rId20" imgW="596900" imgH="342900" progId="Equation.3">
                      <p:embed/>
                    </p:oleObj>
                  </mc:Choice>
                  <mc:Fallback>
                    <p:oleObj name="公式" r:id="rId20" imgW="596900" imgH="342900" progId="Equation.3">
                      <p:embed/>
                      <p:pic>
                        <p:nvPicPr>
                          <p:cNvPr id="0" name="图片 46184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65" y="3187"/>
                            <a:ext cx="378" cy="21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95643" name="Rectangle 59"/>
            <p:cNvSpPr>
              <a:spLocks noChangeArrowheads="1"/>
            </p:cNvSpPr>
            <p:nvPr/>
          </p:nvSpPr>
          <p:spPr bwMode="auto">
            <a:xfrm>
              <a:off x="1416" y="3474"/>
              <a:ext cx="1736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>
                  <a:sym typeface="Symbol" charset="0"/>
                </a:rPr>
                <a:t>一个</a:t>
              </a:r>
              <a:r>
                <a:rPr lang="zh-CN" altLang="en-US">
                  <a:solidFill>
                    <a:schemeClr val="folHlink"/>
                  </a:solidFill>
                  <a:latin typeface="楷体" panose="02010609060101010101" charset="-122"/>
                  <a:ea typeface="楷体" panose="02010609060101010101" charset="-122"/>
                  <a:cs typeface="楷体" panose="02010609060101010101" charset="-122"/>
                  <a:sym typeface="Symbol" charset="0"/>
                </a:rPr>
                <a:t>分支</a:t>
              </a:r>
              <a:r>
                <a:rPr lang="en-US" altLang="zh-CN">
                  <a:solidFill>
                    <a:schemeClr val="folHlink"/>
                  </a:solidFill>
                  <a:latin typeface="楷体_GB2312" charset="0"/>
                  <a:ea typeface="楷体_GB2312" charset="0"/>
                  <a:cs typeface="楷体_GB2312" charset="0"/>
                  <a:sym typeface="Symbol" charset="0"/>
                </a:rPr>
                <a:t>(</a:t>
              </a:r>
              <a:r>
                <a:rPr lang="zh-CN" altLang="en-US">
                  <a:solidFill>
                    <a:schemeClr val="folHlink"/>
                  </a:solidFill>
                  <a:latin typeface="楷体" panose="02010609060101010101" charset="-122"/>
                  <a:ea typeface="楷体" panose="02010609060101010101" charset="-122"/>
                  <a:cs typeface="楷体" panose="02010609060101010101" charset="-122"/>
                  <a:sym typeface="Symbol" charset="0"/>
                </a:rPr>
                <a:t>枝</a:t>
              </a:r>
              <a:r>
                <a:rPr lang="en-US" altLang="zh-CN">
                  <a:solidFill>
                    <a:schemeClr val="folHlink"/>
                  </a:solidFill>
                  <a:latin typeface="楷体_GB2312" charset="0"/>
                  <a:ea typeface="楷体_GB2312" charset="0"/>
                  <a:cs typeface="楷体_GB2312" charset="0"/>
                  <a:sym typeface="Symbol" charset="0"/>
                </a:rPr>
                <a:t>)</a:t>
              </a:r>
              <a:r>
                <a:rPr lang="zh-CN" altLang="en-US">
                  <a:solidFill>
                    <a:schemeClr val="folHlink"/>
                  </a:solidFill>
                  <a:latin typeface="宋体" panose="02010600030101010101" charset="-122"/>
                  <a:sym typeface="Symbol" charset="0"/>
                </a:rPr>
                <a:t>。</a:t>
              </a:r>
              <a:endParaRPr lang="zh-CN" altLang="en-US">
                <a:solidFill>
                  <a:schemeClr val="folHlink"/>
                </a:solidFill>
                <a:latin typeface="宋体" panose="02010600030101010101" charset="-122"/>
                <a:sym typeface="Symbol" charset="0"/>
              </a:endParaRPr>
            </a:p>
          </p:txBody>
        </p:sp>
      </p:grpSp>
      <p:grpSp>
        <p:nvGrpSpPr>
          <p:cNvPr id="195644" name="Group 60"/>
          <p:cNvGrpSpPr/>
          <p:nvPr/>
        </p:nvGrpSpPr>
        <p:grpSpPr bwMode="auto">
          <a:xfrm>
            <a:off x="2247900" y="4165600"/>
            <a:ext cx="3859213" cy="457200"/>
            <a:chOff x="1236" y="2666"/>
            <a:chExt cx="2431" cy="288"/>
          </a:xfrm>
        </p:grpSpPr>
        <p:sp>
          <p:nvSpPr>
            <p:cNvPr id="195645" name="Rectangle 61"/>
            <p:cNvSpPr>
              <a:spLocks noChangeArrowheads="1"/>
            </p:cNvSpPr>
            <p:nvPr/>
          </p:nvSpPr>
          <p:spPr bwMode="auto">
            <a:xfrm>
              <a:off x="1236" y="2666"/>
              <a:ext cx="2431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defRPr/>
              </a:pPr>
              <a:r>
                <a:rPr lang="zh-CN" altLang="en-US">
                  <a:sym typeface="Symbol" charset="0"/>
                </a:rPr>
                <a:t>特别地，当</a:t>
              </a:r>
              <a:r>
                <a:rPr lang="en-US" altLang="zh-CN">
                  <a:sym typeface="Symbol" charset="0"/>
                </a:rPr>
                <a:t>                 </a:t>
              </a:r>
              <a:r>
                <a:rPr lang="zh-CN" altLang="en-US">
                  <a:sym typeface="Symbol" charset="0"/>
                </a:rPr>
                <a:t>时</a:t>
              </a:r>
              <a:r>
                <a:rPr lang="en-US" altLang="zh-CN">
                  <a:sym typeface="Symbol" charset="0"/>
                </a:rPr>
                <a:t>, </a:t>
              </a:r>
              <a:endParaRPr lang="en-US" altLang="zh-CN">
                <a:sym typeface="Symbol" charset="0"/>
              </a:endParaRPr>
            </a:p>
          </p:txBody>
        </p:sp>
        <p:graphicFrame>
          <p:nvGraphicFramePr>
            <p:cNvPr id="28692" name="Object 62"/>
            <p:cNvGraphicFramePr/>
            <p:nvPr/>
          </p:nvGraphicFramePr>
          <p:xfrm>
            <a:off x="2317" y="2712"/>
            <a:ext cx="721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1848" name="公式" r:id="rId22" imgW="1143000" imgH="292100" progId="Equation.3">
                    <p:embed/>
                  </p:oleObj>
                </mc:Choice>
                <mc:Fallback>
                  <p:oleObj name="公式" r:id="rId22" imgW="1143000" imgH="292100" progId="Equation.3">
                    <p:embed/>
                    <p:pic>
                      <p:nvPicPr>
                        <p:cNvPr id="0" name="图片 461847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17" y="2712"/>
                          <a:ext cx="721" cy="1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95647" name="Group 63"/>
          <p:cNvGrpSpPr/>
          <p:nvPr/>
        </p:nvGrpSpPr>
        <p:grpSpPr bwMode="auto">
          <a:xfrm>
            <a:off x="3552825" y="4686300"/>
            <a:ext cx="5600700" cy="457200"/>
            <a:chOff x="2082" y="2994"/>
            <a:chExt cx="3528" cy="288"/>
          </a:xfrm>
        </p:grpSpPr>
        <p:sp>
          <p:nvSpPr>
            <p:cNvPr id="195648" name="Rectangle 64"/>
            <p:cNvSpPr>
              <a:spLocks noChangeArrowheads="1"/>
            </p:cNvSpPr>
            <p:nvPr/>
          </p:nvSpPr>
          <p:spPr bwMode="auto">
            <a:xfrm>
              <a:off x="2400" y="2994"/>
              <a:ext cx="3210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>
                  <a:sym typeface="Symbol" charset="0"/>
                </a:rPr>
                <a:t>的</a:t>
              </a:r>
              <a:r>
                <a:rPr lang="zh-CN" altLang="en-US">
                  <a:solidFill>
                    <a:srgbClr val="008000"/>
                  </a:solidFill>
                  <a:ea typeface="楷体" panose="02010609060101010101" charset="-122"/>
                  <a:cs typeface="楷体" panose="02010609060101010101" charset="-122"/>
                  <a:sym typeface="Symbol" charset="0"/>
                </a:rPr>
                <a:t>主值</a:t>
              </a:r>
              <a:r>
                <a:rPr lang="en-US" altLang="zh-CN">
                  <a:sym typeface="Symbol" charset="0"/>
                </a:rPr>
                <a:t>                  </a:t>
              </a:r>
              <a:r>
                <a:rPr lang="zh-CN" altLang="en-US">
                  <a:sym typeface="Symbol" charset="0"/>
                </a:rPr>
                <a:t>就是</a:t>
              </a:r>
              <a:r>
                <a:rPr lang="zh-CN" altLang="en-US">
                  <a:solidFill>
                    <a:schemeClr val="hlink"/>
                  </a:solidFill>
                  <a:ea typeface="楷体" panose="02010609060101010101" charset="-122"/>
                  <a:cs typeface="楷体" panose="02010609060101010101" charset="-122"/>
                  <a:sym typeface="Symbol" charset="0"/>
                </a:rPr>
                <a:t>实对数函数</a:t>
              </a:r>
              <a:r>
                <a:rPr lang="zh-CN" altLang="en-US">
                  <a:sym typeface="Symbol" charset="0"/>
                </a:rPr>
                <a:t>。</a:t>
              </a:r>
              <a:endParaRPr lang="zh-CN" altLang="en-US">
                <a:sym typeface="Symbol" charset="0"/>
              </a:endParaRPr>
            </a:p>
          </p:txBody>
        </p:sp>
        <p:graphicFrame>
          <p:nvGraphicFramePr>
            <p:cNvPr id="28689" name="Object 65"/>
            <p:cNvGraphicFramePr>
              <a:graphicFrameLocks noChangeAspect="1"/>
            </p:cNvGraphicFramePr>
            <p:nvPr/>
          </p:nvGraphicFramePr>
          <p:xfrm>
            <a:off x="2082" y="3044"/>
            <a:ext cx="377" cy="2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1849" name="公式" r:id="rId24" imgW="596900" imgH="342900" progId="Equation.3">
                    <p:embed/>
                  </p:oleObj>
                </mc:Choice>
                <mc:Fallback>
                  <p:oleObj name="公式" r:id="rId24" imgW="596900" imgH="342900" progId="Equation.3">
                    <p:embed/>
                    <p:pic>
                      <p:nvPicPr>
                        <p:cNvPr id="0" name="图片 4618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82" y="3044"/>
                          <a:ext cx="377" cy="2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690" name="Object 66"/>
            <p:cNvGraphicFramePr>
              <a:graphicFrameLocks noChangeAspect="1"/>
            </p:cNvGraphicFramePr>
            <p:nvPr/>
          </p:nvGraphicFramePr>
          <p:xfrm>
            <a:off x="3075" y="3056"/>
            <a:ext cx="804" cy="2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1850" name="Equation" r:id="rId26" imgW="1269365" imgH="342900" progId="Equation.DSMT4">
                    <p:embed/>
                  </p:oleObj>
                </mc:Choice>
                <mc:Fallback>
                  <p:oleObj name="Equation" r:id="rId26" imgW="1269365" imgH="342900" progId="Equation.DSMT4">
                    <p:embed/>
                    <p:pic>
                      <p:nvPicPr>
                        <p:cNvPr id="0" name="图片 4618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75" y="3056"/>
                          <a:ext cx="804" cy="2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9" name="Rectangle 11"/>
          <p:cNvSpPr>
            <a:spLocks noChangeArrowheads="1"/>
          </p:cNvSpPr>
          <p:nvPr/>
        </p:nvSpPr>
        <p:spPr bwMode="auto">
          <a:xfrm>
            <a:off x="528638" y="60325"/>
            <a:ext cx="3114675" cy="365125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0" rIns="0" bIns="0" anchor="ctr">
            <a:spAutoFit/>
          </a:bodyPr>
          <a:lstStyle/>
          <a:p>
            <a:pPr fontAlgn="ctr">
              <a:buClr>
                <a:srgbClr val="FF3300"/>
              </a:buClr>
              <a:buFont typeface="Wingdings" panose="05000000000000000000" charset="0"/>
              <a:buNone/>
              <a:defRPr/>
            </a:pPr>
            <a:r>
              <a:rPr lang="en-US" altLang="zh-CN" dirty="0">
                <a:solidFill>
                  <a:schemeClr val="folHlink"/>
                </a:solidFill>
                <a:ea typeface="华文新魏" panose="02010800040101010101" charset="-122"/>
                <a:cs typeface="Times New Roman" panose="02020703060505090304" charset="0"/>
              </a:rPr>
              <a:t>§2.3  </a:t>
            </a:r>
            <a:r>
              <a:rPr lang="zh-CN" altLang="en-US" dirty="0">
                <a:solidFill>
                  <a:schemeClr val="folHlink"/>
                </a:solidFill>
                <a:latin typeface="Arial" panose="020B0604020202090204" pitchFamily="34" charset="0"/>
                <a:ea typeface="华文新魏" panose="02010800040101010101" charset="-122"/>
                <a:cs typeface="Times New Roman" panose="02020703060505090304" charset="0"/>
              </a:rPr>
              <a:t>初等函数</a:t>
            </a:r>
            <a:r>
              <a:rPr lang="en-US" altLang="zh-CN" dirty="0">
                <a:solidFill>
                  <a:schemeClr val="folHlink"/>
                </a:solidFill>
                <a:latin typeface="Arial" panose="020B0604020202090204" pitchFamily="34" charset="0"/>
                <a:ea typeface="华文新魏" panose="02010800040101010101" charset="-122"/>
                <a:cs typeface="Times New Roman" panose="02020703060505090304" charset="0"/>
              </a:rPr>
              <a:t>    </a:t>
            </a:r>
            <a:endParaRPr lang="en-US" altLang="zh-CN" dirty="0">
              <a:solidFill>
                <a:schemeClr val="folHlink"/>
              </a:solidFill>
              <a:ea typeface="华文新魏" panose="02010800040101010101" charset="-122"/>
              <a:cs typeface="Times New Roman" panose="0202070306050509030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389 0.53657 L 0.00035 0.0004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955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77" y="-2680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194 0.61991 L 0.00035 0.00046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1955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15" y="-309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95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195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195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195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195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195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195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195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195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195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1000"/>
                                        <p:tgtEl>
                                          <p:spTgt spid="195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588" grpId="0"/>
      <p:bldP spid="195589" grpId="0" animBg="1"/>
      <p:bldP spid="195621" grpId="0"/>
      <p:bldP spid="195622" grpId="0"/>
      <p:bldP spid="195632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35" name="Rectangle 195"/>
          <p:cNvSpPr>
            <a:spLocks noChangeArrowheads="1"/>
          </p:cNvSpPr>
          <p:nvPr/>
        </p:nvSpPr>
        <p:spPr bwMode="auto">
          <a:xfrm>
            <a:off x="858838" y="5970588"/>
            <a:ext cx="2722562" cy="395287"/>
          </a:xfrm>
          <a:prstGeom prst="rect">
            <a:avLst/>
          </a:prstGeom>
          <a:solidFill>
            <a:srgbClr val="FFF3E7"/>
          </a:solidFill>
          <a:ln w="3175">
            <a:solidFill>
              <a:srgbClr val="808080"/>
            </a:solidFill>
            <a:prstDash val="dash"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pic>
        <p:nvPicPr>
          <p:cNvPr id="29698" name="Picture 78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17272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99" name="Picture 79" descr="xsf"/>
          <p:cNvPicPr>
            <a:picLocks noChangeAspect="1" noChangeArrowheads="1"/>
          </p:cNvPicPr>
          <p:nvPr/>
        </p:nvPicPr>
        <p:blipFill>
          <a:blip r:embed="rId1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172561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00" name="Picture 80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17272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01" name="Picture 81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172561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02" name="Picture 82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17272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03" name="Picture 83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172561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04" name="Picture 90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8175" y="4953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05" name="Picture 91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87166" name="Rectangle 126"/>
          <p:cNvSpPr>
            <a:spLocks noChangeArrowheads="1"/>
          </p:cNvSpPr>
          <p:nvPr/>
        </p:nvSpPr>
        <p:spPr bwMode="auto">
          <a:xfrm>
            <a:off x="534988" y="566738"/>
            <a:ext cx="2505075" cy="51911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800">
                <a:solidFill>
                  <a:srgbClr val="000099"/>
                </a:solidFill>
              </a:rPr>
              <a:t>二、对数函数</a:t>
            </a:r>
            <a:r>
              <a:rPr lang="en-US" altLang="zh-CN" sz="2800">
                <a:solidFill>
                  <a:srgbClr val="000099"/>
                </a:solidFill>
              </a:rPr>
              <a:t>  </a:t>
            </a:r>
            <a:endParaRPr lang="en-US" altLang="zh-CN" sz="2800">
              <a:solidFill>
                <a:srgbClr val="000099"/>
              </a:solidFill>
            </a:endParaRPr>
          </a:p>
        </p:txBody>
      </p:sp>
      <p:sp>
        <p:nvSpPr>
          <p:cNvPr id="87170" name="Rectangle 130"/>
          <p:cNvSpPr>
            <a:spLocks noChangeArrowheads="1"/>
          </p:cNvSpPr>
          <p:nvPr/>
        </p:nvSpPr>
        <p:spPr bwMode="auto">
          <a:xfrm>
            <a:off x="533400" y="1171575"/>
            <a:ext cx="1509713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buSzPct val="85000"/>
              <a:buFontTx/>
              <a:buBlip>
                <a:blip r:embed="rId3"/>
              </a:buBlip>
              <a:defRPr/>
            </a:pPr>
            <a:r>
              <a:rPr lang="en-US" altLang="zh-CN">
                <a:solidFill>
                  <a:srgbClr val="0000FF"/>
                </a:solidFill>
              </a:rPr>
              <a:t> </a:t>
            </a:r>
            <a:r>
              <a:rPr lang="zh-CN" altLang="en-US">
                <a:solidFill>
                  <a:srgbClr val="008000"/>
                </a:solidFill>
                <a:ea typeface="楷体" panose="02010609060101010101" charset="-122"/>
                <a:cs typeface="楷体" panose="02010609060101010101" charset="-122"/>
              </a:rPr>
              <a:t>定义域</a:t>
            </a:r>
            <a:r>
              <a:rPr lang="en-US" altLang="zh-CN">
                <a:solidFill>
                  <a:srgbClr val="008000"/>
                </a:solidFill>
                <a:ea typeface="楷体" panose="02010609060101010101" charset="-122"/>
                <a:cs typeface="楷体" panose="02010609060101010101" charset="-122"/>
              </a:rPr>
              <a:t>  </a:t>
            </a:r>
            <a:endParaRPr lang="en-US" altLang="zh-CN">
              <a:solidFill>
                <a:srgbClr val="0000FF"/>
              </a:solidFill>
              <a:ea typeface="楷体" panose="02010609060101010101" charset="-122"/>
              <a:cs typeface="楷体" panose="02010609060101010101" charset="-122"/>
            </a:endParaRPr>
          </a:p>
        </p:txBody>
      </p:sp>
      <p:grpSp>
        <p:nvGrpSpPr>
          <p:cNvPr id="87275" name="Group 235"/>
          <p:cNvGrpSpPr/>
          <p:nvPr/>
        </p:nvGrpSpPr>
        <p:grpSpPr bwMode="auto">
          <a:xfrm>
            <a:off x="7029450" y="1701800"/>
            <a:ext cx="1830388" cy="477838"/>
            <a:chOff x="4428" y="1072"/>
            <a:chExt cx="1153" cy="301"/>
          </a:xfrm>
        </p:grpSpPr>
        <p:graphicFrame>
          <p:nvGraphicFramePr>
            <p:cNvPr id="29741" name="Object 147"/>
            <p:cNvGraphicFramePr/>
            <p:nvPr/>
          </p:nvGraphicFramePr>
          <p:xfrm>
            <a:off x="4717" y="1072"/>
            <a:ext cx="864" cy="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2861" name="公式" r:id="rId4" imgW="1371600" imgH="431800" progId="Equation.3">
                    <p:embed/>
                  </p:oleObj>
                </mc:Choice>
                <mc:Fallback>
                  <p:oleObj name="公式" r:id="rId4" imgW="1371600" imgH="431800" progId="Equation.3">
                    <p:embed/>
                    <p:pic>
                      <p:nvPicPr>
                        <p:cNvPr id="0" name="图片 462860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17" y="1072"/>
                          <a:ext cx="864" cy="2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7188" name="Rectangle 148"/>
            <p:cNvSpPr>
              <a:spLocks noChangeArrowheads="1"/>
            </p:cNvSpPr>
            <p:nvPr/>
          </p:nvSpPr>
          <p:spPr bwMode="auto">
            <a:xfrm>
              <a:off x="4428" y="1085"/>
              <a:ext cx="405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>
                  <a:solidFill>
                    <a:schemeClr val="hlink"/>
                  </a:solidFill>
                  <a:ea typeface="楷体" panose="02010609060101010101" charset="-122"/>
                  <a:cs typeface="楷体" panose="02010609060101010101" charset="-122"/>
                </a:rPr>
                <a:t>或</a:t>
              </a:r>
              <a:r>
                <a:rPr lang="en-US" altLang="zh-CN">
                  <a:solidFill>
                    <a:schemeClr val="hlink"/>
                  </a:solidFill>
                  <a:ea typeface="楷体" panose="02010609060101010101" charset="-122"/>
                  <a:cs typeface="楷体" panose="02010609060101010101" charset="-122"/>
                </a:rPr>
                <a:t>  </a:t>
              </a:r>
              <a:endParaRPr lang="en-US" altLang="zh-CN">
                <a:solidFill>
                  <a:schemeClr val="hlink"/>
                </a:solidFill>
                <a:ea typeface="楷体" panose="02010609060101010101" charset="-122"/>
                <a:cs typeface="楷体" panose="02010609060101010101" charset="-122"/>
              </a:endParaRPr>
            </a:p>
          </p:txBody>
        </p:sp>
      </p:grpSp>
      <p:sp>
        <p:nvSpPr>
          <p:cNvPr id="87189" name="Rectangle 149"/>
          <p:cNvSpPr>
            <a:spLocks noChangeArrowheads="1"/>
          </p:cNvSpPr>
          <p:nvPr/>
        </p:nvSpPr>
        <p:spPr bwMode="auto">
          <a:xfrm>
            <a:off x="5629275" y="1171575"/>
            <a:ext cx="340042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/>
              <a:t>即它仅在</a:t>
            </a:r>
            <a:r>
              <a:rPr lang="zh-CN" altLang="en-US">
                <a:solidFill>
                  <a:srgbClr val="008000"/>
                </a:solidFill>
                <a:ea typeface="楷体" panose="02010609060101010101" charset="-122"/>
                <a:cs typeface="楷体" panose="02010609060101010101" charset="-122"/>
              </a:rPr>
              <a:t>原点</a:t>
            </a:r>
            <a:r>
              <a:rPr lang="zh-CN" altLang="en-US">
                <a:solidFill>
                  <a:srgbClr val="000000"/>
                </a:solidFill>
              </a:rPr>
              <a:t>无定义</a:t>
            </a:r>
            <a:r>
              <a:rPr lang="zh-CN" altLang="en-US"/>
              <a:t>。</a:t>
            </a:r>
            <a:r>
              <a:rPr lang="en-US" altLang="zh-CN"/>
              <a:t>  </a:t>
            </a:r>
            <a:endParaRPr lang="en-US" altLang="zh-CN"/>
          </a:p>
        </p:txBody>
      </p:sp>
      <p:grpSp>
        <p:nvGrpSpPr>
          <p:cNvPr id="87194" name="Group 154"/>
          <p:cNvGrpSpPr/>
          <p:nvPr/>
        </p:nvGrpSpPr>
        <p:grpSpPr bwMode="auto">
          <a:xfrm>
            <a:off x="2001838" y="1171575"/>
            <a:ext cx="3532187" cy="457200"/>
            <a:chOff x="1261" y="732"/>
            <a:chExt cx="2225" cy="288"/>
          </a:xfrm>
        </p:grpSpPr>
        <p:graphicFrame>
          <p:nvGraphicFramePr>
            <p:cNvPr id="29738" name="Object 142"/>
            <p:cNvGraphicFramePr>
              <a:graphicFrameLocks noChangeAspect="1"/>
            </p:cNvGraphicFramePr>
            <p:nvPr/>
          </p:nvGraphicFramePr>
          <p:xfrm>
            <a:off x="3012" y="776"/>
            <a:ext cx="474" cy="2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2862" name="公式" r:id="rId6" imgW="748665" imgH="342900" progId="Equation.3">
                    <p:embed/>
                  </p:oleObj>
                </mc:Choice>
                <mc:Fallback>
                  <p:oleObj name="公式" r:id="rId6" imgW="748665" imgH="342900" progId="Equation.3">
                    <p:embed/>
                    <p:pic>
                      <p:nvPicPr>
                        <p:cNvPr id="0" name="图片 46286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12" y="776"/>
                          <a:ext cx="474" cy="2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7190" name="Rectangle 150"/>
            <p:cNvSpPr>
              <a:spLocks noChangeArrowheads="1"/>
            </p:cNvSpPr>
            <p:nvPr/>
          </p:nvSpPr>
          <p:spPr bwMode="auto">
            <a:xfrm>
              <a:off x="1945" y="732"/>
              <a:ext cx="1225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>
                  <a:solidFill>
                    <a:srgbClr val="008000"/>
                  </a:solidFill>
                </a:rPr>
                <a:t>的</a:t>
              </a:r>
              <a:r>
                <a:rPr lang="zh-CN" altLang="en-US">
                  <a:solidFill>
                    <a:srgbClr val="A50021"/>
                  </a:solidFill>
                  <a:ea typeface="楷体" panose="02010609060101010101" charset="-122"/>
                  <a:cs typeface="楷体" panose="02010609060101010101" charset="-122"/>
                </a:rPr>
                <a:t>定义域</a:t>
              </a:r>
              <a:r>
                <a:rPr lang="zh-CN" altLang="en-US"/>
                <a:t>为</a:t>
              </a:r>
              <a:r>
                <a:rPr lang="en-US" altLang="zh-CN"/>
                <a:t>   </a:t>
              </a:r>
              <a:endParaRPr lang="en-US" altLang="zh-CN"/>
            </a:p>
          </p:txBody>
        </p:sp>
        <p:graphicFrame>
          <p:nvGraphicFramePr>
            <p:cNvPr id="29740" name="Object 141"/>
            <p:cNvGraphicFramePr>
              <a:graphicFrameLocks noChangeAspect="1"/>
            </p:cNvGraphicFramePr>
            <p:nvPr/>
          </p:nvGraphicFramePr>
          <p:xfrm>
            <a:off x="1261" y="777"/>
            <a:ext cx="715" cy="2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2863" name="公式" r:id="rId8" imgW="1129665" imgH="342900" progId="Equation.3">
                    <p:embed/>
                  </p:oleObj>
                </mc:Choice>
                <mc:Fallback>
                  <p:oleObj name="公式" r:id="rId8" imgW="1129665" imgH="342900" progId="Equation.3">
                    <p:embed/>
                    <p:pic>
                      <p:nvPicPr>
                        <p:cNvPr id="0" name="图片 46286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61" y="777"/>
                          <a:ext cx="715" cy="2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7207" name="Rectangle 167"/>
          <p:cNvSpPr>
            <a:spLocks noChangeArrowheads="1"/>
          </p:cNvSpPr>
          <p:nvPr/>
        </p:nvSpPr>
        <p:spPr bwMode="auto">
          <a:xfrm>
            <a:off x="533400" y="2343150"/>
            <a:ext cx="18161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buSzPct val="85000"/>
              <a:buFontTx/>
              <a:buBlip>
                <a:blip r:embed="rId3"/>
              </a:buBlip>
              <a:defRPr/>
            </a:pPr>
            <a:r>
              <a:rPr lang="en-US" altLang="zh-CN">
                <a:solidFill>
                  <a:srgbClr val="008000"/>
                </a:solidFill>
                <a:ea typeface="楷体" panose="02010609060101010101" charset="-122"/>
                <a:cs typeface="楷体" panose="02010609060101010101" charset="-122"/>
              </a:rPr>
              <a:t> </a:t>
            </a:r>
            <a:r>
              <a:rPr lang="zh-CN" altLang="en-US">
                <a:solidFill>
                  <a:srgbClr val="008000"/>
                </a:solidFill>
                <a:ea typeface="楷体" panose="02010609060101010101" charset="-122"/>
                <a:cs typeface="楷体" panose="02010609060101010101" charset="-122"/>
              </a:rPr>
              <a:t>运算法则</a:t>
            </a:r>
            <a:r>
              <a:rPr lang="en-US" altLang="zh-CN">
                <a:solidFill>
                  <a:srgbClr val="008000"/>
                </a:solidFill>
                <a:ea typeface="楷体" panose="02010609060101010101" charset="-122"/>
                <a:cs typeface="楷体" panose="02010609060101010101" charset="-122"/>
              </a:rPr>
              <a:t>  </a:t>
            </a:r>
            <a:endParaRPr lang="en-US" altLang="zh-CN">
              <a:solidFill>
                <a:srgbClr val="008000"/>
              </a:solidFill>
              <a:ea typeface="楷体" panose="02010609060101010101" charset="-122"/>
              <a:cs typeface="楷体" panose="02010609060101010101" charset="-122"/>
            </a:endParaRPr>
          </a:p>
        </p:txBody>
      </p:sp>
      <p:grpSp>
        <p:nvGrpSpPr>
          <p:cNvPr id="87269" name="Group 229"/>
          <p:cNvGrpSpPr/>
          <p:nvPr/>
        </p:nvGrpSpPr>
        <p:grpSpPr bwMode="auto">
          <a:xfrm>
            <a:off x="788988" y="2879725"/>
            <a:ext cx="4594225" cy="481013"/>
            <a:chOff x="497" y="1814"/>
            <a:chExt cx="2894" cy="303"/>
          </a:xfrm>
        </p:grpSpPr>
        <p:sp>
          <p:nvSpPr>
            <p:cNvPr id="87208" name="Rectangle 168"/>
            <p:cNvSpPr>
              <a:spLocks noChangeArrowheads="1"/>
            </p:cNvSpPr>
            <p:nvPr/>
          </p:nvSpPr>
          <p:spPr bwMode="auto">
            <a:xfrm>
              <a:off x="497" y="1829"/>
              <a:ext cx="646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>
                  <a:solidFill>
                    <a:srgbClr val="0000FF"/>
                  </a:solidFill>
                </a:rPr>
                <a:t>法则</a:t>
              </a:r>
              <a:r>
                <a:rPr lang="en-US" altLang="zh-CN">
                  <a:solidFill>
                    <a:srgbClr val="0000FF"/>
                  </a:solidFill>
                </a:rPr>
                <a:t>   </a:t>
              </a:r>
              <a:endParaRPr lang="en-US" altLang="zh-CN">
                <a:solidFill>
                  <a:srgbClr val="0000FF"/>
                </a:solidFill>
              </a:endParaRPr>
            </a:p>
          </p:txBody>
        </p:sp>
        <p:graphicFrame>
          <p:nvGraphicFramePr>
            <p:cNvPr id="29736" name="Object 173"/>
            <p:cNvGraphicFramePr/>
            <p:nvPr/>
          </p:nvGraphicFramePr>
          <p:xfrm>
            <a:off x="1359" y="1867"/>
            <a:ext cx="2032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2864" name="公式" r:id="rId10" imgW="3225800" imgH="368300" progId="Equation.3">
                    <p:embed/>
                  </p:oleObj>
                </mc:Choice>
                <mc:Fallback>
                  <p:oleObj name="公式" r:id="rId10" imgW="3225800" imgH="368300" progId="Equation.3">
                    <p:embed/>
                    <p:pic>
                      <p:nvPicPr>
                        <p:cNvPr id="0" name="图片 462863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59" y="1867"/>
                          <a:ext cx="2032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7216" name="Text Box 176"/>
            <p:cNvSpPr txBox="1">
              <a:spLocks noChangeArrowheads="1"/>
            </p:cNvSpPr>
            <p:nvPr/>
          </p:nvSpPr>
          <p:spPr bwMode="auto">
            <a:xfrm>
              <a:off x="1008" y="1814"/>
              <a:ext cx="436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/>
                <a:t>(1)  </a:t>
              </a:r>
              <a:endParaRPr lang="en-US" altLang="zh-CN"/>
            </a:p>
          </p:txBody>
        </p:sp>
      </p:grpSp>
      <p:grpSp>
        <p:nvGrpSpPr>
          <p:cNvPr id="87270" name="Group 230"/>
          <p:cNvGrpSpPr/>
          <p:nvPr/>
        </p:nvGrpSpPr>
        <p:grpSpPr bwMode="auto">
          <a:xfrm>
            <a:off x="1600200" y="3462338"/>
            <a:ext cx="3355975" cy="785812"/>
            <a:chOff x="1008" y="2181"/>
            <a:chExt cx="2114" cy="495"/>
          </a:xfrm>
        </p:grpSpPr>
        <p:graphicFrame>
          <p:nvGraphicFramePr>
            <p:cNvPr id="29733" name="Object 172"/>
            <p:cNvGraphicFramePr/>
            <p:nvPr/>
          </p:nvGraphicFramePr>
          <p:xfrm>
            <a:off x="1354" y="2181"/>
            <a:ext cx="1768" cy="4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2865" name="公式" r:id="rId12" imgW="2806700" imgH="787400" progId="Equation.3">
                    <p:embed/>
                  </p:oleObj>
                </mc:Choice>
                <mc:Fallback>
                  <p:oleObj name="公式" r:id="rId12" imgW="2806700" imgH="787400" progId="Equation.3">
                    <p:embed/>
                    <p:pic>
                      <p:nvPicPr>
                        <p:cNvPr id="0" name="图片 46286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54" y="2181"/>
                          <a:ext cx="1768" cy="4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7217" name="Text Box 177"/>
            <p:cNvSpPr txBox="1">
              <a:spLocks noChangeArrowheads="1"/>
            </p:cNvSpPr>
            <p:nvPr/>
          </p:nvSpPr>
          <p:spPr bwMode="auto">
            <a:xfrm>
              <a:off x="1008" y="2263"/>
              <a:ext cx="436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/>
                <a:t>(2)  </a:t>
              </a:r>
              <a:endParaRPr lang="en-US" altLang="zh-CN"/>
            </a:p>
          </p:txBody>
        </p:sp>
      </p:grpSp>
      <p:sp>
        <p:nvSpPr>
          <p:cNvPr id="87219" name="Rectangle 179"/>
          <p:cNvSpPr>
            <a:spLocks noChangeArrowheads="1"/>
          </p:cNvSpPr>
          <p:nvPr/>
        </p:nvSpPr>
        <p:spPr bwMode="auto">
          <a:xfrm>
            <a:off x="787400" y="4387850"/>
            <a:ext cx="94932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>
                <a:solidFill>
                  <a:srgbClr val="FF0000"/>
                </a:solidFill>
              </a:rPr>
              <a:t>注意</a:t>
            </a:r>
            <a:r>
              <a:rPr lang="en-US" altLang="zh-CN">
                <a:solidFill>
                  <a:srgbClr val="FF0000"/>
                </a:solidFill>
              </a:rPr>
              <a:t>  </a:t>
            </a:r>
            <a:endParaRPr lang="en-US" altLang="zh-CN">
              <a:solidFill>
                <a:srgbClr val="FF0000"/>
              </a:solidFill>
            </a:endParaRPr>
          </a:p>
        </p:txBody>
      </p:sp>
      <p:grpSp>
        <p:nvGrpSpPr>
          <p:cNvPr id="87271" name="Group 231"/>
          <p:cNvGrpSpPr/>
          <p:nvPr/>
        </p:nvGrpSpPr>
        <p:grpSpPr bwMode="auto">
          <a:xfrm>
            <a:off x="1622425" y="4391025"/>
            <a:ext cx="7340600" cy="457200"/>
            <a:chOff x="1022" y="2766"/>
            <a:chExt cx="4624" cy="288"/>
          </a:xfrm>
        </p:grpSpPr>
        <p:sp>
          <p:nvSpPr>
            <p:cNvPr id="87221" name="Rectangle 181"/>
            <p:cNvSpPr>
              <a:spLocks noChangeArrowheads="1"/>
            </p:cNvSpPr>
            <p:nvPr/>
          </p:nvSpPr>
          <p:spPr bwMode="auto">
            <a:xfrm>
              <a:off x="1022" y="2766"/>
              <a:ext cx="4624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buSzPct val="75000"/>
                <a:buFont typeface="Wingdings" panose="05000000000000000000" charset="0"/>
                <a:buBlip>
                  <a:blip r:embed="rId14"/>
                </a:buBlip>
                <a:defRPr/>
              </a:pPr>
              <a:r>
                <a:rPr lang="en-US" altLang="zh-CN">
                  <a:solidFill>
                    <a:srgbClr val="000000"/>
                  </a:solidFill>
                  <a:ea typeface="楷体" panose="02010609060101010101" charset="-122"/>
                  <a:cs typeface="楷体" panose="02010609060101010101" charset="-122"/>
                </a:rPr>
                <a:t>         </a:t>
              </a:r>
              <a:r>
                <a:rPr lang="en-US" altLang="zh-CN" sz="800">
                  <a:solidFill>
                    <a:srgbClr val="000000"/>
                  </a:solidFill>
                  <a:ea typeface="楷体" panose="02010609060101010101" charset="-122"/>
                  <a:cs typeface="楷体" panose="02010609060101010101" charset="-122"/>
                </a:rPr>
                <a:t> </a:t>
              </a:r>
              <a:r>
                <a:rPr lang="zh-CN" altLang="en-US">
                  <a:solidFill>
                    <a:srgbClr val="000000"/>
                  </a:solidFill>
                  <a:ea typeface="楷体" panose="02010609060101010101" charset="-122"/>
                  <a:cs typeface="楷体" panose="02010609060101010101" charset="-122"/>
                </a:rPr>
                <a:t>是多值函数，故上式是指</a:t>
              </a:r>
              <a:r>
                <a:rPr lang="zh-CN" altLang="en-US">
                  <a:solidFill>
                    <a:srgbClr val="008000"/>
                  </a:solidFill>
                  <a:ea typeface="楷体" panose="02010609060101010101" charset="-122"/>
                  <a:cs typeface="楷体" panose="02010609060101010101" charset="-122"/>
                </a:rPr>
                <a:t>在集合意义下</a:t>
              </a:r>
              <a:r>
                <a:rPr lang="zh-CN" altLang="en-US">
                  <a:solidFill>
                    <a:srgbClr val="000000"/>
                  </a:solidFill>
                  <a:ea typeface="楷体" panose="02010609060101010101" charset="-122"/>
                  <a:cs typeface="楷体" panose="02010609060101010101" charset="-122"/>
                </a:rPr>
                <a:t>成立，</a:t>
              </a:r>
              <a:r>
                <a:rPr lang="en-US" altLang="zh-CN">
                  <a:solidFill>
                    <a:srgbClr val="000000"/>
                  </a:solidFill>
                  <a:ea typeface="楷体" panose="02010609060101010101" charset="-122"/>
                  <a:cs typeface="楷体" panose="02010609060101010101" charset="-122"/>
                </a:rPr>
                <a:t>  </a:t>
              </a:r>
              <a:endParaRPr lang="en-US" altLang="zh-CN">
                <a:solidFill>
                  <a:srgbClr val="000000"/>
                </a:solidFill>
                <a:ea typeface="楷体" panose="02010609060101010101" charset="-122"/>
                <a:cs typeface="楷体" panose="02010609060101010101" charset="-122"/>
              </a:endParaRPr>
            </a:p>
          </p:txBody>
        </p:sp>
        <p:graphicFrame>
          <p:nvGraphicFramePr>
            <p:cNvPr id="29732" name="Object 180"/>
            <p:cNvGraphicFramePr/>
            <p:nvPr/>
          </p:nvGraphicFramePr>
          <p:xfrm>
            <a:off x="1232" y="2802"/>
            <a:ext cx="376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2866" name="公式" r:id="rId15" imgW="596900" imgH="292100" progId="Equation.3">
                    <p:embed/>
                  </p:oleObj>
                </mc:Choice>
                <mc:Fallback>
                  <p:oleObj name="公式" r:id="rId15" imgW="596900" imgH="292100" progId="Equation.3">
                    <p:embed/>
                    <p:pic>
                      <p:nvPicPr>
                        <p:cNvPr id="0" name="图片 462865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32" y="2802"/>
                          <a:ext cx="376" cy="1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7272" name="Group 232"/>
          <p:cNvGrpSpPr/>
          <p:nvPr/>
        </p:nvGrpSpPr>
        <p:grpSpPr bwMode="auto">
          <a:xfrm>
            <a:off x="1830388" y="4929188"/>
            <a:ext cx="4616450" cy="469900"/>
            <a:chOff x="1153" y="3105"/>
            <a:chExt cx="2908" cy="296"/>
          </a:xfrm>
        </p:grpSpPr>
        <p:sp>
          <p:nvSpPr>
            <p:cNvPr id="87222" name="Rectangle 182"/>
            <p:cNvSpPr>
              <a:spLocks noChangeArrowheads="1"/>
            </p:cNvSpPr>
            <p:nvPr/>
          </p:nvSpPr>
          <p:spPr bwMode="auto">
            <a:xfrm>
              <a:off x="1153" y="3113"/>
              <a:ext cx="2908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buSzPct val="75000"/>
                <a:buFont typeface="Wingdings" panose="05000000000000000000" charset="0"/>
                <a:buNone/>
                <a:defRPr/>
              </a:pPr>
              <a:r>
                <a:rPr lang="zh-CN" altLang="en-US">
                  <a:solidFill>
                    <a:srgbClr val="000000"/>
                  </a:solidFill>
                  <a:ea typeface="楷体" panose="02010609060101010101" charset="-122"/>
                  <a:cs typeface="楷体" panose="02010609060101010101" charset="-122"/>
                </a:rPr>
                <a:t>比如，不能推出</a:t>
              </a:r>
              <a:r>
                <a:rPr lang="en-US" altLang="zh-CN">
                  <a:solidFill>
                    <a:srgbClr val="000000"/>
                  </a:solidFill>
                  <a:ea typeface="楷体" panose="02010609060101010101" charset="-122"/>
                  <a:cs typeface="楷体" panose="02010609060101010101" charset="-122"/>
                </a:rPr>
                <a:t>                         </a:t>
              </a:r>
              <a:r>
                <a:rPr lang="zh-CN" altLang="en-US">
                  <a:solidFill>
                    <a:srgbClr val="000000"/>
                  </a:solidFill>
                  <a:ea typeface="楷体" panose="02010609060101010101" charset="-122"/>
                  <a:cs typeface="楷体" panose="02010609060101010101" charset="-122"/>
                </a:rPr>
                <a:t>。</a:t>
              </a:r>
              <a:r>
                <a:rPr lang="en-US" altLang="zh-CN">
                  <a:solidFill>
                    <a:srgbClr val="000000"/>
                  </a:solidFill>
                  <a:ea typeface="楷体" panose="02010609060101010101" charset="-122"/>
                  <a:cs typeface="楷体" panose="02010609060101010101" charset="-122"/>
                </a:rPr>
                <a:t> </a:t>
              </a:r>
              <a:endParaRPr lang="en-US" altLang="zh-CN">
                <a:solidFill>
                  <a:srgbClr val="000000"/>
                </a:solidFill>
                <a:ea typeface="楷体" panose="02010609060101010101" charset="-122"/>
                <a:cs typeface="楷体" panose="02010609060101010101" charset="-122"/>
              </a:endParaRPr>
            </a:p>
          </p:txBody>
        </p:sp>
        <p:graphicFrame>
          <p:nvGraphicFramePr>
            <p:cNvPr id="29730" name="Object 183"/>
            <p:cNvGraphicFramePr/>
            <p:nvPr/>
          </p:nvGraphicFramePr>
          <p:xfrm>
            <a:off x="2611" y="3105"/>
            <a:ext cx="1144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2867" name="公式" r:id="rId17" imgW="1816100" imgH="431800" progId="Equation.3">
                    <p:embed/>
                  </p:oleObj>
                </mc:Choice>
                <mc:Fallback>
                  <p:oleObj name="公式" r:id="rId17" imgW="1816100" imgH="431800" progId="Equation.3">
                    <p:embed/>
                    <p:pic>
                      <p:nvPicPr>
                        <p:cNvPr id="0" name="图片 462866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11" y="3105"/>
                          <a:ext cx="1144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7226" name="Rectangle 186"/>
          <p:cNvSpPr>
            <a:spLocks noChangeArrowheads="1"/>
          </p:cNvSpPr>
          <p:nvPr/>
        </p:nvSpPr>
        <p:spPr bwMode="auto">
          <a:xfrm>
            <a:off x="3927475" y="5972175"/>
            <a:ext cx="4875213" cy="395288"/>
          </a:xfrm>
          <a:prstGeom prst="rect">
            <a:avLst/>
          </a:prstGeom>
          <a:solidFill>
            <a:srgbClr val="FFF3E7"/>
          </a:solidFill>
          <a:ln w="3175">
            <a:solidFill>
              <a:srgbClr val="808080"/>
            </a:solidFill>
            <a:prstDash val="dash"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grpSp>
        <p:nvGrpSpPr>
          <p:cNvPr id="87247" name="Group 207"/>
          <p:cNvGrpSpPr/>
          <p:nvPr/>
        </p:nvGrpSpPr>
        <p:grpSpPr bwMode="auto">
          <a:xfrm>
            <a:off x="4021138" y="6034088"/>
            <a:ext cx="4683125" cy="338137"/>
            <a:chOff x="2533" y="3801"/>
            <a:chExt cx="2950" cy="213"/>
          </a:xfrm>
        </p:grpSpPr>
        <p:graphicFrame>
          <p:nvGraphicFramePr>
            <p:cNvPr id="29727" name="Object 187"/>
            <p:cNvGraphicFramePr>
              <a:graphicFrameLocks noChangeAspect="1"/>
            </p:cNvGraphicFramePr>
            <p:nvPr/>
          </p:nvGraphicFramePr>
          <p:xfrm>
            <a:off x="2533" y="3801"/>
            <a:ext cx="1470" cy="2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2868" name="公式" r:id="rId19" imgW="2324100" imgH="342900" progId="Equation.3">
                    <p:embed/>
                  </p:oleObj>
                </mc:Choice>
                <mc:Fallback>
                  <p:oleObj name="公式" r:id="rId19" imgW="2324100" imgH="342900" progId="Equation.3">
                    <p:embed/>
                    <p:pic>
                      <p:nvPicPr>
                        <p:cNvPr id="0" name="图片 46286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33" y="3801"/>
                          <a:ext cx="1470" cy="2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728" name="Object 188"/>
            <p:cNvGraphicFramePr>
              <a:graphicFrameLocks noChangeAspect="1"/>
            </p:cNvGraphicFramePr>
            <p:nvPr/>
          </p:nvGraphicFramePr>
          <p:xfrm>
            <a:off x="4130" y="3806"/>
            <a:ext cx="1353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2869" name="公式" r:id="rId21" imgW="2527300" imgH="342900" progId="Equation.3">
                    <p:embed/>
                  </p:oleObj>
                </mc:Choice>
                <mc:Fallback>
                  <p:oleObj name="公式" r:id="rId21" imgW="2527300" imgH="342900" progId="Equation.3">
                    <p:embed/>
                    <p:pic>
                      <p:nvPicPr>
                        <p:cNvPr id="0" name="图片 46286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30" y="3806"/>
                          <a:ext cx="1353" cy="1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87234" name="Object 194"/>
          <p:cNvGraphicFramePr>
            <a:graphicFrameLocks noChangeAspect="1"/>
          </p:cNvGraphicFramePr>
          <p:nvPr/>
        </p:nvGraphicFramePr>
        <p:xfrm>
          <a:off x="942975" y="6029325"/>
          <a:ext cx="2547938" cy="338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870" name="公式" r:id="rId23" imgW="2540000" imgH="342900" progId="Equation.3">
                  <p:embed/>
                </p:oleObj>
              </mc:Choice>
              <mc:Fallback>
                <p:oleObj name="公式" r:id="rId23" imgW="2540000" imgH="342900" progId="Equation.3">
                  <p:embed/>
                  <p:pic>
                    <p:nvPicPr>
                      <p:cNvPr id="0" name="图片 4628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2975" y="6029325"/>
                        <a:ext cx="2547938" cy="338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7268" name="Line 228"/>
          <p:cNvSpPr>
            <a:spLocks noChangeShapeType="1"/>
          </p:cNvSpPr>
          <p:nvPr/>
        </p:nvSpPr>
        <p:spPr bwMode="auto">
          <a:xfrm flipV="1">
            <a:off x="492125" y="5807075"/>
            <a:ext cx="8597900" cy="0"/>
          </a:xfrm>
          <a:prstGeom prst="line">
            <a:avLst/>
          </a:prstGeom>
          <a:noFill/>
          <a:ln w="38100" cmpd="dbl">
            <a:solidFill>
              <a:srgbClr val="2495FC"/>
            </a:solidFill>
            <a:miter lim="800000"/>
          </a:ln>
          <a:effectLst/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grpSp>
        <p:nvGrpSpPr>
          <p:cNvPr id="87274" name="Group 234"/>
          <p:cNvGrpSpPr/>
          <p:nvPr/>
        </p:nvGrpSpPr>
        <p:grpSpPr bwMode="auto">
          <a:xfrm>
            <a:off x="1944688" y="1722438"/>
            <a:ext cx="5422900" cy="457200"/>
            <a:chOff x="1225" y="1085"/>
            <a:chExt cx="3416" cy="288"/>
          </a:xfrm>
        </p:grpSpPr>
        <p:sp>
          <p:nvSpPr>
            <p:cNvPr id="87184" name="Rectangle 144"/>
            <p:cNvSpPr>
              <a:spLocks noChangeArrowheads="1"/>
            </p:cNvSpPr>
            <p:nvPr/>
          </p:nvSpPr>
          <p:spPr bwMode="auto">
            <a:xfrm>
              <a:off x="1225" y="1085"/>
              <a:ext cx="1299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buSzPct val="75000"/>
                <a:buFontTx/>
                <a:buBlip>
                  <a:blip r:embed="rId14"/>
                </a:buBlip>
                <a:defRPr/>
              </a:pPr>
              <a:r>
                <a:rPr lang="en-US" altLang="zh-CN">
                  <a:solidFill>
                    <a:schemeClr val="hlink"/>
                  </a:solidFill>
                  <a:ea typeface="楷体" panose="02010609060101010101" charset="-122"/>
                  <a:cs typeface="楷体" panose="02010609060101010101" charset="-122"/>
                </a:rPr>
                <a:t> </a:t>
              </a:r>
              <a:r>
                <a:rPr lang="zh-CN" altLang="en-US">
                  <a:solidFill>
                    <a:schemeClr val="hlink"/>
                  </a:solidFill>
                  <a:ea typeface="楷体" panose="02010609060101010101" charset="-122"/>
                  <a:cs typeface="楷体" panose="02010609060101010101" charset="-122"/>
                </a:rPr>
                <a:t>函数</a:t>
              </a:r>
              <a:r>
                <a:rPr lang="en-US" altLang="zh-CN">
                  <a:solidFill>
                    <a:schemeClr val="hlink"/>
                  </a:solidFill>
                  <a:ea typeface="楷体" panose="02010609060101010101" charset="-122"/>
                  <a:cs typeface="楷体" panose="02010609060101010101" charset="-122"/>
                </a:rPr>
                <a:t>         </a:t>
              </a:r>
              <a:r>
                <a:rPr lang="en-US" altLang="zh-CN" sz="1000">
                  <a:solidFill>
                    <a:schemeClr val="hlink"/>
                  </a:solidFill>
                  <a:ea typeface="楷体" panose="02010609060101010101" charset="-122"/>
                  <a:cs typeface="楷体" panose="02010609060101010101" charset="-122"/>
                </a:rPr>
                <a:t> </a:t>
              </a:r>
              <a:r>
                <a:rPr lang="zh-CN" altLang="en-US">
                  <a:solidFill>
                    <a:schemeClr val="hlink"/>
                  </a:solidFill>
                  <a:ea typeface="楷体" panose="02010609060101010101" charset="-122"/>
                  <a:cs typeface="楷体" panose="02010609060101010101" charset="-122"/>
                </a:rPr>
                <a:t>或</a:t>
              </a:r>
              <a:endParaRPr lang="zh-CN" altLang="en-US">
                <a:solidFill>
                  <a:schemeClr val="hlink"/>
                </a:solidFill>
                <a:ea typeface="楷体" panose="02010609060101010101" charset="-122"/>
                <a:cs typeface="楷体" panose="02010609060101010101" charset="-122"/>
              </a:endParaRPr>
            </a:p>
          </p:txBody>
        </p:sp>
        <p:sp>
          <p:nvSpPr>
            <p:cNvPr id="87185" name="Rectangle 145"/>
            <p:cNvSpPr>
              <a:spLocks noChangeArrowheads="1"/>
            </p:cNvSpPr>
            <p:nvPr/>
          </p:nvSpPr>
          <p:spPr bwMode="auto">
            <a:xfrm>
              <a:off x="2885" y="1085"/>
              <a:ext cx="1756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>
                  <a:solidFill>
                    <a:schemeClr val="hlink"/>
                  </a:solidFill>
                  <a:ea typeface="楷体" panose="02010609060101010101" charset="-122"/>
                  <a:cs typeface="楷体" panose="02010609060101010101" charset="-122"/>
                </a:rPr>
                <a:t>仅在原点无定义，</a:t>
              </a:r>
              <a:r>
                <a:rPr lang="en-US" altLang="zh-CN">
                  <a:solidFill>
                    <a:schemeClr val="hlink"/>
                  </a:solidFill>
                  <a:ea typeface="楷体" panose="02010609060101010101" charset="-122"/>
                  <a:cs typeface="楷体" panose="02010609060101010101" charset="-122"/>
                </a:rPr>
                <a:t>  </a:t>
              </a:r>
              <a:endParaRPr lang="en-US" altLang="zh-CN">
                <a:solidFill>
                  <a:schemeClr val="hlink"/>
                </a:solidFill>
                <a:ea typeface="楷体" panose="02010609060101010101" charset="-122"/>
                <a:cs typeface="楷体" panose="02010609060101010101" charset="-122"/>
              </a:endParaRPr>
            </a:p>
          </p:txBody>
        </p:sp>
        <p:graphicFrame>
          <p:nvGraphicFramePr>
            <p:cNvPr id="29725" name="Object 146"/>
            <p:cNvGraphicFramePr/>
            <p:nvPr/>
          </p:nvGraphicFramePr>
          <p:xfrm>
            <a:off x="2515" y="1172"/>
            <a:ext cx="416" cy="1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2871" name="公式" r:id="rId25" imgW="660400" imgH="279400" progId="Equation.3">
                    <p:embed/>
                  </p:oleObj>
                </mc:Choice>
                <mc:Fallback>
                  <p:oleObj name="公式" r:id="rId25" imgW="660400" imgH="279400" progId="Equation.3">
                    <p:embed/>
                    <p:pic>
                      <p:nvPicPr>
                        <p:cNvPr id="0" name="图片 462870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15" y="1172"/>
                          <a:ext cx="416" cy="1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726" name="Object 233"/>
            <p:cNvGraphicFramePr/>
            <p:nvPr/>
          </p:nvGraphicFramePr>
          <p:xfrm>
            <a:off x="1860" y="1139"/>
            <a:ext cx="392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2872" name="Equation" r:id="rId27" imgW="622300" imgH="342900" progId="Equation.DSMT4">
                    <p:embed/>
                  </p:oleObj>
                </mc:Choice>
                <mc:Fallback>
                  <p:oleObj name="Equation" r:id="rId27" imgW="622300" imgH="342900" progId="Equation.DSMT4">
                    <p:embed/>
                    <p:pic>
                      <p:nvPicPr>
                        <p:cNvPr id="0" name="图片 462871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60" y="1139"/>
                          <a:ext cx="392" cy="2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7" name="Rectangle 11"/>
          <p:cNvSpPr>
            <a:spLocks noChangeArrowheads="1"/>
          </p:cNvSpPr>
          <p:nvPr/>
        </p:nvSpPr>
        <p:spPr bwMode="auto">
          <a:xfrm>
            <a:off x="528638" y="60325"/>
            <a:ext cx="3114675" cy="365125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0" rIns="0" bIns="0" anchor="ctr">
            <a:spAutoFit/>
          </a:bodyPr>
          <a:lstStyle/>
          <a:p>
            <a:pPr fontAlgn="ctr">
              <a:buClr>
                <a:srgbClr val="FF3300"/>
              </a:buClr>
              <a:buFont typeface="Wingdings" panose="05000000000000000000" charset="0"/>
              <a:buNone/>
              <a:defRPr/>
            </a:pPr>
            <a:r>
              <a:rPr lang="en-US" altLang="zh-CN" dirty="0">
                <a:solidFill>
                  <a:schemeClr val="folHlink"/>
                </a:solidFill>
                <a:ea typeface="华文新魏" panose="02010800040101010101" charset="-122"/>
                <a:cs typeface="Times New Roman" panose="02020703060505090304" charset="0"/>
              </a:rPr>
              <a:t>§2.3  </a:t>
            </a:r>
            <a:r>
              <a:rPr lang="zh-CN" altLang="en-US" dirty="0">
                <a:solidFill>
                  <a:schemeClr val="folHlink"/>
                </a:solidFill>
                <a:latin typeface="Arial" panose="020B0604020202090204" pitchFamily="34" charset="0"/>
                <a:ea typeface="华文新魏" panose="02010800040101010101" charset="-122"/>
                <a:cs typeface="Times New Roman" panose="02020703060505090304" charset="0"/>
              </a:rPr>
              <a:t>初等函数</a:t>
            </a:r>
            <a:r>
              <a:rPr lang="en-US" altLang="zh-CN" dirty="0">
                <a:solidFill>
                  <a:schemeClr val="folHlink"/>
                </a:solidFill>
                <a:latin typeface="Arial" panose="020B0604020202090204" pitchFamily="34" charset="0"/>
                <a:ea typeface="华文新魏" panose="02010800040101010101" charset="-122"/>
                <a:cs typeface="Times New Roman" panose="02020703060505090304" charset="0"/>
              </a:rPr>
              <a:t>    </a:t>
            </a:r>
            <a:endParaRPr lang="en-US" altLang="zh-CN" dirty="0">
              <a:solidFill>
                <a:schemeClr val="folHlink"/>
              </a:solidFill>
              <a:ea typeface="华文新魏" panose="02010800040101010101" charset="-122"/>
              <a:cs typeface="Times New Roman" panose="0202070306050509030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833 -0.34167 L 5E-6 2.96296E-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872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17" y="1708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91 -0.50787 L 0.00035 0.00047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872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438" y="254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8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87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/>
                                        <p:tgtEl>
                                          <p:spTgt spid="87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87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87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87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87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87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87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87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00"/>
                                        <p:tgtEl>
                                          <p:spTgt spid="87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000"/>
                                        <p:tgtEl>
                                          <p:spTgt spid="87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1000"/>
                                        <p:tgtEl>
                                          <p:spTgt spid="87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1000"/>
                                        <p:tgtEl>
                                          <p:spTgt spid="87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235" grpId="0" animBg="1"/>
      <p:bldP spid="87170" grpId="0"/>
      <p:bldP spid="87189" grpId="0"/>
      <p:bldP spid="87207" grpId="0"/>
      <p:bldP spid="87219" grpId="0"/>
      <p:bldP spid="87226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1" name="Picture 50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205038" y="24526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22" name="Picture 51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203450" y="24511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23" name="Picture 52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7213" y="24526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24" name="Picture 53" descr="xsf"/>
          <p:cNvPicPr preferRelativeResize="0"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5625" y="24511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25" name="Picture 54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7655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26" name="Picture 55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1562100" y="43259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27" name="Picture 56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17462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28" name="Picture 57" descr="xsf"/>
          <p:cNvPicPr preferRelativeResize="0">
            <a:picLocks noChangeAspect="1" noChangeArrowheads="1"/>
          </p:cNvPicPr>
          <p:nvPr/>
        </p:nvPicPr>
        <p:blipFill>
          <a:blip r:embed="rId1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17446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29" name="Picture 58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17462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30" name="Picture 59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17446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31" name="Picture 60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17462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32" name="Picture 61" descr="xsf"/>
          <p:cNvPicPr preferRelativeResize="0"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17446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33" name="Picture 62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48514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34" name="Picture 63" descr="xsf"/>
          <p:cNvPicPr preferRelativeResize="0"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484981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35" name="Picture 64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48514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36" name="Picture 65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484981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37" name="Picture 66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48609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38" name="Picture 67" descr="xsf"/>
          <p:cNvPicPr preferRelativeResize="0"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48593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39" name="Picture 68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4953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40" name="Picture 69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139281" name="Rectangle 17"/>
          <p:cNvSpPr>
            <a:spLocks noChangeArrowheads="1"/>
          </p:cNvSpPr>
          <p:nvPr/>
        </p:nvSpPr>
        <p:spPr bwMode="auto">
          <a:xfrm>
            <a:off x="534988" y="1185863"/>
            <a:ext cx="94932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>
                <a:solidFill>
                  <a:srgbClr val="0000FF"/>
                </a:solidFill>
              </a:rPr>
              <a:t>性质</a:t>
            </a:r>
            <a:r>
              <a:rPr lang="en-US" altLang="zh-CN">
                <a:solidFill>
                  <a:srgbClr val="0000FF"/>
                </a:solidFill>
              </a:rPr>
              <a:t>  </a:t>
            </a:r>
            <a:endParaRPr lang="en-US" altLang="zh-CN">
              <a:solidFill>
                <a:srgbClr val="0000FF"/>
              </a:solidFill>
            </a:endParaRPr>
          </a:p>
        </p:txBody>
      </p:sp>
      <p:grpSp>
        <p:nvGrpSpPr>
          <p:cNvPr id="139401" name="Group 137"/>
          <p:cNvGrpSpPr/>
          <p:nvPr/>
        </p:nvGrpSpPr>
        <p:grpSpPr bwMode="auto">
          <a:xfrm>
            <a:off x="1354138" y="1166813"/>
            <a:ext cx="7799387" cy="476250"/>
            <a:chOff x="853" y="735"/>
            <a:chExt cx="4913" cy="300"/>
          </a:xfrm>
        </p:grpSpPr>
        <p:sp>
          <p:nvSpPr>
            <p:cNvPr id="139286" name="Rectangle 22"/>
            <p:cNvSpPr>
              <a:spLocks noChangeArrowheads="1"/>
            </p:cNvSpPr>
            <p:nvPr/>
          </p:nvSpPr>
          <p:spPr bwMode="auto">
            <a:xfrm>
              <a:off x="853" y="735"/>
              <a:ext cx="436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/>
                <a:t>(1)  </a:t>
              </a:r>
              <a:endParaRPr lang="en-US" altLang="zh-CN"/>
            </a:p>
          </p:txBody>
        </p:sp>
        <p:sp>
          <p:nvSpPr>
            <p:cNvPr id="139296" name="Rectangle 32"/>
            <p:cNvSpPr>
              <a:spLocks noChangeArrowheads="1"/>
            </p:cNvSpPr>
            <p:nvPr/>
          </p:nvSpPr>
          <p:spPr bwMode="auto">
            <a:xfrm>
              <a:off x="1503" y="747"/>
              <a:ext cx="4263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defRPr/>
              </a:pPr>
              <a:r>
                <a:rPr lang="zh-CN" altLang="en-US"/>
                <a:t>的各分支在</a:t>
              </a:r>
              <a:r>
                <a:rPr lang="zh-CN" altLang="en-US">
                  <a:solidFill>
                    <a:srgbClr val="008000"/>
                  </a:solidFill>
                  <a:ea typeface="楷体" panose="02010609060101010101" charset="-122"/>
                  <a:cs typeface="楷体" panose="02010609060101010101" charset="-122"/>
                </a:rPr>
                <a:t>除去原点及负实轴</a:t>
              </a:r>
              <a:r>
                <a:rPr lang="zh-CN" altLang="en-US"/>
                <a:t>的复平面上</a:t>
              </a:r>
              <a:r>
                <a:rPr lang="zh-CN" altLang="en-US">
                  <a:solidFill>
                    <a:srgbClr val="A50021"/>
                  </a:solidFill>
                  <a:ea typeface="楷体" panose="02010609060101010101" charset="-122"/>
                  <a:cs typeface="楷体" panose="02010609060101010101" charset="-122"/>
                </a:rPr>
                <a:t>连续</a:t>
              </a:r>
              <a:r>
                <a:rPr lang="zh-CN" altLang="en-US"/>
                <a:t>。</a:t>
              </a:r>
              <a:r>
                <a:rPr lang="en-US" altLang="zh-CN"/>
                <a:t>  </a:t>
              </a:r>
              <a:endParaRPr lang="en-US" altLang="zh-CN"/>
            </a:p>
          </p:txBody>
        </p:sp>
        <p:graphicFrame>
          <p:nvGraphicFramePr>
            <p:cNvPr id="30802" name="Object 33"/>
            <p:cNvGraphicFramePr>
              <a:graphicFrameLocks noChangeAspect="1"/>
            </p:cNvGraphicFramePr>
            <p:nvPr/>
          </p:nvGraphicFramePr>
          <p:xfrm>
            <a:off x="1177" y="805"/>
            <a:ext cx="378" cy="2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3884" name="公式" r:id="rId3" imgW="596900" imgH="342900" progId="Equation.3">
                    <p:embed/>
                  </p:oleObj>
                </mc:Choice>
                <mc:Fallback>
                  <p:oleObj name="公式" r:id="rId3" imgW="596900" imgH="342900" progId="Equation.3">
                    <p:embed/>
                    <p:pic>
                      <p:nvPicPr>
                        <p:cNvPr id="0" name="图片 46388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77" y="805"/>
                          <a:ext cx="378" cy="2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30743" name="Picture 70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5980113"/>
            <a:ext cx="219075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139335" name="Rectangle 71"/>
          <p:cNvSpPr>
            <a:spLocks noChangeArrowheads="1"/>
          </p:cNvSpPr>
          <p:nvPr/>
        </p:nvSpPr>
        <p:spPr bwMode="auto">
          <a:xfrm>
            <a:off x="534988" y="566738"/>
            <a:ext cx="2505075" cy="51911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800">
                <a:solidFill>
                  <a:srgbClr val="000099"/>
                </a:solidFill>
              </a:rPr>
              <a:t>二、对数函数</a:t>
            </a:r>
            <a:r>
              <a:rPr lang="en-US" altLang="zh-CN" sz="2800">
                <a:solidFill>
                  <a:srgbClr val="000099"/>
                </a:solidFill>
              </a:rPr>
              <a:t>  </a:t>
            </a:r>
            <a:endParaRPr lang="en-US" altLang="zh-CN" sz="2800">
              <a:solidFill>
                <a:srgbClr val="000099"/>
              </a:solidFill>
            </a:endParaRPr>
          </a:p>
        </p:txBody>
      </p:sp>
      <p:pic>
        <p:nvPicPr>
          <p:cNvPr id="30745" name="Picture 85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347913" y="506571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46" name="Picture 86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346325" y="50641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47" name="Picture 87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510088" y="506571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48" name="Picture 88" descr="xsf"/>
          <p:cNvPicPr preferRelativeResize="0"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508500" y="50641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49" name="Picture 89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662738" y="50546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50" name="Picture 90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662738" y="505301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51" name="Picture 91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346325" y="39401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52" name="Picture 92" descr="xsf"/>
          <p:cNvPicPr preferRelativeResize="0">
            <a:picLocks noChangeAspect="1" noChangeArrowheads="1"/>
          </p:cNvPicPr>
          <p:nvPr/>
        </p:nvPicPr>
        <p:blipFill>
          <a:blip r:embed="rId1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344738" y="39385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53" name="Picture 93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508500" y="37211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54" name="Picture 94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506913" y="371951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55" name="Picture 95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661150" y="39497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56" name="Picture 96" descr="xsf"/>
          <p:cNvPicPr preferRelativeResize="0"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659563" y="394811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57" name="Picture 97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384425" y="49688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58" name="Picture 98" descr="xsf"/>
          <p:cNvPicPr preferRelativeResize="0"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382838" y="49672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59" name="Picture 99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546600" y="49688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60" name="Picture 100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545013" y="49672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61" name="Picture 101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699250" y="49784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62" name="Picture 102" descr="xsf"/>
          <p:cNvPicPr preferRelativeResize="0"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697663" y="4976813"/>
            <a:ext cx="838200" cy="2190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39367" name="Object 103"/>
          <p:cNvGraphicFramePr/>
          <p:nvPr/>
        </p:nvGraphicFramePr>
        <p:xfrm>
          <a:off x="3363913" y="3724275"/>
          <a:ext cx="187960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3885" name="公式" r:id="rId5" imgW="1879600" imgH="812800" progId="Equation.3">
                  <p:embed/>
                </p:oleObj>
              </mc:Choice>
              <mc:Fallback>
                <p:oleObj name="公式" r:id="rId5" imgW="1879600" imgH="812800" progId="Equation.3">
                  <p:embed/>
                  <p:pic>
                    <p:nvPicPr>
                      <p:cNvPr id="0" name="图片 463884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3913" y="3724275"/>
                        <a:ext cx="1879600" cy="81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9368" name="Rectangle 104"/>
          <p:cNvSpPr>
            <a:spLocks noChangeArrowheads="1"/>
          </p:cNvSpPr>
          <p:nvPr/>
        </p:nvSpPr>
        <p:spPr bwMode="auto">
          <a:xfrm>
            <a:off x="1828800" y="3082925"/>
            <a:ext cx="3344863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spcBef>
                <a:spcPct val="20000"/>
              </a:spcBef>
              <a:buSzPct val="85000"/>
              <a:buFontTx/>
              <a:buBlip>
                <a:blip r:embed="rId7"/>
              </a:buBlip>
              <a:defRPr/>
            </a:pPr>
            <a:r>
              <a:rPr lang="en-US" altLang="zh-CN">
                <a:solidFill>
                  <a:schemeClr val="hlink"/>
                </a:solidFill>
                <a:ea typeface="楷体" panose="02010609060101010101" charset="-122"/>
                <a:cs typeface="楷体" panose="02010609060101010101" charset="-122"/>
              </a:rPr>
              <a:t> </a:t>
            </a:r>
            <a:r>
              <a:rPr lang="zh-CN" altLang="en-US">
                <a:solidFill>
                  <a:schemeClr val="hlink"/>
                </a:solidFill>
                <a:ea typeface="楷体" panose="02010609060101010101" charset="-122"/>
                <a:cs typeface="楷体" panose="02010609060101010101" charset="-122"/>
              </a:rPr>
              <a:t>由反函数求导法则，</a:t>
            </a:r>
            <a:r>
              <a:rPr lang="en-US" altLang="zh-CN">
                <a:solidFill>
                  <a:schemeClr val="hlink"/>
                </a:solidFill>
                <a:ea typeface="楷体" panose="02010609060101010101" charset="-122"/>
                <a:cs typeface="楷体" panose="02010609060101010101" charset="-122"/>
              </a:rPr>
              <a:t>  </a:t>
            </a:r>
            <a:endParaRPr lang="en-US" altLang="zh-CN">
              <a:solidFill>
                <a:schemeClr val="hlink"/>
              </a:solidFill>
              <a:ea typeface="楷体" panose="02010609060101010101" charset="-122"/>
              <a:cs typeface="楷体" panose="02010609060101010101" charset="-122"/>
            </a:endParaRPr>
          </a:p>
        </p:txBody>
      </p:sp>
      <p:graphicFrame>
        <p:nvGraphicFramePr>
          <p:cNvPr id="139369" name="Object 105"/>
          <p:cNvGraphicFramePr/>
          <p:nvPr/>
        </p:nvGraphicFramePr>
        <p:xfrm>
          <a:off x="5287963" y="3717925"/>
          <a:ext cx="1333500" cy="798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3886" name="公式" r:id="rId8" imgW="1333500" imgH="800100" progId="Equation.3">
                  <p:embed/>
                </p:oleObj>
              </mc:Choice>
              <mc:Fallback>
                <p:oleObj name="公式" r:id="rId8" imgW="1333500" imgH="800100" progId="Equation.3">
                  <p:embed/>
                  <p:pic>
                    <p:nvPicPr>
                      <p:cNvPr id="0" name="图片 463885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7963" y="3717925"/>
                        <a:ext cx="1333500" cy="798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9402" name="Group 138"/>
          <p:cNvGrpSpPr/>
          <p:nvPr/>
        </p:nvGrpSpPr>
        <p:grpSpPr bwMode="auto">
          <a:xfrm>
            <a:off x="1828800" y="1770063"/>
            <a:ext cx="6813550" cy="457200"/>
            <a:chOff x="1152" y="1115"/>
            <a:chExt cx="4292" cy="288"/>
          </a:xfrm>
        </p:grpSpPr>
        <p:sp>
          <p:nvSpPr>
            <p:cNvPr id="139384" name="Rectangle 120"/>
            <p:cNvSpPr>
              <a:spLocks noChangeArrowheads="1"/>
            </p:cNvSpPr>
            <p:nvPr/>
          </p:nvSpPr>
          <p:spPr bwMode="auto">
            <a:xfrm>
              <a:off x="1152" y="1115"/>
              <a:ext cx="4292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buSzPct val="85000"/>
                <a:buFontTx/>
                <a:buBlip>
                  <a:blip r:embed="rId7"/>
                </a:buBlip>
                <a:defRPr/>
              </a:pPr>
              <a:r>
                <a:rPr lang="en-US" altLang="zh-CN">
                  <a:solidFill>
                    <a:schemeClr val="hlink"/>
                  </a:solidFill>
                  <a:ea typeface="楷体" panose="02010609060101010101" charset="-122"/>
                  <a:cs typeface="楷体" panose="02010609060101010101" charset="-122"/>
                </a:rPr>
                <a:t> </a:t>
              </a:r>
              <a:r>
                <a:rPr lang="zh-CN" altLang="en-US">
                  <a:solidFill>
                    <a:schemeClr val="hlink"/>
                  </a:solidFill>
                  <a:ea typeface="楷体" panose="02010609060101010101" charset="-122"/>
                  <a:cs typeface="楷体" panose="02010609060101010101" charset="-122"/>
                </a:rPr>
                <a:t>只需考察函数</a:t>
              </a:r>
              <a:r>
                <a:rPr lang="en-US" altLang="zh-CN">
                  <a:solidFill>
                    <a:schemeClr val="hlink"/>
                  </a:solidFill>
                  <a:ea typeface="楷体" panose="02010609060101010101" charset="-122"/>
                  <a:cs typeface="楷体" panose="02010609060101010101" charset="-122"/>
                </a:rPr>
                <a:t>         </a:t>
              </a:r>
              <a:r>
                <a:rPr lang="en-US" altLang="zh-CN" sz="800">
                  <a:solidFill>
                    <a:schemeClr val="hlink"/>
                  </a:solidFill>
                  <a:ea typeface="楷体" panose="02010609060101010101" charset="-122"/>
                  <a:cs typeface="楷体" panose="02010609060101010101" charset="-122"/>
                </a:rPr>
                <a:t> </a:t>
              </a:r>
              <a:r>
                <a:rPr lang="zh-CN" altLang="en-US">
                  <a:solidFill>
                    <a:schemeClr val="hlink"/>
                  </a:solidFill>
                  <a:ea typeface="楷体" panose="02010609060101010101" charset="-122"/>
                  <a:cs typeface="楷体" panose="02010609060101010101" charset="-122"/>
                </a:rPr>
                <a:t>与函数</a:t>
              </a:r>
              <a:r>
                <a:rPr lang="en-US" altLang="zh-CN">
                  <a:solidFill>
                    <a:schemeClr val="hlink"/>
                  </a:solidFill>
                  <a:ea typeface="楷体" panose="02010609060101010101" charset="-122"/>
                  <a:cs typeface="楷体" panose="02010609060101010101" charset="-122"/>
                </a:rPr>
                <a:t>          </a:t>
              </a:r>
              <a:r>
                <a:rPr lang="zh-CN" altLang="en-US">
                  <a:solidFill>
                    <a:schemeClr val="hlink"/>
                  </a:solidFill>
                  <a:ea typeface="楷体" panose="02010609060101010101" charset="-122"/>
                  <a:cs typeface="楷体" panose="02010609060101010101" charset="-122"/>
                </a:rPr>
                <a:t>的连续性即可。</a:t>
              </a:r>
              <a:endParaRPr lang="zh-CN" altLang="en-US">
                <a:solidFill>
                  <a:schemeClr val="hlink"/>
                </a:solidFill>
                <a:ea typeface="楷体" panose="02010609060101010101" charset="-122"/>
                <a:cs typeface="楷体" panose="02010609060101010101" charset="-122"/>
              </a:endParaRPr>
            </a:p>
          </p:txBody>
        </p:sp>
        <p:graphicFrame>
          <p:nvGraphicFramePr>
            <p:cNvPr id="30798" name="Object 122"/>
            <p:cNvGraphicFramePr/>
            <p:nvPr/>
          </p:nvGraphicFramePr>
          <p:xfrm>
            <a:off x="3589" y="1190"/>
            <a:ext cx="416" cy="1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3887" name="公式" r:id="rId10" imgW="660400" imgH="279400" progId="Equation.3">
                    <p:embed/>
                  </p:oleObj>
                </mc:Choice>
                <mc:Fallback>
                  <p:oleObj name="公式" r:id="rId10" imgW="660400" imgH="279400" progId="Equation.3">
                    <p:embed/>
                    <p:pic>
                      <p:nvPicPr>
                        <p:cNvPr id="0" name="图片 463886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89" y="1190"/>
                          <a:ext cx="416" cy="1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99" name="Object 123"/>
            <p:cNvGraphicFramePr/>
            <p:nvPr/>
          </p:nvGraphicFramePr>
          <p:xfrm>
            <a:off x="2568" y="1157"/>
            <a:ext cx="392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3888" name="公式" r:id="rId12" imgW="622300" imgH="342900" progId="Equation.3">
                    <p:embed/>
                  </p:oleObj>
                </mc:Choice>
                <mc:Fallback>
                  <p:oleObj name="公式" r:id="rId12" imgW="622300" imgH="342900" progId="Equation.3">
                    <p:embed/>
                    <p:pic>
                      <p:nvPicPr>
                        <p:cNvPr id="0" name="图片 463887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68" y="1157"/>
                          <a:ext cx="392" cy="2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9391" name="Rectangle 127"/>
          <p:cNvSpPr>
            <a:spLocks noChangeArrowheads="1"/>
          </p:cNvSpPr>
          <p:nvPr/>
        </p:nvSpPr>
        <p:spPr bwMode="auto">
          <a:xfrm>
            <a:off x="4822825" y="3087688"/>
            <a:ext cx="94932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>
                <a:solidFill>
                  <a:schemeClr val="hlink"/>
                </a:solidFill>
                <a:ea typeface="楷体" panose="02010609060101010101" charset="-122"/>
                <a:cs typeface="楷体" panose="02010609060101010101" charset="-122"/>
              </a:rPr>
              <a:t>可得</a:t>
            </a:r>
            <a:r>
              <a:rPr lang="en-US" altLang="zh-CN">
                <a:solidFill>
                  <a:schemeClr val="hlink"/>
                </a:solidFill>
                <a:ea typeface="楷体" panose="02010609060101010101" charset="-122"/>
                <a:cs typeface="楷体" panose="02010609060101010101" charset="-122"/>
              </a:rPr>
              <a:t>  </a:t>
            </a:r>
            <a:endParaRPr lang="en-US" altLang="zh-CN">
              <a:solidFill>
                <a:schemeClr val="hlink"/>
              </a:solidFill>
              <a:ea typeface="楷体" panose="02010609060101010101" charset="-122"/>
              <a:cs typeface="楷体" panose="02010609060101010101" charset="-122"/>
            </a:endParaRPr>
          </a:p>
        </p:txBody>
      </p:sp>
      <p:grpSp>
        <p:nvGrpSpPr>
          <p:cNvPr id="139406" name="Group 142"/>
          <p:cNvGrpSpPr/>
          <p:nvPr/>
        </p:nvGrpSpPr>
        <p:grpSpPr bwMode="auto">
          <a:xfrm>
            <a:off x="1828800" y="4745038"/>
            <a:ext cx="4564063" cy="457200"/>
            <a:chOff x="1152" y="2989"/>
            <a:chExt cx="2875" cy="288"/>
          </a:xfrm>
        </p:grpSpPr>
        <p:sp>
          <p:nvSpPr>
            <p:cNvPr id="139373" name="Rectangle 109"/>
            <p:cNvSpPr>
              <a:spLocks noChangeArrowheads="1"/>
            </p:cNvSpPr>
            <p:nvPr/>
          </p:nvSpPr>
          <p:spPr bwMode="auto">
            <a:xfrm>
              <a:off x="1152" y="2989"/>
              <a:ext cx="1528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buSzPct val="85000"/>
                <a:buFontTx/>
                <a:buBlip>
                  <a:blip r:embed="rId7"/>
                </a:buBlip>
                <a:defRPr/>
              </a:pPr>
              <a:r>
                <a:rPr lang="en-US" altLang="zh-CN">
                  <a:solidFill>
                    <a:srgbClr val="000000"/>
                  </a:solidFill>
                  <a:ea typeface="楷体" panose="02010609060101010101" charset="-122"/>
                  <a:cs typeface="楷体" panose="02010609060101010101" charset="-122"/>
                </a:rPr>
                <a:t> </a:t>
              </a:r>
              <a:r>
                <a:rPr lang="zh-CN" altLang="en-US">
                  <a:solidFill>
                    <a:srgbClr val="000000"/>
                  </a:solidFill>
                  <a:ea typeface="楷体" panose="02010609060101010101" charset="-122"/>
                  <a:cs typeface="楷体" panose="02010609060101010101" charset="-122"/>
                </a:rPr>
                <a:t>进一步，由于</a:t>
              </a:r>
              <a:r>
                <a:rPr lang="en-US" altLang="zh-CN">
                  <a:solidFill>
                    <a:srgbClr val="000000"/>
                  </a:solidFill>
                  <a:ea typeface="楷体" panose="02010609060101010101" charset="-122"/>
                  <a:cs typeface="楷体" panose="02010609060101010101" charset="-122"/>
                </a:rPr>
                <a:t>  </a:t>
              </a:r>
              <a:endParaRPr lang="en-US" altLang="zh-CN">
                <a:solidFill>
                  <a:srgbClr val="000000"/>
                </a:solidFill>
                <a:ea typeface="楷体" panose="02010609060101010101" charset="-122"/>
                <a:cs typeface="楷体" panose="02010609060101010101" charset="-122"/>
              </a:endParaRPr>
            </a:p>
          </p:txBody>
        </p:sp>
        <p:graphicFrame>
          <p:nvGraphicFramePr>
            <p:cNvPr id="30796" name="Object 131"/>
            <p:cNvGraphicFramePr>
              <a:graphicFrameLocks noChangeAspect="1"/>
            </p:cNvGraphicFramePr>
            <p:nvPr/>
          </p:nvGraphicFramePr>
          <p:xfrm>
            <a:off x="2557" y="3045"/>
            <a:ext cx="1470" cy="2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3889" name="公式" r:id="rId14" imgW="2324100" imgH="342900" progId="Equation.3">
                    <p:embed/>
                  </p:oleObj>
                </mc:Choice>
                <mc:Fallback>
                  <p:oleObj name="公式" r:id="rId14" imgW="2324100" imgH="342900" progId="Equation.3">
                    <p:embed/>
                    <p:pic>
                      <p:nvPicPr>
                        <p:cNvPr id="0" name="图片 46388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57" y="3045"/>
                          <a:ext cx="1470" cy="2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9398" name="Rectangle 134"/>
          <p:cNvSpPr>
            <a:spLocks noChangeArrowheads="1"/>
          </p:cNvSpPr>
          <p:nvPr/>
        </p:nvSpPr>
        <p:spPr bwMode="auto">
          <a:xfrm>
            <a:off x="2078038" y="5297488"/>
            <a:ext cx="6770687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buSzPct val="85000"/>
              <a:defRPr/>
            </a:pPr>
            <a:r>
              <a:rPr lang="zh-CN" altLang="en-US">
                <a:solidFill>
                  <a:srgbClr val="000000"/>
                </a:solidFill>
                <a:ea typeface="楷体" panose="02010609060101010101" charset="-122"/>
                <a:cs typeface="楷体" panose="02010609060101010101" charset="-122"/>
              </a:rPr>
              <a:t>各分支</a:t>
            </a:r>
            <a:r>
              <a:rPr lang="zh-CN" altLang="en-US">
                <a:solidFill>
                  <a:srgbClr val="008000"/>
                </a:solidFill>
                <a:ea typeface="楷体" panose="02010609060101010101" charset="-122"/>
                <a:cs typeface="楷体" panose="02010609060101010101" charset="-122"/>
              </a:rPr>
              <a:t>在除去原点及负实轴</a:t>
            </a:r>
            <a:r>
              <a:rPr lang="zh-CN" altLang="en-US">
                <a:solidFill>
                  <a:srgbClr val="000000"/>
                </a:solidFill>
                <a:ea typeface="楷体" panose="02010609060101010101" charset="-122"/>
                <a:cs typeface="楷体" panose="02010609060101010101" charset="-122"/>
              </a:rPr>
              <a:t>的复平面上也</a:t>
            </a:r>
            <a:r>
              <a:rPr lang="zh-CN" altLang="en-US">
                <a:solidFill>
                  <a:srgbClr val="A50021"/>
                </a:solidFill>
                <a:ea typeface="楷体" panose="02010609060101010101" charset="-122"/>
                <a:cs typeface="楷体" panose="02010609060101010101" charset="-122"/>
              </a:rPr>
              <a:t>解析</a:t>
            </a:r>
            <a:r>
              <a:rPr lang="zh-CN" altLang="en-US">
                <a:solidFill>
                  <a:srgbClr val="000000"/>
                </a:solidFill>
                <a:ea typeface="楷体" panose="02010609060101010101" charset="-122"/>
                <a:cs typeface="楷体" panose="02010609060101010101" charset="-122"/>
              </a:rPr>
              <a:t>，</a:t>
            </a:r>
            <a:r>
              <a:rPr lang="en-US" altLang="zh-CN">
                <a:solidFill>
                  <a:srgbClr val="000000"/>
                </a:solidFill>
                <a:ea typeface="楷体" panose="02010609060101010101" charset="-122"/>
                <a:cs typeface="楷体" panose="02010609060101010101" charset="-122"/>
              </a:rPr>
              <a:t>  </a:t>
            </a:r>
            <a:endParaRPr lang="en-US" altLang="zh-CN">
              <a:solidFill>
                <a:srgbClr val="000000"/>
              </a:solidFill>
              <a:ea typeface="楷体" panose="02010609060101010101" charset="-122"/>
              <a:cs typeface="楷体" panose="02010609060101010101" charset="-122"/>
            </a:endParaRPr>
          </a:p>
        </p:txBody>
      </p:sp>
      <p:grpSp>
        <p:nvGrpSpPr>
          <p:cNvPr id="139405" name="Group 141"/>
          <p:cNvGrpSpPr/>
          <p:nvPr/>
        </p:nvGrpSpPr>
        <p:grpSpPr bwMode="auto">
          <a:xfrm>
            <a:off x="6505575" y="4743450"/>
            <a:ext cx="2228850" cy="457200"/>
            <a:chOff x="4098" y="2988"/>
            <a:chExt cx="1404" cy="288"/>
          </a:xfrm>
        </p:grpSpPr>
        <p:sp>
          <p:nvSpPr>
            <p:cNvPr id="139404" name="Rectangle 140"/>
            <p:cNvSpPr>
              <a:spLocks noChangeArrowheads="1"/>
            </p:cNvSpPr>
            <p:nvPr/>
          </p:nvSpPr>
          <p:spPr bwMode="auto">
            <a:xfrm>
              <a:off x="4098" y="2988"/>
              <a:ext cx="1404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>
                  <a:solidFill>
                    <a:srgbClr val="000000"/>
                  </a:solidFill>
                  <a:ea typeface="楷体" panose="02010609060101010101" charset="-122"/>
                  <a:cs typeface="楷体" panose="02010609060101010101" charset="-122"/>
                </a:rPr>
                <a:t>故函数</a:t>
              </a:r>
              <a:r>
                <a:rPr lang="en-US" altLang="zh-CN">
                  <a:solidFill>
                    <a:srgbClr val="000000"/>
                  </a:solidFill>
                  <a:ea typeface="楷体" panose="02010609060101010101" charset="-122"/>
                  <a:cs typeface="楷体" panose="02010609060101010101" charset="-122"/>
                </a:rPr>
                <a:t>        </a:t>
              </a:r>
              <a:r>
                <a:rPr lang="en-US" altLang="zh-CN" sz="1800">
                  <a:solidFill>
                    <a:srgbClr val="000000"/>
                  </a:solidFill>
                  <a:ea typeface="楷体" panose="02010609060101010101" charset="-122"/>
                  <a:cs typeface="楷体" panose="02010609060101010101" charset="-122"/>
                </a:rPr>
                <a:t> </a:t>
              </a:r>
              <a:r>
                <a:rPr lang="zh-CN" altLang="en-US">
                  <a:solidFill>
                    <a:srgbClr val="000000"/>
                  </a:solidFill>
                  <a:ea typeface="楷体" panose="02010609060101010101" charset="-122"/>
                  <a:cs typeface="楷体" panose="02010609060101010101" charset="-122"/>
                </a:rPr>
                <a:t>的</a:t>
              </a:r>
              <a:r>
                <a:rPr lang="en-US" altLang="zh-CN">
                  <a:solidFill>
                    <a:srgbClr val="000000"/>
                  </a:solidFill>
                </a:rPr>
                <a:t>  </a:t>
              </a:r>
              <a:endParaRPr lang="en-US" altLang="zh-CN">
                <a:solidFill>
                  <a:srgbClr val="000000"/>
                </a:solidFill>
              </a:endParaRPr>
            </a:p>
          </p:txBody>
        </p:sp>
        <p:graphicFrame>
          <p:nvGraphicFramePr>
            <p:cNvPr id="30794" name="Object 133"/>
            <p:cNvGraphicFramePr>
              <a:graphicFrameLocks noChangeAspect="1"/>
            </p:cNvGraphicFramePr>
            <p:nvPr/>
          </p:nvGraphicFramePr>
          <p:xfrm>
            <a:off x="4758" y="3036"/>
            <a:ext cx="378" cy="2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3890" name="公式" r:id="rId16" imgW="596900" imgH="342900" progId="Equation.3">
                    <p:embed/>
                  </p:oleObj>
                </mc:Choice>
                <mc:Fallback>
                  <p:oleObj name="公式" r:id="rId16" imgW="596900" imgH="342900" progId="Equation.3">
                    <p:embed/>
                    <p:pic>
                      <p:nvPicPr>
                        <p:cNvPr id="0" name="图片 46388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58" y="3036"/>
                          <a:ext cx="378" cy="2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39410" name="Group 146"/>
          <p:cNvGrpSpPr/>
          <p:nvPr/>
        </p:nvGrpSpPr>
        <p:grpSpPr bwMode="auto">
          <a:xfrm>
            <a:off x="3970338" y="2263775"/>
            <a:ext cx="1411287" cy="336550"/>
            <a:chOff x="4595" y="2296"/>
            <a:chExt cx="889" cy="212"/>
          </a:xfrm>
        </p:grpSpPr>
        <p:sp>
          <p:nvSpPr>
            <p:cNvPr id="139408" name="Rectangle 144"/>
            <p:cNvSpPr>
              <a:spLocks noChangeArrowheads="1"/>
            </p:cNvSpPr>
            <p:nvPr/>
          </p:nvSpPr>
          <p:spPr bwMode="auto">
            <a:xfrm>
              <a:off x="4670" y="2313"/>
              <a:ext cx="749" cy="181"/>
            </a:xfrm>
            <a:prstGeom prst="rect">
              <a:avLst/>
            </a:prstGeom>
            <a:solidFill>
              <a:srgbClr val="FFE1E1"/>
            </a:solidFill>
            <a:ln w="3175">
              <a:solidFill>
                <a:srgbClr val="69FFFF"/>
              </a:solidFill>
              <a:miter lim="800000"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9409" name="Rectangle 145"/>
            <p:cNvSpPr>
              <a:spLocks noChangeArrowheads="1"/>
            </p:cNvSpPr>
            <p:nvPr/>
          </p:nvSpPr>
          <p:spPr bwMode="auto">
            <a:xfrm>
              <a:off x="4595" y="2296"/>
              <a:ext cx="889" cy="21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zh-CN" sz="160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 </a:t>
              </a:r>
              <a:r>
                <a:rPr lang="zh-CN" altLang="en-US" sz="160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实对数函数</a:t>
              </a:r>
              <a:r>
                <a:rPr lang="en-US" altLang="zh-CN" sz="160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 </a:t>
              </a:r>
              <a:endParaRPr lang="en-US" altLang="zh-CN" sz="1600">
                <a:solidFill>
                  <a:srgbClr val="916399"/>
                </a:solidFill>
                <a:ea typeface="楷体" panose="02010609060101010101" charset="-122"/>
                <a:cs typeface="楷体" panose="02010609060101010101" charset="-122"/>
              </a:endParaRPr>
            </a:p>
          </p:txBody>
        </p:sp>
      </p:grpSp>
      <p:grpSp>
        <p:nvGrpSpPr>
          <p:cNvPr id="139414" name="Group 150"/>
          <p:cNvGrpSpPr/>
          <p:nvPr/>
        </p:nvGrpSpPr>
        <p:grpSpPr bwMode="auto">
          <a:xfrm>
            <a:off x="5564188" y="2263775"/>
            <a:ext cx="2205037" cy="336550"/>
            <a:chOff x="4225" y="2230"/>
            <a:chExt cx="1389" cy="212"/>
          </a:xfrm>
        </p:grpSpPr>
        <p:sp>
          <p:nvSpPr>
            <p:cNvPr id="139412" name="Rectangle 148"/>
            <p:cNvSpPr>
              <a:spLocks noChangeArrowheads="1"/>
            </p:cNvSpPr>
            <p:nvPr/>
          </p:nvSpPr>
          <p:spPr bwMode="auto">
            <a:xfrm>
              <a:off x="4304" y="2247"/>
              <a:ext cx="1241" cy="181"/>
            </a:xfrm>
            <a:prstGeom prst="rect">
              <a:avLst/>
            </a:prstGeom>
            <a:solidFill>
              <a:srgbClr val="FFE1E1"/>
            </a:solidFill>
            <a:ln w="3175">
              <a:solidFill>
                <a:srgbClr val="69FFFF"/>
              </a:solidFill>
              <a:miter lim="800000"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9413" name="Rectangle 149"/>
            <p:cNvSpPr>
              <a:spLocks noChangeArrowheads="1"/>
            </p:cNvSpPr>
            <p:nvPr/>
          </p:nvSpPr>
          <p:spPr bwMode="auto">
            <a:xfrm>
              <a:off x="4225" y="2230"/>
              <a:ext cx="1389" cy="21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zh-CN" sz="160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 </a:t>
              </a:r>
              <a:r>
                <a:rPr lang="zh-CN" altLang="en-US" sz="160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参见教材</a:t>
              </a:r>
              <a:r>
                <a:rPr lang="en-US" altLang="zh-CN" sz="160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</a:t>
              </a:r>
              <a:r>
                <a:rPr lang="en-US" altLang="zh-CN" sz="140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P</a:t>
              </a:r>
              <a:r>
                <a:rPr lang="en-US" altLang="zh-CN" sz="80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</a:t>
              </a:r>
              <a:r>
                <a:rPr lang="en-US" altLang="zh-CN" sz="140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25</a:t>
              </a:r>
              <a:r>
                <a:rPr lang="en-US" altLang="zh-CN" sz="160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</a:t>
              </a:r>
              <a:r>
                <a:rPr lang="zh-CN" altLang="en-US" sz="160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例</a:t>
              </a:r>
              <a:r>
                <a:rPr lang="en-US" altLang="zh-CN" sz="80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</a:t>
              </a:r>
              <a:r>
                <a:rPr lang="en-US" altLang="zh-CN" sz="160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1.16  </a:t>
              </a:r>
              <a:endParaRPr lang="en-US" altLang="zh-CN" sz="1600">
                <a:solidFill>
                  <a:srgbClr val="916399"/>
                </a:solidFill>
                <a:ea typeface="楷体" panose="02010609060101010101" charset="-122"/>
                <a:cs typeface="楷体" panose="02010609060101010101" charset="-122"/>
              </a:endParaRPr>
            </a:p>
          </p:txBody>
        </p:sp>
      </p:grpSp>
      <p:sp>
        <p:nvSpPr>
          <p:cNvPr id="139416" name="Rectangle 152"/>
          <p:cNvSpPr>
            <a:spLocks noChangeArrowheads="1"/>
          </p:cNvSpPr>
          <p:nvPr/>
        </p:nvSpPr>
        <p:spPr bwMode="auto">
          <a:xfrm>
            <a:off x="4038600" y="2247900"/>
            <a:ext cx="1285875" cy="3524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39417" name="Rectangle 153"/>
          <p:cNvSpPr>
            <a:spLocks noChangeArrowheads="1"/>
          </p:cNvSpPr>
          <p:nvPr/>
        </p:nvSpPr>
        <p:spPr bwMode="auto">
          <a:xfrm>
            <a:off x="5637213" y="2255838"/>
            <a:ext cx="2076450" cy="3524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grpSp>
        <p:nvGrpSpPr>
          <p:cNvPr id="139403" name="Group 139"/>
          <p:cNvGrpSpPr/>
          <p:nvPr/>
        </p:nvGrpSpPr>
        <p:grpSpPr bwMode="auto">
          <a:xfrm>
            <a:off x="1352550" y="2479675"/>
            <a:ext cx="7739063" cy="476250"/>
            <a:chOff x="852" y="1562"/>
            <a:chExt cx="4875" cy="300"/>
          </a:xfrm>
        </p:grpSpPr>
        <p:sp>
          <p:nvSpPr>
            <p:cNvPr id="139388" name="Rectangle 124"/>
            <p:cNvSpPr>
              <a:spLocks noChangeArrowheads="1"/>
            </p:cNvSpPr>
            <p:nvPr/>
          </p:nvSpPr>
          <p:spPr bwMode="auto">
            <a:xfrm>
              <a:off x="852" y="1562"/>
              <a:ext cx="436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/>
                <a:t>(2)  </a:t>
              </a:r>
              <a:endParaRPr lang="en-US" altLang="zh-CN"/>
            </a:p>
          </p:txBody>
        </p:sp>
        <p:sp>
          <p:nvSpPr>
            <p:cNvPr id="139389" name="Rectangle 125"/>
            <p:cNvSpPr>
              <a:spLocks noChangeArrowheads="1"/>
            </p:cNvSpPr>
            <p:nvPr/>
          </p:nvSpPr>
          <p:spPr bwMode="auto">
            <a:xfrm>
              <a:off x="1130" y="1574"/>
              <a:ext cx="4597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defRPr/>
              </a:pPr>
              <a:r>
                <a:rPr lang="zh-CN" altLang="en-US"/>
                <a:t>函数</a:t>
              </a:r>
              <a:r>
                <a:rPr lang="en-US" altLang="zh-CN"/>
                <a:t>               </a:t>
              </a:r>
              <a:r>
                <a:rPr lang="zh-CN" altLang="en-US"/>
                <a:t>在</a:t>
              </a:r>
              <a:r>
                <a:rPr lang="zh-CN" altLang="en-US">
                  <a:solidFill>
                    <a:srgbClr val="008000"/>
                  </a:solidFill>
                  <a:ea typeface="楷体" panose="02010609060101010101" charset="-122"/>
                  <a:cs typeface="楷体" panose="02010609060101010101" charset="-122"/>
                </a:rPr>
                <a:t>除去原点及负实轴</a:t>
              </a:r>
              <a:r>
                <a:rPr lang="zh-CN" altLang="en-US"/>
                <a:t>的复平面上</a:t>
              </a:r>
              <a:r>
                <a:rPr lang="zh-CN" altLang="en-US">
                  <a:solidFill>
                    <a:srgbClr val="A50021"/>
                  </a:solidFill>
                  <a:ea typeface="楷体" panose="02010609060101010101" charset="-122"/>
                  <a:cs typeface="楷体" panose="02010609060101010101" charset="-122"/>
                </a:rPr>
                <a:t>解析</a:t>
              </a:r>
              <a:r>
                <a:rPr lang="zh-CN" altLang="en-US"/>
                <a:t>。</a:t>
              </a:r>
              <a:r>
                <a:rPr lang="en-US" altLang="zh-CN"/>
                <a:t>  </a:t>
              </a:r>
              <a:endParaRPr lang="en-US" altLang="zh-CN"/>
            </a:p>
          </p:txBody>
        </p:sp>
        <p:graphicFrame>
          <p:nvGraphicFramePr>
            <p:cNvPr id="30788" name="Object 126"/>
            <p:cNvGraphicFramePr>
              <a:graphicFrameLocks noChangeAspect="1"/>
            </p:cNvGraphicFramePr>
            <p:nvPr/>
          </p:nvGraphicFramePr>
          <p:xfrm>
            <a:off x="1608" y="1620"/>
            <a:ext cx="643" cy="2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3891" name="公式" r:id="rId17" imgW="1016000" imgH="342900" progId="Equation.3">
                    <p:embed/>
                  </p:oleObj>
                </mc:Choice>
                <mc:Fallback>
                  <p:oleObj name="公式" r:id="rId17" imgW="1016000" imgH="342900" progId="Equation.3">
                    <p:embed/>
                    <p:pic>
                      <p:nvPicPr>
                        <p:cNvPr id="0" name="图片 46389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08" y="1620"/>
                          <a:ext cx="643" cy="2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9418" name="Rectangle 154"/>
          <p:cNvSpPr>
            <a:spLocks noChangeArrowheads="1"/>
          </p:cNvSpPr>
          <p:nvPr/>
        </p:nvSpPr>
        <p:spPr bwMode="auto">
          <a:xfrm>
            <a:off x="858838" y="5970588"/>
            <a:ext cx="2722562" cy="395287"/>
          </a:xfrm>
          <a:prstGeom prst="rect">
            <a:avLst/>
          </a:prstGeom>
          <a:solidFill>
            <a:srgbClr val="FFF3E7"/>
          </a:solidFill>
          <a:ln w="3175">
            <a:solidFill>
              <a:srgbClr val="808080"/>
            </a:solidFill>
            <a:prstDash val="dash"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39419" name="Rectangle 155"/>
          <p:cNvSpPr>
            <a:spLocks noChangeArrowheads="1"/>
          </p:cNvSpPr>
          <p:nvPr/>
        </p:nvSpPr>
        <p:spPr bwMode="auto">
          <a:xfrm>
            <a:off x="3927475" y="5972175"/>
            <a:ext cx="4875213" cy="395288"/>
          </a:xfrm>
          <a:prstGeom prst="rect">
            <a:avLst/>
          </a:prstGeom>
          <a:solidFill>
            <a:srgbClr val="FFF3E7"/>
          </a:solidFill>
          <a:ln w="3175">
            <a:solidFill>
              <a:srgbClr val="808080"/>
            </a:solidFill>
            <a:prstDash val="dash"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grpSp>
        <p:nvGrpSpPr>
          <p:cNvPr id="30778" name="Group 156"/>
          <p:cNvGrpSpPr/>
          <p:nvPr/>
        </p:nvGrpSpPr>
        <p:grpSpPr bwMode="auto">
          <a:xfrm>
            <a:off x="4021138" y="6034088"/>
            <a:ext cx="4683125" cy="338137"/>
            <a:chOff x="2533" y="3801"/>
            <a:chExt cx="2950" cy="213"/>
          </a:xfrm>
        </p:grpSpPr>
        <p:graphicFrame>
          <p:nvGraphicFramePr>
            <p:cNvPr id="30784" name="Object 157"/>
            <p:cNvGraphicFramePr>
              <a:graphicFrameLocks noChangeAspect="1"/>
            </p:cNvGraphicFramePr>
            <p:nvPr/>
          </p:nvGraphicFramePr>
          <p:xfrm>
            <a:off x="2533" y="3801"/>
            <a:ext cx="1470" cy="2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3892" name="公式" r:id="rId19" imgW="2324100" imgH="342900" progId="Equation.3">
                    <p:embed/>
                  </p:oleObj>
                </mc:Choice>
                <mc:Fallback>
                  <p:oleObj name="公式" r:id="rId19" imgW="2324100" imgH="342900" progId="Equation.3">
                    <p:embed/>
                    <p:pic>
                      <p:nvPicPr>
                        <p:cNvPr id="0" name="图片 46389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33" y="3801"/>
                          <a:ext cx="1470" cy="2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85" name="Object 158"/>
            <p:cNvGraphicFramePr>
              <a:graphicFrameLocks noChangeAspect="1"/>
            </p:cNvGraphicFramePr>
            <p:nvPr/>
          </p:nvGraphicFramePr>
          <p:xfrm>
            <a:off x="4130" y="3806"/>
            <a:ext cx="1353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3893" name="公式" r:id="rId21" imgW="2527300" imgH="342900" progId="Equation.3">
                    <p:embed/>
                  </p:oleObj>
                </mc:Choice>
                <mc:Fallback>
                  <p:oleObj name="公式" r:id="rId21" imgW="2527300" imgH="342900" progId="Equation.3">
                    <p:embed/>
                    <p:pic>
                      <p:nvPicPr>
                        <p:cNvPr id="0" name="图片 46389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30" y="3806"/>
                          <a:ext cx="1353" cy="1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0779" name="Object 159"/>
          <p:cNvGraphicFramePr>
            <a:graphicFrameLocks noChangeAspect="1"/>
          </p:cNvGraphicFramePr>
          <p:nvPr/>
        </p:nvGraphicFramePr>
        <p:xfrm>
          <a:off x="942975" y="6029325"/>
          <a:ext cx="2547938" cy="338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3894" name="Equation" r:id="rId23" imgW="2540000" imgH="342900" progId="Equation.DSMT4">
                  <p:embed/>
                </p:oleObj>
              </mc:Choice>
              <mc:Fallback>
                <p:oleObj name="Equation" r:id="rId23" imgW="2540000" imgH="342900" progId="Equation.DSMT4">
                  <p:embed/>
                  <p:pic>
                    <p:nvPicPr>
                      <p:cNvPr id="0" name="图片 4638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2975" y="6029325"/>
                        <a:ext cx="2547938" cy="338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9424" name="Line 160"/>
          <p:cNvSpPr>
            <a:spLocks noChangeShapeType="1"/>
          </p:cNvSpPr>
          <p:nvPr/>
        </p:nvSpPr>
        <p:spPr bwMode="auto">
          <a:xfrm flipV="1">
            <a:off x="492125" y="5807075"/>
            <a:ext cx="8597900" cy="0"/>
          </a:xfrm>
          <a:prstGeom prst="line">
            <a:avLst/>
          </a:prstGeom>
          <a:noFill/>
          <a:ln w="38100" cmpd="dbl">
            <a:solidFill>
              <a:srgbClr val="2495FC"/>
            </a:solidFill>
            <a:miter lim="800000"/>
          </a:ln>
          <a:effectLst/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39425" name="Rectangle 161"/>
          <p:cNvSpPr>
            <a:spLocks noChangeArrowheads="1"/>
          </p:cNvSpPr>
          <p:nvPr/>
        </p:nvSpPr>
        <p:spPr bwMode="auto">
          <a:xfrm>
            <a:off x="484188" y="5762625"/>
            <a:ext cx="8618537" cy="6953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39399" name="Rectangle 135"/>
          <p:cNvSpPr>
            <a:spLocks noChangeArrowheads="1"/>
          </p:cNvSpPr>
          <p:nvPr/>
        </p:nvSpPr>
        <p:spPr bwMode="auto">
          <a:xfrm>
            <a:off x="2078038" y="5848350"/>
            <a:ext cx="355282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buSzPct val="85000"/>
              <a:defRPr/>
            </a:pPr>
            <a:r>
              <a:rPr lang="zh-CN" altLang="en-US">
                <a:solidFill>
                  <a:srgbClr val="000000"/>
                </a:solidFill>
                <a:ea typeface="楷体" panose="02010609060101010101" charset="-122"/>
                <a:cs typeface="楷体" panose="02010609060101010101" charset="-122"/>
              </a:rPr>
              <a:t>并且有</a:t>
            </a:r>
            <a:r>
              <a:rPr lang="zh-CN" altLang="en-US">
                <a:solidFill>
                  <a:srgbClr val="FF0000"/>
                </a:solidFill>
                <a:ea typeface="楷体" panose="02010609060101010101" charset="-122"/>
                <a:cs typeface="楷体" panose="02010609060101010101" charset="-122"/>
              </a:rPr>
              <a:t>相同</a:t>
            </a:r>
            <a:r>
              <a:rPr lang="zh-CN" altLang="en-US">
                <a:solidFill>
                  <a:srgbClr val="000000"/>
                </a:solidFill>
                <a:ea typeface="楷体" panose="02010609060101010101" charset="-122"/>
                <a:cs typeface="楷体" panose="02010609060101010101" charset="-122"/>
              </a:rPr>
              <a:t>的导数值。</a:t>
            </a:r>
            <a:r>
              <a:rPr lang="en-US" altLang="zh-CN">
                <a:solidFill>
                  <a:srgbClr val="000000"/>
                </a:solidFill>
                <a:ea typeface="楷体" panose="02010609060101010101" charset="-122"/>
                <a:cs typeface="楷体" panose="02010609060101010101" charset="-122"/>
              </a:rPr>
              <a:t>    </a:t>
            </a:r>
            <a:endParaRPr lang="en-US" altLang="zh-CN">
              <a:solidFill>
                <a:srgbClr val="000000"/>
              </a:solidFill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83" name="Rectangle 11"/>
          <p:cNvSpPr>
            <a:spLocks noChangeArrowheads="1"/>
          </p:cNvSpPr>
          <p:nvPr/>
        </p:nvSpPr>
        <p:spPr bwMode="auto">
          <a:xfrm>
            <a:off x="528638" y="60325"/>
            <a:ext cx="3114675" cy="365125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0" rIns="0" bIns="0" anchor="ctr">
            <a:spAutoFit/>
          </a:bodyPr>
          <a:lstStyle/>
          <a:p>
            <a:pPr fontAlgn="ctr">
              <a:buClr>
                <a:srgbClr val="FF3300"/>
              </a:buClr>
              <a:buFont typeface="Wingdings" panose="05000000000000000000" charset="0"/>
              <a:buNone/>
              <a:defRPr/>
            </a:pPr>
            <a:r>
              <a:rPr lang="en-US" altLang="zh-CN" dirty="0">
                <a:solidFill>
                  <a:schemeClr val="folHlink"/>
                </a:solidFill>
                <a:ea typeface="华文新魏" panose="02010800040101010101" charset="-122"/>
                <a:cs typeface="Times New Roman" panose="02020703060505090304" charset="0"/>
              </a:rPr>
              <a:t>§2.3  </a:t>
            </a:r>
            <a:r>
              <a:rPr lang="zh-CN" altLang="en-US" dirty="0">
                <a:solidFill>
                  <a:schemeClr val="folHlink"/>
                </a:solidFill>
                <a:latin typeface="Arial" panose="020B0604020202090204" pitchFamily="34" charset="0"/>
                <a:ea typeface="华文新魏" panose="02010800040101010101" charset="-122"/>
                <a:cs typeface="Times New Roman" panose="02020703060505090304" charset="0"/>
              </a:rPr>
              <a:t>初等函数</a:t>
            </a:r>
            <a:r>
              <a:rPr lang="en-US" altLang="zh-CN" dirty="0">
                <a:solidFill>
                  <a:schemeClr val="folHlink"/>
                </a:solidFill>
                <a:latin typeface="Arial" panose="020B0604020202090204" pitchFamily="34" charset="0"/>
                <a:ea typeface="华文新魏" panose="02010800040101010101" charset="-122"/>
                <a:cs typeface="Times New Roman" panose="02020703060505090304" charset="0"/>
              </a:rPr>
              <a:t>    </a:t>
            </a:r>
            <a:endParaRPr lang="en-US" altLang="zh-CN" dirty="0">
              <a:solidFill>
                <a:schemeClr val="folHlink"/>
              </a:solidFill>
              <a:ea typeface="华文新魏" panose="02010800040101010101" charset="-122"/>
              <a:cs typeface="Times New Roman" panose="0202070306050509030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39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39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39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1000"/>
                                        <p:tgtEl>
                                          <p:spTgt spid="139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" dur="1000"/>
                                        <p:tgtEl>
                                          <p:spTgt spid="139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139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139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139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139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139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139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139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139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1000"/>
                                        <p:tgtEl>
                                          <p:spTgt spid="139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1000"/>
                                        <p:tgtEl>
                                          <p:spTgt spid="139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1000"/>
                                        <p:tgtEl>
                                          <p:spTgt spid="139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1000"/>
                                        <p:tgtEl>
                                          <p:spTgt spid="139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281" grpId="0"/>
      <p:bldP spid="139368" grpId="0"/>
      <p:bldP spid="139391" grpId="0"/>
      <p:bldP spid="139398" grpId="0"/>
      <p:bldP spid="139416" grpId="0" animBg="1"/>
      <p:bldP spid="139417" grpId="0" animBg="1"/>
      <p:bldP spid="139425" grpId="0" animBg="1"/>
      <p:bldP spid="139399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5" name="Picture 51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200275" y="31956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46" name="Picture 52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31940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47" name="Picture 53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2450" y="31956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48" name="Picture 54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31940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49" name="Picture 55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845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50" name="Picture 56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829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51" name="Picture 57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52" name="Picture 58" descr="xsf"/>
          <p:cNvPicPr>
            <a:picLocks noChangeAspect="1" noChangeArrowheads="1"/>
          </p:cNvPicPr>
          <p:nvPr/>
        </p:nvPicPr>
        <p:blipFill>
          <a:blip r:embed="rId1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53" name="Picture 59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54" name="Picture 60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55" name="Picture 61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56" name="Picture 62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57" name="Picture 63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58" name="Picture 64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59" name="Picture 65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60" name="Picture 66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61" name="Picture 67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49561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62" name="Picture 68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49545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63" name="Picture 70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0400" name="Group 48"/>
          <p:cNvGrpSpPr/>
          <p:nvPr/>
        </p:nvGrpSpPr>
        <p:grpSpPr bwMode="auto">
          <a:xfrm>
            <a:off x="1508125" y="3170238"/>
            <a:ext cx="2768600" cy="712787"/>
            <a:chOff x="950" y="1997"/>
            <a:chExt cx="1744" cy="449"/>
          </a:xfrm>
        </p:grpSpPr>
        <p:sp>
          <p:nvSpPr>
            <p:cNvPr id="100378" name="Text Box 26"/>
            <p:cNvSpPr txBox="1">
              <a:spLocks noChangeArrowheads="1"/>
            </p:cNvSpPr>
            <p:nvPr/>
          </p:nvSpPr>
          <p:spPr bwMode="auto">
            <a:xfrm>
              <a:off x="950" y="2079"/>
              <a:ext cx="749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>
                  <a:solidFill>
                    <a:srgbClr val="008000"/>
                  </a:solidFill>
                  <a:ea typeface="楷体" panose="02010609060101010101" charset="-122"/>
                  <a:cs typeface="楷体" panose="02010609060101010101" charset="-122"/>
                </a:rPr>
                <a:t>主值</a:t>
              </a:r>
              <a:r>
                <a:rPr lang="en-US" altLang="zh-CN"/>
                <a:t> </a:t>
              </a:r>
              <a:endParaRPr lang="en-US" altLang="zh-CN"/>
            </a:p>
          </p:txBody>
        </p:sp>
        <p:graphicFrame>
          <p:nvGraphicFramePr>
            <p:cNvPr id="31788" name="Object 27"/>
            <p:cNvGraphicFramePr/>
            <p:nvPr/>
          </p:nvGraphicFramePr>
          <p:xfrm>
            <a:off x="1479" y="1997"/>
            <a:ext cx="1215" cy="4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4906" name="公式" r:id="rId3" imgW="1930400" imgH="711200" progId="Equation.3">
                    <p:embed/>
                  </p:oleObj>
                </mc:Choice>
                <mc:Fallback>
                  <p:oleObj name="公式" r:id="rId3" imgW="1930400" imgH="711200" progId="Equation.3">
                    <p:embed/>
                    <p:pic>
                      <p:nvPicPr>
                        <p:cNvPr id="0" name="图片 464905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79" y="1997"/>
                          <a:ext cx="1215" cy="44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0399" name="Group 47"/>
          <p:cNvGrpSpPr/>
          <p:nvPr/>
        </p:nvGrpSpPr>
        <p:grpSpPr bwMode="auto">
          <a:xfrm>
            <a:off x="533400" y="1695450"/>
            <a:ext cx="5391150" cy="477838"/>
            <a:chOff x="336" y="1044"/>
            <a:chExt cx="3396" cy="301"/>
          </a:xfrm>
        </p:grpSpPr>
        <p:sp>
          <p:nvSpPr>
            <p:cNvPr id="100372" name="Rectangle 20"/>
            <p:cNvSpPr>
              <a:spLocks noChangeArrowheads="1"/>
            </p:cNvSpPr>
            <p:nvPr/>
          </p:nvSpPr>
          <p:spPr bwMode="auto">
            <a:xfrm>
              <a:off x="336" y="1044"/>
              <a:ext cx="454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>
                  <a:solidFill>
                    <a:srgbClr val="0000FF"/>
                  </a:solidFill>
                </a:rPr>
                <a:t>解</a:t>
              </a:r>
              <a:endParaRPr lang="zh-CN" altLang="en-US">
                <a:solidFill>
                  <a:srgbClr val="0000FF"/>
                </a:solidFill>
              </a:endParaRPr>
            </a:p>
          </p:txBody>
        </p:sp>
        <p:graphicFrame>
          <p:nvGraphicFramePr>
            <p:cNvPr id="31785" name="Object 24"/>
            <p:cNvGraphicFramePr/>
            <p:nvPr/>
          </p:nvGraphicFramePr>
          <p:xfrm>
            <a:off x="972" y="1129"/>
            <a:ext cx="2760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4907" name="公式" r:id="rId5" imgW="4381500" imgH="342900" progId="Equation.3">
                    <p:embed/>
                  </p:oleObj>
                </mc:Choice>
                <mc:Fallback>
                  <p:oleObj name="公式" r:id="rId5" imgW="4381500" imgH="342900" progId="Equation.3">
                    <p:embed/>
                    <p:pic>
                      <p:nvPicPr>
                        <p:cNvPr id="0" name="图片 464906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72" y="1129"/>
                          <a:ext cx="2760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0387" name="Rectangle 35"/>
            <p:cNvSpPr>
              <a:spLocks noChangeArrowheads="1"/>
            </p:cNvSpPr>
            <p:nvPr/>
          </p:nvSpPr>
          <p:spPr bwMode="auto">
            <a:xfrm>
              <a:off x="659" y="1049"/>
              <a:ext cx="501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/>
                <a:t>(1)</a:t>
              </a:r>
              <a:endParaRPr lang="en-US" altLang="zh-CN"/>
            </a:p>
          </p:txBody>
        </p:sp>
      </p:grpSp>
      <p:graphicFrame>
        <p:nvGraphicFramePr>
          <p:cNvPr id="100388" name="Object 36"/>
          <p:cNvGraphicFramePr/>
          <p:nvPr/>
        </p:nvGraphicFramePr>
        <p:xfrm>
          <a:off x="2519363" y="2330450"/>
          <a:ext cx="2844800" cy="712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4908" name="公式" r:id="rId7" imgW="2844800" imgH="711200" progId="Equation.3">
                  <p:embed/>
                </p:oleObj>
              </mc:Choice>
              <mc:Fallback>
                <p:oleObj name="公式" r:id="rId7" imgW="2844800" imgH="711200" progId="Equation.3">
                  <p:embed/>
                  <p:pic>
                    <p:nvPicPr>
                      <p:cNvPr id="0" name="图片 464907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9363" y="2330450"/>
                        <a:ext cx="2844800" cy="712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389" name="Object 37"/>
          <p:cNvGraphicFramePr/>
          <p:nvPr/>
        </p:nvGraphicFramePr>
        <p:xfrm>
          <a:off x="5422900" y="2338388"/>
          <a:ext cx="2006600" cy="712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4909" name="公式" r:id="rId9" imgW="2006600" imgH="711200" progId="Equation.3">
                  <p:embed/>
                </p:oleObj>
              </mc:Choice>
              <mc:Fallback>
                <p:oleObj name="公式" r:id="rId9" imgW="2006600" imgH="711200" progId="Equation.3">
                  <p:embed/>
                  <p:pic>
                    <p:nvPicPr>
                      <p:cNvPr id="0" name="图片 464908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2900" y="2338388"/>
                        <a:ext cx="2006600" cy="712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0401" name="Group 49"/>
          <p:cNvGrpSpPr/>
          <p:nvPr/>
        </p:nvGrpSpPr>
        <p:grpSpPr bwMode="auto">
          <a:xfrm>
            <a:off x="1044575" y="4121150"/>
            <a:ext cx="5494338" cy="469900"/>
            <a:chOff x="658" y="2596"/>
            <a:chExt cx="3461" cy="296"/>
          </a:xfrm>
        </p:grpSpPr>
        <p:graphicFrame>
          <p:nvGraphicFramePr>
            <p:cNvPr id="31782" name="Object 38"/>
            <p:cNvGraphicFramePr/>
            <p:nvPr/>
          </p:nvGraphicFramePr>
          <p:xfrm>
            <a:off x="967" y="2676"/>
            <a:ext cx="3152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4910" name="公式" r:id="rId11" imgW="5003800" imgH="342900" progId="Equation.3">
                    <p:embed/>
                  </p:oleObj>
                </mc:Choice>
                <mc:Fallback>
                  <p:oleObj name="公式" r:id="rId11" imgW="5003800" imgH="342900" progId="Equation.3">
                    <p:embed/>
                    <p:pic>
                      <p:nvPicPr>
                        <p:cNvPr id="0" name="图片 464909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7" y="2676"/>
                          <a:ext cx="3152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0393" name="Rectangle 41"/>
            <p:cNvSpPr>
              <a:spLocks noChangeArrowheads="1"/>
            </p:cNvSpPr>
            <p:nvPr/>
          </p:nvSpPr>
          <p:spPr bwMode="auto">
            <a:xfrm>
              <a:off x="658" y="2596"/>
              <a:ext cx="501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/>
                <a:t>(2)</a:t>
              </a:r>
              <a:endParaRPr lang="en-US" altLang="zh-CN"/>
            </a:p>
          </p:txBody>
        </p:sp>
      </p:grpSp>
      <p:graphicFrame>
        <p:nvGraphicFramePr>
          <p:cNvPr id="100394" name="Object 42"/>
          <p:cNvGraphicFramePr/>
          <p:nvPr/>
        </p:nvGraphicFramePr>
        <p:xfrm>
          <a:off x="2755900" y="4786313"/>
          <a:ext cx="2959100" cy="712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4911" name="公式" r:id="rId13" imgW="2959100" imgH="711200" progId="Equation.3">
                  <p:embed/>
                </p:oleObj>
              </mc:Choice>
              <mc:Fallback>
                <p:oleObj name="公式" r:id="rId13" imgW="2959100" imgH="711200" progId="Equation.3">
                  <p:embed/>
                  <p:pic>
                    <p:nvPicPr>
                      <p:cNvPr id="0" name="图片 464910"/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5900" y="4786313"/>
                        <a:ext cx="2959100" cy="712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0402" name="Group 50"/>
          <p:cNvGrpSpPr/>
          <p:nvPr/>
        </p:nvGrpSpPr>
        <p:grpSpPr bwMode="auto">
          <a:xfrm>
            <a:off x="1506538" y="5670550"/>
            <a:ext cx="3968750" cy="712788"/>
            <a:chOff x="949" y="3572"/>
            <a:chExt cx="2500" cy="449"/>
          </a:xfrm>
        </p:grpSpPr>
        <p:sp>
          <p:nvSpPr>
            <p:cNvPr id="100391" name="Text Box 39"/>
            <p:cNvSpPr txBox="1">
              <a:spLocks noChangeArrowheads="1"/>
            </p:cNvSpPr>
            <p:nvPr/>
          </p:nvSpPr>
          <p:spPr bwMode="auto">
            <a:xfrm>
              <a:off x="949" y="3656"/>
              <a:ext cx="749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>
                  <a:solidFill>
                    <a:srgbClr val="008000"/>
                  </a:solidFill>
                  <a:ea typeface="楷体" panose="02010609060101010101" charset="-122"/>
                  <a:cs typeface="楷体" panose="02010609060101010101" charset="-122"/>
                </a:rPr>
                <a:t>主值</a:t>
              </a:r>
              <a:r>
                <a:rPr lang="en-US" altLang="zh-CN"/>
                <a:t> </a:t>
              </a:r>
              <a:endParaRPr lang="en-US" altLang="zh-CN"/>
            </a:p>
          </p:txBody>
        </p:sp>
        <p:graphicFrame>
          <p:nvGraphicFramePr>
            <p:cNvPr id="31781" name="Object 44"/>
            <p:cNvGraphicFramePr/>
            <p:nvPr/>
          </p:nvGraphicFramePr>
          <p:xfrm>
            <a:off x="1489" y="3572"/>
            <a:ext cx="1960" cy="4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4912" name="公式" r:id="rId15" imgW="3111500" imgH="711200" progId="Equation.3">
                    <p:embed/>
                  </p:oleObj>
                </mc:Choice>
                <mc:Fallback>
                  <p:oleObj name="公式" r:id="rId15" imgW="3111500" imgH="711200" progId="Equation.3">
                    <p:embed/>
                    <p:pic>
                      <p:nvPicPr>
                        <p:cNvPr id="0" name="图片 464911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89" y="3572"/>
                          <a:ext cx="1960" cy="44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31771" name="Picture 72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6018213"/>
            <a:ext cx="219075" cy="838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0425" name="Group 73"/>
          <p:cNvGrpSpPr/>
          <p:nvPr/>
        </p:nvGrpSpPr>
        <p:grpSpPr bwMode="auto">
          <a:xfrm>
            <a:off x="533400" y="542925"/>
            <a:ext cx="5106988" cy="990600"/>
            <a:chOff x="336" y="336"/>
            <a:chExt cx="3217" cy="624"/>
          </a:xfrm>
        </p:grpSpPr>
        <p:graphicFrame>
          <p:nvGraphicFramePr>
            <p:cNvPr id="31774" name="Object 74"/>
            <p:cNvGraphicFramePr/>
            <p:nvPr/>
          </p:nvGraphicFramePr>
          <p:xfrm>
            <a:off x="2128" y="745"/>
            <a:ext cx="808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4913" name="公式" r:id="rId17" imgW="1282700" imgH="342900" progId="Equation.3">
                    <p:embed/>
                  </p:oleObj>
                </mc:Choice>
                <mc:Fallback>
                  <p:oleObj name="公式" r:id="rId17" imgW="1282700" imgH="342900" progId="Equation.3">
                    <p:embed/>
                    <p:pic>
                      <p:nvPicPr>
                        <p:cNvPr id="0" name="图片 464912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28" y="745"/>
                          <a:ext cx="808" cy="2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0427" name="Rectangle 75"/>
            <p:cNvSpPr>
              <a:spLocks noChangeArrowheads="1"/>
            </p:cNvSpPr>
            <p:nvPr/>
          </p:nvSpPr>
          <p:spPr bwMode="auto">
            <a:xfrm>
              <a:off x="336" y="336"/>
              <a:ext cx="454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>
                  <a:solidFill>
                    <a:srgbClr val="0000FF"/>
                  </a:solidFill>
                </a:rPr>
                <a:t>例</a:t>
              </a:r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100428" name="Rectangle 76"/>
            <p:cNvSpPr>
              <a:spLocks noChangeArrowheads="1"/>
            </p:cNvSpPr>
            <p:nvPr/>
          </p:nvSpPr>
          <p:spPr bwMode="auto">
            <a:xfrm>
              <a:off x="660" y="336"/>
              <a:ext cx="2893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/>
                <a:t>求下列对数以及它们的主值。</a:t>
              </a:r>
              <a:endParaRPr lang="zh-CN" altLang="en-US"/>
            </a:p>
          </p:txBody>
        </p:sp>
        <p:graphicFrame>
          <p:nvGraphicFramePr>
            <p:cNvPr id="31777" name="Object 77"/>
            <p:cNvGraphicFramePr/>
            <p:nvPr/>
          </p:nvGraphicFramePr>
          <p:xfrm>
            <a:off x="976" y="745"/>
            <a:ext cx="672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4914" name="Equation" r:id="rId19" imgW="1066800" imgH="342900" progId="Equation.DSMT4">
                    <p:embed/>
                  </p:oleObj>
                </mc:Choice>
                <mc:Fallback>
                  <p:oleObj name="Equation" r:id="rId19" imgW="1066800" imgH="342900" progId="Equation.DSMT4">
                    <p:embed/>
                    <p:pic>
                      <p:nvPicPr>
                        <p:cNvPr id="0" name="图片 464913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76" y="745"/>
                          <a:ext cx="672" cy="2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0430" name="Rectangle 78"/>
            <p:cNvSpPr>
              <a:spLocks noChangeArrowheads="1"/>
            </p:cNvSpPr>
            <p:nvPr/>
          </p:nvSpPr>
          <p:spPr bwMode="auto">
            <a:xfrm>
              <a:off x="1805" y="672"/>
              <a:ext cx="501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/>
                <a:t>(2)</a:t>
              </a:r>
              <a:endParaRPr lang="en-US" altLang="zh-CN"/>
            </a:p>
          </p:txBody>
        </p:sp>
        <p:sp>
          <p:nvSpPr>
            <p:cNvPr id="100431" name="Rectangle 79"/>
            <p:cNvSpPr>
              <a:spLocks noChangeArrowheads="1"/>
            </p:cNvSpPr>
            <p:nvPr/>
          </p:nvSpPr>
          <p:spPr bwMode="auto">
            <a:xfrm>
              <a:off x="660" y="672"/>
              <a:ext cx="501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/>
                <a:t>(1)</a:t>
              </a:r>
              <a:endParaRPr lang="en-US" altLang="zh-CN"/>
            </a:p>
          </p:txBody>
        </p:sp>
      </p:grpSp>
      <p:sp>
        <p:nvSpPr>
          <p:cNvPr id="45" name="Rectangle 11"/>
          <p:cNvSpPr>
            <a:spLocks noChangeArrowheads="1"/>
          </p:cNvSpPr>
          <p:nvPr/>
        </p:nvSpPr>
        <p:spPr bwMode="auto">
          <a:xfrm>
            <a:off x="528638" y="60325"/>
            <a:ext cx="3114675" cy="365125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0" rIns="0" bIns="0" anchor="ctr">
            <a:spAutoFit/>
          </a:bodyPr>
          <a:lstStyle/>
          <a:p>
            <a:pPr fontAlgn="ctr">
              <a:buClr>
                <a:srgbClr val="FF3300"/>
              </a:buClr>
              <a:buFont typeface="Wingdings" panose="05000000000000000000" charset="0"/>
              <a:buNone/>
              <a:defRPr/>
            </a:pPr>
            <a:r>
              <a:rPr lang="en-US" altLang="zh-CN" dirty="0">
                <a:solidFill>
                  <a:schemeClr val="folHlink"/>
                </a:solidFill>
                <a:ea typeface="华文新魏" panose="02010800040101010101" charset="-122"/>
                <a:cs typeface="Times New Roman" panose="02020703060505090304" charset="0"/>
              </a:rPr>
              <a:t>§2.3  </a:t>
            </a:r>
            <a:r>
              <a:rPr lang="zh-CN" altLang="en-US" dirty="0">
                <a:solidFill>
                  <a:schemeClr val="folHlink"/>
                </a:solidFill>
                <a:latin typeface="Arial" panose="020B0604020202090204" pitchFamily="34" charset="0"/>
                <a:ea typeface="华文新魏" panose="02010800040101010101" charset="-122"/>
                <a:cs typeface="Times New Roman" panose="02020703060505090304" charset="0"/>
              </a:rPr>
              <a:t>初等函数</a:t>
            </a:r>
            <a:r>
              <a:rPr lang="en-US" altLang="zh-CN" dirty="0">
                <a:solidFill>
                  <a:schemeClr val="folHlink"/>
                </a:solidFill>
                <a:latin typeface="Arial" panose="020B0604020202090204" pitchFamily="34" charset="0"/>
                <a:ea typeface="华文新魏" panose="02010800040101010101" charset="-122"/>
                <a:cs typeface="Times New Roman" panose="02020703060505090304" charset="0"/>
              </a:rPr>
              <a:t>    </a:t>
            </a:r>
            <a:endParaRPr lang="en-US" altLang="zh-CN" dirty="0">
              <a:solidFill>
                <a:schemeClr val="folHlink"/>
              </a:solidFill>
              <a:ea typeface="华文新魏" panose="02010800040101010101" charset="-122"/>
              <a:cs typeface="Times New Roman" panose="0202070306050509030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00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00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00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00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00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00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00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100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69" name="Picture 25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200275" y="34051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70" name="Picture 26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34036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71" name="Picture 27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2450" y="34051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72" name="Picture 28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34036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73" name="Picture 29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2035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74" name="Picture 30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2019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75" name="Picture 31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19653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76" name="Picture 32" descr="xsf"/>
          <p:cNvPicPr>
            <a:picLocks noChangeAspect="1" noChangeArrowheads="1"/>
          </p:cNvPicPr>
          <p:nvPr/>
        </p:nvPicPr>
        <p:blipFill>
          <a:blip r:embed="rId1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19637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77" name="Picture 33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19653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78" name="Picture 34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19637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79" name="Picture 35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17748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80" name="Picture 36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17732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81" name="Picture 37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82" name="Picture 38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83" name="Picture 39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84" name="Picture 40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85" name="Picture 41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49561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86" name="Picture 42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49545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87" name="Picture 43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4953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88" name="Picture 44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62820" name="Object 4"/>
          <p:cNvGraphicFramePr/>
          <p:nvPr/>
        </p:nvGraphicFramePr>
        <p:xfrm>
          <a:off x="4403725" y="2206625"/>
          <a:ext cx="1674813" cy="341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5926" name="公式" r:id="rId3" imgW="1676400" imgH="342900" progId="Equation.3">
                  <p:embed/>
                </p:oleObj>
              </mc:Choice>
              <mc:Fallback>
                <p:oleObj name="公式" r:id="rId3" imgW="1676400" imgH="342900" progId="Equation.3">
                  <p:embed/>
                  <p:pic>
                    <p:nvPicPr>
                      <p:cNvPr id="0" name="图片 465925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03725" y="2206625"/>
                        <a:ext cx="1674813" cy="341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2839" name="Group 23"/>
          <p:cNvGrpSpPr/>
          <p:nvPr/>
        </p:nvGrpSpPr>
        <p:grpSpPr bwMode="auto">
          <a:xfrm>
            <a:off x="530225" y="1457325"/>
            <a:ext cx="5032375" cy="458788"/>
            <a:chOff x="334" y="762"/>
            <a:chExt cx="3170" cy="289"/>
          </a:xfrm>
        </p:grpSpPr>
        <p:sp>
          <p:nvSpPr>
            <p:cNvPr id="162822" name="Rectangle 6"/>
            <p:cNvSpPr>
              <a:spLocks noChangeArrowheads="1"/>
            </p:cNvSpPr>
            <p:nvPr/>
          </p:nvSpPr>
          <p:spPr bwMode="auto">
            <a:xfrm>
              <a:off x="334" y="762"/>
              <a:ext cx="436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>
                  <a:solidFill>
                    <a:srgbClr val="0000FF"/>
                  </a:solidFill>
                </a:rPr>
                <a:t>解</a:t>
              </a:r>
              <a:endParaRPr lang="zh-CN" altLang="en-US">
                <a:solidFill>
                  <a:srgbClr val="0000FF"/>
                </a:solidFill>
              </a:endParaRPr>
            </a:p>
          </p:txBody>
        </p:sp>
        <p:graphicFrame>
          <p:nvGraphicFramePr>
            <p:cNvPr id="32807" name="Object 15"/>
            <p:cNvGraphicFramePr/>
            <p:nvPr/>
          </p:nvGraphicFramePr>
          <p:xfrm>
            <a:off x="696" y="835"/>
            <a:ext cx="2808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5927" name="公式" r:id="rId5" imgW="4457700" imgH="342900" progId="Equation.3">
                    <p:embed/>
                  </p:oleObj>
                </mc:Choice>
                <mc:Fallback>
                  <p:oleObj name="公式" r:id="rId5" imgW="4457700" imgH="342900" progId="Equation.3">
                    <p:embed/>
                    <p:pic>
                      <p:nvPicPr>
                        <p:cNvPr id="0" name="图片 465926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96" y="835"/>
                          <a:ext cx="2808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62840" name="Group 24"/>
          <p:cNvGrpSpPr/>
          <p:nvPr/>
        </p:nvGrpSpPr>
        <p:grpSpPr bwMode="auto">
          <a:xfrm>
            <a:off x="1089025" y="2833688"/>
            <a:ext cx="2416175" cy="457200"/>
            <a:chOff x="686" y="1629"/>
            <a:chExt cx="1522" cy="288"/>
          </a:xfrm>
        </p:grpSpPr>
        <p:sp>
          <p:nvSpPr>
            <p:cNvPr id="162832" name="Text Box 16"/>
            <p:cNvSpPr txBox="1">
              <a:spLocks noChangeArrowheads="1"/>
            </p:cNvSpPr>
            <p:nvPr/>
          </p:nvSpPr>
          <p:spPr bwMode="auto">
            <a:xfrm>
              <a:off x="686" y="1629"/>
              <a:ext cx="757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>
                  <a:solidFill>
                    <a:srgbClr val="008000"/>
                  </a:solidFill>
                  <a:ea typeface="楷体" panose="02010609060101010101" charset="-122"/>
                  <a:cs typeface="楷体" panose="02010609060101010101" charset="-122"/>
                </a:rPr>
                <a:t>主值</a:t>
              </a:r>
              <a:r>
                <a:rPr lang="en-US" altLang="zh-CN"/>
                <a:t> </a:t>
              </a:r>
              <a:endParaRPr lang="en-US" altLang="zh-CN"/>
            </a:p>
          </p:txBody>
        </p:sp>
        <p:graphicFrame>
          <p:nvGraphicFramePr>
            <p:cNvPr id="32805" name="Object 17"/>
            <p:cNvGraphicFramePr/>
            <p:nvPr/>
          </p:nvGraphicFramePr>
          <p:xfrm>
            <a:off x="1209" y="1687"/>
            <a:ext cx="999" cy="2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5928" name="公式" r:id="rId7" imgW="1586865" imgH="342900" progId="Equation.3">
                    <p:embed/>
                  </p:oleObj>
                </mc:Choice>
                <mc:Fallback>
                  <p:oleObj name="公式" r:id="rId7" imgW="1586865" imgH="342900" progId="Equation.3">
                    <p:embed/>
                    <p:pic>
                      <p:nvPicPr>
                        <p:cNvPr id="0" name="图片 465927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9" y="1687"/>
                          <a:ext cx="999" cy="2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62834" name="Object 18"/>
          <p:cNvGraphicFramePr/>
          <p:nvPr/>
        </p:nvGraphicFramePr>
        <p:xfrm>
          <a:off x="2112963" y="2209800"/>
          <a:ext cx="2247900" cy="344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5929" name="公式" r:id="rId9" imgW="2247900" imgH="342900" progId="Equation.3">
                  <p:embed/>
                </p:oleObj>
              </mc:Choice>
              <mc:Fallback>
                <p:oleObj name="公式" r:id="rId9" imgW="2247900" imgH="342900" progId="Equation.3">
                  <p:embed/>
                  <p:pic>
                    <p:nvPicPr>
                      <p:cNvPr id="0" name="图片 465928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2963" y="2209800"/>
                        <a:ext cx="2247900" cy="344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2838" name="Group 22"/>
          <p:cNvGrpSpPr/>
          <p:nvPr/>
        </p:nvGrpSpPr>
        <p:grpSpPr bwMode="auto">
          <a:xfrm>
            <a:off x="414338" y="581025"/>
            <a:ext cx="5245100" cy="477838"/>
            <a:chOff x="261" y="336"/>
            <a:chExt cx="3304" cy="301"/>
          </a:xfrm>
        </p:grpSpPr>
        <p:sp>
          <p:nvSpPr>
            <p:cNvPr id="162830" name="Rectangle 14"/>
            <p:cNvSpPr>
              <a:spLocks noChangeArrowheads="1"/>
            </p:cNvSpPr>
            <p:nvPr/>
          </p:nvSpPr>
          <p:spPr bwMode="auto">
            <a:xfrm>
              <a:off x="660" y="349"/>
              <a:ext cx="2905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/>
                <a:t>求对数</a:t>
              </a:r>
              <a:r>
                <a:rPr lang="en-US" altLang="zh-CN"/>
                <a:t>              </a:t>
              </a:r>
              <a:r>
                <a:rPr lang="zh-CN" altLang="en-US"/>
                <a:t>以及它的主值。</a:t>
              </a:r>
              <a:endParaRPr lang="zh-CN" altLang="en-US"/>
            </a:p>
          </p:txBody>
        </p:sp>
        <p:graphicFrame>
          <p:nvGraphicFramePr>
            <p:cNvPr id="32801" name="Object 2"/>
            <p:cNvGraphicFramePr/>
            <p:nvPr/>
          </p:nvGraphicFramePr>
          <p:xfrm>
            <a:off x="1337" y="394"/>
            <a:ext cx="614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5930" name="Equation" r:id="rId11" imgW="977265" imgH="342900" progId="Equation.DSMT4">
                    <p:embed/>
                  </p:oleObj>
                </mc:Choice>
                <mc:Fallback>
                  <p:oleObj name="Equation" r:id="rId11" imgW="977265" imgH="342900" progId="Equation.DSMT4">
                    <p:embed/>
                    <p:pic>
                      <p:nvPicPr>
                        <p:cNvPr id="0" name="图片 465929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37" y="394"/>
                          <a:ext cx="614" cy="2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2829" name="Rectangle 13"/>
            <p:cNvSpPr>
              <a:spLocks noChangeArrowheads="1"/>
            </p:cNvSpPr>
            <p:nvPr/>
          </p:nvSpPr>
          <p:spPr bwMode="auto">
            <a:xfrm>
              <a:off x="336" y="336"/>
              <a:ext cx="436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>
                  <a:solidFill>
                    <a:srgbClr val="0000FF"/>
                  </a:solidFill>
                </a:rPr>
                <a:t>例</a:t>
              </a:r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162836" name="Rectangle 20"/>
            <p:cNvSpPr>
              <a:spLocks noChangeArrowheads="1"/>
            </p:cNvSpPr>
            <p:nvPr/>
          </p:nvSpPr>
          <p:spPr bwMode="auto">
            <a:xfrm>
              <a:off x="261" y="342"/>
              <a:ext cx="220" cy="154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800">
                  <a:solidFill>
                    <a:srgbClr val="FF0000"/>
                  </a:solidFill>
                  <a:cs typeface="Times New Roman" panose="02020703060505090304" charset="0"/>
                </a:rPr>
                <a:t>▲</a:t>
              </a:r>
              <a:r>
                <a:rPr lang="en-US" altLang="zh-CN" sz="1000">
                  <a:solidFill>
                    <a:srgbClr val="FF0000"/>
                  </a:solidFill>
                  <a:cs typeface="Times New Roman" panose="02020703060505090304" charset="0"/>
                </a:rPr>
                <a:t>  </a:t>
              </a:r>
              <a:endParaRPr lang="en-US" altLang="zh-CN" sz="1000">
                <a:solidFill>
                  <a:srgbClr val="FF0000"/>
                </a:solidFill>
              </a:endParaRPr>
            </a:p>
          </p:txBody>
        </p:sp>
      </p:grpSp>
      <p:sp>
        <p:nvSpPr>
          <p:cNvPr id="162837" name="Text Box 21"/>
          <p:cNvSpPr txBox="1">
            <a:spLocks noChangeArrowheads="1"/>
          </p:cNvSpPr>
          <p:nvPr/>
        </p:nvSpPr>
        <p:spPr bwMode="auto">
          <a:xfrm>
            <a:off x="534988" y="3622675"/>
            <a:ext cx="6888162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buSzPct val="90000"/>
              <a:buFontTx/>
              <a:buBlip>
                <a:blip r:embed="rId13"/>
              </a:buBlip>
              <a:defRPr/>
            </a:pPr>
            <a:r>
              <a:rPr lang="en-US" altLang="zh-CN">
                <a:ea typeface="楷体" panose="02010609060101010101" charset="-122"/>
                <a:cs typeface="楷体" panose="02010609060101010101" charset="-122"/>
              </a:rPr>
              <a:t> </a:t>
            </a:r>
            <a:r>
              <a:rPr lang="zh-CN" altLang="en-US">
                <a:solidFill>
                  <a:schemeClr val="hlink"/>
                </a:solidFill>
                <a:ea typeface="楷体" panose="02010609060101010101" charset="-122"/>
                <a:cs typeface="楷体" panose="02010609060101010101" charset="-122"/>
              </a:rPr>
              <a:t>可见，在复数域内，负实数是可以求对数的</a:t>
            </a:r>
            <a:r>
              <a:rPr lang="zh-CN" altLang="en-US">
                <a:ea typeface="楷体" panose="02010609060101010101" charset="-122"/>
                <a:cs typeface="楷体" panose="02010609060101010101" charset="-122"/>
              </a:rPr>
              <a:t>。</a:t>
            </a:r>
            <a:r>
              <a:rPr lang="en-US" altLang="zh-CN">
                <a:ea typeface="楷体" panose="02010609060101010101" charset="-122"/>
                <a:cs typeface="楷体" panose="02010609060101010101" charset="-122"/>
              </a:rPr>
              <a:t> </a:t>
            </a:r>
            <a:endParaRPr lang="en-US" altLang="zh-CN">
              <a:ea typeface="楷体" panose="02010609060101010101" charset="-122"/>
              <a:cs typeface="楷体" panose="02010609060101010101" charset="-122"/>
            </a:endParaRPr>
          </a:p>
        </p:txBody>
      </p:sp>
      <p:pic>
        <p:nvPicPr>
          <p:cNvPr id="32795" name="Picture 49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5980113"/>
            <a:ext cx="219075" cy="838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2866" name="Group 50"/>
          <p:cNvGrpSpPr/>
          <p:nvPr/>
        </p:nvGrpSpPr>
        <p:grpSpPr bwMode="auto">
          <a:xfrm>
            <a:off x="557211" y="1073153"/>
            <a:ext cx="1266825" cy="338138"/>
            <a:chOff x="3579" y="1156"/>
            <a:chExt cx="798" cy="213"/>
          </a:xfrm>
        </p:grpSpPr>
        <p:sp>
          <p:nvSpPr>
            <p:cNvPr id="162867" name="Rectangle 51"/>
            <p:cNvSpPr>
              <a:spLocks noChangeArrowheads="1"/>
            </p:cNvSpPr>
            <p:nvPr/>
          </p:nvSpPr>
          <p:spPr bwMode="auto">
            <a:xfrm>
              <a:off x="3626" y="1173"/>
              <a:ext cx="683" cy="181"/>
            </a:xfrm>
            <a:prstGeom prst="rect">
              <a:avLst/>
            </a:prstGeom>
            <a:solidFill>
              <a:srgbClr val="FFE1E1"/>
            </a:solidFill>
            <a:ln w="3175">
              <a:solidFill>
                <a:srgbClr val="69FFFF"/>
              </a:solidFill>
              <a:miter lim="800000"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62868" name="Rectangle 52"/>
            <p:cNvSpPr>
              <a:spLocks noChangeArrowheads="1"/>
            </p:cNvSpPr>
            <p:nvPr/>
          </p:nvSpPr>
          <p:spPr bwMode="auto">
            <a:xfrm>
              <a:off x="3579" y="1156"/>
              <a:ext cx="798" cy="213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zh-CN" sz="1600" dirty="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 </a:t>
              </a:r>
              <a:r>
                <a:rPr lang="en-US" altLang="zh-CN" sz="1400" dirty="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P</a:t>
              </a:r>
              <a:r>
                <a:rPr lang="en-US" altLang="zh-CN" sz="500" dirty="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</a:t>
              </a:r>
              <a:r>
                <a:rPr lang="en-US" altLang="zh-CN" sz="1400" dirty="0" smtClean="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37</a:t>
              </a:r>
              <a:r>
                <a:rPr lang="en-US" altLang="zh-CN" sz="1600" dirty="0" smtClean="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</a:t>
              </a:r>
              <a:r>
                <a:rPr lang="zh-CN" altLang="en-US" sz="1600" dirty="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例</a:t>
              </a:r>
              <a:r>
                <a:rPr lang="en-US" altLang="zh-CN" sz="1200" dirty="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</a:t>
              </a:r>
              <a:r>
                <a:rPr lang="en-US" altLang="zh-CN" sz="1600" dirty="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2.11  </a:t>
              </a:r>
              <a:endParaRPr lang="en-US" altLang="zh-CN" sz="1600" dirty="0">
                <a:solidFill>
                  <a:srgbClr val="916399"/>
                </a:solidFill>
                <a:ea typeface="楷体" panose="02010609060101010101" charset="-122"/>
                <a:cs typeface="楷体" panose="02010609060101010101" charset="-122"/>
              </a:endParaRPr>
            </a:p>
          </p:txBody>
        </p:sp>
      </p:grpSp>
      <p:sp>
        <p:nvSpPr>
          <p:cNvPr id="40" name="Rectangle 11"/>
          <p:cNvSpPr>
            <a:spLocks noChangeArrowheads="1"/>
          </p:cNvSpPr>
          <p:nvPr/>
        </p:nvSpPr>
        <p:spPr bwMode="auto">
          <a:xfrm>
            <a:off x="528638" y="60325"/>
            <a:ext cx="3114675" cy="365125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0" rIns="0" bIns="0" anchor="ctr">
            <a:spAutoFit/>
          </a:bodyPr>
          <a:lstStyle/>
          <a:p>
            <a:pPr fontAlgn="ctr">
              <a:buClr>
                <a:srgbClr val="FF3300"/>
              </a:buClr>
              <a:buFont typeface="Wingdings" panose="05000000000000000000" charset="0"/>
              <a:buNone/>
              <a:defRPr/>
            </a:pPr>
            <a:r>
              <a:rPr lang="en-US" altLang="zh-CN" dirty="0">
                <a:solidFill>
                  <a:schemeClr val="folHlink"/>
                </a:solidFill>
                <a:ea typeface="华文新魏" panose="02010800040101010101" charset="-122"/>
                <a:cs typeface="Times New Roman" panose="02020703060505090304" charset="0"/>
              </a:rPr>
              <a:t>§2.3  </a:t>
            </a:r>
            <a:r>
              <a:rPr lang="zh-CN" altLang="en-US" dirty="0">
                <a:solidFill>
                  <a:schemeClr val="folHlink"/>
                </a:solidFill>
                <a:latin typeface="Arial" panose="020B0604020202090204" pitchFamily="34" charset="0"/>
                <a:ea typeface="华文新魏" panose="02010800040101010101" charset="-122"/>
                <a:cs typeface="Times New Roman" panose="02020703060505090304" charset="0"/>
              </a:rPr>
              <a:t>初等函数</a:t>
            </a:r>
            <a:r>
              <a:rPr lang="en-US" altLang="zh-CN" dirty="0">
                <a:solidFill>
                  <a:schemeClr val="folHlink"/>
                </a:solidFill>
                <a:latin typeface="Arial" panose="020B0604020202090204" pitchFamily="34" charset="0"/>
                <a:ea typeface="华文新魏" panose="02010800040101010101" charset="-122"/>
                <a:cs typeface="Times New Roman" panose="02020703060505090304" charset="0"/>
              </a:rPr>
              <a:t>    </a:t>
            </a:r>
            <a:endParaRPr lang="en-US" altLang="zh-CN" dirty="0">
              <a:solidFill>
                <a:schemeClr val="folHlink"/>
              </a:solidFill>
              <a:ea typeface="华文新魏" panose="02010800040101010101" charset="-122"/>
              <a:cs typeface="Times New Roman" panose="0202070306050509030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62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162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162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162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162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162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162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83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7" name="Picture 2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200275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18" name="Picture 3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19" name="Picture 4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2450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20" name="Picture 5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21" name="Picture 6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64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22" name="Picture 7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48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23" name="Picture 8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24" name="Picture 9" descr="xsf"/>
          <p:cNvPicPr>
            <a:picLocks noChangeAspect="1" noChangeArrowheads="1"/>
          </p:cNvPicPr>
          <p:nvPr/>
        </p:nvPicPr>
        <p:blipFill>
          <a:blip r:embed="rId1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25" name="Picture 10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26" name="Picture 11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27" name="Picture 12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28" name="Picture 13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29" name="Picture 14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30" name="Picture 15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31" name="Picture 16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32" name="Picture 17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33" name="Picture 18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49561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34" name="Picture 19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49545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35" name="Picture 20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0917" name="Object 21"/>
          <p:cNvGraphicFramePr/>
          <p:nvPr/>
        </p:nvGraphicFramePr>
        <p:xfrm>
          <a:off x="7210425" y="3397250"/>
          <a:ext cx="722313" cy="344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3112" name="公式" r:id="rId3" imgW="723900" imgH="342900" progId="Equation.3">
                  <p:embed/>
                </p:oleObj>
              </mc:Choice>
              <mc:Fallback>
                <p:oleObj name="公式" r:id="rId3" imgW="723900" imgH="342900" progId="Equation.3">
                  <p:embed/>
                  <p:pic>
                    <p:nvPicPr>
                      <p:cNvPr id="0" name="图片 253111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10425" y="3397250"/>
                        <a:ext cx="722313" cy="344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18" name="Object 22"/>
          <p:cNvGraphicFramePr/>
          <p:nvPr/>
        </p:nvGraphicFramePr>
        <p:xfrm>
          <a:off x="4840288" y="1987550"/>
          <a:ext cx="2616200" cy="852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3113" name="公式" r:id="rId5" imgW="2616200" imgH="850900" progId="Equation.3">
                  <p:embed/>
                </p:oleObj>
              </mc:Choice>
              <mc:Fallback>
                <p:oleObj name="公式" r:id="rId5" imgW="2616200" imgH="850900" progId="Equation.3">
                  <p:embed/>
                  <p:pic>
                    <p:nvPicPr>
                      <p:cNvPr id="0" name="图片 253112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40288" y="1987550"/>
                        <a:ext cx="2616200" cy="852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19" name="Object 23"/>
          <p:cNvGraphicFramePr/>
          <p:nvPr/>
        </p:nvGraphicFramePr>
        <p:xfrm>
          <a:off x="2457450" y="3119438"/>
          <a:ext cx="2603500" cy="852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3114" name="公式" r:id="rId7" imgW="2603500" imgH="850900" progId="Equation.3">
                  <p:embed/>
                </p:oleObj>
              </mc:Choice>
              <mc:Fallback>
                <p:oleObj name="公式" r:id="rId7" imgW="2603500" imgH="850900" progId="Equation.3">
                  <p:embed/>
                  <p:pic>
                    <p:nvPicPr>
                      <p:cNvPr id="0" name="图片 253113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7450" y="3119438"/>
                        <a:ext cx="2603500" cy="852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20" name="Object 24"/>
          <p:cNvGraphicFramePr/>
          <p:nvPr/>
        </p:nvGraphicFramePr>
        <p:xfrm>
          <a:off x="5132388" y="3365500"/>
          <a:ext cx="2006600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3115" name="公式" r:id="rId9" imgW="2005965" imgH="546100" progId="Equation.3">
                  <p:embed/>
                </p:oleObj>
              </mc:Choice>
              <mc:Fallback>
                <p:oleObj name="公式" r:id="rId9" imgW="2005965" imgH="546100" progId="Equation.3">
                  <p:embed/>
                  <p:pic>
                    <p:nvPicPr>
                      <p:cNvPr id="0" name="图片 253114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32388" y="3365500"/>
                        <a:ext cx="2006600" cy="547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0921" name="Group 25"/>
          <p:cNvGrpSpPr/>
          <p:nvPr/>
        </p:nvGrpSpPr>
        <p:grpSpPr bwMode="auto">
          <a:xfrm>
            <a:off x="533400" y="2049463"/>
            <a:ext cx="4184650" cy="788987"/>
            <a:chOff x="336" y="1291"/>
            <a:chExt cx="2636" cy="497"/>
          </a:xfrm>
        </p:grpSpPr>
        <p:sp>
          <p:nvSpPr>
            <p:cNvPr id="80922" name="Rectangle 26"/>
            <p:cNvSpPr>
              <a:spLocks noChangeArrowheads="1"/>
            </p:cNvSpPr>
            <p:nvPr/>
          </p:nvSpPr>
          <p:spPr bwMode="auto">
            <a:xfrm>
              <a:off x="336" y="1344"/>
              <a:ext cx="450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zh-CN" altLang="en-US">
                  <a:solidFill>
                    <a:srgbClr val="0000FF"/>
                  </a:solidFill>
                </a:rPr>
                <a:t>解</a:t>
              </a:r>
              <a:endParaRPr kumimoji="1" lang="zh-CN" altLang="en-US">
                <a:solidFill>
                  <a:srgbClr val="0000FF"/>
                </a:solidFill>
              </a:endParaRPr>
            </a:p>
          </p:txBody>
        </p:sp>
        <p:graphicFrame>
          <p:nvGraphicFramePr>
            <p:cNvPr id="34862" name="Object 27"/>
            <p:cNvGraphicFramePr/>
            <p:nvPr/>
          </p:nvGraphicFramePr>
          <p:xfrm>
            <a:off x="1237" y="1291"/>
            <a:ext cx="1735" cy="4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3116" name="公式" r:id="rId11" imgW="2755900" imgH="787400" progId="Equation.3">
                    <p:embed/>
                  </p:oleObj>
                </mc:Choice>
                <mc:Fallback>
                  <p:oleObj name="公式" r:id="rId11" imgW="2755900" imgH="787400" progId="Equation.3">
                    <p:embed/>
                    <p:pic>
                      <p:nvPicPr>
                        <p:cNvPr id="0" name="图片 253115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37" y="1291"/>
                          <a:ext cx="1735" cy="4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0924" name="Rectangle 28"/>
            <p:cNvSpPr>
              <a:spLocks noChangeArrowheads="1"/>
            </p:cNvSpPr>
            <p:nvPr/>
          </p:nvSpPr>
          <p:spPr bwMode="auto">
            <a:xfrm>
              <a:off x="662" y="1357"/>
              <a:ext cx="863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en-US" altLang="zh-CN"/>
                <a:t>(1) </a:t>
              </a:r>
              <a:r>
                <a:rPr kumimoji="1" lang="zh-CN" altLang="en-US"/>
                <a:t>由</a:t>
              </a:r>
              <a:endParaRPr kumimoji="1" lang="zh-CN" altLang="en-US"/>
            </a:p>
          </p:txBody>
        </p:sp>
      </p:grpSp>
      <p:grpSp>
        <p:nvGrpSpPr>
          <p:cNvPr id="80929" name="Group 33"/>
          <p:cNvGrpSpPr/>
          <p:nvPr/>
        </p:nvGrpSpPr>
        <p:grpSpPr bwMode="auto">
          <a:xfrm>
            <a:off x="1479550" y="4219575"/>
            <a:ext cx="2779713" cy="457200"/>
            <a:chOff x="932" y="2760"/>
            <a:chExt cx="1751" cy="288"/>
          </a:xfrm>
        </p:grpSpPr>
        <p:graphicFrame>
          <p:nvGraphicFramePr>
            <p:cNvPr id="34859" name="Object 34"/>
            <p:cNvGraphicFramePr/>
            <p:nvPr/>
          </p:nvGraphicFramePr>
          <p:xfrm>
            <a:off x="1229" y="2769"/>
            <a:ext cx="1454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3117" name="公式" r:id="rId13" imgW="2311400" imgH="431800" progId="Equation.3">
                    <p:embed/>
                  </p:oleObj>
                </mc:Choice>
                <mc:Fallback>
                  <p:oleObj name="公式" r:id="rId13" imgW="2311400" imgH="431800" progId="Equation.3">
                    <p:embed/>
                    <p:pic>
                      <p:nvPicPr>
                        <p:cNvPr id="0" name="图片 253116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29" y="2769"/>
                          <a:ext cx="1454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0931" name="Rectangle 35"/>
            <p:cNvSpPr>
              <a:spLocks noChangeArrowheads="1"/>
            </p:cNvSpPr>
            <p:nvPr/>
          </p:nvSpPr>
          <p:spPr bwMode="auto">
            <a:xfrm>
              <a:off x="932" y="2760"/>
              <a:ext cx="550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zh-CN" altLang="en-US"/>
                <a:t>得</a:t>
              </a:r>
              <a:endParaRPr kumimoji="1" lang="zh-CN" altLang="en-US"/>
            </a:p>
          </p:txBody>
        </p:sp>
      </p:grpSp>
      <p:grpSp>
        <p:nvGrpSpPr>
          <p:cNvPr id="80932" name="Group 36"/>
          <p:cNvGrpSpPr/>
          <p:nvPr/>
        </p:nvGrpSpPr>
        <p:grpSpPr bwMode="auto">
          <a:xfrm>
            <a:off x="2790825" y="5708650"/>
            <a:ext cx="3824288" cy="457200"/>
            <a:chOff x="1836" y="3638"/>
            <a:chExt cx="2409" cy="288"/>
          </a:xfrm>
        </p:grpSpPr>
        <p:graphicFrame>
          <p:nvGraphicFramePr>
            <p:cNvPr id="34857" name="Object 37"/>
            <p:cNvGraphicFramePr/>
            <p:nvPr/>
          </p:nvGraphicFramePr>
          <p:xfrm>
            <a:off x="1836" y="3691"/>
            <a:ext cx="703" cy="2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3118" name="公式" r:id="rId15" imgW="1116965" imgH="355600" progId="Equation.3">
                    <p:embed/>
                  </p:oleObj>
                </mc:Choice>
                <mc:Fallback>
                  <p:oleObj name="公式" r:id="rId15" imgW="1116965" imgH="355600" progId="Equation.3">
                    <p:embed/>
                    <p:pic>
                      <p:nvPicPr>
                        <p:cNvPr id="0" name="图片 253117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36" y="3691"/>
                          <a:ext cx="703" cy="2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0934" name="Text Box 38"/>
            <p:cNvSpPr txBox="1">
              <a:spLocks noChangeArrowheads="1"/>
            </p:cNvSpPr>
            <p:nvPr/>
          </p:nvSpPr>
          <p:spPr bwMode="auto">
            <a:xfrm>
              <a:off x="2627" y="3638"/>
              <a:ext cx="1618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en-US" altLang="zh-CN">
                  <a:solidFill>
                    <a:srgbClr val="008000"/>
                  </a:solidFill>
                </a:rPr>
                <a:t>(</a:t>
              </a:r>
              <a:r>
                <a:rPr kumimoji="1" lang="en-US" altLang="zh-CN" baseline="-25000">
                  <a:solidFill>
                    <a:srgbClr val="008000"/>
                  </a:solidFill>
                </a:rPr>
                <a:t> </a:t>
              </a:r>
              <a:r>
                <a:rPr kumimoji="1" lang="en-US" altLang="zh-CN" i="1">
                  <a:solidFill>
                    <a:srgbClr val="008000"/>
                  </a:solidFill>
                </a:rPr>
                <a:t>C</a:t>
              </a:r>
              <a:r>
                <a:rPr kumimoji="1" lang="en-US" altLang="zh-CN" i="1" baseline="-25000">
                  <a:solidFill>
                    <a:srgbClr val="008000"/>
                  </a:solidFill>
                </a:rPr>
                <a:t> </a:t>
              </a:r>
              <a:r>
                <a:rPr kumimoji="1" lang="zh-CN" altLang="en-US">
                  <a:solidFill>
                    <a:srgbClr val="008000"/>
                  </a:solidFill>
                  <a:ea typeface="楷体" panose="02010609060101010101" charset="-122"/>
                  <a:cs typeface="楷体" panose="02010609060101010101" charset="-122"/>
                </a:rPr>
                <a:t>为复常数</a:t>
              </a:r>
              <a:r>
                <a:rPr kumimoji="1" lang="zh-CN" altLang="en-US" baseline="-25000">
                  <a:solidFill>
                    <a:srgbClr val="008000"/>
                  </a:solidFill>
                </a:rPr>
                <a:t> </a:t>
              </a:r>
              <a:r>
                <a:rPr kumimoji="1" lang="en-US" altLang="zh-CN">
                  <a:solidFill>
                    <a:srgbClr val="008000"/>
                  </a:solidFill>
                </a:rPr>
                <a:t>)</a:t>
              </a:r>
              <a:r>
                <a:rPr kumimoji="1" lang="zh-CN" altLang="en-US">
                  <a:solidFill>
                    <a:srgbClr val="008000"/>
                  </a:solidFill>
                </a:rPr>
                <a:t>。</a:t>
              </a:r>
              <a:endParaRPr kumimoji="1" lang="zh-CN" altLang="en-US">
                <a:solidFill>
                  <a:srgbClr val="008000"/>
                </a:solidFill>
              </a:endParaRPr>
            </a:p>
          </p:txBody>
        </p:sp>
      </p:grpSp>
      <p:pic>
        <p:nvPicPr>
          <p:cNvPr id="34843" name="Picture 40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5980113"/>
            <a:ext cx="219075" cy="838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0938" name="Group 42"/>
          <p:cNvGrpSpPr/>
          <p:nvPr/>
        </p:nvGrpSpPr>
        <p:grpSpPr bwMode="auto">
          <a:xfrm>
            <a:off x="1089025" y="5084763"/>
            <a:ext cx="6099175" cy="471487"/>
            <a:chOff x="686" y="3203"/>
            <a:chExt cx="3842" cy="297"/>
          </a:xfrm>
        </p:grpSpPr>
        <p:grpSp>
          <p:nvGrpSpPr>
            <p:cNvPr id="34852" name="Group 29"/>
            <p:cNvGrpSpPr/>
            <p:nvPr/>
          </p:nvGrpSpPr>
          <p:grpSpPr bwMode="auto">
            <a:xfrm>
              <a:off x="847" y="3203"/>
              <a:ext cx="3681" cy="292"/>
              <a:chOff x="925" y="3245"/>
              <a:chExt cx="3681" cy="292"/>
            </a:xfrm>
          </p:grpSpPr>
          <p:sp>
            <p:nvSpPr>
              <p:cNvPr id="80926" name="Text Box 30"/>
              <p:cNvSpPr txBox="1">
                <a:spLocks noChangeArrowheads="1"/>
              </p:cNvSpPr>
              <p:nvPr/>
            </p:nvSpPr>
            <p:spPr bwMode="auto">
              <a:xfrm>
                <a:off x="2988" y="3249"/>
                <a:ext cx="1618" cy="28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kumimoji="1" lang="en-US" altLang="zh-CN">
                    <a:solidFill>
                      <a:srgbClr val="008000"/>
                    </a:solidFill>
                  </a:rPr>
                  <a:t>(</a:t>
                </a:r>
                <a:r>
                  <a:rPr kumimoji="1" lang="en-US" altLang="zh-CN" baseline="-25000">
                    <a:solidFill>
                      <a:srgbClr val="008000"/>
                    </a:solidFill>
                  </a:rPr>
                  <a:t> </a:t>
                </a:r>
                <a:r>
                  <a:rPr kumimoji="1" lang="en-US" altLang="zh-CN" i="1">
                    <a:solidFill>
                      <a:srgbClr val="008000"/>
                    </a:solidFill>
                  </a:rPr>
                  <a:t>n</a:t>
                </a:r>
                <a:r>
                  <a:rPr kumimoji="1" lang="en-US" altLang="zh-CN" i="1" baseline="-25000">
                    <a:solidFill>
                      <a:srgbClr val="008000"/>
                    </a:solidFill>
                  </a:rPr>
                  <a:t> </a:t>
                </a:r>
                <a:r>
                  <a:rPr kumimoji="1" lang="zh-CN" altLang="en-US">
                    <a:solidFill>
                      <a:srgbClr val="008000"/>
                    </a:solidFill>
                    <a:ea typeface="楷体" panose="02010609060101010101" charset="-122"/>
                    <a:cs typeface="楷体" panose="02010609060101010101" charset="-122"/>
                  </a:rPr>
                  <a:t>为正整数</a:t>
                </a:r>
                <a:r>
                  <a:rPr kumimoji="1" lang="zh-CN" altLang="en-US" baseline="-25000">
                    <a:solidFill>
                      <a:srgbClr val="008000"/>
                    </a:solidFill>
                  </a:rPr>
                  <a:t> </a:t>
                </a:r>
                <a:r>
                  <a:rPr kumimoji="1" lang="en-US" altLang="zh-CN">
                    <a:solidFill>
                      <a:srgbClr val="008000"/>
                    </a:solidFill>
                  </a:rPr>
                  <a:t>)</a:t>
                </a:r>
                <a:r>
                  <a:rPr kumimoji="1" lang="zh-CN" altLang="en-US">
                    <a:solidFill>
                      <a:srgbClr val="008000"/>
                    </a:solidFill>
                  </a:rPr>
                  <a:t>；</a:t>
                </a:r>
                <a:endParaRPr kumimoji="1" lang="zh-CN" altLang="en-US">
                  <a:solidFill>
                    <a:srgbClr val="008000"/>
                  </a:solidFill>
                </a:endParaRPr>
              </a:p>
            </p:txBody>
          </p:sp>
          <p:graphicFrame>
            <p:nvGraphicFramePr>
              <p:cNvPr id="34855" name="Object 31"/>
              <p:cNvGraphicFramePr/>
              <p:nvPr/>
            </p:nvGraphicFramePr>
            <p:xfrm>
              <a:off x="1835" y="3260"/>
              <a:ext cx="1079" cy="27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53119" name="公式" r:id="rId17" imgW="1714500" imgH="431800" progId="Equation.3">
                      <p:embed/>
                    </p:oleObj>
                  </mc:Choice>
                  <mc:Fallback>
                    <p:oleObj name="公式" r:id="rId17" imgW="1714500" imgH="431800" progId="Equation.3">
                      <p:embed/>
                      <p:pic>
                        <p:nvPicPr>
                          <p:cNvPr id="0" name="图片 253118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835" y="3260"/>
                            <a:ext cx="1079" cy="27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80928" name="Rectangle 32"/>
              <p:cNvSpPr>
                <a:spLocks noChangeArrowheads="1"/>
              </p:cNvSpPr>
              <p:nvPr/>
            </p:nvSpPr>
            <p:spPr bwMode="auto">
              <a:xfrm>
                <a:off x="925" y="3245"/>
                <a:ext cx="1203" cy="28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kumimoji="1" lang="zh-CN" altLang="en-US" u="sng">
                    <a:solidFill>
                      <a:schemeClr val="hlink"/>
                    </a:solidFill>
                    <a:ea typeface="楷体" panose="02010609060101010101" charset="-122"/>
                    <a:cs typeface="楷体" panose="02010609060101010101" charset="-122"/>
                  </a:rPr>
                  <a:t>同理可得</a:t>
                </a:r>
                <a:endParaRPr kumimoji="1" lang="zh-CN" altLang="en-US" u="sng">
                  <a:solidFill>
                    <a:schemeClr val="hlink"/>
                  </a:solidFill>
                  <a:ea typeface="楷体" panose="02010609060101010101" charset="-122"/>
                  <a:cs typeface="楷体" panose="02010609060101010101" charset="-122"/>
                </a:endParaRPr>
              </a:p>
            </p:txBody>
          </p:sp>
        </p:grpSp>
        <p:sp>
          <p:nvSpPr>
            <p:cNvPr id="80937" name="Text Box 41"/>
            <p:cNvSpPr txBox="1">
              <a:spLocks noChangeArrowheads="1"/>
            </p:cNvSpPr>
            <p:nvPr/>
          </p:nvSpPr>
          <p:spPr bwMode="auto">
            <a:xfrm>
              <a:off x="686" y="3212"/>
              <a:ext cx="324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buSzPct val="85000"/>
                <a:buFontTx/>
                <a:buBlip>
                  <a:blip r:embed="rId19"/>
                </a:buBlip>
                <a:defRPr/>
              </a:pPr>
              <a:r>
                <a:rPr lang="zh-CN" altLang="en-US"/>
                <a:t>  </a:t>
              </a:r>
              <a:endParaRPr lang="zh-CN" altLang="en-US"/>
            </a:p>
          </p:txBody>
        </p:sp>
      </p:grpSp>
      <p:grpSp>
        <p:nvGrpSpPr>
          <p:cNvPr id="80939" name="Group 43"/>
          <p:cNvGrpSpPr/>
          <p:nvPr/>
        </p:nvGrpSpPr>
        <p:grpSpPr bwMode="auto">
          <a:xfrm>
            <a:off x="533400" y="531813"/>
            <a:ext cx="4729163" cy="1200150"/>
            <a:chOff x="336" y="335"/>
            <a:chExt cx="2979" cy="756"/>
          </a:xfrm>
        </p:grpSpPr>
        <p:sp>
          <p:nvSpPr>
            <p:cNvPr id="80940" name="Rectangle 44"/>
            <p:cNvSpPr>
              <a:spLocks noChangeArrowheads="1"/>
            </p:cNvSpPr>
            <p:nvPr/>
          </p:nvSpPr>
          <p:spPr bwMode="auto">
            <a:xfrm>
              <a:off x="660" y="335"/>
              <a:ext cx="2341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zh-CN" altLang="en-US"/>
                <a:t>求下列函数的的导数。</a:t>
              </a:r>
              <a:endParaRPr kumimoji="1" lang="zh-CN" altLang="en-US"/>
            </a:p>
          </p:txBody>
        </p:sp>
        <p:graphicFrame>
          <p:nvGraphicFramePr>
            <p:cNvPr id="34847" name="Object 45"/>
            <p:cNvGraphicFramePr/>
            <p:nvPr/>
          </p:nvGraphicFramePr>
          <p:xfrm>
            <a:off x="1089" y="712"/>
            <a:ext cx="823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3120" name="公式" r:id="rId20" imgW="1307465" imgH="431800" progId="Equation.3">
                    <p:embed/>
                  </p:oleObj>
                </mc:Choice>
                <mc:Fallback>
                  <p:oleObj name="公式" r:id="rId20" imgW="1307465" imgH="431800" progId="Equation.3">
                    <p:embed/>
                    <p:pic>
                      <p:nvPicPr>
                        <p:cNvPr id="0" name="图片 253119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89" y="712"/>
                          <a:ext cx="823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0942" name="Rectangle 46"/>
            <p:cNvSpPr>
              <a:spLocks noChangeArrowheads="1"/>
            </p:cNvSpPr>
            <p:nvPr/>
          </p:nvSpPr>
          <p:spPr bwMode="auto">
            <a:xfrm>
              <a:off x="336" y="336"/>
              <a:ext cx="604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zh-CN" altLang="en-US">
                  <a:solidFill>
                    <a:srgbClr val="0000FF"/>
                  </a:solidFill>
                </a:rPr>
                <a:t>例</a:t>
              </a:r>
              <a:endParaRPr kumimoji="1"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80943" name="Rectangle 47"/>
            <p:cNvSpPr>
              <a:spLocks noChangeArrowheads="1"/>
            </p:cNvSpPr>
            <p:nvPr/>
          </p:nvSpPr>
          <p:spPr bwMode="auto">
            <a:xfrm>
              <a:off x="745" y="702"/>
              <a:ext cx="507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en-US" altLang="zh-CN"/>
                <a:t>(1)</a:t>
              </a:r>
              <a:endParaRPr kumimoji="1" lang="en-US" altLang="zh-CN"/>
            </a:p>
          </p:txBody>
        </p:sp>
        <p:sp>
          <p:nvSpPr>
            <p:cNvPr id="80944" name="Rectangle 48"/>
            <p:cNvSpPr>
              <a:spLocks noChangeArrowheads="1"/>
            </p:cNvSpPr>
            <p:nvPr/>
          </p:nvSpPr>
          <p:spPr bwMode="auto">
            <a:xfrm>
              <a:off x="2142" y="702"/>
              <a:ext cx="507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en-US" altLang="zh-CN"/>
                <a:t>(2)</a:t>
              </a:r>
              <a:endParaRPr kumimoji="1" lang="en-US" altLang="zh-CN"/>
            </a:p>
          </p:txBody>
        </p:sp>
        <p:graphicFrame>
          <p:nvGraphicFramePr>
            <p:cNvPr id="34851" name="Object 49"/>
            <p:cNvGraphicFramePr/>
            <p:nvPr/>
          </p:nvGraphicFramePr>
          <p:xfrm>
            <a:off x="2492" y="627"/>
            <a:ext cx="823" cy="4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3121" name="Equation" r:id="rId22" imgW="1308100" imgH="736600" progId="Equation.DSMT4">
                    <p:embed/>
                  </p:oleObj>
                </mc:Choice>
                <mc:Fallback>
                  <p:oleObj name="Equation" r:id="rId22" imgW="1308100" imgH="736600" progId="Equation.DSMT4">
                    <p:embed/>
                    <p:pic>
                      <p:nvPicPr>
                        <p:cNvPr id="0" name="图片 253120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92" y="627"/>
                          <a:ext cx="823" cy="4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0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80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80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80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80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80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80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80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80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3" name="Picture 30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200275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94" name="Picture 31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95" name="Picture 32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2450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96" name="Picture 33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97" name="Picture 34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64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98" name="Picture 35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48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99" name="Picture 36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00" name="Picture 37" descr="xsf"/>
          <p:cNvPicPr>
            <a:picLocks noChangeAspect="1" noChangeArrowheads="1"/>
          </p:cNvPicPr>
          <p:nvPr/>
        </p:nvPicPr>
        <p:blipFill>
          <a:blip r:embed="rId1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01" name="Picture 38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02" name="Picture 39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03" name="Picture 40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04" name="Picture 41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05" name="Picture 42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06" name="Picture 43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07" name="Picture 44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08" name="Picture 45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09" name="Picture 46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49561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10" name="Picture 47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49545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11" name="Picture 48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4953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12" name="Picture 49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2057" name="Group 25"/>
          <p:cNvGrpSpPr/>
          <p:nvPr/>
        </p:nvGrpSpPr>
        <p:grpSpPr bwMode="auto">
          <a:xfrm>
            <a:off x="530225" y="1209675"/>
            <a:ext cx="4124325" cy="458788"/>
            <a:chOff x="334" y="762"/>
            <a:chExt cx="2598" cy="289"/>
          </a:xfrm>
        </p:grpSpPr>
        <p:sp>
          <p:nvSpPr>
            <p:cNvPr id="172037" name="Rectangle 5"/>
            <p:cNvSpPr>
              <a:spLocks noChangeArrowheads="1"/>
            </p:cNvSpPr>
            <p:nvPr/>
          </p:nvSpPr>
          <p:spPr bwMode="auto">
            <a:xfrm>
              <a:off x="334" y="762"/>
              <a:ext cx="516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>
                  <a:solidFill>
                    <a:srgbClr val="0000FF"/>
                  </a:solidFill>
                </a:rPr>
                <a:t>解</a:t>
              </a:r>
              <a:endParaRPr lang="zh-CN" altLang="en-US">
                <a:solidFill>
                  <a:srgbClr val="0000FF"/>
                </a:solidFill>
              </a:endParaRPr>
            </a:p>
          </p:txBody>
        </p:sp>
        <p:graphicFrame>
          <p:nvGraphicFramePr>
            <p:cNvPr id="33837" name="Object 7"/>
            <p:cNvGraphicFramePr/>
            <p:nvPr/>
          </p:nvGraphicFramePr>
          <p:xfrm>
            <a:off x="716" y="835"/>
            <a:ext cx="2216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6950" name="公式" r:id="rId3" imgW="3517900" imgH="342900" progId="Equation.3">
                    <p:embed/>
                  </p:oleObj>
                </mc:Choice>
                <mc:Fallback>
                  <p:oleObj name="公式" r:id="rId3" imgW="3517900" imgH="342900" progId="Equation.3">
                    <p:embed/>
                    <p:pic>
                      <p:nvPicPr>
                        <p:cNvPr id="0" name="图片 466949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16" y="835"/>
                          <a:ext cx="2216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72058" name="Group 26"/>
          <p:cNvGrpSpPr/>
          <p:nvPr/>
        </p:nvGrpSpPr>
        <p:grpSpPr bwMode="auto">
          <a:xfrm>
            <a:off x="1050925" y="1833563"/>
            <a:ext cx="2228850" cy="457200"/>
            <a:chOff x="662" y="1155"/>
            <a:chExt cx="1404" cy="288"/>
          </a:xfrm>
        </p:grpSpPr>
        <p:sp>
          <p:nvSpPr>
            <p:cNvPr id="172040" name="Text Box 8"/>
            <p:cNvSpPr txBox="1">
              <a:spLocks noChangeArrowheads="1"/>
            </p:cNvSpPr>
            <p:nvPr/>
          </p:nvSpPr>
          <p:spPr bwMode="auto">
            <a:xfrm>
              <a:off x="662" y="1155"/>
              <a:ext cx="718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>
                  <a:solidFill>
                    <a:srgbClr val="008000"/>
                  </a:solidFill>
                  <a:ea typeface="楷体" panose="02010609060101010101" charset="-122"/>
                  <a:cs typeface="楷体" panose="02010609060101010101" charset="-122"/>
                </a:rPr>
                <a:t>主值</a:t>
              </a:r>
              <a:r>
                <a:rPr lang="en-US" altLang="zh-CN"/>
                <a:t> </a:t>
              </a:r>
              <a:endParaRPr lang="en-US" altLang="zh-CN"/>
            </a:p>
          </p:txBody>
        </p:sp>
        <p:graphicFrame>
          <p:nvGraphicFramePr>
            <p:cNvPr id="33835" name="Object 9"/>
            <p:cNvGraphicFramePr/>
            <p:nvPr/>
          </p:nvGraphicFramePr>
          <p:xfrm>
            <a:off x="1218" y="1213"/>
            <a:ext cx="848" cy="2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6951" name="公式" r:id="rId5" imgW="1346200" imgH="342900" progId="Equation.3">
                    <p:embed/>
                  </p:oleObj>
                </mc:Choice>
                <mc:Fallback>
                  <p:oleObj name="公式" r:id="rId5" imgW="1346200" imgH="342900" progId="Equation.3">
                    <p:embed/>
                    <p:pic>
                      <p:nvPicPr>
                        <p:cNvPr id="0" name="图片 466950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18" y="1213"/>
                          <a:ext cx="848" cy="2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72042" name="Object 10"/>
          <p:cNvGraphicFramePr/>
          <p:nvPr/>
        </p:nvGraphicFramePr>
        <p:xfrm>
          <a:off x="4729163" y="1323975"/>
          <a:ext cx="1778000" cy="344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6952" name="公式" r:id="rId7" imgW="1777365" imgH="342900" progId="Equation.3">
                  <p:embed/>
                </p:oleObj>
              </mc:Choice>
              <mc:Fallback>
                <p:oleObj name="公式" r:id="rId7" imgW="1777365" imgH="342900" progId="Equation.3">
                  <p:embed/>
                  <p:pic>
                    <p:nvPicPr>
                      <p:cNvPr id="0" name="图片 466951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9163" y="1323975"/>
                        <a:ext cx="1778000" cy="344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2056" name="Group 24"/>
          <p:cNvGrpSpPr/>
          <p:nvPr/>
        </p:nvGrpSpPr>
        <p:grpSpPr bwMode="auto">
          <a:xfrm>
            <a:off x="414338" y="590550"/>
            <a:ext cx="5013325" cy="477838"/>
            <a:chOff x="261" y="336"/>
            <a:chExt cx="3158" cy="301"/>
          </a:xfrm>
        </p:grpSpPr>
        <p:sp>
          <p:nvSpPr>
            <p:cNvPr id="172034" name="Rectangle 2"/>
            <p:cNvSpPr>
              <a:spLocks noChangeArrowheads="1"/>
            </p:cNvSpPr>
            <p:nvPr/>
          </p:nvSpPr>
          <p:spPr bwMode="auto">
            <a:xfrm>
              <a:off x="660" y="349"/>
              <a:ext cx="2759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/>
                <a:t>求对数</a:t>
              </a:r>
              <a:r>
                <a:rPr lang="en-US" altLang="zh-CN"/>
                <a:t>         </a:t>
              </a:r>
              <a:r>
                <a:rPr lang="zh-CN" altLang="en-US"/>
                <a:t>以及它的主值。</a:t>
              </a:r>
              <a:endParaRPr lang="zh-CN" altLang="en-US"/>
            </a:p>
          </p:txBody>
        </p:sp>
        <p:graphicFrame>
          <p:nvGraphicFramePr>
            <p:cNvPr id="33831" name="Object 3"/>
            <p:cNvGraphicFramePr/>
            <p:nvPr/>
          </p:nvGraphicFramePr>
          <p:xfrm>
            <a:off x="1332" y="406"/>
            <a:ext cx="383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6953" name="公式" r:id="rId9" imgW="609600" imgH="342900" progId="Equation.3">
                    <p:embed/>
                  </p:oleObj>
                </mc:Choice>
                <mc:Fallback>
                  <p:oleObj name="公式" r:id="rId9" imgW="609600" imgH="342900" progId="Equation.3">
                    <p:embed/>
                    <p:pic>
                      <p:nvPicPr>
                        <p:cNvPr id="0" name="图片 466952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32" y="406"/>
                          <a:ext cx="383" cy="2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2038" name="Rectangle 6"/>
            <p:cNvSpPr>
              <a:spLocks noChangeArrowheads="1"/>
            </p:cNvSpPr>
            <p:nvPr/>
          </p:nvSpPr>
          <p:spPr bwMode="auto">
            <a:xfrm>
              <a:off x="336" y="336"/>
              <a:ext cx="516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>
                  <a:solidFill>
                    <a:srgbClr val="0000FF"/>
                  </a:solidFill>
                </a:rPr>
                <a:t>例</a:t>
              </a:r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172043" name="Rectangle 11"/>
            <p:cNvSpPr>
              <a:spLocks noChangeArrowheads="1"/>
            </p:cNvSpPr>
            <p:nvPr/>
          </p:nvSpPr>
          <p:spPr bwMode="auto">
            <a:xfrm>
              <a:off x="261" y="357"/>
              <a:ext cx="212" cy="13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800">
                  <a:solidFill>
                    <a:srgbClr val="FF0000"/>
                  </a:solidFill>
                  <a:cs typeface="Times New Roman" panose="02020703060505090304" charset="0"/>
                </a:rPr>
                <a:t>▲  </a:t>
              </a:r>
              <a:endParaRPr lang="en-US" altLang="zh-CN" sz="800">
                <a:solidFill>
                  <a:srgbClr val="FF0000"/>
                </a:solidFill>
              </a:endParaRPr>
            </a:p>
          </p:txBody>
        </p:sp>
      </p:grpSp>
      <p:sp>
        <p:nvSpPr>
          <p:cNvPr id="172046" name="Line 14"/>
          <p:cNvSpPr>
            <a:spLocks noChangeShapeType="1"/>
          </p:cNvSpPr>
          <p:nvPr/>
        </p:nvSpPr>
        <p:spPr bwMode="auto">
          <a:xfrm>
            <a:off x="3086100" y="2243138"/>
            <a:ext cx="0" cy="357187"/>
          </a:xfrm>
          <a:prstGeom prst="line">
            <a:avLst/>
          </a:prstGeom>
          <a:noFill/>
          <a:ln w="12700">
            <a:solidFill>
              <a:srgbClr val="A50021"/>
            </a:solidFill>
            <a:prstDash val="dash"/>
            <a:rou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grpSp>
        <p:nvGrpSpPr>
          <p:cNvPr id="172060" name="Group 28"/>
          <p:cNvGrpSpPr/>
          <p:nvPr/>
        </p:nvGrpSpPr>
        <p:grpSpPr bwMode="auto">
          <a:xfrm>
            <a:off x="3086100" y="2333625"/>
            <a:ext cx="3092450" cy="457200"/>
            <a:chOff x="1944" y="1470"/>
            <a:chExt cx="1948" cy="288"/>
          </a:xfrm>
        </p:grpSpPr>
        <p:sp>
          <p:nvSpPr>
            <p:cNvPr id="172044" name="Rectangle 12"/>
            <p:cNvSpPr>
              <a:spLocks noChangeArrowheads="1"/>
            </p:cNvSpPr>
            <p:nvPr/>
          </p:nvSpPr>
          <p:spPr bwMode="auto">
            <a:xfrm>
              <a:off x="2430" y="1470"/>
              <a:ext cx="1462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>
                  <a:solidFill>
                    <a:srgbClr val="A50021"/>
                  </a:solidFill>
                  <a:ea typeface="楷体" panose="02010609060101010101" charset="-122"/>
                  <a:cs typeface="楷体" panose="02010609060101010101" charset="-122"/>
                </a:rPr>
                <a:t>在实数范围内</a:t>
              </a:r>
              <a:endParaRPr lang="zh-CN" altLang="en-US">
                <a:solidFill>
                  <a:srgbClr val="A50021"/>
                </a:solidFill>
                <a:ea typeface="楷体" panose="02010609060101010101" charset="-122"/>
                <a:cs typeface="楷体" panose="02010609060101010101" charset="-122"/>
              </a:endParaRPr>
            </a:p>
          </p:txBody>
        </p:sp>
        <p:sp>
          <p:nvSpPr>
            <p:cNvPr id="172047" name="Line 15"/>
            <p:cNvSpPr>
              <a:spLocks noChangeShapeType="1"/>
            </p:cNvSpPr>
            <p:nvPr/>
          </p:nvSpPr>
          <p:spPr bwMode="auto">
            <a:xfrm>
              <a:off x="1944" y="1638"/>
              <a:ext cx="483" cy="0"/>
            </a:xfrm>
            <a:prstGeom prst="line">
              <a:avLst/>
            </a:prstGeom>
            <a:noFill/>
            <a:ln w="12700">
              <a:solidFill>
                <a:srgbClr val="A50021"/>
              </a:solidFill>
              <a:prstDash val="dash"/>
              <a:round/>
              <a:tailEnd type="stealth" w="med" len="lg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172051" name="Line 19"/>
          <p:cNvSpPr>
            <a:spLocks noChangeShapeType="1"/>
          </p:cNvSpPr>
          <p:nvPr/>
        </p:nvSpPr>
        <p:spPr bwMode="auto">
          <a:xfrm>
            <a:off x="2319338" y="2243138"/>
            <a:ext cx="0" cy="889000"/>
          </a:xfrm>
          <a:prstGeom prst="line">
            <a:avLst/>
          </a:prstGeom>
          <a:noFill/>
          <a:ln w="12700">
            <a:solidFill>
              <a:srgbClr val="A50021"/>
            </a:solidFill>
            <a:prstDash val="dash"/>
            <a:rou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grpSp>
        <p:nvGrpSpPr>
          <p:cNvPr id="172059" name="Group 27"/>
          <p:cNvGrpSpPr/>
          <p:nvPr/>
        </p:nvGrpSpPr>
        <p:grpSpPr bwMode="auto">
          <a:xfrm>
            <a:off x="2319338" y="2865438"/>
            <a:ext cx="3859212" cy="457200"/>
            <a:chOff x="1461" y="1805"/>
            <a:chExt cx="2431" cy="288"/>
          </a:xfrm>
        </p:grpSpPr>
        <p:sp>
          <p:nvSpPr>
            <p:cNvPr id="172045" name="Rectangle 13"/>
            <p:cNvSpPr>
              <a:spLocks noChangeArrowheads="1"/>
            </p:cNvSpPr>
            <p:nvPr/>
          </p:nvSpPr>
          <p:spPr bwMode="auto">
            <a:xfrm>
              <a:off x="2430" y="1805"/>
              <a:ext cx="1462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>
                  <a:solidFill>
                    <a:srgbClr val="A50021"/>
                  </a:solidFill>
                  <a:ea typeface="楷体" panose="02010609060101010101" charset="-122"/>
                  <a:cs typeface="楷体" panose="02010609060101010101" charset="-122"/>
                </a:rPr>
                <a:t>在复数范围内</a:t>
              </a:r>
              <a:endParaRPr lang="zh-CN" altLang="en-US">
                <a:solidFill>
                  <a:srgbClr val="A50021"/>
                </a:solidFill>
                <a:ea typeface="楷体" panose="02010609060101010101" charset="-122"/>
                <a:cs typeface="楷体" panose="02010609060101010101" charset="-122"/>
              </a:endParaRPr>
            </a:p>
          </p:txBody>
        </p:sp>
        <p:sp>
          <p:nvSpPr>
            <p:cNvPr id="172052" name="Line 20"/>
            <p:cNvSpPr>
              <a:spLocks noChangeShapeType="1"/>
            </p:cNvSpPr>
            <p:nvPr/>
          </p:nvSpPr>
          <p:spPr bwMode="auto">
            <a:xfrm>
              <a:off x="1461" y="1974"/>
              <a:ext cx="966" cy="0"/>
            </a:xfrm>
            <a:prstGeom prst="line">
              <a:avLst/>
            </a:prstGeom>
            <a:noFill/>
            <a:ln w="12700">
              <a:solidFill>
                <a:srgbClr val="A50021"/>
              </a:solidFill>
              <a:prstDash val="dash"/>
              <a:round/>
              <a:tailEnd type="stealth" w="med" len="lg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172083" name="Group 51"/>
          <p:cNvGrpSpPr/>
          <p:nvPr/>
        </p:nvGrpSpPr>
        <p:grpSpPr bwMode="auto">
          <a:xfrm>
            <a:off x="534988" y="3736975"/>
            <a:ext cx="7759700" cy="457200"/>
            <a:chOff x="337" y="2354"/>
            <a:chExt cx="4888" cy="288"/>
          </a:xfrm>
        </p:grpSpPr>
        <p:sp>
          <p:nvSpPr>
            <p:cNvPr id="172054" name="Text Box 22"/>
            <p:cNvSpPr txBox="1">
              <a:spLocks noChangeArrowheads="1"/>
            </p:cNvSpPr>
            <p:nvPr/>
          </p:nvSpPr>
          <p:spPr bwMode="auto">
            <a:xfrm>
              <a:off x="337" y="2354"/>
              <a:ext cx="4888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buSzPct val="90000"/>
                <a:buFontTx/>
                <a:buBlip>
                  <a:blip r:embed="rId11"/>
                </a:buBlip>
                <a:defRPr/>
              </a:pPr>
              <a:r>
                <a:rPr lang="en-US" altLang="zh-CN">
                  <a:ea typeface="楷体" panose="02010609060101010101" charset="-122"/>
                  <a:cs typeface="楷体" panose="02010609060101010101" charset="-122"/>
                </a:rPr>
                <a:t> </a:t>
              </a:r>
              <a:r>
                <a:rPr lang="zh-CN" altLang="en-US">
                  <a:solidFill>
                    <a:schemeClr val="hlink"/>
                  </a:solidFill>
                  <a:ea typeface="楷体" panose="02010609060101010101" charset="-122"/>
                  <a:cs typeface="楷体" panose="02010609060101010101" charset="-122"/>
                </a:rPr>
                <a:t>可见，当</a:t>
              </a:r>
              <a:r>
                <a:rPr lang="en-US" altLang="zh-CN">
                  <a:solidFill>
                    <a:schemeClr val="hlink"/>
                  </a:solidFill>
                  <a:ea typeface="楷体" panose="02010609060101010101" charset="-122"/>
                  <a:cs typeface="楷体" panose="02010609060101010101" charset="-122"/>
                </a:rPr>
                <a:t> </a:t>
              </a:r>
              <a:r>
                <a:rPr lang="en-US" altLang="zh-CN" i="1">
                  <a:solidFill>
                    <a:schemeClr val="hlink"/>
                  </a:solidFill>
                  <a:ea typeface="楷体" panose="02010609060101010101" charset="-122"/>
                  <a:cs typeface="楷体" panose="02010609060101010101" charset="-122"/>
                </a:rPr>
                <a:t>z </a:t>
              </a:r>
              <a:r>
                <a:rPr lang="zh-CN" altLang="en-US">
                  <a:solidFill>
                    <a:schemeClr val="hlink"/>
                  </a:solidFill>
                  <a:ea typeface="楷体" panose="02010609060101010101" charset="-122"/>
                  <a:cs typeface="楷体" panose="02010609060101010101" charset="-122"/>
                </a:rPr>
                <a:t>为正实数时，</a:t>
              </a:r>
              <a:r>
                <a:rPr lang="en-US" altLang="zh-CN">
                  <a:solidFill>
                    <a:schemeClr val="hlink"/>
                  </a:solidFill>
                  <a:ea typeface="楷体" panose="02010609060101010101" charset="-122"/>
                  <a:cs typeface="楷体" panose="02010609060101010101" charset="-122"/>
                </a:rPr>
                <a:t>       </a:t>
              </a:r>
              <a:r>
                <a:rPr lang="zh-CN" altLang="en-US">
                  <a:solidFill>
                    <a:schemeClr val="hlink"/>
                  </a:solidFill>
                  <a:ea typeface="楷体" panose="02010609060101010101" charset="-122"/>
                  <a:cs typeface="楷体" panose="02010609060101010101" charset="-122"/>
                </a:rPr>
                <a:t>与实对数函数是</a:t>
              </a:r>
              <a:r>
                <a:rPr lang="zh-CN" altLang="en-US">
                  <a:solidFill>
                    <a:srgbClr val="CC0000"/>
                  </a:solidFill>
                  <a:ea typeface="楷体" panose="02010609060101010101" charset="-122"/>
                  <a:cs typeface="楷体" panose="02010609060101010101" charset="-122"/>
                </a:rPr>
                <a:t>一致</a:t>
              </a:r>
              <a:r>
                <a:rPr lang="zh-CN" altLang="en-US">
                  <a:solidFill>
                    <a:schemeClr val="hlink"/>
                  </a:solidFill>
                  <a:ea typeface="楷体" panose="02010609060101010101" charset="-122"/>
                  <a:cs typeface="楷体" panose="02010609060101010101" charset="-122"/>
                </a:rPr>
                <a:t>的。</a:t>
              </a:r>
              <a:endParaRPr lang="zh-CN" altLang="en-US">
                <a:ea typeface="楷体" panose="02010609060101010101" charset="-122"/>
                <a:cs typeface="楷体" panose="02010609060101010101" charset="-122"/>
              </a:endParaRPr>
            </a:p>
          </p:txBody>
        </p:sp>
        <p:graphicFrame>
          <p:nvGraphicFramePr>
            <p:cNvPr id="33825" name="Object 23"/>
            <p:cNvGraphicFramePr/>
            <p:nvPr/>
          </p:nvGraphicFramePr>
          <p:xfrm>
            <a:off x="2675" y="2406"/>
            <a:ext cx="296" cy="2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6954" name="Equation" r:id="rId12" imgW="469900" imgH="342900" progId="Equation.DSMT4">
                    <p:embed/>
                  </p:oleObj>
                </mc:Choice>
                <mc:Fallback>
                  <p:oleObj name="Equation" r:id="rId12" imgW="469900" imgH="342900" progId="Equation.DSMT4">
                    <p:embed/>
                    <p:pic>
                      <p:nvPicPr>
                        <p:cNvPr id="0" name="图片 466953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75" y="2406"/>
                          <a:ext cx="296" cy="2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33822" name="Picture 50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5980113"/>
            <a:ext cx="219075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Rectangle 11"/>
          <p:cNvSpPr>
            <a:spLocks noChangeArrowheads="1"/>
          </p:cNvSpPr>
          <p:nvPr/>
        </p:nvSpPr>
        <p:spPr bwMode="auto">
          <a:xfrm>
            <a:off x="528638" y="60325"/>
            <a:ext cx="3114675" cy="365125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0" rIns="0" bIns="0" anchor="ctr">
            <a:spAutoFit/>
          </a:bodyPr>
          <a:lstStyle/>
          <a:p>
            <a:pPr fontAlgn="ctr">
              <a:buClr>
                <a:srgbClr val="FF3300"/>
              </a:buClr>
              <a:buFont typeface="Wingdings" panose="05000000000000000000" charset="0"/>
              <a:buNone/>
              <a:defRPr/>
            </a:pPr>
            <a:r>
              <a:rPr lang="en-US" altLang="zh-CN" dirty="0">
                <a:solidFill>
                  <a:schemeClr val="folHlink"/>
                </a:solidFill>
                <a:ea typeface="华文新魏" panose="02010800040101010101" charset="-122"/>
                <a:cs typeface="Times New Roman" panose="02020703060505090304" charset="0"/>
              </a:rPr>
              <a:t>§2.3  </a:t>
            </a:r>
            <a:r>
              <a:rPr lang="zh-CN" altLang="en-US" dirty="0">
                <a:solidFill>
                  <a:schemeClr val="folHlink"/>
                </a:solidFill>
                <a:latin typeface="Arial" panose="020B0604020202090204" pitchFamily="34" charset="0"/>
                <a:ea typeface="华文新魏" panose="02010800040101010101" charset="-122"/>
                <a:cs typeface="Times New Roman" panose="02020703060505090304" charset="0"/>
              </a:rPr>
              <a:t>初等函数</a:t>
            </a:r>
            <a:r>
              <a:rPr lang="en-US" altLang="zh-CN" dirty="0">
                <a:solidFill>
                  <a:schemeClr val="folHlink"/>
                </a:solidFill>
                <a:latin typeface="Arial" panose="020B0604020202090204" pitchFamily="34" charset="0"/>
                <a:ea typeface="华文新魏" panose="02010800040101010101" charset="-122"/>
                <a:cs typeface="Times New Roman" panose="02020703060505090304" charset="0"/>
              </a:rPr>
              <a:t>    </a:t>
            </a:r>
            <a:endParaRPr lang="en-US" altLang="zh-CN" dirty="0">
              <a:solidFill>
                <a:schemeClr val="folHlink"/>
              </a:solidFill>
              <a:ea typeface="华文新魏" panose="02010800040101010101" charset="-122"/>
              <a:cs typeface="Times New Roman" panose="0202070306050509030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7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72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72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72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7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172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72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172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172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7" name="Picture 78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200275" y="318611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18" name="Picture 79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31845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19" name="Picture 80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2450" y="318611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20" name="Picture 81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31845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21" name="Picture 82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750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22" name="Picture 83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7341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23" name="Picture 84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17462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24" name="Picture 85" descr="xsf"/>
          <p:cNvPicPr>
            <a:picLocks noChangeAspect="1" noChangeArrowheads="1"/>
          </p:cNvPicPr>
          <p:nvPr/>
        </p:nvPicPr>
        <p:blipFill>
          <a:blip r:embed="rId1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17446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25" name="Picture 86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17462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26" name="Picture 87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17446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27" name="Picture 88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17462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28" name="Picture 89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17446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29" name="Picture 90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49752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30" name="Picture 91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49736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31" name="Picture 92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49752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32" name="Picture 93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49736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33" name="Picture 94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49847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34" name="Picture 95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49831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35" name="Picture 96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4953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36" name="Picture 97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3127" name="Group 71"/>
          <p:cNvGrpSpPr/>
          <p:nvPr/>
        </p:nvGrpSpPr>
        <p:grpSpPr bwMode="auto">
          <a:xfrm>
            <a:off x="533400" y="561975"/>
            <a:ext cx="5435600" cy="990600"/>
            <a:chOff x="336" y="336"/>
            <a:chExt cx="3424" cy="624"/>
          </a:xfrm>
        </p:grpSpPr>
        <p:graphicFrame>
          <p:nvGraphicFramePr>
            <p:cNvPr id="34885" name="Object 9"/>
            <p:cNvGraphicFramePr/>
            <p:nvPr/>
          </p:nvGraphicFramePr>
          <p:xfrm>
            <a:off x="2744" y="675"/>
            <a:ext cx="1016" cy="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7978" name="公式" r:id="rId3" imgW="1612900" imgH="431800" progId="Equation.3">
                    <p:embed/>
                  </p:oleObj>
                </mc:Choice>
                <mc:Fallback>
                  <p:oleObj name="公式" r:id="rId3" imgW="1612900" imgH="431800" progId="Equation.3">
                    <p:embed/>
                    <p:pic>
                      <p:nvPicPr>
                        <p:cNvPr id="0" name="图片 467977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44" y="675"/>
                          <a:ext cx="1016" cy="2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3069" name="Rectangle 13"/>
            <p:cNvSpPr>
              <a:spLocks noChangeArrowheads="1"/>
            </p:cNvSpPr>
            <p:nvPr/>
          </p:nvSpPr>
          <p:spPr bwMode="auto">
            <a:xfrm>
              <a:off x="336" y="336"/>
              <a:ext cx="442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>
                  <a:solidFill>
                    <a:srgbClr val="0000FF"/>
                  </a:solidFill>
                </a:rPr>
                <a:t>例</a:t>
              </a:r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173070" name="Rectangle 14"/>
            <p:cNvSpPr>
              <a:spLocks noChangeArrowheads="1"/>
            </p:cNvSpPr>
            <p:nvPr/>
          </p:nvSpPr>
          <p:spPr bwMode="auto">
            <a:xfrm>
              <a:off x="660" y="336"/>
              <a:ext cx="1853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/>
                <a:t>求下列函数的导数。</a:t>
              </a:r>
              <a:endParaRPr lang="zh-CN" altLang="en-US"/>
            </a:p>
          </p:txBody>
        </p:sp>
        <p:graphicFrame>
          <p:nvGraphicFramePr>
            <p:cNvPr id="34888" name="Object 15"/>
            <p:cNvGraphicFramePr/>
            <p:nvPr/>
          </p:nvGraphicFramePr>
          <p:xfrm>
            <a:off x="966" y="733"/>
            <a:ext cx="1328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7979" name="公式" r:id="rId5" imgW="2108200" imgH="342900" progId="Equation.3">
                    <p:embed/>
                  </p:oleObj>
                </mc:Choice>
                <mc:Fallback>
                  <p:oleObj name="公式" r:id="rId5" imgW="2108200" imgH="342900" progId="Equation.3">
                    <p:embed/>
                    <p:pic>
                      <p:nvPicPr>
                        <p:cNvPr id="0" name="图片 467978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6" y="733"/>
                          <a:ext cx="1328" cy="2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3076" name="Rectangle 20"/>
            <p:cNvSpPr>
              <a:spLocks noChangeArrowheads="1"/>
            </p:cNvSpPr>
            <p:nvPr/>
          </p:nvSpPr>
          <p:spPr bwMode="auto">
            <a:xfrm>
              <a:off x="2405" y="672"/>
              <a:ext cx="481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/>
                <a:t>(2)</a:t>
              </a:r>
              <a:endParaRPr lang="en-US" altLang="zh-CN"/>
            </a:p>
          </p:txBody>
        </p:sp>
        <p:sp>
          <p:nvSpPr>
            <p:cNvPr id="173077" name="Rectangle 21"/>
            <p:cNvSpPr>
              <a:spLocks noChangeArrowheads="1"/>
            </p:cNvSpPr>
            <p:nvPr/>
          </p:nvSpPr>
          <p:spPr bwMode="auto">
            <a:xfrm>
              <a:off x="660" y="672"/>
              <a:ext cx="481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/>
                <a:t>(1)</a:t>
              </a:r>
              <a:endParaRPr lang="en-US" altLang="zh-CN"/>
            </a:p>
          </p:txBody>
        </p:sp>
      </p:grpSp>
      <p:grpSp>
        <p:nvGrpSpPr>
          <p:cNvPr id="173128" name="Group 72"/>
          <p:cNvGrpSpPr/>
          <p:nvPr/>
        </p:nvGrpSpPr>
        <p:grpSpPr bwMode="auto">
          <a:xfrm>
            <a:off x="533400" y="1751013"/>
            <a:ext cx="2841625" cy="787400"/>
            <a:chOff x="336" y="1085"/>
            <a:chExt cx="1790" cy="496"/>
          </a:xfrm>
        </p:grpSpPr>
        <p:sp>
          <p:nvSpPr>
            <p:cNvPr id="173072" name="Rectangle 16"/>
            <p:cNvSpPr>
              <a:spLocks noChangeArrowheads="1"/>
            </p:cNvSpPr>
            <p:nvPr/>
          </p:nvSpPr>
          <p:spPr bwMode="auto">
            <a:xfrm>
              <a:off x="336" y="1158"/>
              <a:ext cx="442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>
                  <a:solidFill>
                    <a:srgbClr val="0000FF"/>
                  </a:solidFill>
                </a:rPr>
                <a:t>解</a:t>
              </a:r>
              <a:endParaRPr lang="zh-CN" altLang="en-US">
                <a:solidFill>
                  <a:srgbClr val="0000FF"/>
                </a:solidFill>
              </a:endParaRPr>
            </a:p>
          </p:txBody>
        </p:sp>
        <p:graphicFrame>
          <p:nvGraphicFramePr>
            <p:cNvPr id="34883" name="Object 17"/>
            <p:cNvGraphicFramePr/>
            <p:nvPr/>
          </p:nvGraphicFramePr>
          <p:xfrm>
            <a:off x="982" y="1085"/>
            <a:ext cx="1144" cy="4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7980" name="公式" r:id="rId7" imgW="1816100" imgH="787400" progId="Equation.3">
                    <p:embed/>
                  </p:oleObj>
                </mc:Choice>
                <mc:Fallback>
                  <p:oleObj name="公式" r:id="rId7" imgW="1816100" imgH="787400" progId="Equation.3">
                    <p:embed/>
                    <p:pic>
                      <p:nvPicPr>
                        <p:cNvPr id="0" name="图片 467979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82" y="1085"/>
                          <a:ext cx="1144" cy="4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3078" name="Rectangle 22"/>
            <p:cNvSpPr>
              <a:spLocks noChangeArrowheads="1"/>
            </p:cNvSpPr>
            <p:nvPr/>
          </p:nvSpPr>
          <p:spPr bwMode="auto">
            <a:xfrm>
              <a:off x="659" y="1163"/>
              <a:ext cx="481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/>
                <a:t>(1)</a:t>
              </a:r>
              <a:endParaRPr lang="en-US" altLang="zh-CN"/>
            </a:p>
          </p:txBody>
        </p:sp>
      </p:grpSp>
      <p:grpSp>
        <p:nvGrpSpPr>
          <p:cNvPr id="173130" name="Group 74"/>
          <p:cNvGrpSpPr/>
          <p:nvPr/>
        </p:nvGrpSpPr>
        <p:grpSpPr bwMode="auto">
          <a:xfrm>
            <a:off x="1044575" y="3705225"/>
            <a:ext cx="3090863" cy="800100"/>
            <a:chOff x="658" y="2316"/>
            <a:chExt cx="1947" cy="504"/>
          </a:xfrm>
        </p:grpSpPr>
        <p:graphicFrame>
          <p:nvGraphicFramePr>
            <p:cNvPr id="34880" name="Object 25"/>
            <p:cNvGraphicFramePr/>
            <p:nvPr/>
          </p:nvGraphicFramePr>
          <p:xfrm>
            <a:off x="981" y="2316"/>
            <a:ext cx="1624" cy="5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7981" name="公式" r:id="rId9" imgW="2578100" imgH="800100" progId="Equation.3">
                    <p:embed/>
                  </p:oleObj>
                </mc:Choice>
                <mc:Fallback>
                  <p:oleObj name="公式" r:id="rId9" imgW="2578100" imgH="800100" progId="Equation.3">
                    <p:embed/>
                    <p:pic>
                      <p:nvPicPr>
                        <p:cNvPr id="0" name="图片 467980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81" y="2316"/>
                          <a:ext cx="1624" cy="5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3083" name="Rectangle 27"/>
            <p:cNvSpPr>
              <a:spLocks noChangeArrowheads="1"/>
            </p:cNvSpPr>
            <p:nvPr/>
          </p:nvSpPr>
          <p:spPr bwMode="auto">
            <a:xfrm>
              <a:off x="658" y="2386"/>
              <a:ext cx="481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/>
                <a:t>(2)</a:t>
              </a:r>
              <a:endParaRPr lang="en-US" altLang="zh-CN"/>
            </a:p>
          </p:txBody>
        </p:sp>
      </p:grpSp>
      <p:grpSp>
        <p:nvGrpSpPr>
          <p:cNvPr id="173129" name="Group 73"/>
          <p:cNvGrpSpPr/>
          <p:nvPr/>
        </p:nvGrpSpPr>
        <p:grpSpPr bwMode="auto">
          <a:xfrm>
            <a:off x="1441450" y="2776538"/>
            <a:ext cx="3282950" cy="465137"/>
            <a:chOff x="908" y="1731"/>
            <a:chExt cx="2068" cy="293"/>
          </a:xfrm>
        </p:grpSpPr>
        <p:sp>
          <p:nvSpPr>
            <p:cNvPr id="173086" name="Text Box 30"/>
            <p:cNvSpPr txBox="1">
              <a:spLocks noChangeArrowheads="1"/>
            </p:cNvSpPr>
            <p:nvPr/>
          </p:nvSpPr>
          <p:spPr bwMode="auto">
            <a:xfrm>
              <a:off x="908" y="1731"/>
              <a:ext cx="803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/>
                <a:t>其中，</a:t>
              </a:r>
              <a:r>
                <a:rPr lang="en-US" altLang="zh-CN"/>
                <a:t> </a:t>
              </a:r>
              <a:endParaRPr lang="en-US" altLang="zh-CN"/>
            </a:p>
          </p:txBody>
        </p:sp>
        <p:graphicFrame>
          <p:nvGraphicFramePr>
            <p:cNvPr id="34878" name="Object 31"/>
            <p:cNvGraphicFramePr/>
            <p:nvPr/>
          </p:nvGraphicFramePr>
          <p:xfrm>
            <a:off x="1528" y="1757"/>
            <a:ext cx="504" cy="2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7982" name="公式" r:id="rId11" imgW="800100" imgH="368300" progId="Equation.3">
                    <p:embed/>
                  </p:oleObj>
                </mc:Choice>
                <mc:Fallback>
                  <p:oleObj name="公式" r:id="rId11" imgW="800100" imgH="368300" progId="Equation.3">
                    <p:embed/>
                    <p:pic>
                      <p:nvPicPr>
                        <p:cNvPr id="0" name="图片 467981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28" y="1757"/>
                          <a:ext cx="504" cy="2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3088" name="Text Box 32"/>
            <p:cNvSpPr txBox="1">
              <a:spLocks noChangeArrowheads="1"/>
            </p:cNvSpPr>
            <p:nvPr/>
          </p:nvSpPr>
          <p:spPr bwMode="auto">
            <a:xfrm>
              <a:off x="2005" y="1736"/>
              <a:ext cx="971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>
                  <a:solidFill>
                    <a:schemeClr val="hlink"/>
                  </a:solidFill>
                  <a:latin typeface="楷体_GB2312" charset="0"/>
                  <a:ea typeface="楷体_GB2312" charset="0"/>
                  <a:cs typeface="楷体_GB2312" charset="0"/>
                </a:rPr>
                <a:t>(</a:t>
              </a:r>
              <a:r>
                <a:rPr lang="zh-CN" altLang="en-US">
                  <a:solidFill>
                    <a:schemeClr val="hlink"/>
                  </a:solidFill>
                  <a:latin typeface="楷体" panose="02010609060101010101" charset="-122"/>
                  <a:ea typeface="楷体" panose="02010609060101010101" charset="-122"/>
                  <a:cs typeface="楷体" panose="02010609060101010101" charset="-122"/>
                </a:rPr>
                <a:t>如图</a:t>
              </a:r>
              <a:r>
                <a:rPr lang="en-US" altLang="zh-CN">
                  <a:solidFill>
                    <a:schemeClr val="hlink"/>
                  </a:solidFill>
                  <a:latin typeface="楷体_GB2312" charset="0"/>
                  <a:ea typeface="楷体_GB2312" charset="0"/>
                  <a:cs typeface="楷体_GB2312" charset="0"/>
                </a:rPr>
                <a:t>)</a:t>
              </a:r>
              <a:r>
                <a:rPr lang="zh-CN" altLang="en-US">
                  <a:solidFill>
                    <a:schemeClr val="hlink"/>
                  </a:solidFill>
                  <a:latin typeface="楷体_GB2312" charset="0"/>
                  <a:ea typeface="楷体_GB2312" charset="0"/>
                  <a:cs typeface="楷体_GB2312" charset="0"/>
                </a:rPr>
                <a:t>。</a:t>
              </a:r>
              <a:r>
                <a:rPr lang="en-US" altLang="zh-CN"/>
                <a:t> </a:t>
              </a:r>
              <a:endParaRPr lang="en-US" altLang="zh-CN"/>
            </a:p>
          </p:txBody>
        </p:sp>
      </p:grpSp>
      <p:grpSp>
        <p:nvGrpSpPr>
          <p:cNvPr id="173131" name="Group 75"/>
          <p:cNvGrpSpPr/>
          <p:nvPr/>
        </p:nvGrpSpPr>
        <p:grpSpPr bwMode="auto">
          <a:xfrm>
            <a:off x="1439863" y="4651375"/>
            <a:ext cx="3282950" cy="465138"/>
            <a:chOff x="907" y="2912"/>
            <a:chExt cx="2068" cy="293"/>
          </a:xfrm>
        </p:grpSpPr>
        <p:sp>
          <p:nvSpPr>
            <p:cNvPr id="173089" name="Text Box 33"/>
            <p:cNvSpPr txBox="1">
              <a:spLocks noChangeArrowheads="1"/>
            </p:cNvSpPr>
            <p:nvPr/>
          </p:nvSpPr>
          <p:spPr bwMode="auto">
            <a:xfrm>
              <a:off x="907" y="2912"/>
              <a:ext cx="803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/>
                <a:t>其中，</a:t>
              </a:r>
              <a:r>
                <a:rPr lang="en-US" altLang="zh-CN"/>
                <a:t> </a:t>
              </a:r>
              <a:endParaRPr lang="en-US" altLang="zh-CN"/>
            </a:p>
          </p:txBody>
        </p:sp>
        <p:graphicFrame>
          <p:nvGraphicFramePr>
            <p:cNvPr id="34875" name="Object 34"/>
            <p:cNvGraphicFramePr/>
            <p:nvPr/>
          </p:nvGraphicFramePr>
          <p:xfrm>
            <a:off x="1523" y="2938"/>
            <a:ext cx="512" cy="2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7983" name="公式" r:id="rId13" imgW="812165" imgH="368300" progId="Equation.3">
                    <p:embed/>
                  </p:oleObj>
                </mc:Choice>
                <mc:Fallback>
                  <p:oleObj name="公式" r:id="rId13" imgW="812165" imgH="368300" progId="Equation.3">
                    <p:embed/>
                    <p:pic>
                      <p:nvPicPr>
                        <p:cNvPr id="0" name="图片 467982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23" y="2938"/>
                          <a:ext cx="512" cy="2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3091" name="Text Box 35"/>
            <p:cNvSpPr txBox="1">
              <a:spLocks noChangeArrowheads="1"/>
            </p:cNvSpPr>
            <p:nvPr/>
          </p:nvSpPr>
          <p:spPr bwMode="auto">
            <a:xfrm>
              <a:off x="2004" y="2917"/>
              <a:ext cx="971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>
                  <a:solidFill>
                    <a:schemeClr val="hlink"/>
                  </a:solidFill>
                  <a:latin typeface="楷体_GB2312" charset="0"/>
                  <a:ea typeface="楷体_GB2312" charset="0"/>
                  <a:cs typeface="楷体_GB2312" charset="0"/>
                </a:rPr>
                <a:t>(</a:t>
              </a:r>
              <a:r>
                <a:rPr lang="zh-CN" altLang="en-US">
                  <a:solidFill>
                    <a:schemeClr val="hlink"/>
                  </a:solidFill>
                  <a:latin typeface="楷体" panose="02010609060101010101" charset="-122"/>
                  <a:ea typeface="楷体" panose="02010609060101010101" charset="-122"/>
                  <a:cs typeface="楷体" panose="02010609060101010101" charset="-122"/>
                </a:rPr>
                <a:t>如图</a:t>
              </a:r>
              <a:r>
                <a:rPr lang="en-US" altLang="zh-CN">
                  <a:solidFill>
                    <a:schemeClr val="hlink"/>
                  </a:solidFill>
                  <a:latin typeface="楷体_GB2312" charset="0"/>
                  <a:ea typeface="楷体_GB2312" charset="0"/>
                  <a:cs typeface="楷体_GB2312" charset="0"/>
                </a:rPr>
                <a:t>)</a:t>
              </a:r>
              <a:r>
                <a:rPr lang="zh-CN" altLang="en-US">
                  <a:solidFill>
                    <a:schemeClr val="hlink"/>
                  </a:solidFill>
                  <a:latin typeface="楷体_GB2312" charset="0"/>
                  <a:ea typeface="楷体_GB2312" charset="0"/>
                  <a:cs typeface="楷体_GB2312" charset="0"/>
                </a:rPr>
                <a:t>。</a:t>
              </a:r>
              <a:r>
                <a:rPr lang="en-US" altLang="zh-CN"/>
                <a:t> </a:t>
              </a:r>
              <a:endParaRPr lang="en-US" altLang="zh-CN"/>
            </a:p>
          </p:txBody>
        </p:sp>
      </p:grpSp>
      <p:pic>
        <p:nvPicPr>
          <p:cNvPr id="173154" name="Picture 98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7300" y="6343650"/>
            <a:ext cx="133350" cy="11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43" name="Picture 99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5980113"/>
            <a:ext cx="219075" cy="838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3160" name="Group 104"/>
          <p:cNvGrpSpPr/>
          <p:nvPr/>
        </p:nvGrpSpPr>
        <p:grpSpPr bwMode="auto">
          <a:xfrm>
            <a:off x="5584825" y="904875"/>
            <a:ext cx="2879725" cy="2879725"/>
            <a:chOff x="3518" y="570"/>
            <a:chExt cx="1814" cy="1814"/>
          </a:xfrm>
        </p:grpSpPr>
        <p:sp>
          <p:nvSpPr>
            <p:cNvPr id="173094" name="Oval 38"/>
            <p:cNvSpPr>
              <a:spLocks noChangeAspect="1" noChangeArrowheads="1"/>
            </p:cNvSpPr>
            <p:nvPr/>
          </p:nvSpPr>
          <p:spPr bwMode="auto">
            <a:xfrm>
              <a:off x="3518" y="570"/>
              <a:ext cx="1814" cy="1814"/>
            </a:xfrm>
            <a:prstGeom prst="ellipse">
              <a:avLst/>
            </a:prstGeom>
            <a:gradFill rotWithShape="0">
              <a:gsLst>
                <a:gs pos="0">
                  <a:srgbClr val="FFCC99"/>
                </a:gs>
                <a:gs pos="100000">
                  <a:schemeClr val="bg1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bg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4861" name="Line 41"/>
            <p:cNvSpPr>
              <a:spLocks noChangeAspect="1" noChangeShapeType="1"/>
            </p:cNvSpPr>
            <p:nvPr/>
          </p:nvSpPr>
          <p:spPr bwMode="auto">
            <a:xfrm>
              <a:off x="4438" y="767"/>
              <a:ext cx="0" cy="1384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 type="stealth" w="med" len="lg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4862" name="Object 57"/>
            <p:cNvGraphicFramePr/>
            <p:nvPr/>
          </p:nvGraphicFramePr>
          <p:xfrm>
            <a:off x="4565" y="1150"/>
            <a:ext cx="224" cy="2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7984" name="公式" r:id="rId16" imgW="355600" imgH="368300" progId="Equation.3">
                    <p:embed/>
                  </p:oleObj>
                </mc:Choice>
                <mc:Fallback>
                  <p:oleObj name="公式" r:id="rId16" imgW="355600" imgH="368300" progId="Equation.3">
                    <p:embed/>
                    <p:pic>
                      <p:nvPicPr>
                        <p:cNvPr id="0" name="图片 467983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65" y="1150"/>
                          <a:ext cx="224" cy="2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4863" name="Group 102"/>
            <p:cNvGrpSpPr/>
            <p:nvPr/>
          </p:nvGrpSpPr>
          <p:grpSpPr bwMode="auto">
            <a:xfrm>
              <a:off x="3690" y="1433"/>
              <a:ext cx="618" cy="272"/>
              <a:chOff x="3690" y="1433"/>
              <a:chExt cx="618" cy="272"/>
            </a:xfrm>
          </p:grpSpPr>
          <p:grpSp>
            <p:nvGrpSpPr>
              <p:cNvPr id="34865" name="Group 54"/>
              <p:cNvGrpSpPr/>
              <p:nvPr/>
            </p:nvGrpSpPr>
            <p:grpSpPr bwMode="auto">
              <a:xfrm>
                <a:off x="3690" y="1433"/>
                <a:ext cx="541" cy="67"/>
                <a:chOff x="3612" y="3017"/>
                <a:chExt cx="541" cy="67"/>
              </a:xfrm>
            </p:grpSpPr>
            <p:sp>
              <p:nvSpPr>
                <p:cNvPr id="173108" name="Rectangle 52"/>
                <p:cNvSpPr>
                  <a:spLocks noChangeArrowheads="1"/>
                </p:cNvSpPr>
                <p:nvPr/>
              </p:nvSpPr>
              <p:spPr bwMode="auto">
                <a:xfrm>
                  <a:off x="3615" y="3019"/>
                  <a:ext cx="533" cy="61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73109" name="Line 53"/>
                <p:cNvSpPr>
                  <a:spLocks noChangeShapeType="1"/>
                </p:cNvSpPr>
                <p:nvPr/>
              </p:nvSpPr>
              <p:spPr bwMode="auto">
                <a:xfrm flipV="1">
                  <a:off x="4144" y="3017"/>
                  <a:ext cx="0" cy="67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prstDash val="sysDot"/>
                  <a:rou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73104" name="Line 48"/>
                <p:cNvSpPr>
                  <a:spLocks noChangeShapeType="1"/>
                </p:cNvSpPr>
                <p:nvPr/>
              </p:nvSpPr>
              <p:spPr bwMode="auto">
                <a:xfrm>
                  <a:off x="3612" y="3018"/>
                  <a:ext cx="540" cy="0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prstDash val="sysDot"/>
                  <a:rou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73105" name="Line 49"/>
                <p:cNvSpPr>
                  <a:spLocks noChangeShapeType="1"/>
                </p:cNvSpPr>
                <p:nvPr/>
              </p:nvSpPr>
              <p:spPr bwMode="auto">
                <a:xfrm>
                  <a:off x="3779" y="3019"/>
                  <a:ext cx="91" cy="0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tailEnd type="stealth" w="med" len="lg"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73106" name="Line 50"/>
                <p:cNvSpPr>
                  <a:spLocks noChangeShapeType="1"/>
                </p:cNvSpPr>
                <p:nvPr/>
              </p:nvSpPr>
              <p:spPr bwMode="auto">
                <a:xfrm>
                  <a:off x="3613" y="3083"/>
                  <a:ext cx="540" cy="0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prstDash val="sysDot"/>
                  <a:rou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73107" name="Line 51"/>
                <p:cNvSpPr>
                  <a:spLocks noChangeShapeType="1"/>
                </p:cNvSpPr>
                <p:nvPr/>
              </p:nvSpPr>
              <p:spPr bwMode="auto">
                <a:xfrm flipH="1">
                  <a:off x="3778" y="3084"/>
                  <a:ext cx="91" cy="0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tailEnd type="stealth" w="med" len="lg"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</p:grpSp>
          <p:graphicFrame>
            <p:nvGraphicFramePr>
              <p:cNvPr id="34866" name="Object 56"/>
              <p:cNvGraphicFramePr>
                <a:graphicFrameLocks noChangeAspect="1"/>
              </p:cNvGraphicFramePr>
              <p:nvPr/>
            </p:nvGraphicFramePr>
            <p:xfrm>
              <a:off x="4129" y="1533"/>
              <a:ext cx="179" cy="17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67985" name="Equation" r:id="rId18" imgW="355600" imgH="342900" progId="Equation.DSMT4">
                      <p:embed/>
                    </p:oleObj>
                  </mc:Choice>
                  <mc:Fallback>
                    <p:oleObj name="Equation" r:id="rId18" imgW="355600" imgH="342900" progId="Equation.DSMT4">
                      <p:embed/>
                      <p:pic>
                        <p:nvPicPr>
                          <p:cNvPr id="0" name="图片 46798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29" y="1533"/>
                            <a:ext cx="179" cy="17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73157" name="Oval 101"/>
              <p:cNvSpPr>
                <a:spLocks noChangeArrowheads="1"/>
              </p:cNvSpPr>
              <p:nvPr/>
            </p:nvSpPr>
            <p:spPr bwMode="auto">
              <a:xfrm>
                <a:off x="4196" y="1434"/>
                <a:ext cx="61" cy="61"/>
              </a:xfrm>
              <a:prstGeom prst="ellipse">
                <a:avLst/>
              </a:prstGeom>
              <a:solidFill>
                <a:schemeClr val="accent1"/>
              </a:solidFill>
              <a:ln w="3175">
                <a:solidFill>
                  <a:srgbClr val="FF0000"/>
                </a:solidFill>
                <a:prstDash val="sysDot"/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sp>
          <p:nvSpPr>
            <p:cNvPr id="34864" name="Line 40"/>
            <p:cNvSpPr>
              <a:spLocks noChangeAspect="1" noChangeShapeType="1"/>
            </p:cNvSpPr>
            <p:nvPr/>
          </p:nvSpPr>
          <p:spPr bwMode="auto">
            <a:xfrm flipV="1">
              <a:off x="3715" y="1468"/>
              <a:ext cx="1467" cy="0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tailEnd type="stealth" w="med" len="lg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4" name="Rectangle 11"/>
          <p:cNvSpPr>
            <a:spLocks noChangeArrowheads="1"/>
          </p:cNvSpPr>
          <p:nvPr/>
        </p:nvSpPr>
        <p:spPr bwMode="auto">
          <a:xfrm>
            <a:off x="528638" y="60325"/>
            <a:ext cx="3114675" cy="365125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0" rIns="0" bIns="0" anchor="ctr">
            <a:spAutoFit/>
          </a:bodyPr>
          <a:lstStyle/>
          <a:p>
            <a:pPr fontAlgn="ctr">
              <a:buClr>
                <a:srgbClr val="FF3300"/>
              </a:buClr>
              <a:buFont typeface="Wingdings" panose="05000000000000000000" charset="0"/>
              <a:buNone/>
              <a:defRPr/>
            </a:pPr>
            <a:r>
              <a:rPr lang="en-US" altLang="zh-CN" dirty="0">
                <a:solidFill>
                  <a:schemeClr val="folHlink"/>
                </a:solidFill>
                <a:ea typeface="华文新魏" panose="02010800040101010101" charset="-122"/>
                <a:cs typeface="Times New Roman" panose="02020703060505090304" charset="0"/>
              </a:rPr>
              <a:t>§2.3  </a:t>
            </a:r>
            <a:r>
              <a:rPr lang="zh-CN" altLang="en-US" dirty="0">
                <a:solidFill>
                  <a:schemeClr val="folHlink"/>
                </a:solidFill>
                <a:latin typeface="Arial" panose="020B0604020202090204" pitchFamily="34" charset="0"/>
                <a:ea typeface="华文新魏" panose="02010800040101010101" charset="-122"/>
                <a:cs typeface="Times New Roman" panose="02020703060505090304" charset="0"/>
              </a:rPr>
              <a:t>初等函数</a:t>
            </a:r>
            <a:r>
              <a:rPr lang="en-US" altLang="zh-CN" dirty="0">
                <a:solidFill>
                  <a:schemeClr val="folHlink"/>
                </a:solidFill>
                <a:latin typeface="Arial" panose="020B0604020202090204" pitchFamily="34" charset="0"/>
                <a:ea typeface="华文新魏" panose="02010800040101010101" charset="-122"/>
                <a:cs typeface="Times New Roman" panose="02020703060505090304" charset="0"/>
              </a:rPr>
              <a:t>    </a:t>
            </a:r>
            <a:endParaRPr lang="en-US" altLang="zh-CN" dirty="0">
              <a:solidFill>
                <a:schemeClr val="folHlink"/>
              </a:solidFill>
              <a:ea typeface="华文新魏" panose="02010800040101010101" charset="-122"/>
              <a:cs typeface="Times New Roman" panose="02020703060505090304" charset="0"/>
            </a:endParaRPr>
          </a:p>
        </p:txBody>
      </p:sp>
      <p:pic>
        <p:nvPicPr>
          <p:cNvPr id="34846" name="Picture 94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49847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47" name="Picture 95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4983163"/>
            <a:ext cx="838200" cy="219075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Oval 58"/>
          <p:cNvSpPr>
            <a:spLocks noChangeAspect="1" noChangeArrowheads="1"/>
          </p:cNvSpPr>
          <p:nvPr/>
        </p:nvSpPr>
        <p:spPr bwMode="auto">
          <a:xfrm>
            <a:off x="5592763" y="3656013"/>
            <a:ext cx="2879725" cy="2879725"/>
          </a:xfrm>
          <a:prstGeom prst="ellipse">
            <a:avLst/>
          </a:prstGeom>
          <a:gradFill rotWithShape="0">
            <a:gsLst>
              <a:gs pos="0">
                <a:srgbClr val="FFCC99"/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bg1"/>
            </a:solidFill>
            <a:rou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graphicFrame>
        <p:nvGraphicFramePr>
          <p:cNvPr id="34849" name="Object 69"/>
          <p:cNvGraphicFramePr/>
          <p:nvPr/>
        </p:nvGraphicFramePr>
        <p:xfrm>
          <a:off x="7248525" y="4595813"/>
          <a:ext cx="368300" cy="369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7986" name="Equation" r:id="rId20" imgW="368300" imgH="368300" progId="Equation.DSMT4">
                  <p:embed/>
                </p:oleObj>
              </mc:Choice>
              <mc:Fallback>
                <p:oleObj name="Equation" r:id="rId20" imgW="368300" imgH="368300" progId="Equation.DSMT4">
                  <p:embed/>
                  <p:pic>
                    <p:nvPicPr>
                      <p:cNvPr id="0" name="图片 467985"/>
                      <p:cNvPicPr>
                        <a:picLocks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48525" y="4595813"/>
                        <a:ext cx="368300" cy="369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4850" name="Group 105"/>
          <p:cNvGrpSpPr/>
          <p:nvPr/>
        </p:nvGrpSpPr>
        <p:grpSpPr bwMode="auto">
          <a:xfrm>
            <a:off x="7007225" y="4010025"/>
            <a:ext cx="117475" cy="2111375"/>
            <a:chOff x="4398" y="2270"/>
            <a:chExt cx="74" cy="1330"/>
          </a:xfrm>
        </p:grpSpPr>
        <p:sp>
          <p:nvSpPr>
            <p:cNvPr id="81" name="Rectangle 61"/>
            <p:cNvSpPr>
              <a:spLocks noChangeArrowheads="1"/>
            </p:cNvSpPr>
            <p:nvPr/>
          </p:nvSpPr>
          <p:spPr bwMode="auto">
            <a:xfrm rot="5400000">
              <a:off x="4081" y="2847"/>
              <a:ext cx="704" cy="6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2" name="Line 62"/>
            <p:cNvSpPr>
              <a:spLocks noChangeShapeType="1"/>
            </p:cNvSpPr>
            <p:nvPr/>
          </p:nvSpPr>
          <p:spPr bwMode="auto">
            <a:xfrm rot="5400000" flipV="1">
              <a:off x="4432" y="3181"/>
              <a:ext cx="0" cy="67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prstDash val="sysDot"/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3" name="Line 63"/>
            <p:cNvSpPr>
              <a:spLocks noChangeShapeType="1"/>
            </p:cNvSpPr>
            <p:nvPr/>
          </p:nvSpPr>
          <p:spPr bwMode="auto">
            <a:xfrm rot="5400000">
              <a:off x="3807" y="2935"/>
              <a:ext cx="1329" cy="1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prstDash val="sysDot"/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4" name="Line 64"/>
            <p:cNvSpPr>
              <a:spLocks noChangeShapeType="1"/>
            </p:cNvSpPr>
            <p:nvPr/>
          </p:nvSpPr>
          <p:spPr bwMode="auto">
            <a:xfrm rot="5400000">
              <a:off x="4426" y="2810"/>
              <a:ext cx="91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tailEnd type="stealth" w="med" len="lg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5" name="Line 65"/>
            <p:cNvSpPr>
              <a:spLocks noChangeShapeType="1"/>
            </p:cNvSpPr>
            <p:nvPr/>
          </p:nvSpPr>
          <p:spPr bwMode="auto">
            <a:xfrm rot="5400000">
              <a:off x="3759" y="2911"/>
              <a:ext cx="1289" cy="8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prstDash val="sysDot"/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6" name="Line 66"/>
            <p:cNvSpPr>
              <a:spLocks noChangeShapeType="1"/>
            </p:cNvSpPr>
            <p:nvPr/>
          </p:nvSpPr>
          <p:spPr bwMode="auto">
            <a:xfrm rot="5400000" flipH="1">
              <a:off x="4361" y="2808"/>
              <a:ext cx="91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tailEnd type="stealth" w="med" len="lg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7" name="Oval 100"/>
            <p:cNvSpPr>
              <a:spLocks noChangeArrowheads="1"/>
            </p:cNvSpPr>
            <p:nvPr/>
          </p:nvSpPr>
          <p:spPr bwMode="auto">
            <a:xfrm>
              <a:off x="4410" y="2957"/>
              <a:ext cx="61" cy="61"/>
            </a:xfrm>
            <a:prstGeom prst="ellipse">
              <a:avLst/>
            </a:prstGeom>
            <a:solidFill>
              <a:schemeClr val="accent1"/>
            </a:solidFill>
            <a:ln w="3175">
              <a:solidFill>
                <a:srgbClr val="FF0000"/>
              </a:solidFill>
              <a:prstDash val="sysDot"/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34851" name="Line 67"/>
          <p:cNvSpPr>
            <a:spLocks noChangeAspect="1" noChangeShapeType="1"/>
          </p:cNvSpPr>
          <p:nvPr/>
        </p:nvSpPr>
        <p:spPr bwMode="auto">
          <a:xfrm flipV="1">
            <a:off x="5900738" y="5151438"/>
            <a:ext cx="2328862" cy="0"/>
          </a:xfrm>
          <a:prstGeom prst="line">
            <a:avLst/>
          </a:prstGeom>
          <a:noFill/>
          <a:ln w="3175">
            <a:solidFill>
              <a:srgbClr val="000000"/>
            </a:solidFill>
            <a:round/>
            <a:tailEnd type="stealth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4852" name="Line 59"/>
          <p:cNvSpPr>
            <a:spLocks noChangeAspect="1" noChangeShapeType="1"/>
          </p:cNvSpPr>
          <p:nvPr/>
        </p:nvSpPr>
        <p:spPr bwMode="auto">
          <a:xfrm>
            <a:off x="7073900" y="4051300"/>
            <a:ext cx="0" cy="2197100"/>
          </a:xfrm>
          <a:prstGeom prst="line">
            <a:avLst/>
          </a:prstGeom>
          <a:noFill/>
          <a:ln w="3175">
            <a:solidFill>
              <a:srgbClr val="000000"/>
            </a:solidFill>
            <a:round/>
            <a:headEnd type="stealth" w="med" len="lg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73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73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73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73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73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73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1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73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73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73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7315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7315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7315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7315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7315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7315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7315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7315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1" name="Picture 63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200275" y="31956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42" name="Picture 64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31940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43" name="Picture 65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2450" y="31956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44" name="Picture 66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31940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45" name="Picture 67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845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46" name="Picture 68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829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47" name="Picture 69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17557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48" name="Picture 70" descr="xsf"/>
          <p:cNvPicPr>
            <a:picLocks noChangeAspect="1" noChangeArrowheads="1"/>
          </p:cNvPicPr>
          <p:nvPr/>
        </p:nvPicPr>
        <p:blipFill>
          <a:blip r:embed="rId1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17541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49" name="Picture 71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17557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50" name="Picture 72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17541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51" name="Picture 73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17557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52" name="Picture 74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17541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53" name="Picture 75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49847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54" name="Picture 76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1901825" y="553561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55" name="Picture 77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49847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56" name="Picture 78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49831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57" name="Picture 79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49942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58" name="Picture 80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49926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59" name="Picture 81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4953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60" name="Picture 82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45061" name="Rectangle 5"/>
          <p:cNvSpPr>
            <a:spLocks noChangeArrowheads="1"/>
          </p:cNvSpPr>
          <p:nvPr/>
        </p:nvSpPr>
        <p:spPr bwMode="auto">
          <a:xfrm>
            <a:off x="533400" y="571500"/>
            <a:ext cx="2393950" cy="519113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>
                <a:solidFill>
                  <a:srgbClr val="000099"/>
                </a:solidFill>
              </a:rPr>
              <a:t>三、幂函数</a:t>
            </a:r>
            <a:endParaRPr lang="zh-CN" altLang="en-US" sz="2800">
              <a:solidFill>
                <a:srgbClr val="000099"/>
              </a:solidFill>
            </a:endParaRPr>
          </a:p>
        </p:txBody>
      </p:sp>
      <p:sp>
        <p:nvSpPr>
          <p:cNvPr id="45091" name="Text Box 35"/>
          <p:cNvSpPr txBox="1">
            <a:spLocks noChangeArrowheads="1"/>
          </p:cNvSpPr>
          <p:nvPr/>
        </p:nvSpPr>
        <p:spPr bwMode="auto">
          <a:xfrm>
            <a:off x="1350963" y="1822450"/>
            <a:ext cx="402272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/>
              <a:t>称为复变量</a:t>
            </a:r>
            <a:r>
              <a:rPr lang="en-US" altLang="zh-CN"/>
              <a:t> </a:t>
            </a:r>
            <a:r>
              <a:rPr lang="en-US" altLang="zh-CN" i="1"/>
              <a:t>z</a:t>
            </a:r>
            <a:r>
              <a:rPr lang="en-US" altLang="zh-CN"/>
              <a:t> </a:t>
            </a:r>
            <a:r>
              <a:rPr lang="zh-CN" altLang="en-US"/>
              <a:t>的</a:t>
            </a:r>
            <a:r>
              <a:rPr lang="zh-CN" altLang="en-US">
                <a:solidFill>
                  <a:schemeClr val="folHlink"/>
                </a:solidFill>
                <a:ea typeface="楷体" panose="02010609060101010101" charset="-122"/>
                <a:cs typeface="楷体" panose="02010609060101010101" charset="-122"/>
              </a:rPr>
              <a:t>幂函数</a:t>
            </a:r>
            <a:r>
              <a:rPr lang="zh-CN" altLang="en-US"/>
              <a:t>。</a:t>
            </a:r>
            <a:r>
              <a:rPr lang="en-US" altLang="zh-CN"/>
              <a:t> </a:t>
            </a:r>
            <a:endParaRPr lang="en-US" altLang="zh-CN"/>
          </a:p>
        </p:txBody>
      </p:sp>
      <p:grpSp>
        <p:nvGrpSpPr>
          <p:cNvPr id="45117" name="Group 61"/>
          <p:cNvGrpSpPr/>
          <p:nvPr/>
        </p:nvGrpSpPr>
        <p:grpSpPr bwMode="auto">
          <a:xfrm>
            <a:off x="1355725" y="2438400"/>
            <a:ext cx="6016625" cy="457200"/>
            <a:chOff x="854" y="1476"/>
            <a:chExt cx="3790" cy="288"/>
          </a:xfrm>
        </p:grpSpPr>
        <p:sp>
          <p:nvSpPr>
            <p:cNvPr id="45092" name="Text Box 36"/>
            <p:cNvSpPr txBox="1">
              <a:spLocks noChangeArrowheads="1"/>
            </p:cNvSpPr>
            <p:nvPr/>
          </p:nvSpPr>
          <p:spPr bwMode="auto">
            <a:xfrm>
              <a:off x="854" y="1476"/>
              <a:ext cx="3556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/>
                <a:t>还</a:t>
              </a:r>
              <a:r>
                <a:rPr lang="zh-CN" altLang="en-US">
                  <a:solidFill>
                    <a:srgbClr val="A50021"/>
                  </a:solidFill>
                  <a:ea typeface="楷体" panose="02010609060101010101" charset="-122"/>
                  <a:cs typeface="楷体" panose="02010609060101010101" charset="-122"/>
                </a:rPr>
                <a:t>规定</a:t>
              </a:r>
              <a:r>
                <a:rPr lang="zh-CN" altLang="en-US"/>
                <a:t>：当</a:t>
              </a:r>
              <a:r>
                <a:rPr lang="en-US" altLang="zh-CN" baseline="-25000"/>
                <a:t> </a:t>
              </a:r>
              <a:r>
                <a:rPr lang="en-US" altLang="zh-CN" i="1">
                  <a:latin typeface="Symbol" charset="0"/>
                </a:rPr>
                <a:t>a</a:t>
              </a:r>
              <a:r>
                <a:rPr lang="en-US" altLang="zh-CN" baseline="-25000"/>
                <a:t> </a:t>
              </a:r>
              <a:r>
                <a:rPr lang="zh-CN" altLang="en-US"/>
                <a:t>为</a:t>
              </a:r>
              <a:r>
                <a:rPr lang="zh-CN" altLang="en-US">
                  <a:solidFill>
                    <a:srgbClr val="008000"/>
                  </a:solidFill>
                  <a:ea typeface="楷体" panose="02010609060101010101" charset="-122"/>
                  <a:cs typeface="楷体" panose="02010609060101010101" charset="-122"/>
                </a:rPr>
                <a:t>正实数</a:t>
              </a:r>
              <a:r>
                <a:rPr lang="zh-CN" altLang="en-US"/>
                <a:t>，且</a:t>
              </a:r>
              <a:r>
                <a:rPr lang="en-US" altLang="zh-CN"/>
                <a:t>          </a:t>
              </a:r>
              <a:r>
                <a:rPr lang="zh-CN" altLang="en-US"/>
                <a:t>时，</a:t>
              </a:r>
              <a:r>
                <a:rPr lang="en-US" altLang="zh-CN"/>
                <a:t> </a:t>
              </a:r>
              <a:endParaRPr lang="en-US" altLang="zh-CN"/>
            </a:p>
          </p:txBody>
        </p:sp>
        <p:graphicFrame>
          <p:nvGraphicFramePr>
            <p:cNvPr id="35888" name="Object 38"/>
            <p:cNvGraphicFramePr/>
            <p:nvPr/>
          </p:nvGraphicFramePr>
          <p:xfrm>
            <a:off x="3253" y="1522"/>
            <a:ext cx="408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0024" name="公式" r:id="rId3" imgW="647700" imgH="292100" progId="Equation.3">
                    <p:embed/>
                  </p:oleObj>
                </mc:Choice>
                <mc:Fallback>
                  <p:oleObj name="公式" r:id="rId3" imgW="647700" imgH="292100" progId="Equation.3">
                    <p:embed/>
                    <p:pic>
                      <p:nvPicPr>
                        <p:cNvPr id="0" name="图片 470023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53" y="1522"/>
                          <a:ext cx="408" cy="1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889" name="Object 39"/>
            <p:cNvGraphicFramePr/>
            <p:nvPr/>
          </p:nvGraphicFramePr>
          <p:xfrm>
            <a:off x="4060" y="1478"/>
            <a:ext cx="584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0025" name="公式" r:id="rId5" imgW="927100" imgH="431800" progId="Equation.3">
                    <p:embed/>
                  </p:oleObj>
                </mc:Choice>
                <mc:Fallback>
                  <p:oleObj name="公式" r:id="rId5" imgW="927100" imgH="431800" progId="Equation.3">
                    <p:embed/>
                    <p:pic>
                      <p:nvPicPr>
                        <p:cNvPr id="0" name="图片 47002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60" y="1478"/>
                          <a:ext cx="584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5099" name="Rectangle 43"/>
          <p:cNvSpPr>
            <a:spLocks noChangeArrowheads="1"/>
          </p:cNvSpPr>
          <p:nvPr/>
        </p:nvSpPr>
        <p:spPr bwMode="auto">
          <a:xfrm>
            <a:off x="533400" y="1219200"/>
            <a:ext cx="106362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>
                <a:solidFill>
                  <a:srgbClr val="0000FF"/>
                </a:solidFill>
              </a:rPr>
              <a:t>定义</a:t>
            </a:r>
            <a:endParaRPr lang="zh-CN" altLang="en-US">
              <a:solidFill>
                <a:srgbClr val="0000FF"/>
              </a:solidFill>
            </a:endParaRPr>
          </a:p>
        </p:txBody>
      </p:sp>
      <p:grpSp>
        <p:nvGrpSpPr>
          <p:cNvPr id="45148" name="Group 92"/>
          <p:cNvGrpSpPr/>
          <p:nvPr/>
        </p:nvGrpSpPr>
        <p:grpSpPr bwMode="auto">
          <a:xfrm>
            <a:off x="1352550" y="1227138"/>
            <a:ext cx="7618413" cy="477837"/>
            <a:chOff x="852" y="773"/>
            <a:chExt cx="4799" cy="301"/>
          </a:xfrm>
        </p:grpSpPr>
        <p:sp>
          <p:nvSpPr>
            <p:cNvPr id="45105" name="Rectangle 49"/>
            <p:cNvSpPr>
              <a:spLocks noChangeArrowheads="1"/>
            </p:cNvSpPr>
            <p:nvPr/>
          </p:nvSpPr>
          <p:spPr bwMode="auto">
            <a:xfrm>
              <a:off x="3366" y="784"/>
              <a:ext cx="2285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>
                  <a:latin typeface="宋体" panose="02010600030101010101" charset="-122"/>
                </a:rPr>
                <a:t>(</a:t>
              </a:r>
              <a:r>
                <a:rPr lang="en-US" altLang="zh-CN" i="1">
                  <a:latin typeface="Symbol" charset="0"/>
                </a:rPr>
                <a:t>    </a:t>
              </a:r>
              <a:r>
                <a:rPr lang="zh-CN" altLang="en-US"/>
                <a:t>为</a:t>
              </a:r>
              <a:r>
                <a:rPr lang="zh-CN" altLang="en-US">
                  <a:solidFill>
                    <a:schemeClr val="hlink"/>
                  </a:solidFill>
                  <a:ea typeface="楷体" panose="02010609060101010101" charset="-122"/>
                  <a:cs typeface="楷体" panose="02010609060101010101" charset="-122"/>
                </a:rPr>
                <a:t>复常数</a:t>
              </a:r>
              <a:r>
                <a:rPr lang="zh-CN" altLang="en-US"/>
                <a:t>，且</a:t>
              </a:r>
              <a:r>
                <a:rPr lang="en-US" altLang="zh-CN"/>
                <a:t>         </a:t>
              </a:r>
              <a:r>
                <a:rPr lang="en-US" altLang="zh-CN">
                  <a:latin typeface="宋体" panose="02010600030101010101" charset="-122"/>
                </a:rPr>
                <a:t>)</a:t>
              </a:r>
              <a:r>
                <a:rPr lang="zh-CN" altLang="en-US">
                  <a:latin typeface="宋体" panose="02010600030101010101" charset="-122"/>
                </a:rPr>
                <a:t>，</a:t>
              </a:r>
              <a:endParaRPr lang="zh-CN" altLang="en-US">
                <a:latin typeface="宋体" panose="02010600030101010101" charset="-122"/>
              </a:endParaRPr>
            </a:p>
          </p:txBody>
        </p:sp>
        <p:graphicFrame>
          <p:nvGraphicFramePr>
            <p:cNvPr id="35882" name="Object 32"/>
            <p:cNvGraphicFramePr/>
            <p:nvPr/>
          </p:nvGraphicFramePr>
          <p:xfrm>
            <a:off x="1340" y="777"/>
            <a:ext cx="551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0026" name="公式" r:id="rId7" imgW="876300" imgH="381000" progId="Equation.3">
                    <p:embed/>
                  </p:oleObj>
                </mc:Choice>
                <mc:Fallback>
                  <p:oleObj name="公式" r:id="rId7" imgW="876300" imgH="381000" progId="Equation.3">
                    <p:embed/>
                    <p:pic>
                      <p:nvPicPr>
                        <p:cNvPr id="0" name="图片 470025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40" y="777"/>
                          <a:ext cx="551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883" name="Object 33"/>
            <p:cNvGraphicFramePr/>
            <p:nvPr/>
          </p:nvGraphicFramePr>
          <p:xfrm>
            <a:off x="2546" y="773"/>
            <a:ext cx="853" cy="2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0027" name="公式" r:id="rId9" imgW="1358265" imgH="381000" progId="Equation.3">
                    <p:embed/>
                  </p:oleObj>
                </mc:Choice>
                <mc:Fallback>
                  <p:oleObj name="公式" r:id="rId9" imgW="1358265" imgH="381000" progId="Equation.3">
                    <p:embed/>
                    <p:pic>
                      <p:nvPicPr>
                        <p:cNvPr id="0" name="图片 470026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46" y="773"/>
                          <a:ext cx="853" cy="2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5100" name="Rectangle 44"/>
            <p:cNvSpPr>
              <a:spLocks noChangeArrowheads="1"/>
            </p:cNvSpPr>
            <p:nvPr/>
          </p:nvSpPr>
          <p:spPr bwMode="auto">
            <a:xfrm>
              <a:off x="852" y="786"/>
              <a:ext cx="1953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/>
                <a:t>函数</a:t>
              </a:r>
              <a:r>
                <a:rPr lang="en-US" altLang="zh-CN"/>
                <a:t>             </a:t>
              </a:r>
              <a:r>
                <a:rPr lang="zh-CN" altLang="en-US">
                  <a:solidFill>
                    <a:srgbClr val="A50021"/>
                  </a:solidFill>
                  <a:ea typeface="楷体" panose="02010609060101010101" charset="-122"/>
                  <a:cs typeface="楷体" panose="02010609060101010101" charset="-122"/>
                </a:rPr>
                <a:t>规定</a:t>
              </a:r>
              <a:r>
                <a:rPr lang="zh-CN" altLang="en-US">
                  <a:solidFill>
                    <a:srgbClr val="000000"/>
                  </a:solidFill>
                </a:rPr>
                <a:t>为</a:t>
              </a:r>
              <a:endParaRPr lang="zh-CN" altLang="en-US">
                <a:solidFill>
                  <a:srgbClr val="000000"/>
                </a:solidFill>
              </a:endParaRPr>
            </a:p>
          </p:txBody>
        </p:sp>
        <p:graphicFrame>
          <p:nvGraphicFramePr>
            <p:cNvPr id="35885" name="Object 47"/>
            <p:cNvGraphicFramePr>
              <a:graphicFrameLocks noChangeAspect="1"/>
            </p:cNvGraphicFramePr>
            <p:nvPr/>
          </p:nvGraphicFramePr>
          <p:xfrm>
            <a:off x="4893" y="841"/>
            <a:ext cx="404" cy="1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0028" name="公式" r:id="rId11" imgW="647700" imgH="292100" progId="Equation.3">
                    <p:embed/>
                  </p:oleObj>
                </mc:Choice>
                <mc:Fallback>
                  <p:oleObj name="公式" r:id="rId11" imgW="647700" imgH="292100" progId="Equation.3">
                    <p:embed/>
                    <p:pic>
                      <p:nvPicPr>
                        <p:cNvPr id="0" name="图片 4700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93" y="841"/>
                          <a:ext cx="404" cy="1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886" name="Object 52"/>
            <p:cNvGraphicFramePr/>
            <p:nvPr/>
          </p:nvGraphicFramePr>
          <p:xfrm>
            <a:off x="3537" y="877"/>
            <a:ext cx="152" cy="1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0029" name="公式" r:id="rId13" imgW="241300" imgH="215900" progId="Equation.3">
                    <p:embed/>
                  </p:oleObj>
                </mc:Choice>
                <mc:Fallback>
                  <p:oleObj name="公式" r:id="rId13" imgW="241300" imgH="215900" progId="Equation.3">
                    <p:embed/>
                    <p:pic>
                      <p:nvPicPr>
                        <p:cNvPr id="0" name="图片 470028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37" y="877"/>
                          <a:ext cx="152" cy="1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5118" name="Group 62"/>
          <p:cNvGrpSpPr/>
          <p:nvPr/>
        </p:nvGrpSpPr>
        <p:grpSpPr bwMode="auto">
          <a:xfrm>
            <a:off x="531813" y="3275013"/>
            <a:ext cx="8612187" cy="495300"/>
            <a:chOff x="335" y="2039"/>
            <a:chExt cx="5425" cy="312"/>
          </a:xfrm>
        </p:grpSpPr>
        <p:sp>
          <p:nvSpPr>
            <p:cNvPr id="45109" name="Rectangle 53"/>
            <p:cNvSpPr>
              <a:spLocks noChangeArrowheads="1"/>
            </p:cNvSpPr>
            <p:nvPr/>
          </p:nvSpPr>
          <p:spPr bwMode="auto">
            <a:xfrm>
              <a:off x="335" y="2039"/>
              <a:ext cx="736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>
                  <a:solidFill>
                    <a:srgbClr val="FF0000"/>
                  </a:solidFill>
                </a:rPr>
                <a:t>注意</a:t>
              </a:r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45110" name="Rectangle 54"/>
            <p:cNvSpPr>
              <a:spLocks noChangeArrowheads="1"/>
            </p:cNvSpPr>
            <p:nvPr/>
          </p:nvSpPr>
          <p:spPr bwMode="auto">
            <a:xfrm>
              <a:off x="851" y="2063"/>
              <a:ext cx="4909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>
                  <a:ea typeface="楷体" panose="02010609060101010101" charset="-122"/>
                  <a:cs typeface="楷体" panose="02010609060101010101" charset="-122"/>
                </a:rPr>
                <a:t>上面利用</a:t>
              </a:r>
              <a:r>
                <a:rPr lang="zh-CN" altLang="en-US">
                  <a:solidFill>
                    <a:schemeClr val="folHlink"/>
                  </a:solidFill>
                  <a:ea typeface="楷体" panose="02010609060101010101" charset="-122"/>
                  <a:cs typeface="楷体" panose="02010609060101010101" charset="-122"/>
                </a:rPr>
                <a:t>指数函数</a:t>
              </a:r>
              <a:r>
                <a:rPr lang="zh-CN" altLang="en-US">
                  <a:ea typeface="楷体" panose="02010609060101010101" charset="-122"/>
                  <a:cs typeface="楷体" panose="02010609060101010101" charset="-122"/>
                </a:rPr>
                <a:t>以一种</a:t>
              </a:r>
              <a:r>
                <a:rPr lang="zh-CN" altLang="en-US">
                  <a:solidFill>
                    <a:srgbClr val="CC0000"/>
                  </a:solidFill>
                  <a:ea typeface="楷体" panose="02010609060101010101" charset="-122"/>
                  <a:cs typeface="楷体" panose="02010609060101010101" charset="-122"/>
                </a:rPr>
                <a:t>规定</a:t>
              </a:r>
              <a:r>
                <a:rPr lang="zh-CN" altLang="en-US">
                  <a:solidFill>
                    <a:srgbClr val="000000"/>
                  </a:solidFill>
                  <a:ea typeface="楷体" panose="02010609060101010101" charset="-122"/>
                  <a:cs typeface="楷体" panose="02010609060101010101" charset="-122"/>
                </a:rPr>
                <a:t>的方式定义了</a:t>
              </a:r>
              <a:r>
                <a:rPr lang="zh-CN" altLang="en-US">
                  <a:solidFill>
                    <a:schemeClr val="folHlink"/>
                  </a:solidFill>
                  <a:ea typeface="楷体" panose="02010609060101010101" charset="-122"/>
                  <a:cs typeface="楷体" panose="02010609060101010101" charset="-122"/>
                </a:rPr>
                <a:t>幂函数</a:t>
              </a:r>
              <a:r>
                <a:rPr lang="zh-CN" altLang="en-US">
                  <a:solidFill>
                    <a:srgbClr val="000000"/>
                  </a:solidFill>
                  <a:ea typeface="楷体" panose="02010609060101010101" charset="-122"/>
                  <a:cs typeface="楷体" panose="02010609060101010101" charset="-122"/>
                </a:rPr>
                <a:t>，</a:t>
              </a:r>
              <a:r>
                <a:rPr lang="en-US" altLang="zh-CN">
                  <a:solidFill>
                    <a:srgbClr val="000000"/>
                  </a:solidFill>
                  <a:ea typeface="楷体" panose="02010609060101010101" charset="-122"/>
                  <a:cs typeface="楷体" panose="02010609060101010101" charset="-122"/>
                </a:rPr>
                <a:t>  </a:t>
              </a:r>
              <a:endParaRPr lang="en-US" altLang="zh-CN">
                <a:solidFill>
                  <a:srgbClr val="000000"/>
                </a:solidFill>
                <a:ea typeface="楷体" panose="02010609060101010101" charset="-122"/>
                <a:cs typeface="楷体" panose="02010609060101010101" charset="-122"/>
              </a:endParaRPr>
            </a:p>
          </p:txBody>
        </p:sp>
      </p:grpSp>
      <p:sp>
        <p:nvSpPr>
          <p:cNvPr id="45111" name="Rectangle 55"/>
          <p:cNvSpPr>
            <a:spLocks noChangeArrowheads="1"/>
          </p:cNvSpPr>
          <p:nvPr/>
        </p:nvSpPr>
        <p:spPr bwMode="auto">
          <a:xfrm>
            <a:off x="1358900" y="3873500"/>
            <a:ext cx="7367588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>
                <a:ea typeface="楷体" panose="02010609060101010101" charset="-122"/>
                <a:cs typeface="楷体" panose="02010609060101010101" charset="-122"/>
              </a:rPr>
              <a:t>但千万不要将这种</a:t>
            </a:r>
            <a:r>
              <a:rPr lang="zh-CN" altLang="en-US">
                <a:solidFill>
                  <a:srgbClr val="CC0000"/>
                </a:solidFill>
                <a:ea typeface="楷体" panose="02010609060101010101" charset="-122"/>
                <a:cs typeface="楷体" panose="02010609060101010101" charset="-122"/>
              </a:rPr>
              <a:t>规定方式</a:t>
            </a:r>
            <a:r>
              <a:rPr lang="zh-CN" altLang="en-US">
                <a:solidFill>
                  <a:srgbClr val="000000"/>
                </a:solidFill>
                <a:ea typeface="楷体" panose="02010609060101010101" charset="-122"/>
                <a:cs typeface="楷体" panose="02010609060101010101" charset="-122"/>
              </a:rPr>
              <a:t>反过来作用于</a:t>
            </a:r>
            <a:r>
              <a:rPr lang="zh-CN" altLang="en-US">
                <a:solidFill>
                  <a:schemeClr val="folHlink"/>
                </a:solidFill>
                <a:ea typeface="楷体" panose="02010609060101010101" charset="-122"/>
                <a:cs typeface="楷体" panose="02010609060101010101" charset="-122"/>
              </a:rPr>
              <a:t>指数函数</a:t>
            </a:r>
            <a:r>
              <a:rPr lang="zh-CN" altLang="en-US">
                <a:solidFill>
                  <a:srgbClr val="000000"/>
                </a:solidFill>
                <a:ea typeface="楷体" panose="02010609060101010101" charset="-122"/>
                <a:cs typeface="楷体" panose="02010609060101010101" charset="-122"/>
              </a:rPr>
              <a:t>，</a:t>
            </a:r>
            <a:r>
              <a:rPr lang="en-US" altLang="zh-CN">
                <a:solidFill>
                  <a:srgbClr val="000000"/>
                </a:solidFill>
                <a:ea typeface="楷体" panose="02010609060101010101" charset="-122"/>
                <a:cs typeface="楷体" panose="02010609060101010101" charset="-122"/>
              </a:rPr>
              <a:t>  </a:t>
            </a:r>
            <a:endParaRPr lang="en-US" altLang="zh-CN">
              <a:solidFill>
                <a:srgbClr val="000000"/>
              </a:solidFill>
              <a:ea typeface="楷体" panose="02010609060101010101" charset="-122"/>
              <a:cs typeface="楷体" panose="02010609060101010101" charset="-122"/>
            </a:endParaRPr>
          </a:p>
        </p:txBody>
      </p:sp>
      <p:grpSp>
        <p:nvGrpSpPr>
          <p:cNvPr id="45150" name="Group 94"/>
          <p:cNvGrpSpPr/>
          <p:nvPr/>
        </p:nvGrpSpPr>
        <p:grpSpPr bwMode="auto">
          <a:xfrm>
            <a:off x="1363663" y="4418013"/>
            <a:ext cx="2806700" cy="517525"/>
            <a:chOff x="859" y="2783"/>
            <a:chExt cx="1768" cy="326"/>
          </a:xfrm>
        </p:grpSpPr>
        <p:graphicFrame>
          <p:nvGraphicFramePr>
            <p:cNvPr id="35876" name="Object 56"/>
            <p:cNvGraphicFramePr/>
            <p:nvPr/>
          </p:nvGraphicFramePr>
          <p:xfrm>
            <a:off x="1168" y="2783"/>
            <a:ext cx="1459" cy="2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0030" name="Equation" r:id="rId15" imgW="2324100" imgH="419100" progId="Equation.DSMT4">
                    <p:embed/>
                  </p:oleObj>
                </mc:Choice>
                <mc:Fallback>
                  <p:oleObj name="Equation" r:id="rId15" imgW="2324100" imgH="419100" progId="Equation.DSMT4">
                    <p:embed/>
                    <p:pic>
                      <p:nvPicPr>
                        <p:cNvPr id="0" name="图片 470029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68" y="2783"/>
                          <a:ext cx="1459" cy="2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5113" name="Rectangle 57"/>
            <p:cNvSpPr>
              <a:spLocks noChangeArrowheads="1"/>
            </p:cNvSpPr>
            <p:nvPr/>
          </p:nvSpPr>
          <p:spPr bwMode="auto">
            <a:xfrm>
              <a:off x="1952" y="2821"/>
              <a:ext cx="339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>
                  <a:solidFill>
                    <a:srgbClr val="FF0000"/>
                  </a:solidFill>
                </a:rPr>
                <a:t>?</a:t>
              </a:r>
              <a:endParaRPr lang="en-US" altLang="zh-CN">
                <a:solidFill>
                  <a:srgbClr val="FF0000"/>
                </a:solidFill>
              </a:endParaRPr>
            </a:p>
          </p:txBody>
        </p:sp>
        <p:sp>
          <p:nvSpPr>
            <p:cNvPr id="45115" name="Rectangle 59"/>
            <p:cNvSpPr>
              <a:spLocks noChangeArrowheads="1"/>
            </p:cNvSpPr>
            <p:nvPr/>
          </p:nvSpPr>
          <p:spPr bwMode="auto">
            <a:xfrm>
              <a:off x="859" y="2800"/>
              <a:ext cx="542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>
                  <a:solidFill>
                    <a:srgbClr val="000000"/>
                  </a:solidFill>
                  <a:ea typeface="楷体" panose="02010609060101010101" charset="-122"/>
                  <a:cs typeface="楷体" panose="02010609060101010101" charset="-122"/>
                </a:rPr>
                <a:t>即</a:t>
              </a:r>
              <a:endParaRPr lang="zh-CN" altLang="en-US">
                <a:solidFill>
                  <a:srgbClr val="000000"/>
                </a:solidFill>
                <a:ea typeface="楷体" panose="02010609060101010101" charset="-122"/>
                <a:cs typeface="楷体" panose="02010609060101010101" charset="-122"/>
              </a:endParaRPr>
            </a:p>
          </p:txBody>
        </p:sp>
      </p:grpSp>
      <p:pic>
        <p:nvPicPr>
          <p:cNvPr id="35869" name="Picture 86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5980113"/>
            <a:ext cx="219075" cy="838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5143" name="Group 87"/>
          <p:cNvGrpSpPr/>
          <p:nvPr/>
        </p:nvGrpSpPr>
        <p:grpSpPr bwMode="auto">
          <a:xfrm>
            <a:off x="519113" y="1784350"/>
            <a:ext cx="796925" cy="796925"/>
            <a:chOff x="1467" y="524"/>
            <a:chExt cx="502" cy="502"/>
          </a:xfrm>
        </p:grpSpPr>
        <p:sp>
          <p:nvSpPr>
            <p:cNvPr id="45144" name="Rectangle 88"/>
            <p:cNvSpPr>
              <a:spLocks noChangeArrowheads="1"/>
            </p:cNvSpPr>
            <p:nvPr/>
          </p:nvSpPr>
          <p:spPr bwMode="auto">
            <a:xfrm>
              <a:off x="1562" y="536"/>
              <a:ext cx="317" cy="480"/>
            </a:xfrm>
            <a:prstGeom prst="rect">
              <a:avLst/>
            </a:prstGeom>
            <a:solidFill>
              <a:srgbClr val="FFE1E1"/>
            </a:solidFill>
            <a:ln w="3175">
              <a:solidFill>
                <a:srgbClr val="69FFFF"/>
              </a:solidFill>
              <a:miter lim="800000"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5145" name="Rectangle 89"/>
            <p:cNvSpPr>
              <a:spLocks noChangeArrowheads="1"/>
            </p:cNvSpPr>
            <p:nvPr/>
          </p:nvSpPr>
          <p:spPr bwMode="auto">
            <a:xfrm>
              <a:off x="1540" y="524"/>
              <a:ext cx="359" cy="194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zh-CN" sz="1400" dirty="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 P</a:t>
              </a:r>
              <a:r>
                <a:rPr lang="en-US" altLang="zh-CN" sz="500" dirty="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</a:t>
              </a:r>
              <a:r>
                <a:rPr lang="en-US" altLang="zh-CN" sz="1400" dirty="0" smtClean="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38  </a:t>
              </a:r>
              <a:endParaRPr lang="en-US" altLang="zh-CN" sz="1400" dirty="0">
                <a:solidFill>
                  <a:srgbClr val="8443B9"/>
                </a:solidFill>
                <a:ea typeface="楷体" panose="02010609060101010101" charset="-122"/>
                <a:cs typeface="楷体" panose="02010609060101010101" charset="-122"/>
              </a:endParaRPr>
            </a:p>
          </p:txBody>
        </p:sp>
        <p:sp>
          <p:nvSpPr>
            <p:cNvPr id="45146" name="Rectangle 90"/>
            <p:cNvSpPr>
              <a:spLocks noChangeArrowheads="1"/>
            </p:cNvSpPr>
            <p:nvPr/>
          </p:nvSpPr>
          <p:spPr bwMode="auto">
            <a:xfrm>
              <a:off x="1467" y="671"/>
              <a:ext cx="502" cy="21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zh-CN" sz="160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 </a:t>
              </a:r>
              <a:r>
                <a:rPr lang="zh-CN" altLang="en-US" sz="160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定义</a:t>
              </a:r>
              <a:r>
                <a:rPr lang="en-US" altLang="zh-CN" sz="160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 </a:t>
              </a:r>
              <a:endParaRPr lang="en-US" altLang="zh-CN" sz="1600">
                <a:solidFill>
                  <a:srgbClr val="8443B9"/>
                </a:solidFill>
                <a:ea typeface="楷体" panose="02010609060101010101" charset="-122"/>
                <a:cs typeface="楷体" panose="02010609060101010101" charset="-122"/>
              </a:endParaRPr>
            </a:p>
          </p:txBody>
        </p:sp>
        <p:sp>
          <p:nvSpPr>
            <p:cNvPr id="45147" name="Rectangle 91"/>
            <p:cNvSpPr>
              <a:spLocks noChangeArrowheads="1"/>
            </p:cNvSpPr>
            <p:nvPr/>
          </p:nvSpPr>
          <p:spPr bwMode="auto">
            <a:xfrm>
              <a:off x="1521" y="814"/>
              <a:ext cx="404" cy="21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zh-CN" sz="160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 2.7  </a:t>
              </a:r>
              <a:endParaRPr lang="en-US" altLang="zh-CN" sz="1600">
                <a:solidFill>
                  <a:srgbClr val="8443B9"/>
                </a:solidFill>
                <a:ea typeface="楷体" panose="02010609060101010101" charset="-122"/>
                <a:cs typeface="楷体" panose="02010609060101010101" charset="-122"/>
              </a:endParaRPr>
            </a:p>
          </p:txBody>
        </p:sp>
      </p:grpSp>
      <p:sp>
        <p:nvSpPr>
          <p:cNvPr id="50" name="Rectangle 11"/>
          <p:cNvSpPr>
            <a:spLocks noChangeArrowheads="1"/>
          </p:cNvSpPr>
          <p:nvPr/>
        </p:nvSpPr>
        <p:spPr bwMode="auto">
          <a:xfrm>
            <a:off x="528638" y="60325"/>
            <a:ext cx="3114675" cy="365125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0" rIns="0" bIns="0" anchor="ctr">
            <a:spAutoFit/>
          </a:bodyPr>
          <a:lstStyle/>
          <a:p>
            <a:pPr fontAlgn="ctr">
              <a:buClr>
                <a:srgbClr val="FF3300"/>
              </a:buClr>
              <a:buFont typeface="Wingdings" panose="05000000000000000000" charset="0"/>
              <a:buNone/>
              <a:defRPr/>
            </a:pPr>
            <a:r>
              <a:rPr lang="en-US" altLang="zh-CN" dirty="0">
                <a:solidFill>
                  <a:schemeClr val="folHlink"/>
                </a:solidFill>
                <a:ea typeface="华文新魏" panose="02010800040101010101" charset="-122"/>
                <a:cs typeface="Times New Roman" panose="02020703060505090304" charset="0"/>
              </a:rPr>
              <a:t>§2.3  </a:t>
            </a:r>
            <a:r>
              <a:rPr lang="zh-CN" altLang="en-US" dirty="0">
                <a:solidFill>
                  <a:schemeClr val="folHlink"/>
                </a:solidFill>
                <a:latin typeface="Arial" panose="020B0604020202090204" pitchFamily="34" charset="0"/>
                <a:ea typeface="华文新魏" panose="02010800040101010101" charset="-122"/>
                <a:cs typeface="Times New Roman" panose="02020703060505090304" charset="0"/>
              </a:rPr>
              <a:t>初等函数</a:t>
            </a:r>
            <a:r>
              <a:rPr lang="en-US" altLang="zh-CN" dirty="0">
                <a:solidFill>
                  <a:schemeClr val="folHlink"/>
                </a:solidFill>
                <a:latin typeface="Arial" panose="020B0604020202090204" pitchFamily="34" charset="0"/>
                <a:ea typeface="华文新魏" panose="02010800040101010101" charset="-122"/>
                <a:cs typeface="Times New Roman" panose="02020703060505090304" charset="0"/>
              </a:rPr>
              <a:t>    </a:t>
            </a:r>
            <a:endParaRPr lang="en-US" altLang="zh-CN" dirty="0">
              <a:solidFill>
                <a:schemeClr val="folHlink"/>
              </a:solidFill>
              <a:ea typeface="华文新魏" panose="02010800040101010101" charset="-122"/>
              <a:cs typeface="Times New Roman" panose="0202070306050509030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5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5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45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45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45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45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45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45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45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61" grpId="0"/>
      <p:bldP spid="45091" grpId="0"/>
      <p:bldP spid="45099" grpId="0"/>
      <p:bldP spid="45111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7" name="Picture 63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200275" y="31956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18" name="Picture 64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31940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19" name="Picture 65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2450" y="31956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20" name="Picture 66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31940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21" name="Picture 67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845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22" name="Picture 68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829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23" name="Picture 70" descr="xsf"/>
          <p:cNvPicPr>
            <a:picLocks noChangeAspect="1" noChangeArrowheads="1"/>
          </p:cNvPicPr>
          <p:nvPr/>
        </p:nvPicPr>
        <p:blipFill>
          <a:blip r:embed="rId1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17541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24" name="Picture 71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17557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25" name="Picture 72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17541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26" name="Picture 73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17557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27" name="Picture 74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17541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28" name="Picture 75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49847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29" name="Picture 76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1901825" y="553561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30" name="Picture 77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49847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31" name="Picture 78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49831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32" name="Picture 79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49942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33" name="Picture 80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49926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34" name="Picture 81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4953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35" name="Picture 82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45061" name="Rectangle 5"/>
          <p:cNvSpPr>
            <a:spLocks noChangeArrowheads="1"/>
          </p:cNvSpPr>
          <p:nvPr/>
        </p:nvSpPr>
        <p:spPr bwMode="auto">
          <a:xfrm>
            <a:off x="533400" y="571500"/>
            <a:ext cx="2393950" cy="519113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>
                <a:solidFill>
                  <a:srgbClr val="000099"/>
                </a:solidFill>
              </a:rPr>
              <a:t>三、幂函数</a:t>
            </a:r>
            <a:endParaRPr lang="zh-CN" altLang="en-US" sz="2800">
              <a:solidFill>
                <a:srgbClr val="000099"/>
              </a:solidFill>
            </a:endParaRPr>
          </a:p>
        </p:txBody>
      </p:sp>
      <p:pic>
        <p:nvPicPr>
          <p:cNvPr id="9238" name="Picture 86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5980113"/>
            <a:ext cx="219075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Rectangle 11"/>
          <p:cNvSpPr>
            <a:spLocks noChangeArrowheads="1"/>
          </p:cNvSpPr>
          <p:nvPr/>
        </p:nvSpPr>
        <p:spPr bwMode="auto">
          <a:xfrm>
            <a:off x="528638" y="60325"/>
            <a:ext cx="3114675" cy="365125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0" rIns="0" bIns="0" anchor="ctr">
            <a:spAutoFit/>
          </a:bodyPr>
          <a:lstStyle/>
          <a:p>
            <a:pPr fontAlgn="ctr">
              <a:buClr>
                <a:srgbClr val="FF3300"/>
              </a:buClr>
              <a:buFont typeface="Wingdings" panose="05000000000000000000" charset="0"/>
              <a:buNone/>
              <a:defRPr/>
            </a:pPr>
            <a:r>
              <a:rPr lang="en-US" altLang="zh-CN" dirty="0">
                <a:solidFill>
                  <a:schemeClr val="folHlink"/>
                </a:solidFill>
                <a:ea typeface="华文新魏" panose="02010800040101010101" charset="-122"/>
                <a:cs typeface="Times New Roman" panose="02020703060505090304" charset="0"/>
              </a:rPr>
              <a:t>§2.3  </a:t>
            </a:r>
            <a:r>
              <a:rPr lang="zh-CN" altLang="en-US" dirty="0">
                <a:solidFill>
                  <a:schemeClr val="folHlink"/>
                </a:solidFill>
                <a:latin typeface="Arial" panose="020B0604020202090204" pitchFamily="34" charset="0"/>
                <a:ea typeface="华文新魏" panose="02010800040101010101" charset="-122"/>
                <a:cs typeface="Times New Roman" panose="02020703060505090304" charset="0"/>
              </a:rPr>
              <a:t>初等函数</a:t>
            </a:r>
            <a:r>
              <a:rPr lang="en-US" altLang="zh-CN" dirty="0">
                <a:solidFill>
                  <a:schemeClr val="folHlink"/>
                </a:solidFill>
                <a:latin typeface="Arial" panose="020B0604020202090204" pitchFamily="34" charset="0"/>
                <a:ea typeface="华文新魏" panose="02010800040101010101" charset="-122"/>
                <a:cs typeface="Times New Roman" panose="02020703060505090304" charset="0"/>
              </a:rPr>
              <a:t>    </a:t>
            </a:r>
            <a:endParaRPr lang="en-US" altLang="zh-CN" dirty="0">
              <a:solidFill>
                <a:schemeClr val="folHlink"/>
              </a:solidFill>
              <a:ea typeface="华文新魏" panose="02010800040101010101" charset="-122"/>
              <a:cs typeface="Times New Roman" panose="02020703060505090304" charset="0"/>
            </a:endParaRPr>
          </a:p>
        </p:txBody>
      </p:sp>
      <p:sp>
        <p:nvSpPr>
          <p:cNvPr id="54" name="Rectangle 25"/>
          <p:cNvSpPr>
            <a:spLocks noChangeArrowheads="1"/>
          </p:cNvSpPr>
          <p:nvPr/>
        </p:nvSpPr>
        <p:spPr bwMode="auto">
          <a:xfrm>
            <a:off x="611573" y="1200193"/>
            <a:ext cx="966788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dirty="0">
                <a:solidFill>
                  <a:srgbClr val="0000FF"/>
                </a:solidFill>
              </a:rPr>
              <a:t>讨论</a:t>
            </a:r>
            <a:endParaRPr lang="zh-CN" altLang="en-US" dirty="0">
              <a:solidFill>
                <a:srgbClr val="0000FF"/>
              </a:solidFill>
            </a:endParaRPr>
          </a:p>
        </p:txBody>
      </p:sp>
      <p:grpSp>
        <p:nvGrpSpPr>
          <p:cNvPr id="55" name="Group 74"/>
          <p:cNvGrpSpPr/>
          <p:nvPr/>
        </p:nvGrpSpPr>
        <p:grpSpPr bwMode="auto">
          <a:xfrm>
            <a:off x="1929198" y="1751055"/>
            <a:ext cx="5024438" cy="479425"/>
            <a:chOff x="1166" y="1121"/>
            <a:chExt cx="3165" cy="302"/>
          </a:xfrm>
        </p:grpSpPr>
        <p:sp>
          <p:nvSpPr>
            <p:cNvPr id="56" name="Rectangle 62"/>
            <p:cNvSpPr>
              <a:spLocks noChangeArrowheads="1"/>
            </p:cNvSpPr>
            <p:nvPr/>
          </p:nvSpPr>
          <p:spPr bwMode="auto">
            <a:xfrm>
              <a:off x="1166" y="1135"/>
              <a:ext cx="2306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/>
                <a:t>此时，</a:t>
              </a:r>
              <a:r>
                <a:rPr lang="en-US" altLang="zh-CN"/>
                <a:t>    </a:t>
              </a:r>
              <a:r>
                <a:rPr lang="zh-CN" altLang="en-US"/>
                <a:t>处处解析，且</a:t>
              </a:r>
              <a:endParaRPr lang="zh-CN" altLang="en-US"/>
            </a:p>
          </p:txBody>
        </p:sp>
        <p:graphicFrame>
          <p:nvGraphicFramePr>
            <p:cNvPr id="9265" name="Object 63"/>
            <p:cNvGraphicFramePr/>
            <p:nvPr/>
          </p:nvGraphicFramePr>
          <p:xfrm>
            <a:off x="3204" y="1121"/>
            <a:ext cx="1127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8152" name="公式" r:id="rId3" imgW="1790700" imgH="431800" progId="Equation.3">
                    <p:embed/>
                  </p:oleObj>
                </mc:Choice>
                <mc:Fallback>
                  <p:oleObj name="公式" r:id="rId3" imgW="1790700" imgH="431800" progId="Equation.3">
                    <p:embed/>
                    <p:pic>
                      <p:nvPicPr>
                        <p:cNvPr id="0" name="图片 508151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04" y="1121"/>
                          <a:ext cx="1127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66" name="Object 64"/>
            <p:cNvGraphicFramePr/>
            <p:nvPr/>
          </p:nvGraphicFramePr>
          <p:xfrm>
            <a:off x="1778" y="1124"/>
            <a:ext cx="208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8153" name="公式" r:id="rId5" imgW="330200" imgH="381000" progId="Equation.3">
                    <p:embed/>
                  </p:oleObj>
                </mc:Choice>
                <mc:Fallback>
                  <p:oleObj name="公式" r:id="rId5" imgW="330200" imgH="381000" progId="Equation.3">
                    <p:embed/>
                    <p:pic>
                      <p:nvPicPr>
                        <p:cNvPr id="0" name="图片 508152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78" y="1124"/>
                          <a:ext cx="208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5" name="Group 76"/>
          <p:cNvGrpSpPr/>
          <p:nvPr/>
        </p:nvGrpSpPr>
        <p:grpSpPr bwMode="auto">
          <a:xfrm>
            <a:off x="1927611" y="3298868"/>
            <a:ext cx="6234112" cy="479425"/>
            <a:chOff x="1165" y="2224"/>
            <a:chExt cx="3927" cy="302"/>
          </a:xfrm>
        </p:grpSpPr>
        <p:sp>
          <p:nvSpPr>
            <p:cNvPr id="66" name="Rectangle 67"/>
            <p:cNvSpPr>
              <a:spLocks noChangeArrowheads="1"/>
            </p:cNvSpPr>
            <p:nvPr/>
          </p:nvSpPr>
          <p:spPr bwMode="auto">
            <a:xfrm>
              <a:off x="1165" y="2238"/>
              <a:ext cx="3032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/>
                <a:t>此时，</a:t>
              </a:r>
              <a:r>
                <a:rPr lang="en-US" altLang="zh-CN"/>
                <a:t>    </a:t>
              </a:r>
              <a:r>
                <a:rPr lang="zh-CN" altLang="en-US"/>
                <a:t>除原点外处处解析，且</a:t>
              </a:r>
              <a:endParaRPr lang="zh-CN" altLang="en-US"/>
            </a:p>
          </p:txBody>
        </p:sp>
        <p:graphicFrame>
          <p:nvGraphicFramePr>
            <p:cNvPr id="9262" name="Object 68"/>
            <p:cNvGraphicFramePr/>
            <p:nvPr/>
          </p:nvGraphicFramePr>
          <p:xfrm>
            <a:off x="3965" y="2224"/>
            <a:ext cx="1127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8154" name="公式" r:id="rId7" imgW="1790700" imgH="431800" progId="Equation.3">
                    <p:embed/>
                  </p:oleObj>
                </mc:Choice>
                <mc:Fallback>
                  <p:oleObj name="公式" r:id="rId7" imgW="1790700" imgH="431800" progId="Equation.3">
                    <p:embed/>
                    <p:pic>
                      <p:nvPicPr>
                        <p:cNvPr id="0" name="图片 508153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65" y="2224"/>
                          <a:ext cx="1127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63" name="Object 69"/>
            <p:cNvGraphicFramePr/>
            <p:nvPr/>
          </p:nvGraphicFramePr>
          <p:xfrm>
            <a:off x="1777" y="2227"/>
            <a:ext cx="208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8155" name="公式" r:id="rId8" imgW="330200" imgH="381000" progId="Equation.3">
                    <p:embed/>
                  </p:oleObj>
                </mc:Choice>
                <mc:Fallback>
                  <p:oleObj name="公式" r:id="rId8" imgW="330200" imgH="381000" progId="Equation.3">
                    <p:embed/>
                    <p:pic>
                      <p:nvPicPr>
                        <p:cNvPr id="0" name="图片 50815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77" y="2227"/>
                          <a:ext cx="208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9" name="Group 75"/>
          <p:cNvGrpSpPr/>
          <p:nvPr/>
        </p:nvGrpSpPr>
        <p:grpSpPr bwMode="auto">
          <a:xfrm>
            <a:off x="1427548" y="2401930"/>
            <a:ext cx="5602288" cy="800100"/>
            <a:chOff x="850" y="1659"/>
            <a:chExt cx="3529" cy="504"/>
          </a:xfrm>
        </p:grpSpPr>
        <p:sp>
          <p:nvSpPr>
            <p:cNvPr id="70" name="Text Box 26"/>
            <p:cNvSpPr txBox="1">
              <a:spLocks noChangeArrowheads="1"/>
            </p:cNvSpPr>
            <p:nvPr/>
          </p:nvSpPr>
          <p:spPr bwMode="auto">
            <a:xfrm>
              <a:off x="1123" y="1750"/>
              <a:ext cx="1736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dirty="0">
                  <a:solidFill>
                    <a:srgbClr val="006600"/>
                  </a:solidFill>
                  <a:ea typeface="楷体" panose="02010609060101010101" charset="-122"/>
                  <a:cs typeface="楷体" panose="02010609060101010101" charset="-122"/>
                </a:rPr>
                <a:t>当</a:t>
              </a:r>
              <a:r>
                <a:rPr lang="en-US" altLang="zh-CN" dirty="0">
                  <a:solidFill>
                    <a:srgbClr val="006600"/>
                  </a:solidFill>
                  <a:ea typeface="楷体" panose="02010609060101010101" charset="-122"/>
                  <a:cs typeface="楷体" panose="02010609060101010101" charset="-122"/>
                </a:rPr>
                <a:t>    </a:t>
              </a:r>
              <a:r>
                <a:rPr lang="zh-CN" altLang="en-US" dirty="0">
                  <a:solidFill>
                    <a:srgbClr val="006600"/>
                  </a:solidFill>
                  <a:ea typeface="楷体" panose="02010609060101010101" charset="-122"/>
                  <a:cs typeface="楷体" panose="02010609060101010101" charset="-122"/>
                </a:rPr>
                <a:t>为负整数时</a:t>
              </a:r>
              <a:r>
                <a:rPr lang="en-US" altLang="zh-CN" dirty="0"/>
                <a:t>, </a:t>
              </a:r>
              <a:endParaRPr lang="en-US" altLang="zh-CN" dirty="0"/>
            </a:p>
          </p:txBody>
        </p:sp>
        <p:graphicFrame>
          <p:nvGraphicFramePr>
            <p:cNvPr id="9257" name="Object 27"/>
            <p:cNvGraphicFramePr/>
            <p:nvPr/>
          </p:nvGraphicFramePr>
          <p:xfrm>
            <a:off x="1393" y="1843"/>
            <a:ext cx="152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8156" name="公式" r:id="rId9" imgW="241300" imgH="215900" progId="Equation.3">
                    <p:embed/>
                  </p:oleObj>
                </mc:Choice>
                <mc:Fallback>
                  <p:oleObj name="公式" r:id="rId9" imgW="241300" imgH="215900" progId="Equation.3">
                    <p:embed/>
                    <p:pic>
                      <p:nvPicPr>
                        <p:cNvPr id="0" name="图片 508155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3" y="1843"/>
                          <a:ext cx="152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58" name="Object 28"/>
            <p:cNvGraphicFramePr/>
            <p:nvPr/>
          </p:nvGraphicFramePr>
          <p:xfrm>
            <a:off x="2704" y="1659"/>
            <a:ext cx="831" cy="5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8157" name="公式" r:id="rId11" imgW="1320165" imgH="799465" progId="Equation.3">
                    <p:embed/>
                  </p:oleObj>
                </mc:Choice>
                <mc:Fallback>
                  <p:oleObj name="公式" r:id="rId11" imgW="1320165" imgH="799465" progId="Equation.3">
                    <p:embed/>
                    <p:pic>
                      <p:nvPicPr>
                        <p:cNvPr id="0" name="图片 508156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04" y="1659"/>
                          <a:ext cx="831" cy="5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3" name="Rectangle 65"/>
            <p:cNvSpPr>
              <a:spLocks noChangeArrowheads="1"/>
            </p:cNvSpPr>
            <p:nvPr/>
          </p:nvSpPr>
          <p:spPr bwMode="auto">
            <a:xfrm>
              <a:off x="850" y="1740"/>
              <a:ext cx="554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/>
                <a:t>(2)</a:t>
              </a:r>
              <a:endParaRPr lang="en-US" altLang="zh-CN"/>
            </a:p>
          </p:txBody>
        </p:sp>
        <p:sp>
          <p:nvSpPr>
            <p:cNvPr id="74" name="Rectangle 70"/>
            <p:cNvSpPr>
              <a:spLocks noChangeArrowheads="1"/>
            </p:cNvSpPr>
            <p:nvPr/>
          </p:nvSpPr>
          <p:spPr bwMode="auto">
            <a:xfrm>
              <a:off x="3516" y="1739"/>
              <a:ext cx="863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>
                  <a:solidFill>
                    <a:schemeClr val="hlink"/>
                  </a:solidFill>
                  <a:latin typeface="楷体_GB2312" charset="0"/>
                  <a:ea typeface="楷体_GB2312" charset="0"/>
                  <a:cs typeface="楷体_GB2312" charset="0"/>
                </a:rPr>
                <a:t>(</a:t>
              </a:r>
              <a:r>
                <a:rPr lang="zh-CN" altLang="en-US">
                  <a:solidFill>
                    <a:schemeClr val="hlink"/>
                  </a:solidFill>
                  <a:latin typeface="楷体" panose="02010609060101010101" charset="-122"/>
                  <a:ea typeface="楷体" panose="02010609060101010101" charset="-122"/>
                  <a:cs typeface="楷体" panose="02010609060101010101" charset="-122"/>
                </a:rPr>
                <a:t>单值</a:t>
              </a:r>
              <a:r>
                <a:rPr lang="en-US" altLang="zh-CN">
                  <a:solidFill>
                    <a:schemeClr val="hlink"/>
                  </a:solidFill>
                  <a:latin typeface="楷体_GB2312" charset="0"/>
                  <a:ea typeface="楷体_GB2312" charset="0"/>
                  <a:cs typeface="楷体_GB2312" charset="0"/>
                </a:rPr>
                <a:t>)</a:t>
              </a:r>
              <a:endParaRPr lang="en-US" altLang="zh-CN">
                <a:solidFill>
                  <a:schemeClr val="hlink"/>
                </a:solidFill>
                <a:latin typeface="楷体_GB2312" charset="0"/>
                <a:ea typeface="楷体_GB2312" charset="0"/>
                <a:cs typeface="楷体_GB2312" charset="0"/>
              </a:endParaRPr>
            </a:p>
          </p:txBody>
        </p:sp>
      </p:grpSp>
      <p:grpSp>
        <p:nvGrpSpPr>
          <p:cNvPr id="75" name="Group 77"/>
          <p:cNvGrpSpPr/>
          <p:nvPr/>
        </p:nvGrpSpPr>
        <p:grpSpPr bwMode="auto">
          <a:xfrm>
            <a:off x="1441836" y="3987843"/>
            <a:ext cx="3052762" cy="473075"/>
            <a:chOff x="849" y="2777"/>
            <a:chExt cx="1923" cy="298"/>
          </a:xfrm>
        </p:grpSpPr>
        <p:sp>
          <p:nvSpPr>
            <p:cNvPr id="76" name="Text Box 29"/>
            <p:cNvSpPr txBox="1">
              <a:spLocks noChangeArrowheads="1"/>
            </p:cNvSpPr>
            <p:nvPr/>
          </p:nvSpPr>
          <p:spPr bwMode="auto">
            <a:xfrm>
              <a:off x="1128" y="2787"/>
              <a:ext cx="1286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>
                  <a:solidFill>
                    <a:srgbClr val="006600"/>
                  </a:solidFill>
                  <a:ea typeface="楷体" panose="02010609060101010101" charset="-122"/>
                  <a:cs typeface="楷体" panose="02010609060101010101" charset="-122"/>
                </a:rPr>
                <a:t>当</a:t>
              </a:r>
              <a:r>
                <a:rPr lang="en-US" altLang="zh-CN">
                  <a:solidFill>
                    <a:srgbClr val="006600"/>
                  </a:solidFill>
                  <a:ea typeface="楷体" panose="02010609060101010101" charset="-122"/>
                  <a:cs typeface="楷体" panose="02010609060101010101" charset="-122"/>
                </a:rPr>
                <a:t>          </a:t>
              </a:r>
              <a:r>
                <a:rPr lang="zh-CN" altLang="en-US">
                  <a:solidFill>
                    <a:srgbClr val="006600"/>
                  </a:solidFill>
                  <a:ea typeface="楷体" panose="02010609060101010101" charset="-122"/>
                  <a:cs typeface="楷体" panose="02010609060101010101" charset="-122"/>
                </a:rPr>
                <a:t>时</a:t>
              </a:r>
              <a:r>
                <a:rPr lang="en-US" altLang="zh-CN"/>
                <a:t>, </a:t>
              </a:r>
              <a:endParaRPr lang="en-US" altLang="zh-CN"/>
            </a:p>
          </p:txBody>
        </p:sp>
        <p:graphicFrame>
          <p:nvGraphicFramePr>
            <p:cNvPr id="9253" name="Object 30"/>
            <p:cNvGraphicFramePr/>
            <p:nvPr/>
          </p:nvGraphicFramePr>
          <p:xfrm>
            <a:off x="1392" y="2842"/>
            <a:ext cx="440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8158" name="公式" r:id="rId13" imgW="698500" imgH="279400" progId="Equation.3">
                    <p:embed/>
                  </p:oleObj>
                </mc:Choice>
                <mc:Fallback>
                  <p:oleObj name="公式" r:id="rId13" imgW="698500" imgH="279400" progId="Equation.3">
                    <p:embed/>
                    <p:pic>
                      <p:nvPicPr>
                        <p:cNvPr id="0" name="图片 508157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2" y="2842"/>
                          <a:ext cx="440" cy="1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54" name="Object 31"/>
            <p:cNvGraphicFramePr/>
            <p:nvPr/>
          </p:nvGraphicFramePr>
          <p:xfrm>
            <a:off x="2228" y="2782"/>
            <a:ext cx="544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8159" name="Equation" r:id="rId15" imgW="862965" imgH="431800" progId="Equation.DSMT4">
                    <p:embed/>
                  </p:oleObj>
                </mc:Choice>
                <mc:Fallback>
                  <p:oleObj name="Equation" r:id="rId15" imgW="862965" imgH="431800" progId="Equation.DSMT4">
                    <p:embed/>
                    <p:pic>
                      <p:nvPicPr>
                        <p:cNvPr id="0" name="图片 508158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28" y="2782"/>
                          <a:ext cx="544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9" name="Rectangle 71"/>
            <p:cNvSpPr>
              <a:spLocks noChangeArrowheads="1"/>
            </p:cNvSpPr>
            <p:nvPr/>
          </p:nvSpPr>
          <p:spPr bwMode="auto">
            <a:xfrm>
              <a:off x="849" y="2777"/>
              <a:ext cx="554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/>
                <a:t>(3)</a:t>
              </a:r>
              <a:endParaRPr lang="en-US" altLang="zh-CN"/>
            </a:p>
          </p:txBody>
        </p:sp>
      </p:grpSp>
      <p:grpSp>
        <p:nvGrpSpPr>
          <p:cNvPr id="59" name="Group 73"/>
          <p:cNvGrpSpPr/>
          <p:nvPr/>
        </p:nvGrpSpPr>
        <p:grpSpPr bwMode="auto">
          <a:xfrm>
            <a:off x="1430723" y="1200193"/>
            <a:ext cx="6691313" cy="511175"/>
            <a:chOff x="852" y="774"/>
            <a:chExt cx="4215" cy="322"/>
          </a:xfrm>
        </p:grpSpPr>
        <p:sp>
          <p:nvSpPr>
            <p:cNvPr id="60" name="Text Box 12"/>
            <p:cNvSpPr txBox="1">
              <a:spLocks noChangeArrowheads="1"/>
            </p:cNvSpPr>
            <p:nvPr/>
          </p:nvSpPr>
          <p:spPr bwMode="auto">
            <a:xfrm>
              <a:off x="1124" y="779"/>
              <a:ext cx="1736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dirty="0">
                  <a:solidFill>
                    <a:srgbClr val="006600"/>
                  </a:solidFill>
                  <a:ea typeface="楷体" panose="02010609060101010101" charset="-122"/>
                  <a:cs typeface="楷体" panose="02010609060101010101" charset="-122"/>
                </a:rPr>
                <a:t>当</a:t>
              </a:r>
              <a:r>
                <a:rPr lang="en-US" altLang="zh-CN" dirty="0">
                  <a:solidFill>
                    <a:srgbClr val="006600"/>
                  </a:solidFill>
                  <a:ea typeface="楷体" panose="02010609060101010101" charset="-122"/>
                  <a:cs typeface="楷体" panose="02010609060101010101" charset="-122"/>
                </a:rPr>
                <a:t>    </a:t>
              </a:r>
              <a:r>
                <a:rPr lang="zh-CN" altLang="en-US" dirty="0">
                  <a:solidFill>
                    <a:srgbClr val="006600"/>
                  </a:solidFill>
                  <a:ea typeface="楷体" panose="02010609060101010101" charset="-122"/>
                  <a:cs typeface="楷体" panose="02010609060101010101" charset="-122"/>
                </a:rPr>
                <a:t>为正整数时</a:t>
              </a:r>
              <a:r>
                <a:rPr lang="en-US" altLang="zh-CN" dirty="0">
                  <a:solidFill>
                    <a:srgbClr val="006600"/>
                  </a:solidFill>
                  <a:ea typeface="楷体_GB2312" charset="0"/>
                  <a:cs typeface="楷体_GB2312" charset="0"/>
                </a:rPr>
                <a:t>,</a:t>
              </a:r>
              <a:r>
                <a:rPr lang="en-US" altLang="zh-CN" dirty="0"/>
                <a:t> </a:t>
              </a:r>
              <a:endParaRPr lang="en-US" altLang="zh-CN" dirty="0"/>
            </a:p>
          </p:txBody>
        </p:sp>
        <p:graphicFrame>
          <p:nvGraphicFramePr>
            <p:cNvPr id="9248" name="Object 13"/>
            <p:cNvGraphicFramePr/>
            <p:nvPr/>
          </p:nvGraphicFramePr>
          <p:xfrm>
            <a:off x="1394" y="872"/>
            <a:ext cx="152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8160" name="公式" r:id="rId17" imgW="241300" imgH="215900" progId="Equation.3">
                    <p:embed/>
                  </p:oleObj>
                </mc:Choice>
                <mc:Fallback>
                  <p:oleObj name="公式" r:id="rId17" imgW="241300" imgH="215900" progId="Equation.3">
                    <p:embed/>
                    <p:pic>
                      <p:nvPicPr>
                        <p:cNvPr id="0" name="图片 508159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4" y="872"/>
                          <a:ext cx="152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49" name="Object 14"/>
            <p:cNvGraphicFramePr/>
            <p:nvPr/>
          </p:nvGraphicFramePr>
          <p:xfrm>
            <a:off x="2883" y="802"/>
            <a:ext cx="1304" cy="2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8161" name="Equation" r:id="rId18" imgW="1271270" imgH="237490" progId="Equation.DSMT4">
                    <p:embed/>
                  </p:oleObj>
                </mc:Choice>
                <mc:Fallback>
                  <p:oleObj name="Equation" r:id="rId18" imgW="1271270" imgH="237490" progId="Equation.DSMT4">
                    <p:embed/>
                    <p:pic>
                      <p:nvPicPr>
                        <p:cNvPr id="0" name="图片 508160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3" y="802"/>
                          <a:ext cx="1304" cy="2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3" name="Rectangle 34"/>
            <p:cNvSpPr>
              <a:spLocks noChangeArrowheads="1"/>
            </p:cNvSpPr>
            <p:nvPr/>
          </p:nvSpPr>
          <p:spPr bwMode="auto">
            <a:xfrm>
              <a:off x="4204" y="808"/>
              <a:ext cx="863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dirty="0">
                  <a:solidFill>
                    <a:schemeClr val="hlink"/>
                  </a:solidFill>
                  <a:latin typeface="楷体_GB2312" charset="0"/>
                  <a:ea typeface="楷体_GB2312" charset="0"/>
                  <a:cs typeface="楷体_GB2312" charset="0"/>
                </a:rPr>
                <a:t>(</a:t>
              </a:r>
              <a:r>
                <a:rPr lang="zh-CN" altLang="en-US" dirty="0">
                  <a:solidFill>
                    <a:schemeClr val="hlink"/>
                  </a:solidFill>
                  <a:latin typeface="楷体" panose="02010609060101010101" charset="-122"/>
                  <a:ea typeface="楷体" panose="02010609060101010101" charset="-122"/>
                  <a:cs typeface="楷体" panose="02010609060101010101" charset="-122"/>
                </a:rPr>
                <a:t>单值</a:t>
              </a:r>
              <a:r>
                <a:rPr lang="en-US" altLang="zh-CN" dirty="0">
                  <a:solidFill>
                    <a:schemeClr val="hlink"/>
                  </a:solidFill>
                  <a:latin typeface="楷体_GB2312" charset="0"/>
                  <a:ea typeface="楷体_GB2312" charset="0"/>
                  <a:cs typeface="楷体_GB2312" charset="0"/>
                </a:rPr>
                <a:t>)</a:t>
              </a:r>
              <a:endParaRPr lang="en-US" altLang="zh-CN" dirty="0">
                <a:solidFill>
                  <a:schemeClr val="hlink"/>
                </a:solidFill>
                <a:latin typeface="楷体_GB2312" charset="0"/>
                <a:ea typeface="楷体_GB2312" charset="0"/>
                <a:cs typeface="楷体_GB2312" charset="0"/>
              </a:endParaRPr>
            </a:p>
          </p:txBody>
        </p:sp>
        <p:sp>
          <p:nvSpPr>
            <p:cNvPr id="64" name="Rectangle 66"/>
            <p:cNvSpPr>
              <a:spLocks noChangeArrowheads="1"/>
            </p:cNvSpPr>
            <p:nvPr/>
          </p:nvSpPr>
          <p:spPr bwMode="auto">
            <a:xfrm>
              <a:off x="852" y="774"/>
              <a:ext cx="554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/>
                <a:t>(1)</a:t>
              </a:r>
              <a:endParaRPr lang="en-US" altLang="zh-CN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5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61" grpId="0" bldLvl="0" animBg="1"/>
      <p:bldP spid="54" grpId="0" bldLvl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1" name="Picture 52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200275" y="31765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42" name="Picture 53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31750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43" name="Picture 54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2450" y="31765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44" name="Picture 55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31750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45" name="Picture 56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654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46" name="Picture 57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638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47" name="Picture 58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17367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48" name="Picture 59" descr="xsf"/>
          <p:cNvPicPr>
            <a:picLocks noChangeAspect="1" noChangeArrowheads="1"/>
          </p:cNvPicPr>
          <p:nvPr/>
        </p:nvPicPr>
        <p:blipFill>
          <a:blip r:embed="rId1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17351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49" name="Picture 60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17367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50" name="Picture 61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17351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51" name="Picture 62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17367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52" name="Picture 63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17351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53" name="Picture 64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49657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54" name="Picture 65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496411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55" name="Picture 66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49657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56" name="Picture 67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496411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57" name="Picture 68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49752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58" name="Picture 69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49736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59" name="Picture 70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4953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0" name="Picture 71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182279" name="Rectangle 7"/>
          <p:cNvSpPr>
            <a:spLocks noChangeArrowheads="1"/>
          </p:cNvSpPr>
          <p:nvPr/>
        </p:nvSpPr>
        <p:spPr bwMode="auto">
          <a:xfrm>
            <a:off x="533400" y="1247775"/>
            <a:ext cx="9779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>
                <a:solidFill>
                  <a:srgbClr val="0000FF"/>
                </a:solidFill>
              </a:rPr>
              <a:t>讨论</a:t>
            </a:r>
            <a:endParaRPr lang="zh-CN" altLang="en-US">
              <a:solidFill>
                <a:srgbClr val="0000FF"/>
              </a:solidFill>
            </a:endParaRPr>
          </a:p>
        </p:txBody>
      </p:sp>
      <p:grpSp>
        <p:nvGrpSpPr>
          <p:cNvPr id="182319" name="Group 47"/>
          <p:cNvGrpSpPr/>
          <p:nvPr/>
        </p:nvGrpSpPr>
        <p:grpSpPr bwMode="auto">
          <a:xfrm>
            <a:off x="1800225" y="1857375"/>
            <a:ext cx="5153025" cy="457200"/>
            <a:chOff x="1134" y="1158"/>
            <a:chExt cx="3246" cy="288"/>
          </a:xfrm>
        </p:grpSpPr>
        <p:sp>
          <p:nvSpPr>
            <p:cNvPr id="182301" name="Rectangle 29"/>
            <p:cNvSpPr>
              <a:spLocks noChangeArrowheads="1"/>
            </p:cNvSpPr>
            <p:nvPr/>
          </p:nvSpPr>
          <p:spPr bwMode="auto">
            <a:xfrm>
              <a:off x="1134" y="1158"/>
              <a:ext cx="3110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/>
                <a:t>其中，</a:t>
              </a:r>
              <a:r>
                <a:rPr lang="en-US" altLang="zh-CN" i="1"/>
                <a:t>m</a:t>
              </a:r>
              <a:r>
                <a:rPr lang="en-US" altLang="zh-CN" baseline="-25000"/>
                <a:t> </a:t>
              </a:r>
              <a:r>
                <a:rPr lang="zh-CN" altLang="en-US"/>
                <a:t>与</a:t>
              </a:r>
              <a:r>
                <a:rPr lang="en-US" altLang="zh-CN" baseline="-25000"/>
                <a:t> </a:t>
              </a:r>
              <a:r>
                <a:rPr lang="en-US" altLang="zh-CN" i="1"/>
                <a:t>n</a:t>
              </a:r>
              <a:r>
                <a:rPr lang="en-US" altLang="zh-CN" baseline="-25000"/>
                <a:t> </a:t>
              </a:r>
              <a:r>
                <a:rPr lang="zh-CN" altLang="en-US"/>
                <a:t>为互质的整数，且</a:t>
              </a:r>
              <a:r>
                <a:rPr lang="en-US" altLang="zh-CN"/>
                <a:t>    </a:t>
              </a:r>
              <a:endParaRPr lang="en-US" altLang="zh-CN"/>
            </a:p>
          </p:txBody>
        </p:sp>
        <p:graphicFrame>
          <p:nvGraphicFramePr>
            <p:cNvPr id="10289" name="Object 30"/>
            <p:cNvGraphicFramePr/>
            <p:nvPr/>
          </p:nvGraphicFramePr>
          <p:xfrm>
            <a:off x="3908" y="1208"/>
            <a:ext cx="472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9154" name="公式" r:id="rId3" imgW="748665" imgH="342900" progId="Equation.3">
                    <p:embed/>
                  </p:oleObj>
                </mc:Choice>
                <mc:Fallback>
                  <p:oleObj name="公式" r:id="rId3" imgW="748665" imgH="342900" progId="Equation.3">
                    <p:embed/>
                    <p:pic>
                      <p:nvPicPr>
                        <p:cNvPr id="0" name="图片 509153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08" y="1208"/>
                          <a:ext cx="472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82322" name="Group 50"/>
          <p:cNvGrpSpPr/>
          <p:nvPr/>
        </p:nvGrpSpPr>
        <p:grpSpPr bwMode="auto">
          <a:xfrm>
            <a:off x="1352550" y="3967163"/>
            <a:ext cx="5854700" cy="457200"/>
            <a:chOff x="852" y="2487"/>
            <a:chExt cx="3688" cy="288"/>
          </a:xfrm>
        </p:grpSpPr>
        <p:sp>
          <p:nvSpPr>
            <p:cNvPr id="182303" name="Text Box 31"/>
            <p:cNvSpPr txBox="1">
              <a:spLocks noChangeArrowheads="1"/>
            </p:cNvSpPr>
            <p:nvPr/>
          </p:nvSpPr>
          <p:spPr bwMode="auto">
            <a:xfrm>
              <a:off x="852" y="2487"/>
              <a:ext cx="3688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/>
                <a:t>(5) </a:t>
              </a:r>
              <a:r>
                <a:rPr lang="zh-CN" altLang="en-US">
                  <a:solidFill>
                    <a:srgbClr val="006600"/>
                  </a:solidFill>
                  <a:ea typeface="楷体" panose="02010609060101010101" charset="-122"/>
                  <a:cs typeface="楷体" panose="02010609060101010101" charset="-122"/>
                </a:rPr>
                <a:t>当</a:t>
              </a:r>
              <a:r>
                <a:rPr lang="en-US" altLang="zh-CN">
                  <a:solidFill>
                    <a:srgbClr val="006600"/>
                  </a:solidFill>
                  <a:ea typeface="楷体" panose="02010609060101010101" charset="-122"/>
                  <a:cs typeface="楷体" panose="02010609060101010101" charset="-122"/>
                </a:rPr>
                <a:t>    </a:t>
              </a:r>
              <a:r>
                <a:rPr lang="zh-CN" altLang="en-US">
                  <a:solidFill>
                    <a:srgbClr val="006600"/>
                  </a:solidFill>
                  <a:ea typeface="楷体" panose="02010609060101010101" charset="-122"/>
                  <a:cs typeface="楷体" panose="02010609060101010101" charset="-122"/>
                </a:rPr>
                <a:t>为无理数或复数</a:t>
              </a:r>
              <a:r>
                <a:rPr lang="en-US" altLang="zh-CN">
                  <a:solidFill>
                    <a:srgbClr val="006600"/>
                  </a:solidFill>
                  <a:latin typeface="宋体" panose="02010600030101010101" charset="-122"/>
                </a:rPr>
                <a:t>(        )</a:t>
              </a:r>
              <a:r>
                <a:rPr lang="zh-CN" altLang="en-US">
                  <a:solidFill>
                    <a:srgbClr val="006600"/>
                  </a:solidFill>
                  <a:ea typeface="楷体" panose="02010609060101010101" charset="-122"/>
                  <a:cs typeface="楷体" panose="02010609060101010101" charset="-122"/>
                </a:rPr>
                <a:t>时</a:t>
              </a:r>
              <a:r>
                <a:rPr lang="zh-CN" altLang="en-US"/>
                <a:t>，</a:t>
              </a:r>
              <a:endParaRPr lang="zh-CN" altLang="en-US"/>
            </a:p>
          </p:txBody>
        </p:sp>
        <p:graphicFrame>
          <p:nvGraphicFramePr>
            <p:cNvPr id="10286" name="Object 32"/>
            <p:cNvGraphicFramePr/>
            <p:nvPr/>
          </p:nvGraphicFramePr>
          <p:xfrm>
            <a:off x="1392" y="2580"/>
            <a:ext cx="152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9155" name="公式" r:id="rId5" imgW="241300" imgH="215900" progId="Equation.3">
                    <p:embed/>
                  </p:oleObj>
                </mc:Choice>
                <mc:Fallback>
                  <p:oleObj name="公式" r:id="rId5" imgW="241300" imgH="215900" progId="Equation.3">
                    <p:embed/>
                    <p:pic>
                      <p:nvPicPr>
                        <p:cNvPr id="0" name="图片 50915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2" y="2580"/>
                          <a:ext cx="152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87" name="Object 33"/>
            <p:cNvGraphicFramePr/>
            <p:nvPr/>
          </p:nvGraphicFramePr>
          <p:xfrm>
            <a:off x="3059" y="2547"/>
            <a:ext cx="704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9156" name="公式" r:id="rId7" imgW="1117600" imgH="279400" progId="Equation.3">
                    <p:embed/>
                  </p:oleObj>
                </mc:Choice>
                <mc:Fallback>
                  <p:oleObj name="公式" r:id="rId7" imgW="1117600" imgH="279400" progId="Equation.3">
                    <p:embed/>
                    <p:pic>
                      <p:nvPicPr>
                        <p:cNvPr id="0" name="图片 509155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59" y="2547"/>
                          <a:ext cx="704" cy="1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82318" name="Group 46"/>
          <p:cNvGrpSpPr/>
          <p:nvPr/>
        </p:nvGrpSpPr>
        <p:grpSpPr bwMode="auto">
          <a:xfrm>
            <a:off x="1352550" y="1014413"/>
            <a:ext cx="5761038" cy="709612"/>
            <a:chOff x="852" y="627"/>
            <a:chExt cx="3629" cy="447"/>
          </a:xfrm>
        </p:grpSpPr>
        <p:sp>
          <p:nvSpPr>
            <p:cNvPr id="182275" name="Text Box 3"/>
            <p:cNvSpPr txBox="1">
              <a:spLocks noChangeArrowheads="1"/>
            </p:cNvSpPr>
            <p:nvPr/>
          </p:nvSpPr>
          <p:spPr bwMode="auto">
            <a:xfrm>
              <a:off x="1124" y="779"/>
              <a:ext cx="1843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>
                  <a:solidFill>
                    <a:srgbClr val="006600"/>
                  </a:solidFill>
                  <a:ea typeface="楷体" panose="02010609060101010101" charset="-122"/>
                  <a:cs typeface="楷体" panose="02010609060101010101" charset="-122"/>
                </a:rPr>
                <a:t>当</a:t>
              </a:r>
              <a:r>
                <a:rPr lang="en-US" altLang="zh-CN">
                  <a:solidFill>
                    <a:srgbClr val="006600"/>
                  </a:solidFill>
                  <a:ea typeface="楷体" panose="02010609060101010101" charset="-122"/>
                  <a:cs typeface="楷体" panose="02010609060101010101" charset="-122"/>
                </a:rPr>
                <a:t>    </a:t>
              </a:r>
              <a:r>
                <a:rPr lang="zh-CN" altLang="en-US">
                  <a:solidFill>
                    <a:srgbClr val="006600"/>
                  </a:solidFill>
                  <a:ea typeface="楷体" panose="02010609060101010101" charset="-122"/>
                  <a:cs typeface="楷体" panose="02010609060101010101" charset="-122"/>
                </a:rPr>
                <a:t>为有理数时</a:t>
              </a:r>
              <a:r>
                <a:rPr lang="en-US" altLang="zh-CN">
                  <a:solidFill>
                    <a:srgbClr val="006600"/>
                  </a:solidFill>
                  <a:ea typeface="楷体_GB2312" charset="0"/>
                  <a:cs typeface="楷体_GB2312" charset="0"/>
                </a:rPr>
                <a:t>,</a:t>
              </a:r>
              <a:r>
                <a:rPr lang="en-US" altLang="zh-CN"/>
                <a:t> </a:t>
              </a:r>
              <a:endParaRPr lang="en-US" altLang="zh-CN"/>
            </a:p>
          </p:txBody>
        </p:sp>
        <p:graphicFrame>
          <p:nvGraphicFramePr>
            <p:cNvPr id="10280" name="Object 4"/>
            <p:cNvGraphicFramePr/>
            <p:nvPr/>
          </p:nvGraphicFramePr>
          <p:xfrm>
            <a:off x="1394" y="872"/>
            <a:ext cx="152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9157" name="公式" r:id="rId9" imgW="241300" imgH="215900" progId="Equation.3">
                    <p:embed/>
                  </p:oleObj>
                </mc:Choice>
                <mc:Fallback>
                  <p:oleObj name="公式" r:id="rId9" imgW="241300" imgH="215900" progId="Equation.3">
                    <p:embed/>
                    <p:pic>
                      <p:nvPicPr>
                        <p:cNvPr id="0" name="图片 509156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4" y="872"/>
                          <a:ext cx="152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2290" name="Rectangle 18"/>
            <p:cNvSpPr>
              <a:spLocks noChangeArrowheads="1"/>
            </p:cNvSpPr>
            <p:nvPr/>
          </p:nvSpPr>
          <p:spPr bwMode="auto">
            <a:xfrm>
              <a:off x="852" y="774"/>
              <a:ext cx="548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/>
                <a:t>(4)</a:t>
              </a:r>
              <a:endParaRPr lang="en-US" altLang="zh-CN"/>
            </a:p>
          </p:txBody>
        </p:sp>
        <p:graphicFrame>
          <p:nvGraphicFramePr>
            <p:cNvPr id="10282" name="Object 34"/>
            <p:cNvGraphicFramePr/>
            <p:nvPr/>
          </p:nvGraphicFramePr>
          <p:xfrm>
            <a:off x="2685" y="627"/>
            <a:ext cx="952" cy="4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9158" name="公式" r:id="rId10" imgW="1511300" imgH="685800" progId="Equation.3">
                    <p:embed/>
                  </p:oleObj>
                </mc:Choice>
                <mc:Fallback>
                  <p:oleObj name="公式" r:id="rId10" imgW="1511300" imgH="685800" progId="Equation.3">
                    <p:embed/>
                    <p:pic>
                      <p:nvPicPr>
                        <p:cNvPr id="0" name="图片 509157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85" y="627"/>
                          <a:ext cx="952" cy="4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2307" name="Rectangle 35"/>
            <p:cNvSpPr>
              <a:spLocks noChangeArrowheads="1"/>
            </p:cNvSpPr>
            <p:nvPr/>
          </p:nvSpPr>
          <p:spPr bwMode="auto">
            <a:xfrm>
              <a:off x="3720" y="786"/>
              <a:ext cx="761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>
                  <a:solidFill>
                    <a:schemeClr val="hlink"/>
                  </a:solidFill>
                  <a:latin typeface="楷体_GB2312" charset="0"/>
                  <a:ea typeface="楷体_GB2312" charset="0"/>
                  <a:cs typeface="楷体_GB2312" charset="0"/>
                </a:rPr>
                <a:t>(</a:t>
              </a:r>
              <a:r>
                <a:rPr lang="en-US" altLang="zh-CN">
                  <a:solidFill>
                    <a:schemeClr val="hlink"/>
                  </a:solidFill>
                  <a:ea typeface="楷体_GB2312" charset="0"/>
                  <a:cs typeface="楷体_GB2312" charset="0"/>
                </a:rPr>
                <a:t>   </a:t>
              </a:r>
              <a:r>
                <a:rPr lang="zh-CN" altLang="en-US">
                  <a:solidFill>
                    <a:schemeClr val="hlink"/>
                  </a:solidFill>
                  <a:latin typeface="楷体" panose="02010609060101010101" charset="-122"/>
                  <a:ea typeface="楷体" panose="02010609060101010101" charset="-122"/>
                  <a:cs typeface="楷体" panose="02010609060101010101" charset="-122"/>
                </a:rPr>
                <a:t>值</a:t>
              </a:r>
              <a:r>
                <a:rPr lang="en-US" altLang="zh-CN">
                  <a:solidFill>
                    <a:schemeClr val="hlink"/>
                  </a:solidFill>
                  <a:latin typeface="楷体_GB2312" charset="0"/>
                  <a:ea typeface="楷体_GB2312" charset="0"/>
                  <a:cs typeface="楷体_GB2312" charset="0"/>
                </a:rPr>
                <a:t>)</a:t>
              </a:r>
              <a:endParaRPr lang="en-US" altLang="zh-CN">
                <a:solidFill>
                  <a:schemeClr val="hlink"/>
                </a:solidFill>
                <a:latin typeface="楷体_GB2312" charset="0"/>
                <a:ea typeface="楷体_GB2312" charset="0"/>
                <a:cs typeface="楷体_GB2312" charset="0"/>
              </a:endParaRPr>
            </a:p>
          </p:txBody>
        </p:sp>
        <p:sp>
          <p:nvSpPr>
            <p:cNvPr id="182308" name="Rectangle 36"/>
            <p:cNvSpPr>
              <a:spLocks noChangeArrowheads="1"/>
            </p:cNvSpPr>
            <p:nvPr/>
          </p:nvSpPr>
          <p:spPr bwMode="auto">
            <a:xfrm>
              <a:off x="3834" y="768"/>
              <a:ext cx="357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i="1">
                  <a:solidFill>
                    <a:schemeClr val="hlink"/>
                  </a:solidFill>
                </a:rPr>
                <a:t>n</a:t>
              </a:r>
              <a:endParaRPr lang="en-US" altLang="zh-CN" i="1">
                <a:solidFill>
                  <a:schemeClr val="hlink"/>
                </a:solidFill>
              </a:endParaRPr>
            </a:p>
          </p:txBody>
        </p:sp>
      </p:grpSp>
      <p:grpSp>
        <p:nvGrpSpPr>
          <p:cNvPr id="182320" name="Group 48"/>
          <p:cNvGrpSpPr/>
          <p:nvPr/>
        </p:nvGrpSpPr>
        <p:grpSpPr bwMode="auto">
          <a:xfrm>
            <a:off x="1839913" y="2525711"/>
            <a:ext cx="7304088" cy="479424"/>
            <a:chOff x="1159" y="1579"/>
            <a:chExt cx="4601" cy="302"/>
          </a:xfrm>
        </p:grpSpPr>
        <p:sp>
          <p:nvSpPr>
            <p:cNvPr id="182309" name="Rectangle 37"/>
            <p:cNvSpPr>
              <a:spLocks noChangeArrowheads="1"/>
            </p:cNvSpPr>
            <p:nvPr/>
          </p:nvSpPr>
          <p:spPr bwMode="auto">
            <a:xfrm>
              <a:off x="1159" y="1590"/>
              <a:ext cx="4601" cy="29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zh-CN" altLang="en-US" dirty="0"/>
                <a:t>此时，</a:t>
              </a:r>
              <a:r>
                <a:rPr lang="en-US" altLang="zh-CN" dirty="0"/>
                <a:t>    </a:t>
              </a:r>
              <a:r>
                <a:rPr lang="zh-CN" altLang="en-US" dirty="0" smtClean="0"/>
                <a:t>的相应分支在除原点与负实轴外处处</a:t>
              </a:r>
              <a:r>
                <a:rPr lang="zh-CN" altLang="en-US" dirty="0"/>
                <a:t>解析，</a:t>
              </a:r>
              <a:endParaRPr lang="zh-CN" altLang="en-US" dirty="0"/>
            </a:p>
          </p:txBody>
        </p:sp>
        <p:graphicFrame>
          <p:nvGraphicFramePr>
            <p:cNvPr id="10278" name="Object 39"/>
            <p:cNvGraphicFramePr/>
            <p:nvPr/>
          </p:nvGraphicFramePr>
          <p:xfrm>
            <a:off x="1771" y="1579"/>
            <a:ext cx="208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9159" name="公式" r:id="rId12" imgW="330200" imgH="381000" progId="Equation.3">
                    <p:embed/>
                  </p:oleObj>
                </mc:Choice>
                <mc:Fallback>
                  <p:oleObj name="公式" r:id="rId12" imgW="330200" imgH="381000" progId="Equation.3">
                    <p:embed/>
                    <p:pic>
                      <p:nvPicPr>
                        <p:cNvPr id="0" name="图片 509158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71" y="1579"/>
                          <a:ext cx="208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82312" name="Rectangle 40"/>
          <p:cNvSpPr>
            <a:spLocks noChangeArrowheads="1"/>
          </p:cNvSpPr>
          <p:nvPr/>
        </p:nvSpPr>
        <p:spPr bwMode="auto">
          <a:xfrm>
            <a:off x="1798638" y="4492625"/>
            <a:ext cx="2913062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>
                <a:solidFill>
                  <a:srgbClr val="000000"/>
                </a:solidFill>
                <a:latin typeface="宋体" panose="02010600030101010101" charset="-122"/>
              </a:rPr>
              <a:t>一般为</a:t>
            </a:r>
            <a:r>
              <a:rPr lang="zh-CN" altLang="en-US">
                <a:solidFill>
                  <a:schemeClr val="hlink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无穷多值</a:t>
            </a:r>
            <a:r>
              <a:rPr lang="zh-CN" altLang="en-US">
                <a:solidFill>
                  <a:schemeClr val="hlink"/>
                </a:solidFill>
                <a:latin typeface="楷体_GB2312" charset="0"/>
                <a:ea typeface="楷体_GB2312" charset="0"/>
                <a:cs typeface="楷体_GB2312" charset="0"/>
              </a:rPr>
              <a:t>。</a:t>
            </a:r>
            <a:endParaRPr lang="zh-CN" altLang="en-US">
              <a:solidFill>
                <a:schemeClr val="hlink"/>
              </a:solidFill>
              <a:latin typeface="楷体_GB2312" charset="0"/>
              <a:ea typeface="楷体_GB2312" charset="0"/>
              <a:cs typeface="楷体_GB2312" charset="0"/>
            </a:endParaRPr>
          </a:p>
        </p:txBody>
      </p:sp>
      <p:grpSp>
        <p:nvGrpSpPr>
          <p:cNvPr id="182323" name="Group 51"/>
          <p:cNvGrpSpPr/>
          <p:nvPr/>
        </p:nvGrpSpPr>
        <p:grpSpPr bwMode="auto">
          <a:xfrm>
            <a:off x="1819275" y="5095882"/>
            <a:ext cx="7164029" cy="477839"/>
            <a:chOff x="1146" y="3198"/>
            <a:chExt cx="4088" cy="301"/>
          </a:xfrm>
        </p:grpSpPr>
        <p:sp>
          <p:nvSpPr>
            <p:cNvPr id="182313" name="Rectangle 41"/>
            <p:cNvSpPr>
              <a:spLocks noChangeArrowheads="1"/>
            </p:cNvSpPr>
            <p:nvPr/>
          </p:nvSpPr>
          <p:spPr bwMode="auto">
            <a:xfrm>
              <a:off x="1146" y="3209"/>
              <a:ext cx="4088" cy="29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zh-CN" altLang="en-US" dirty="0"/>
                <a:t>此时</a:t>
              </a:r>
              <a:r>
                <a:rPr lang="zh-CN" altLang="en-US" dirty="0" smtClean="0"/>
                <a:t>，       的相应分支除原点与负实轴外处处</a:t>
              </a:r>
              <a:r>
                <a:rPr lang="zh-CN" altLang="en-US" dirty="0"/>
                <a:t>解析。</a:t>
              </a:r>
              <a:endParaRPr lang="zh-CN" altLang="en-US" dirty="0"/>
            </a:p>
          </p:txBody>
        </p:sp>
        <p:graphicFrame>
          <p:nvGraphicFramePr>
            <p:cNvPr id="10276" name="Object 43"/>
            <p:cNvGraphicFramePr/>
            <p:nvPr/>
          </p:nvGraphicFramePr>
          <p:xfrm>
            <a:off x="1758" y="3198"/>
            <a:ext cx="208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9160" name="公式" r:id="rId14" imgW="330200" imgH="381000" progId="Equation.3">
                    <p:embed/>
                  </p:oleObj>
                </mc:Choice>
                <mc:Fallback>
                  <p:oleObj name="公式" r:id="rId14" imgW="330200" imgH="381000" progId="Equation.3">
                    <p:embed/>
                    <p:pic>
                      <p:nvPicPr>
                        <p:cNvPr id="0" name="图片 509159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58" y="3198"/>
                          <a:ext cx="208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82321" name="Group 49"/>
          <p:cNvGrpSpPr/>
          <p:nvPr/>
        </p:nvGrpSpPr>
        <p:grpSpPr bwMode="auto">
          <a:xfrm>
            <a:off x="2686050" y="3178175"/>
            <a:ext cx="2273300" cy="460375"/>
            <a:chOff x="1692" y="1990"/>
            <a:chExt cx="1432" cy="290"/>
          </a:xfrm>
        </p:grpSpPr>
        <p:graphicFrame>
          <p:nvGraphicFramePr>
            <p:cNvPr id="10273" name="Object 38"/>
            <p:cNvGraphicFramePr/>
            <p:nvPr/>
          </p:nvGraphicFramePr>
          <p:xfrm>
            <a:off x="1997" y="1990"/>
            <a:ext cx="1127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9161" name="Equation" r:id="rId15" imgW="1790700" imgH="431800" progId="Equation.DSMT4">
                    <p:embed/>
                  </p:oleObj>
                </mc:Choice>
                <mc:Fallback>
                  <p:oleObj name="Equation" r:id="rId15" imgW="1790700" imgH="431800" progId="Equation.DSMT4">
                    <p:embed/>
                    <p:pic>
                      <p:nvPicPr>
                        <p:cNvPr id="0" name="图片 509160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97" y="1990"/>
                          <a:ext cx="1127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2316" name="Rectangle 44"/>
            <p:cNvSpPr>
              <a:spLocks noChangeArrowheads="1"/>
            </p:cNvSpPr>
            <p:nvPr/>
          </p:nvSpPr>
          <p:spPr bwMode="auto">
            <a:xfrm>
              <a:off x="1692" y="1992"/>
              <a:ext cx="510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/>
                <a:t>且</a:t>
              </a:r>
              <a:endParaRPr lang="zh-CN" altLang="en-US"/>
            </a:p>
          </p:txBody>
        </p:sp>
      </p:grpSp>
      <p:sp>
        <p:nvSpPr>
          <p:cNvPr id="182317" name="Rectangle 45"/>
          <p:cNvSpPr>
            <a:spLocks noChangeArrowheads="1"/>
          </p:cNvSpPr>
          <p:nvPr/>
        </p:nvSpPr>
        <p:spPr bwMode="auto">
          <a:xfrm>
            <a:off x="533400" y="571500"/>
            <a:ext cx="2530475" cy="519113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>
                <a:solidFill>
                  <a:srgbClr val="000099"/>
                </a:solidFill>
              </a:rPr>
              <a:t>三、幂函数</a:t>
            </a:r>
            <a:endParaRPr lang="zh-CN" altLang="en-US" sz="2800">
              <a:solidFill>
                <a:srgbClr val="000099"/>
              </a:solidFill>
            </a:endParaRPr>
          </a:p>
        </p:txBody>
      </p:sp>
      <p:pic>
        <p:nvPicPr>
          <p:cNvPr id="10270" name="Picture 72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5980113"/>
            <a:ext cx="219075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Rectangle 11"/>
          <p:cNvSpPr>
            <a:spLocks noChangeArrowheads="1"/>
          </p:cNvSpPr>
          <p:nvPr/>
        </p:nvSpPr>
        <p:spPr bwMode="auto">
          <a:xfrm>
            <a:off x="528638" y="60325"/>
            <a:ext cx="3114675" cy="365125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0" rIns="0" bIns="0" anchor="ctr">
            <a:spAutoFit/>
          </a:bodyPr>
          <a:lstStyle/>
          <a:p>
            <a:pPr fontAlgn="ctr">
              <a:buClr>
                <a:srgbClr val="FF3300"/>
              </a:buClr>
              <a:buFont typeface="Wingdings" panose="05000000000000000000" charset="0"/>
              <a:buNone/>
              <a:defRPr/>
            </a:pPr>
            <a:r>
              <a:rPr lang="en-US" altLang="zh-CN" dirty="0">
                <a:solidFill>
                  <a:schemeClr val="folHlink"/>
                </a:solidFill>
                <a:ea typeface="华文新魏" panose="02010800040101010101" charset="-122"/>
                <a:cs typeface="Times New Roman" panose="02020703060505090304" charset="0"/>
              </a:rPr>
              <a:t>§2.3  </a:t>
            </a:r>
            <a:r>
              <a:rPr lang="zh-CN" altLang="en-US" dirty="0">
                <a:solidFill>
                  <a:schemeClr val="folHlink"/>
                </a:solidFill>
                <a:latin typeface="Arial" panose="020B0604020202090204" pitchFamily="34" charset="0"/>
                <a:ea typeface="华文新魏" panose="02010800040101010101" charset="-122"/>
                <a:cs typeface="Times New Roman" panose="02020703060505090304" charset="0"/>
              </a:rPr>
              <a:t>初等函数</a:t>
            </a:r>
            <a:r>
              <a:rPr lang="en-US" altLang="zh-CN" dirty="0">
                <a:solidFill>
                  <a:schemeClr val="folHlink"/>
                </a:solidFill>
                <a:latin typeface="Arial" panose="020B0604020202090204" pitchFamily="34" charset="0"/>
                <a:ea typeface="华文新魏" panose="02010800040101010101" charset="-122"/>
                <a:cs typeface="Times New Roman" panose="02020703060505090304" charset="0"/>
              </a:rPr>
              <a:t>    </a:t>
            </a:r>
            <a:endParaRPr lang="en-US" altLang="zh-CN" dirty="0">
              <a:solidFill>
                <a:schemeClr val="folHlink"/>
              </a:solidFill>
              <a:ea typeface="华文新魏" panose="02010800040101010101" charset="-122"/>
              <a:cs typeface="Times New Roman" panose="02020703060505090304" charset="0"/>
            </a:endParaRPr>
          </a:p>
        </p:txBody>
      </p:sp>
      <p:graphicFrame>
        <p:nvGraphicFramePr>
          <p:cNvPr id="10272" name="Object 33"/>
          <p:cNvGraphicFramePr/>
          <p:nvPr/>
        </p:nvGraphicFramePr>
        <p:xfrm>
          <a:off x="2520950" y="600075"/>
          <a:ext cx="1354138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9162" name="Equation" r:id="rId17" imgW="1358265" imgH="381000" progId="Equation.DSMT4">
                  <p:embed/>
                </p:oleObj>
              </mc:Choice>
              <mc:Fallback>
                <p:oleObj name="Equation" r:id="rId17" imgW="1358265" imgH="381000" progId="Equation.DSMT4">
                  <p:embed/>
                  <p:pic>
                    <p:nvPicPr>
                      <p:cNvPr id="0" name="图片 509161"/>
                      <p:cNvPicPr>
                        <a:picLocks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0950" y="600075"/>
                        <a:ext cx="1354138" cy="377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82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182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182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182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182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182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182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2312" grpId="0" bldLvl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5" name="Picture 198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200275" y="318611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66" name="Picture 199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31845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67" name="Picture 200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2450" y="318611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68" name="Picture 201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31845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69" name="Picture 202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750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70" name="Picture 203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7341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71" name="Picture 204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17462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72" name="Picture 205" descr="xsf"/>
          <p:cNvPicPr>
            <a:picLocks noChangeAspect="1" noChangeArrowheads="1"/>
          </p:cNvPicPr>
          <p:nvPr/>
        </p:nvPicPr>
        <p:blipFill>
          <a:blip r:embed="rId1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17446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73" name="Picture 206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17462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74" name="Picture 207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17446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75" name="Picture 208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17462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76" name="Picture 209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17446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77" name="Picture 210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49752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78" name="Picture 211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49736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79" name="Picture 212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49752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80" name="Picture 213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49736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81" name="Picture 214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49847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82" name="Picture 215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49831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83" name="Picture 216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4953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84" name="Picture 217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3549" name="Group 189"/>
          <p:cNvGrpSpPr/>
          <p:nvPr/>
        </p:nvGrpSpPr>
        <p:grpSpPr bwMode="auto">
          <a:xfrm>
            <a:off x="533400" y="1257300"/>
            <a:ext cx="1792288" cy="457200"/>
            <a:chOff x="336" y="774"/>
            <a:chExt cx="1129" cy="288"/>
          </a:xfrm>
        </p:grpSpPr>
        <p:sp>
          <p:nvSpPr>
            <p:cNvPr id="143513" name="Rectangle 153"/>
            <p:cNvSpPr>
              <a:spLocks noChangeArrowheads="1"/>
            </p:cNvSpPr>
            <p:nvPr/>
          </p:nvSpPr>
          <p:spPr bwMode="auto">
            <a:xfrm>
              <a:off x="336" y="774"/>
              <a:ext cx="450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>
                  <a:solidFill>
                    <a:srgbClr val="0000FF"/>
                  </a:solidFill>
                </a:rPr>
                <a:t>解</a:t>
              </a:r>
              <a:endParaRPr lang="zh-CN" altLang="en-US">
                <a:solidFill>
                  <a:srgbClr val="0000FF"/>
                </a:solidFill>
              </a:endParaRPr>
            </a:p>
          </p:txBody>
        </p:sp>
        <p:graphicFrame>
          <p:nvGraphicFramePr>
            <p:cNvPr id="11321" name="Object 160"/>
            <p:cNvGraphicFramePr/>
            <p:nvPr/>
          </p:nvGraphicFramePr>
          <p:xfrm>
            <a:off x="721" y="804"/>
            <a:ext cx="744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0296" name="公式" r:id="rId3" imgW="1181100" imgH="368300" progId="Equation.3">
                    <p:embed/>
                  </p:oleObj>
                </mc:Choice>
                <mc:Fallback>
                  <p:oleObj name="公式" r:id="rId3" imgW="1181100" imgH="368300" progId="Equation.3">
                    <p:embed/>
                    <p:pic>
                      <p:nvPicPr>
                        <p:cNvPr id="0" name="图片 510295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1" y="804"/>
                          <a:ext cx="744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43522" name="Object 162"/>
          <p:cNvGraphicFramePr/>
          <p:nvPr/>
        </p:nvGraphicFramePr>
        <p:xfrm>
          <a:off x="2390775" y="1068388"/>
          <a:ext cx="16002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0297" name="公式" r:id="rId5" imgW="1600200" imgH="609600" progId="Equation.3">
                  <p:embed/>
                </p:oleObj>
              </mc:Choice>
              <mc:Fallback>
                <p:oleObj name="公式" r:id="rId5" imgW="1600200" imgH="609600" progId="Equation.3">
                  <p:embed/>
                  <p:pic>
                    <p:nvPicPr>
                      <p:cNvPr id="0" name="图片 510296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0775" y="1068388"/>
                        <a:ext cx="16002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3550" name="Group 190"/>
          <p:cNvGrpSpPr/>
          <p:nvPr/>
        </p:nvGrpSpPr>
        <p:grpSpPr bwMode="auto">
          <a:xfrm>
            <a:off x="4014788" y="1073150"/>
            <a:ext cx="3700462" cy="673100"/>
            <a:chOff x="2529" y="658"/>
            <a:chExt cx="2331" cy="424"/>
          </a:xfrm>
        </p:grpSpPr>
        <p:graphicFrame>
          <p:nvGraphicFramePr>
            <p:cNvPr id="11318" name="Object 163"/>
            <p:cNvGraphicFramePr>
              <a:graphicFrameLocks noChangeAspect="1"/>
            </p:cNvGraphicFramePr>
            <p:nvPr/>
          </p:nvGraphicFramePr>
          <p:xfrm>
            <a:off x="3636" y="854"/>
            <a:ext cx="1224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0298" name="公式" r:id="rId7" imgW="2286000" imgH="342900" progId="Equation.3">
                    <p:embed/>
                  </p:oleObj>
                </mc:Choice>
                <mc:Fallback>
                  <p:oleObj name="公式" r:id="rId7" imgW="2286000" imgH="342900" progId="Equation.3">
                    <p:embed/>
                    <p:pic>
                      <p:nvPicPr>
                        <p:cNvPr id="0" name="图片 51029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36" y="854"/>
                          <a:ext cx="1224" cy="1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319" name="Object 164"/>
            <p:cNvGraphicFramePr/>
            <p:nvPr/>
          </p:nvGraphicFramePr>
          <p:xfrm>
            <a:off x="2529" y="658"/>
            <a:ext cx="976" cy="4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0299" name="公式" r:id="rId9" imgW="1548765" imgH="673100" progId="Equation.3">
                    <p:embed/>
                  </p:oleObj>
                </mc:Choice>
                <mc:Fallback>
                  <p:oleObj name="公式" r:id="rId9" imgW="1548765" imgH="673100" progId="Equation.3">
                    <p:embed/>
                    <p:pic>
                      <p:nvPicPr>
                        <p:cNvPr id="0" name="图片 510298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29" y="658"/>
                          <a:ext cx="976" cy="4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43551" name="Group 191"/>
          <p:cNvGrpSpPr/>
          <p:nvPr/>
        </p:nvGrpSpPr>
        <p:grpSpPr bwMode="auto">
          <a:xfrm>
            <a:off x="990600" y="1957388"/>
            <a:ext cx="5248275" cy="673100"/>
            <a:chOff x="624" y="1215"/>
            <a:chExt cx="3306" cy="424"/>
          </a:xfrm>
        </p:grpSpPr>
        <p:sp>
          <p:nvSpPr>
            <p:cNvPr id="143514" name="Rectangle 154"/>
            <p:cNvSpPr>
              <a:spLocks noChangeArrowheads="1"/>
            </p:cNvSpPr>
            <p:nvPr/>
          </p:nvSpPr>
          <p:spPr bwMode="auto">
            <a:xfrm>
              <a:off x="624" y="1351"/>
              <a:ext cx="2160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buSzPct val="90000"/>
                <a:buFontTx/>
                <a:buBlip>
                  <a:blip r:embed="rId11"/>
                </a:buBlip>
                <a:defRPr/>
              </a:pPr>
              <a:r>
                <a:rPr lang="en-US" altLang="zh-CN">
                  <a:solidFill>
                    <a:schemeClr val="hlink"/>
                  </a:solidFill>
                  <a:ea typeface="楷体_GB2312" charset="0"/>
                  <a:cs typeface="楷体_GB2312" charset="0"/>
                </a:rPr>
                <a:t> </a:t>
              </a:r>
              <a:r>
                <a:rPr lang="zh-CN" altLang="en-US">
                  <a:solidFill>
                    <a:schemeClr val="hlink"/>
                  </a:solidFill>
                  <a:ea typeface="楷体" panose="02010609060101010101" charset="-122"/>
                  <a:cs typeface="楷体" panose="02010609060101010101" charset="-122"/>
                </a:rPr>
                <a:t>可见</a:t>
              </a:r>
              <a:r>
                <a:rPr lang="zh-CN" altLang="en-US">
                  <a:solidFill>
                    <a:schemeClr val="hlink"/>
                  </a:solidFill>
                  <a:ea typeface="楷体_GB2312" charset="0"/>
                  <a:cs typeface="楷体_GB2312" charset="0"/>
                </a:rPr>
                <a:t>，</a:t>
              </a:r>
              <a:r>
                <a:rPr lang="en-US" altLang="zh-CN">
                  <a:solidFill>
                    <a:schemeClr val="hlink"/>
                  </a:solidFill>
                  <a:ea typeface="楷体_GB2312" charset="0"/>
                  <a:cs typeface="楷体_GB2312" charset="0"/>
                </a:rPr>
                <a:t>   </a:t>
              </a:r>
              <a:r>
                <a:rPr lang="zh-CN" altLang="en-US">
                  <a:solidFill>
                    <a:schemeClr val="hlink"/>
                  </a:solidFill>
                  <a:ea typeface="楷体" panose="02010609060101010101" charset="-122"/>
                  <a:cs typeface="楷体" panose="02010609060101010101" charset="-122"/>
                </a:rPr>
                <a:t>是正实数</a:t>
              </a:r>
              <a:r>
                <a:rPr lang="zh-CN" altLang="en-US">
                  <a:solidFill>
                    <a:schemeClr val="hlink"/>
                  </a:solidFill>
                  <a:ea typeface="楷体_GB2312" charset="0"/>
                  <a:cs typeface="楷体_GB2312" charset="0"/>
                </a:rPr>
                <a:t>，</a:t>
              </a:r>
              <a:endParaRPr lang="zh-CN" altLang="en-US">
                <a:solidFill>
                  <a:schemeClr val="hlink"/>
                </a:solidFill>
                <a:ea typeface="楷体_GB2312" charset="0"/>
                <a:cs typeface="楷体_GB2312" charset="0"/>
              </a:endParaRPr>
            </a:p>
          </p:txBody>
        </p:sp>
        <p:sp>
          <p:nvSpPr>
            <p:cNvPr id="143516" name="Rectangle 156"/>
            <p:cNvSpPr>
              <a:spLocks noChangeArrowheads="1"/>
            </p:cNvSpPr>
            <p:nvPr/>
          </p:nvSpPr>
          <p:spPr bwMode="auto">
            <a:xfrm>
              <a:off x="2448" y="1338"/>
              <a:ext cx="1222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>
                  <a:solidFill>
                    <a:schemeClr val="hlink"/>
                  </a:solidFill>
                  <a:ea typeface="楷体" panose="02010609060101010101" charset="-122"/>
                  <a:cs typeface="楷体" panose="02010609060101010101" charset="-122"/>
                </a:rPr>
                <a:t>它的</a:t>
              </a:r>
              <a:r>
                <a:rPr lang="zh-CN" altLang="en-US">
                  <a:solidFill>
                    <a:srgbClr val="008000"/>
                  </a:solidFill>
                  <a:ea typeface="楷体" panose="02010609060101010101" charset="-122"/>
                  <a:cs typeface="楷体" panose="02010609060101010101" charset="-122"/>
                </a:rPr>
                <a:t>主值</a:t>
              </a:r>
              <a:r>
                <a:rPr lang="zh-CN" altLang="en-US">
                  <a:solidFill>
                    <a:schemeClr val="hlink"/>
                  </a:solidFill>
                  <a:ea typeface="楷体" panose="02010609060101010101" charset="-122"/>
                  <a:cs typeface="楷体" panose="02010609060101010101" charset="-122"/>
                </a:rPr>
                <a:t>是</a:t>
              </a:r>
              <a:endParaRPr lang="zh-CN" altLang="en-US">
                <a:solidFill>
                  <a:schemeClr val="hlink"/>
                </a:solidFill>
                <a:ea typeface="楷体" panose="02010609060101010101" charset="-122"/>
                <a:cs typeface="楷体" panose="02010609060101010101" charset="-122"/>
              </a:endParaRPr>
            </a:p>
          </p:txBody>
        </p:sp>
        <p:graphicFrame>
          <p:nvGraphicFramePr>
            <p:cNvPr id="11316" name="Object 165"/>
            <p:cNvGraphicFramePr/>
            <p:nvPr/>
          </p:nvGraphicFramePr>
          <p:xfrm>
            <a:off x="1430" y="1367"/>
            <a:ext cx="145" cy="2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0300" name="公式" r:id="rId12" imgW="228600" imgH="368300" progId="Equation.3">
                    <p:embed/>
                  </p:oleObj>
                </mc:Choice>
                <mc:Fallback>
                  <p:oleObj name="公式" r:id="rId12" imgW="228600" imgH="368300" progId="Equation.3">
                    <p:embed/>
                    <p:pic>
                      <p:nvPicPr>
                        <p:cNvPr id="0" name="图片 510299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30" y="1367"/>
                          <a:ext cx="145" cy="2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317" name="Object 166"/>
            <p:cNvGraphicFramePr/>
            <p:nvPr/>
          </p:nvGraphicFramePr>
          <p:xfrm>
            <a:off x="3530" y="1215"/>
            <a:ext cx="400" cy="4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0301" name="公式" r:id="rId14" imgW="635000" imgH="673100" progId="Equation.3">
                    <p:embed/>
                  </p:oleObj>
                </mc:Choice>
                <mc:Fallback>
                  <p:oleObj name="公式" r:id="rId14" imgW="635000" imgH="673100" progId="Equation.3">
                    <p:embed/>
                    <p:pic>
                      <p:nvPicPr>
                        <p:cNvPr id="0" name="图片 510300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30" y="1215"/>
                          <a:ext cx="400" cy="4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43556" name="Group 196"/>
          <p:cNvGrpSpPr/>
          <p:nvPr/>
        </p:nvGrpSpPr>
        <p:grpSpPr bwMode="auto">
          <a:xfrm>
            <a:off x="533400" y="561975"/>
            <a:ext cx="2709863" cy="487363"/>
            <a:chOff x="336" y="336"/>
            <a:chExt cx="1707" cy="307"/>
          </a:xfrm>
        </p:grpSpPr>
        <p:sp>
          <p:nvSpPr>
            <p:cNvPr id="143510" name="Rectangle 150"/>
            <p:cNvSpPr>
              <a:spLocks noChangeArrowheads="1"/>
            </p:cNvSpPr>
            <p:nvPr/>
          </p:nvSpPr>
          <p:spPr bwMode="auto">
            <a:xfrm>
              <a:off x="336" y="336"/>
              <a:ext cx="450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>
                  <a:solidFill>
                    <a:srgbClr val="0000FF"/>
                  </a:solidFill>
                </a:rPr>
                <a:t>例</a:t>
              </a:r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143511" name="Rectangle 151"/>
            <p:cNvSpPr>
              <a:spLocks noChangeArrowheads="1"/>
            </p:cNvSpPr>
            <p:nvPr/>
          </p:nvSpPr>
          <p:spPr bwMode="auto">
            <a:xfrm>
              <a:off x="660" y="355"/>
              <a:ext cx="1383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>
                  <a:solidFill>
                    <a:srgbClr val="000000"/>
                  </a:solidFill>
                </a:rPr>
                <a:t>求</a:t>
              </a:r>
              <a:r>
                <a:rPr lang="en-US" altLang="zh-CN">
                  <a:solidFill>
                    <a:srgbClr val="000000"/>
                  </a:solidFill>
                </a:rPr>
                <a:t>    </a:t>
              </a:r>
              <a:r>
                <a:rPr lang="zh-CN" altLang="en-US">
                  <a:solidFill>
                    <a:srgbClr val="000000"/>
                  </a:solidFill>
                </a:rPr>
                <a:t>的值。</a:t>
              </a:r>
              <a:endParaRPr lang="zh-CN" altLang="en-US">
                <a:solidFill>
                  <a:srgbClr val="000000"/>
                </a:solidFill>
              </a:endParaRPr>
            </a:p>
          </p:txBody>
        </p:sp>
        <p:graphicFrame>
          <p:nvGraphicFramePr>
            <p:cNvPr id="11313" name="Object 170"/>
            <p:cNvGraphicFramePr/>
            <p:nvPr/>
          </p:nvGraphicFramePr>
          <p:xfrm>
            <a:off x="954" y="370"/>
            <a:ext cx="144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0302" name="公式" r:id="rId16" imgW="228600" imgH="368300" progId="Equation.3">
                    <p:embed/>
                  </p:oleObj>
                </mc:Choice>
                <mc:Fallback>
                  <p:oleObj name="公式" r:id="rId16" imgW="228600" imgH="368300" progId="Equation.3">
                    <p:embed/>
                    <p:pic>
                      <p:nvPicPr>
                        <p:cNvPr id="0" name="图片 510301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54" y="370"/>
                          <a:ext cx="144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43554" name="Group 194"/>
          <p:cNvGrpSpPr/>
          <p:nvPr/>
        </p:nvGrpSpPr>
        <p:grpSpPr bwMode="auto">
          <a:xfrm>
            <a:off x="1635125" y="4432300"/>
            <a:ext cx="6070600" cy="417513"/>
            <a:chOff x="1030" y="2774"/>
            <a:chExt cx="3824" cy="263"/>
          </a:xfrm>
        </p:grpSpPr>
        <p:graphicFrame>
          <p:nvGraphicFramePr>
            <p:cNvPr id="11309" name="Object 175"/>
            <p:cNvGraphicFramePr>
              <a:graphicFrameLocks noChangeAspect="1"/>
            </p:cNvGraphicFramePr>
            <p:nvPr/>
          </p:nvGraphicFramePr>
          <p:xfrm>
            <a:off x="3630" y="2834"/>
            <a:ext cx="1224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0303" name="公式" r:id="rId17" imgW="2286000" imgH="342900" progId="Equation.3">
                    <p:embed/>
                  </p:oleObj>
                </mc:Choice>
                <mc:Fallback>
                  <p:oleObj name="公式" r:id="rId17" imgW="2286000" imgH="342900" progId="Equation.3">
                    <p:embed/>
                    <p:pic>
                      <p:nvPicPr>
                        <p:cNvPr id="0" name="图片 51030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30" y="2834"/>
                          <a:ext cx="1224" cy="1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310" name="Object 176"/>
            <p:cNvGraphicFramePr/>
            <p:nvPr/>
          </p:nvGraphicFramePr>
          <p:xfrm>
            <a:off x="1030" y="2774"/>
            <a:ext cx="2487" cy="2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0304" name="公式" r:id="rId18" imgW="3949700" imgH="419100" progId="Equation.3">
                    <p:embed/>
                  </p:oleObj>
                </mc:Choice>
                <mc:Fallback>
                  <p:oleObj name="公式" r:id="rId18" imgW="3949700" imgH="419100" progId="Equation.3">
                    <p:embed/>
                    <p:pic>
                      <p:nvPicPr>
                        <p:cNvPr id="0" name="图片 510303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30" y="2774"/>
                          <a:ext cx="2487" cy="2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43538" name="Object 178"/>
          <p:cNvGraphicFramePr/>
          <p:nvPr/>
        </p:nvGraphicFramePr>
        <p:xfrm>
          <a:off x="4879975" y="3757613"/>
          <a:ext cx="1295400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0305" name="公式" r:id="rId20" imgW="1168400" imgH="381000" progId="Equation.3">
                  <p:embed/>
                </p:oleObj>
              </mc:Choice>
              <mc:Fallback>
                <p:oleObj name="公式" r:id="rId20" imgW="1168400" imgH="381000" progId="Equation.3">
                  <p:embed/>
                  <p:pic>
                    <p:nvPicPr>
                      <p:cNvPr id="0" name="图片 510304"/>
                      <p:cNvPicPr>
                        <a:picLocks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9975" y="3757613"/>
                        <a:ext cx="1295400" cy="42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540" name="Object 180"/>
          <p:cNvGraphicFramePr/>
          <p:nvPr/>
        </p:nvGraphicFramePr>
        <p:xfrm>
          <a:off x="2830513" y="3803650"/>
          <a:ext cx="19431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0306" name="公式" r:id="rId22" imgW="1943100" imgH="381000" progId="Equation.3">
                  <p:embed/>
                </p:oleObj>
              </mc:Choice>
              <mc:Fallback>
                <p:oleObj name="公式" r:id="rId22" imgW="1943100" imgH="381000" progId="Equation.3">
                  <p:embed/>
                  <p:pic>
                    <p:nvPicPr>
                      <p:cNvPr id="0" name="图片 510305"/>
                      <p:cNvPicPr>
                        <a:picLocks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0513" y="3803650"/>
                        <a:ext cx="19431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3557" name="Group 197"/>
          <p:cNvGrpSpPr/>
          <p:nvPr/>
        </p:nvGrpSpPr>
        <p:grpSpPr bwMode="auto">
          <a:xfrm>
            <a:off x="531813" y="3074988"/>
            <a:ext cx="2867025" cy="487362"/>
            <a:chOff x="335" y="1919"/>
            <a:chExt cx="1806" cy="307"/>
          </a:xfrm>
        </p:grpSpPr>
        <p:sp>
          <p:nvSpPr>
            <p:cNvPr id="143542" name="Rectangle 182"/>
            <p:cNvSpPr>
              <a:spLocks noChangeArrowheads="1"/>
            </p:cNvSpPr>
            <p:nvPr/>
          </p:nvSpPr>
          <p:spPr bwMode="auto">
            <a:xfrm>
              <a:off x="659" y="1938"/>
              <a:ext cx="1482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>
                  <a:solidFill>
                    <a:srgbClr val="000000"/>
                  </a:solidFill>
                </a:rPr>
                <a:t>求</a:t>
              </a:r>
              <a:r>
                <a:rPr lang="en-US" altLang="zh-CN">
                  <a:solidFill>
                    <a:srgbClr val="000000"/>
                  </a:solidFill>
                </a:rPr>
                <a:t>       </a:t>
              </a:r>
              <a:r>
                <a:rPr lang="zh-CN" altLang="en-US">
                  <a:solidFill>
                    <a:srgbClr val="000000"/>
                  </a:solidFill>
                </a:rPr>
                <a:t>的值。</a:t>
              </a:r>
              <a:endParaRPr lang="zh-CN" altLang="en-US">
                <a:solidFill>
                  <a:srgbClr val="000000"/>
                </a:solidFill>
              </a:endParaRPr>
            </a:p>
          </p:txBody>
        </p:sp>
        <p:graphicFrame>
          <p:nvGraphicFramePr>
            <p:cNvPr id="11307" name="Object 179"/>
            <p:cNvGraphicFramePr/>
            <p:nvPr/>
          </p:nvGraphicFramePr>
          <p:xfrm>
            <a:off x="963" y="1950"/>
            <a:ext cx="272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0307" name="公式" r:id="rId24" imgW="431800" imgH="368300" progId="Equation.3">
                    <p:embed/>
                  </p:oleObj>
                </mc:Choice>
                <mc:Fallback>
                  <p:oleObj name="公式" r:id="rId24" imgW="431800" imgH="368300" progId="Equation.3">
                    <p:embed/>
                    <p:pic>
                      <p:nvPicPr>
                        <p:cNvPr id="0" name="图片 510306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3" y="1950"/>
                          <a:ext cx="272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3541" name="Rectangle 181"/>
            <p:cNvSpPr>
              <a:spLocks noChangeArrowheads="1"/>
            </p:cNvSpPr>
            <p:nvPr/>
          </p:nvSpPr>
          <p:spPr bwMode="auto">
            <a:xfrm>
              <a:off x="335" y="1919"/>
              <a:ext cx="450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>
                  <a:solidFill>
                    <a:srgbClr val="0000FF"/>
                  </a:solidFill>
                </a:rPr>
                <a:t>例</a:t>
              </a:r>
              <a:endParaRPr lang="zh-CN" altLang="en-US">
                <a:solidFill>
                  <a:srgbClr val="0000FF"/>
                </a:solidFill>
              </a:endParaRPr>
            </a:p>
          </p:txBody>
        </p:sp>
      </p:grpSp>
      <p:grpSp>
        <p:nvGrpSpPr>
          <p:cNvPr id="143553" name="Group 193"/>
          <p:cNvGrpSpPr/>
          <p:nvPr/>
        </p:nvGrpSpPr>
        <p:grpSpPr bwMode="auto">
          <a:xfrm>
            <a:off x="531813" y="3770313"/>
            <a:ext cx="2192337" cy="457200"/>
            <a:chOff x="335" y="2357"/>
            <a:chExt cx="1381" cy="288"/>
          </a:xfrm>
        </p:grpSpPr>
        <p:graphicFrame>
          <p:nvGraphicFramePr>
            <p:cNvPr id="11304" name="Object 177"/>
            <p:cNvGraphicFramePr/>
            <p:nvPr/>
          </p:nvGraphicFramePr>
          <p:xfrm>
            <a:off x="724" y="2379"/>
            <a:ext cx="992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0308" name="公式" r:id="rId26" imgW="1574800" imgH="381000" progId="Equation.3">
                    <p:embed/>
                  </p:oleObj>
                </mc:Choice>
                <mc:Fallback>
                  <p:oleObj name="公式" r:id="rId26" imgW="1574800" imgH="381000" progId="Equation.3">
                    <p:embed/>
                    <p:pic>
                      <p:nvPicPr>
                        <p:cNvPr id="0" name="图片 510307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4" y="2379"/>
                          <a:ext cx="992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3543" name="Rectangle 183"/>
            <p:cNvSpPr>
              <a:spLocks noChangeArrowheads="1"/>
            </p:cNvSpPr>
            <p:nvPr/>
          </p:nvSpPr>
          <p:spPr bwMode="auto">
            <a:xfrm>
              <a:off x="335" y="2357"/>
              <a:ext cx="450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>
                  <a:solidFill>
                    <a:srgbClr val="0000FF"/>
                  </a:solidFill>
                </a:rPr>
                <a:t>解</a:t>
              </a:r>
              <a:endParaRPr lang="zh-CN" altLang="en-US">
                <a:solidFill>
                  <a:srgbClr val="0000FF"/>
                </a:solidFill>
              </a:endParaRPr>
            </a:p>
          </p:txBody>
        </p:sp>
      </p:grpSp>
      <p:grpSp>
        <p:nvGrpSpPr>
          <p:cNvPr id="143555" name="Group 195"/>
          <p:cNvGrpSpPr/>
          <p:nvPr/>
        </p:nvGrpSpPr>
        <p:grpSpPr bwMode="auto">
          <a:xfrm>
            <a:off x="989013" y="5191125"/>
            <a:ext cx="4679950" cy="457200"/>
            <a:chOff x="623" y="3252"/>
            <a:chExt cx="2948" cy="288"/>
          </a:xfrm>
        </p:grpSpPr>
        <p:sp>
          <p:nvSpPr>
            <p:cNvPr id="143544" name="Rectangle 184"/>
            <p:cNvSpPr>
              <a:spLocks noChangeArrowheads="1"/>
            </p:cNvSpPr>
            <p:nvPr/>
          </p:nvSpPr>
          <p:spPr bwMode="auto">
            <a:xfrm>
              <a:off x="623" y="3252"/>
              <a:ext cx="2622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buSzPct val="90000"/>
                <a:buFontTx/>
                <a:buBlip>
                  <a:blip r:embed="rId11"/>
                </a:buBlip>
                <a:defRPr/>
              </a:pPr>
              <a:r>
                <a:rPr lang="en-US" altLang="zh-CN">
                  <a:solidFill>
                    <a:schemeClr val="hlink"/>
                  </a:solidFill>
                  <a:ea typeface="楷体_GB2312" charset="0"/>
                  <a:cs typeface="楷体_GB2312" charset="0"/>
                </a:rPr>
                <a:t> </a:t>
              </a:r>
              <a:r>
                <a:rPr lang="zh-CN" altLang="en-US">
                  <a:solidFill>
                    <a:schemeClr val="hlink"/>
                  </a:solidFill>
                  <a:ea typeface="楷体" panose="02010609060101010101" charset="-122"/>
                  <a:cs typeface="楷体" panose="02010609060101010101" charset="-122"/>
                </a:rPr>
                <a:t>可见，不要</a:t>
              </a:r>
              <a:r>
                <a:rPr lang="zh-CN" altLang="en-US">
                  <a:solidFill>
                    <a:srgbClr val="008000"/>
                  </a:solidFill>
                  <a:ea typeface="楷体" panose="02010609060101010101" charset="-122"/>
                  <a:cs typeface="楷体" panose="02010609060101010101" charset="-122"/>
                </a:rPr>
                <a:t>想当然地</a:t>
              </a:r>
              <a:r>
                <a:rPr lang="zh-CN" altLang="en-US">
                  <a:solidFill>
                    <a:schemeClr val="hlink"/>
                  </a:solidFill>
                  <a:ea typeface="楷体" panose="02010609060101010101" charset="-122"/>
                  <a:cs typeface="楷体" panose="02010609060101010101" charset="-122"/>
                </a:rPr>
                <a:t>认为</a:t>
              </a:r>
              <a:endParaRPr lang="zh-CN" altLang="en-US">
                <a:solidFill>
                  <a:schemeClr val="hlink"/>
                </a:solidFill>
                <a:ea typeface="楷体" panose="02010609060101010101" charset="-122"/>
                <a:cs typeface="楷体" panose="02010609060101010101" charset="-122"/>
              </a:endParaRPr>
            </a:p>
          </p:txBody>
        </p:sp>
        <p:graphicFrame>
          <p:nvGraphicFramePr>
            <p:cNvPr id="11303" name="Object 186"/>
            <p:cNvGraphicFramePr/>
            <p:nvPr/>
          </p:nvGraphicFramePr>
          <p:xfrm>
            <a:off x="3008" y="3261"/>
            <a:ext cx="563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0309" name="Equation" r:id="rId28" imgW="888365" imgH="431800" progId="Equation.DSMT4">
                    <p:embed/>
                  </p:oleObj>
                </mc:Choice>
                <mc:Fallback>
                  <p:oleObj name="Equation" r:id="rId28" imgW="888365" imgH="431800" progId="Equation.DSMT4">
                    <p:embed/>
                    <p:pic>
                      <p:nvPicPr>
                        <p:cNvPr id="0" name="图片 510308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08" y="3261"/>
                          <a:ext cx="563" cy="2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143578" name="Picture 218"/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7300" y="6343650"/>
            <a:ext cx="133350" cy="11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97" name="Picture 222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5980113"/>
            <a:ext cx="219075" cy="838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3586" name="Group 226"/>
          <p:cNvGrpSpPr/>
          <p:nvPr/>
        </p:nvGrpSpPr>
        <p:grpSpPr bwMode="auto">
          <a:xfrm>
            <a:off x="2698761" y="654054"/>
            <a:ext cx="619126" cy="338138"/>
            <a:chOff x="4106" y="1882"/>
            <a:chExt cx="390" cy="213"/>
          </a:xfrm>
        </p:grpSpPr>
        <p:sp>
          <p:nvSpPr>
            <p:cNvPr id="143584" name="Rectangle 224"/>
            <p:cNvSpPr>
              <a:spLocks noChangeArrowheads="1"/>
            </p:cNvSpPr>
            <p:nvPr/>
          </p:nvSpPr>
          <p:spPr bwMode="auto">
            <a:xfrm>
              <a:off x="4137" y="1893"/>
              <a:ext cx="335" cy="181"/>
            </a:xfrm>
            <a:prstGeom prst="rect">
              <a:avLst/>
            </a:prstGeom>
            <a:solidFill>
              <a:srgbClr val="FFE1E1"/>
            </a:solidFill>
            <a:ln w="3175">
              <a:solidFill>
                <a:srgbClr val="69FFFF"/>
              </a:solidFill>
              <a:miter lim="800000"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43585" name="Rectangle 225"/>
            <p:cNvSpPr>
              <a:spLocks noChangeArrowheads="1"/>
            </p:cNvSpPr>
            <p:nvPr/>
          </p:nvSpPr>
          <p:spPr bwMode="auto">
            <a:xfrm>
              <a:off x="4106" y="1882"/>
              <a:ext cx="390" cy="213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zh-CN" sz="1600" dirty="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 P</a:t>
              </a:r>
              <a:r>
                <a:rPr lang="en-US" altLang="zh-CN" sz="1200" dirty="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</a:t>
              </a:r>
              <a:r>
                <a:rPr lang="en-US" altLang="zh-CN" sz="1400" dirty="0" smtClean="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39 </a:t>
              </a:r>
              <a:endParaRPr lang="en-US" altLang="zh-CN" sz="1400" dirty="0">
                <a:solidFill>
                  <a:srgbClr val="916399"/>
                </a:solidFill>
                <a:ea typeface="楷体" panose="02010609060101010101" charset="-122"/>
                <a:cs typeface="楷体" panose="02010609060101010101" charset="-122"/>
              </a:endParaRPr>
            </a:p>
          </p:txBody>
        </p:sp>
      </p:grpSp>
      <p:sp>
        <p:nvSpPr>
          <p:cNvPr id="58" name="Rectangle 11"/>
          <p:cNvSpPr>
            <a:spLocks noChangeArrowheads="1"/>
          </p:cNvSpPr>
          <p:nvPr/>
        </p:nvSpPr>
        <p:spPr bwMode="auto">
          <a:xfrm>
            <a:off x="528638" y="60325"/>
            <a:ext cx="3114675" cy="365125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0" rIns="0" bIns="0" anchor="ctr">
            <a:spAutoFit/>
          </a:bodyPr>
          <a:lstStyle/>
          <a:p>
            <a:pPr fontAlgn="ctr">
              <a:buClr>
                <a:srgbClr val="FF3300"/>
              </a:buClr>
              <a:buFont typeface="Wingdings" panose="05000000000000000000" charset="0"/>
              <a:buNone/>
              <a:defRPr/>
            </a:pPr>
            <a:r>
              <a:rPr lang="en-US" altLang="zh-CN" dirty="0">
                <a:solidFill>
                  <a:schemeClr val="folHlink"/>
                </a:solidFill>
                <a:ea typeface="华文新魏" panose="02010800040101010101" charset="-122"/>
                <a:cs typeface="Times New Roman" panose="02020703060505090304" charset="0"/>
              </a:rPr>
              <a:t>§2.3  </a:t>
            </a:r>
            <a:r>
              <a:rPr lang="zh-CN" altLang="en-US" dirty="0">
                <a:solidFill>
                  <a:schemeClr val="folHlink"/>
                </a:solidFill>
                <a:latin typeface="Arial" panose="020B0604020202090204" pitchFamily="34" charset="0"/>
                <a:ea typeface="华文新魏" panose="02010800040101010101" charset="-122"/>
                <a:cs typeface="Times New Roman" panose="02020703060505090304" charset="0"/>
              </a:rPr>
              <a:t>初等函数</a:t>
            </a:r>
            <a:r>
              <a:rPr lang="en-US" altLang="zh-CN" dirty="0">
                <a:solidFill>
                  <a:schemeClr val="folHlink"/>
                </a:solidFill>
                <a:latin typeface="Arial" panose="020B0604020202090204" pitchFamily="34" charset="0"/>
                <a:ea typeface="华文新魏" panose="02010800040101010101" charset="-122"/>
                <a:cs typeface="Times New Roman" panose="02020703060505090304" charset="0"/>
              </a:rPr>
              <a:t>    </a:t>
            </a:r>
            <a:endParaRPr lang="en-US" altLang="zh-CN" dirty="0">
              <a:solidFill>
                <a:schemeClr val="folHlink"/>
              </a:solidFill>
              <a:ea typeface="华文新魏" panose="02010800040101010101" charset="-122"/>
              <a:cs typeface="Times New Roman" panose="0202070306050509030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43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143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143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143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143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143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143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143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143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143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143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1000"/>
                                        <p:tgtEl>
                                          <p:spTgt spid="143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35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35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35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357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357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357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357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357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357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357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357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89" name="Picture 52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200275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90" name="Picture 53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91" name="Picture 54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2450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92" name="Picture 55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93" name="Picture 56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64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94" name="Picture 57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48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95" name="Picture 58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17557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96" name="Picture 59" descr="xsf"/>
          <p:cNvPicPr>
            <a:picLocks noChangeAspect="1" noChangeArrowheads="1"/>
          </p:cNvPicPr>
          <p:nvPr/>
        </p:nvPicPr>
        <p:blipFill>
          <a:blip r:embed="rId1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17541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97" name="Picture 60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17557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98" name="Picture 61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17541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99" name="Picture 62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17557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00" name="Picture 63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17541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01" name="Picture 64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02" name="Picture 65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03" name="Picture 66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04" name="Picture 67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05" name="Picture 68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49561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06" name="Picture 69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49545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07" name="Picture 70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4953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08" name="Picture 71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46086" name="Rectangle 6"/>
          <p:cNvSpPr>
            <a:spLocks noChangeArrowheads="1"/>
          </p:cNvSpPr>
          <p:nvPr/>
        </p:nvSpPr>
        <p:spPr bwMode="auto">
          <a:xfrm>
            <a:off x="534988" y="566738"/>
            <a:ext cx="3006725" cy="519112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>
                <a:solidFill>
                  <a:srgbClr val="000099"/>
                </a:solidFill>
              </a:rPr>
              <a:t>四、三角函数</a:t>
            </a:r>
            <a:endParaRPr lang="zh-CN" altLang="en-US" sz="2800">
              <a:solidFill>
                <a:srgbClr val="000099"/>
              </a:solidFill>
            </a:endParaRPr>
          </a:p>
        </p:txBody>
      </p:sp>
      <p:sp>
        <p:nvSpPr>
          <p:cNvPr id="46111" name="Rectangle 31"/>
          <p:cNvSpPr>
            <a:spLocks noChangeArrowheads="1"/>
          </p:cNvSpPr>
          <p:nvPr/>
        </p:nvSpPr>
        <p:spPr bwMode="auto">
          <a:xfrm>
            <a:off x="536575" y="1211263"/>
            <a:ext cx="109537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>
                <a:solidFill>
                  <a:srgbClr val="0000FF"/>
                </a:solidFill>
              </a:rPr>
              <a:t>启示</a:t>
            </a:r>
            <a:endParaRPr lang="zh-CN" altLang="en-US">
              <a:solidFill>
                <a:srgbClr val="0000FF"/>
              </a:solidFill>
            </a:endParaRPr>
          </a:p>
        </p:txBody>
      </p:sp>
      <p:grpSp>
        <p:nvGrpSpPr>
          <p:cNvPr id="46126" name="Group 46"/>
          <p:cNvGrpSpPr/>
          <p:nvPr/>
        </p:nvGrpSpPr>
        <p:grpSpPr bwMode="auto">
          <a:xfrm>
            <a:off x="1355725" y="1209675"/>
            <a:ext cx="4221163" cy="457200"/>
            <a:chOff x="854" y="738"/>
            <a:chExt cx="2659" cy="288"/>
          </a:xfrm>
        </p:grpSpPr>
        <p:sp>
          <p:nvSpPr>
            <p:cNvPr id="46112" name="Rectangle 32"/>
            <p:cNvSpPr>
              <a:spLocks noChangeArrowheads="1"/>
            </p:cNvSpPr>
            <p:nvPr/>
          </p:nvSpPr>
          <p:spPr bwMode="auto">
            <a:xfrm>
              <a:off x="854" y="738"/>
              <a:ext cx="1282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/>
                <a:t>由</a:t>
              </a:r>
              <a:r>
                <a:rPr lang="zh-CN" altLang="en-US">
                  <a:solidFill>
                    <a:srgbClr val="008000"/>
                  </a:solidFill>
                  <a:ea typeface="楷体" panose="02010609060101010101" charset="-122"/>
                  <a:cs typeface="楷体" panose="02010609060101010101" charset="-122"/>
                </a:rPr>
                <a:t>欧拉公式</a:t>
              </a:r>
              <a:endParaRPr lang="zh-CN" altLang="en-US">
                <a:solidFill>
                  <a:srgbClr val="008000"/>
                </a:solidFill>
                <a:ea typeface="楷体" panose="02010609060101010101" charset="-122"/>
                <a:cs typeface="楷体" panose="02010609060101010101" charset="-122"/>
              </a:endParaRPr>
            </a:p>
          </p:txBody>
        </p:sp>
        <p:graphicFrame>
          <p:nvGraphicFramePr>
            <p:cNvPr id="12338" name="Object 36"/>
            <p:cNvGraphicFramePr/>
            <p:nvPr/>
          </p:nvGraphicFramePr>
          <p:xfrm>
            <a:off x="1953" y="755"/>
            <a:ext cx="1560" cy="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1224" name="公式" r:id="rId3" imgW="2476500" imgH="431800" progId="Equation.3">
                    <p:embed/>
                  </p:oleObj>
                </mc:Choice>
                <mc:Fallback>
                  <p:oleObj name="公式" r:id="rId3" imgW="2476500" imgH="431800" progId="Equation.3">
                    <p:embed/>
                    <p:pic>
                      <p:nvPicPr>
                        <p:cNvPr id="0" name="图片 511223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53" y="755"/>
                          <a:ext cx="1560" cy="2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6127" name="Group 47"/>
          <p:cNvGrpSpPr/>
          <p:nvPr/>
        </p:nvGrpSpPr>
        <p:grpSpPr bwMode="auto">
          <a:xfrm>
            <a:off x="5619750" y="1209675"/>
            <a:ext cx="3089275" cy="457200"/>
            <a:chOff x="3540" y="738"/>
            <a:chExt cx="1946" cy="288"/>
          </a:xfrm>
        </p:grpSpPr>
        <p:sp>
          <p:nvSpPr>
            <p:cNvPr id="46113" name="Rectangle 33"/>
            <p:cNvSpPr>
              <a:spLocks noChangeArrowheads="1"/>
            </p:cNvSpPr>
            <p:nvPr/>
          </p:nvSpPr>
          <p:spPr bwMode="auto">
            <a:xfrm>
              <a:off x="3540" y="738"/>
              <a:ext cx="577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/>
                <a:t>有</a:t>
              </a:r>
              <a:endParaRPr lang="zh-CN" altLang="en-US"/>
            </a:p>
          </p:txBody>
        </p:sp>
        <p:graphicFrame>
          <p:nvGraphicFramePr>
            <p:cNvPr id="12336" name="Object 37"/>
            <p:cNvGraphicFramePr/>
            <p:nvPr/>
          </p:nvGraphicFramePr>
          <p:xfrm>
            <a:off x="3854" y="754"/>
            <a:ext cx="1632" cy="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1225" name="公式" r:id="rId5" imgW="2590800" imgH="431800" progId="Equation.3">
                    <p:embed/>
                  </p:oleObj>
                </mc:Choice>
                <mc:Fallback>
                  <p:oleObj name="公式" r:id="rId5" imgW="2590800" imgH="431800" progId="Equation.3">
                    <p:embed/>
                    <p:pic>
                      <p:nvPicPr>
                        <p:cNvPr id="0" name="图片 51122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54" y="754"/>
                          <a:ext cx="1632" cy="2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6118" name="Object 38"/>
          <p:cNvGraphicFramePr>
            <a:graphicFrameLocks noChangeAspect="1"/>
          </p:cNvGraphicFramePr>
          <p:nvPr/>
        </p:nvGraphicFramePr>
        <p:xfrm>
          <a:off x="1795463" y="1827213"/>
          <a:ext cx="3251200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1226" name="公式" r:id="rId7" imgW="3251200" imgH="787400" progId="Equation.3">
                  <p:embed/>
                </p:oleObj>
              </mc:Choice>
              <mc:Fallback>
                <p:oleObj name="公式" r:id="rId7" imgW="3251200" imgH="787400" progId="Equation.3">
                  <p:embed/>
                  <p:pic>
                    <p:nvPicPr>
                      <p:cNvPr id="0" name="图片 5112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463" y="1827213"/>
                        <a:ext cx="3251200" cy="781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119" name="Object 39"/>
          <p:cNvGraphicFramePr>
            <a:graphicFrameLocks noChangeAspect="1"/>
          </p:cNvGraphicFramePr>
          <p:nvPr/>
        </p:nvGraphicFramePr>
        <p:xfrm>
          <a:off x="5232400" y="1835150"/>
          <a:ext cx="2870200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1227" name="公式" r:id="rId9" imgW="2870200" imgH="787400" progId="Equation.3">
                  <p:embed/>
                </p:oleObj>
              </mc:Choice>
              <mc:Fallback>
                <p:oleObj name="公式" r:id="rId9" imgW="2870200" imgH="787400" progId="Equation.3">
                  <p:embed/>
                  <p:pic>
                    <p:nvPicPr>
                      <p:cNvPr id="0" name="图片 5112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32400" y="1835150"/>
                        <a:ext cx="2870200" cy="781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6128" name="Group 48"/>
          <p:cNvGrpSpPr/>
          <p:nvPr/>
        </p:nvGrpSpPr>
        <p:grpSpPr bwMode="auto">
          <a:xfrm>
            <a:off x="1352550" y="2759075"/>
            <a:ext cx="4206875" cy="781050"/>
            <a:chOff x="852" y="1738"/>
            <a:chExt cx="2650" cy="492"/>
          </a:xfrm>
        </p:grpSpPr>
        <p:sp>
          <p:nvSpPr>
            <p:cNvPr id="46106" name="Rectangle 26"/>
            <p:cNvSpPr>
              <a:spLocks noChangeArrowheads="1"/>
            </p:cNvSpPr>
            <p:nvPr/>
          </p:nvSpPr>
          <p:spPr bwMode="auto">
            <a:xfrm>
              <a:off x="852" y="1812"/>
              <a:ext cx="1123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>
                  <a:solidFill>
                    <a:schemeClr val="folHlink"/>
                  </a:solidFill>
                  <a:ea typeface="楷体" panose="02010609060101010101" charset="-122"/>
                  <a:cs typeface="楷体" panose="02010609060101010101" charset="-122"/>
                </a:rPr>
                <a:t>余弦函数</a:t>
              </a:r>
              <a:endParaRPr lang="zh-CN" altLang="en-US">
                <a:solidFill>
                  <a:schemeClr val="folHlink"/>
                </a:solidFill>
                <a:ea typeface="楷体" panose="02010609060101010101" charset="-122"/>
                <a:cs typeface="楷体" panose="02010609060101010101" charset="-122"/>
              </a:endParaRPr>
            </a:p>
          </p:txBody>
        </p:sp>
        <p:graphicFrame>
          <p:nvGraphicFramePr>
            <p:cNvPr id="12334" name="Object 40"/>
            <p:cNvGraphicFramePr>
              <a:graphicFrameLocks noChangeAspect="1"/>
            </p:cNvGraphicFramePr>
            <p:nvPr/>
          </p:nvGraphicFramePr>
          <p:xfrm>
            <a:off x="1782" y="1738"/>
            <a:ext cx="1720" cy="4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1228" name="公式" r:id="rId11" imgW="2730500" imgH="787400" progId="Equation.3">
                    <p:embed/>
                  </p:oleObj>
                </mc:Choice>
                <mc:Fallback>
                  <p:oleObj name="公式" r:id="rId11" imgW="2730500" imgH="787400" progId="Equation.3">
                    <p:embed/>
                    <p:pic>
                      <p:nvPicPr>
                        <p:cNvPr id="0" name="图片 5112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82" y="1738"/>
                          <a:ext cx="1720" cy="4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6129" name="Group 49"/>
          <p:cNvGrpSpPr/>
          <p:nvPr/>
        </p:nvGrpSpPr>
        <p:grpSpPr bwMode="auto">
          <a:xfrm>
            <a:off x="1352550" y="3624263"/>
            <a:ext cx="4283075" cy="781050"/>
            <a:chOff x="852" y="2283"/>
            <a:chExt cx="2698" cy="492"/>
          </a:xfrm>
        </p:grpSpPr>
        <p:sp>
          <p:nvSpPr>
            <p:cNvPr id="46107" name="Rectangle 27"/>
            <p:cNvSpPr>
              <a:spLocks noChangeArrowheads="1"/>
            </p:cNvSpPr>
            <p:nvPr/>
          </p:nvSpPr>
          <p:spPr bwMode="auto">
            <a:xfrm>
              <a:off x="852" y="2346"/>
              <a:ext cx="1123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>
                  <a:solidFill>
                    <a:schemeClr val="folHlink"/>
                  </a:solidFill>
                  <a:ea typeface="楷体" panose="02010609060101010101" charset="-122"/>
                  <a:cs typeface="楷体" panose="02010609060101010101" charset="-122"/>
                </a:rPr>
                <a:t>正弦函数</a:t>
              </a:r>
              <a:endParaRPr lang="zh-CN" altLang="en-US">
                <a:solidFill>
                  <a:schemeClr val="folHlink"/>
                </a:solidFill>
                <a:ea typeface="楷体" panose="02010609060101010101" charset="-122"/>
                <a:cs typeface="楷体" panose="02010609060101010101" charset="-122"/>
              </a:endParaRPr>
            </a:p>
          </p:txBody>
        </p:sp>
        <p:graphicFrame>
          <p:nvGraphicFramePr>
            <p:cNvPr id="12332" name="Object 41"/>
            <p:cNvGraphicFramePr>
              <a:graphicFrameLocks noChangeAspect="1"/>
            </p:cNvGraphicFramePr>
            <p:nvPr/>
          </p:nvGraphicFramePr>
          <p:xfrm>
            <a:off x="1782" y="2283"/>
            <a:ext cx="1768" cy="4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1229" name="公式" r:id="rId13" imgW="2806700" imgH="787400" progId="Equation.3">
                    <p:embed/>
                  </p:oleObj>
                </mc:Choice>
                <mc:Fallback>
                  <p:oleObj name="公式" r:id="rId13" imgW="2806700" imgH="787400" progId="Equation.3">
                    <p:embed/>
                    <p:pic>
                      <p:nvPicPr>
                        <p:cNvPr id="0" name="图片 5112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82" y="2283"/>
                          <a:ext cx="1768" cy="4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6122" name="Rectangle 42"/>
          <p:cNvSpPr>
            <a:spLocks noChangeArrowheads="1"/>
          </p:cNvSpPr>
          <p:nvPr/>
        </p:nvSpPr>
        <p:spPr bwMode="auto">
          <a:xfrm>
            <a:off x="534988" y="2884488"/>
            <a:ext cx="109537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>
                <a:solidFill>
                  <a:srgbClr val="0000FF"/>
                </a:solidFill>
              </a:rPr>
              <a:t>定义</a:t>
            </a:r>
            <a:endParaRPr lang="zh-CN" altLang="en-US">
              <a:solidFill>
                <a:srgbClr val="0000FF"/>
              </a:solidFill>
            </a:endParaRPr>
          </a:p>
        </p:txBody>
      </p:sp>
      <p:grpSp>
        <p:nvGrpSpPr>
          <p:cNvPr id="46157" name="Group 77"/>
          <p:cNvGrpSpPr/>
          <p:nvPr/>
        </p:nvGrpSpPr>
        <p:grpSpPr bwMode="auto">
          <a:xfrm>
            <a:off x="519113" y="3422650"/>
            <a:ext cx="796925" cy="796925"/>
            <a:chOff x="1467" y="524"/>
            <a:chExt cx="502" cy="502"/>
          </a:xfrm>
        </p:grpSpPr>
        <p:sp>
          <p:nvSpPr>
            <p:cNvPr id="46158" name="Rectangle 78"/>
            <p:cNvSpPr>
              <a:spLocks noChangeArrowheads="1"/>
            </p:cNvSpPr>
            <p:nvPr/>
          </p:nvSpPr>
          <p:spPr bwMode="auto">
            <a:xfrm>
              <a:off x="1562" y="536"/>
              <a:ext cx="317" cy="480"/>
            </a:xfrm>
            <a:prstGeom prst="rect">
              <a:avLst/>
            </a:prstGeom>
            <a:solidFill>
              <a:srgbClr val="FFE1E1"/>
            </a:solidFill>
            <a:ln w="3175">
              <a:solidFill>
                <a:srgbClr val="69FFFF"/>
              </a:solidFill>
              <a:miter lim="800000"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6159" name="Rectangle 79"/>
            <p:cNvSpPr>
              <a:spLocks noChangeArrowheads="1"/>
            </p:cNvSpPr>
            <p:nvPr/>
          </p:nvSpPr>
          <p:spPr bwMode="auto">
            <a:xfrm>
              <a:off x="1540" y="524"/>
              <a:ext cx="359" cy="194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zh-CN" sz="1400" dirty="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 P</a:t>
              </a:r>
              <a:r>
                <a:rPr lang="en-US" altLang="zh-CN" sz="500" dirty="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</a:t>
              </a:r>
              <a:r>
                <a:rPr lang="en-US" altLang="zh-CN" sz="1400" dirty="0" smtClean="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40  </a:t>
              </a:r>
              <a:endParaRPr lang="en-US" altLang="zh-CN" sz="1400" dirty="0">
                <a:solidFill>
                  <a:srgbClr val="8443B9"/>
                </a:solidFill>
                <a:ea typeface="楷体" panose="02010609060101010101" charset="-122"/>
                <a:cs typeface="楷体" panose="02010609060101010101" charset="-122"/>
              </a:endParaRPr>
            </a:p>
          </p:txBody>
        </p:sp>
        <p:sp>
          <p:nvSpPr>
            <p:cNvPr id="46160" name="Rectangle 80"/>
            <p:cNvSpPr>
              <a:spLocks noChangeArrowheads="1"/>
            </p:cNvSpPr>
            <p:nvPr/>
          </p:nvSpPr>
          <p:spPr bwMode="auto">
            <a:xfrm>
              <a:off x="1467" y="671"/>
              <a:ext cx="502" cy="21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zh-CN" sz="160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 </a:t>
              </a:r>
              <a:r>
                <a:rPr lang="zh-CN" altLang="en-US" sz="160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定义</a:t>
              </a:r>
              <a:r>
                <a:rPr lang="en-US" altLang="zh-CN" sz="160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 </a:t>
              </a:r>
              <a:endParaRPr lang="en-US" altLang="zh-CN" sz="1600">
                <a:solidFill>
                  <a:srgbClr val="8443B9"/>
                </a:solidFill>
                <a:ea typeface="楷体" panose="02010609060101010101" charset="-122"/>
                <a:cs typeface="楷体" panose="02010609060101010101" charset="-122"/>
              </a:endParaRPr>
            </a:p>
          </p:txBody>
        </p:sp>
        <p:sp>
          <p:nvSpPr>
            <p:cNvPr id="46161" name="Rectangle 81"/>
            <p:cNvSpPr>
              <a:spLocks noChangeArrowheads="1"/>
            </p:cNvSpPr>
            <p:nvPr/>
          </p:nvSpPr>
          <p:spPr bwMode="auto">
            <a:xfrm>
              <a:off x="1521" y="814"/>
              <a:ext cx="404" cy="21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zh-CN" sz="160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 2.8  </a:t>
              </a:r>
              <a:endParaRPr lang="en-US" altLang="zh-CN" sz="1600">
                <a:solidFill>
                  <a:srgbClr val="8443B9"/>
                </a:solidFill>
                <a:ea typeface="楷体" panose="02010609060101010101" charset="-122"/>
                <a:cs typeface="楷体" panose="02010609060101010101" charset="-122"/>
              </a:endParaRPr>
            </a:p>
          </p:txBody>
        </p:sp>
      </p:grpSp>
      <p:grpSp>
        <p:nvGrpSpPr>
          <p:cNvPr id="46162" name="Group 82"/>
          <p:cNvGrpSpPr/>
          <p:nvPr/>
        </p:nvGrpSpPr>
        <p:grpSpPr bwMode="auto">
          <a:xfrm>
            <a:off x="3559175" y="5527675"/>
            <a:ext cx="3570288" cy="730250"/>
            <a:chOff x="2242" y="3482"/>
            <a:chExt cx="2249" cy="460"/>
          </a:xfrm>
        </p:grpSpPr>
        <p:graphicFrame>
          <p:nvGraphicFramePr>
            <p:cNvPr id="12325" name="Object 83"/>
            <p:cNvGraphicFramePr>
              <a:graphicFrameLocks noChangeAspect="1"/>
            </p:cNvGraphicFramePr>
            <p:nvPr/>
          </p:nvGraphicFramePr>
          <p:xfrm>
            <a:off x="3486" y="3482"/>
            <a:ext cx="1005" cy="4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1230" name="公式" r:id="rId15" imgW="1600200" imgH="736600" progId="Equation.3">
                    <p:embed/>
                  </p:oleObj>
                </mc:Choice>
                <mc:Fallback>
                  <p:oleObj name="公式" r:id="rId15" imgW="1600200" imgH="736600" progId="Equation.3">
                    <p:embed/>
                    <p:pic>
                      <p:nvPicPr>
                        <p:cNvPr id="0" name="图片 5112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86" y="3482"/>
                          <a:ext cx="1005" cy="4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26" name="Object 84"/>
            <p:cNvGraphicFramePr>
              <a:graphicFrameLocks noChangeAspect="1"/>
            </p:cNvGraphicFramePr>
            <p:nvPr/>
          </p:nvGraphicFramePr>
          <p:xfrm>
            <a:off x="2242" y="3482"/>
            <a:ext cx="1020" cy="4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1231" name="公式" r:id="rId17" imgW="1625600" imgH="736600" progId="Equation.3">
                    <p:embed/>
                  </p:oleObj>
                </mc:Choice>
                <mc:Fallback>
                  <p:oleObj name="公式" r:id="rId17" imgW="1625600" imgH="736600" progId="Equation.3">
                    <p:embed/>
                    <p:pic>
                      <p:nvPicPr>
                        <p:cNvPr id="0" name="图片 5112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42" y="3482"/>
                          <a:ext cx="1020" cy="4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6165" name="Group 85"/>
          <p:cNvGrpSpPr/>
          <p:nvPr/>
        </p:nvGrpSpPr>
        <p:grpSpPr bwMode="auto">
          <a:xfrm>
            <a:off x="1354138" y="4537075"/>
            <a:ext cx="5805487" cy="730250"/>
            <a:chOff x="853" y="2858"/>
            <a:chExt cx="3657" cy="460"/>
          </a:xfrm>
        </p:grpSpPr>
        <p:graphicFrame>
          <p:nvGraphicFramePr>
            <p:cNvPr id="12322" name="Object 86"/>
            <p:cNvGraphicFramePr>
              <a:graphicFrameLocks noChangeAspect="1"/>
            </p:cNvGraphicFramePr>
            <p:nvPr/>
          </p:nvGraphicFramePr>
          <p:xfrm>
            <a:off x="2221" y="2858"/>
            <a:ext cx="1052" cy="4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1232" name="公式" r:id="rId19" imgW="1676400" imgH="736600" progId="Equation.3">
                    <p:embed/>
                  </p:oleObj>
                </mc:Choice>
                <mc:Fallback>
                  <p:oleObj name="公式" r:id="rId19" imgW="1676400" imgH="736600" progId="Equation.3">
                    <p:embed/>
                    <p:pic>
                      <p:nvPicPr>
                        <p:cNvPr id="0" name="图片 5112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21" y="2858"/>
                          <a:ext cx="1052" cy="4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23" name="Object 87"/>
            <p:cNvGraphicFramePr>
              <a:graphicFrameLocks noChangeAspect="1"/>
            </p:cNvGraphicFramePr>
            <p:nvPr/>
          </p:nvGraphicFramePr>
          <p:xfrm>
            <a:off x="3481" y="2858"/>
            <a:ext cx="1029" cy="4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1233" name="Equation" r:id="rId21" imgW="1638300" imgH="736600" progId="Equation.DSMT4">
                    <p:embed/>
                  </p:oleObj>
                </mc:Choice>
                <mc:Fallback>
                  <p:oleObj name="Equation" r:id="rId21" imgW="1638300" imgH="736600" progId="Equation.DSMT4">
                    <p:embed/>
                    <p:pic>
                      <p:nvPicPr>
                        <p:cNvPr id="0" name="图片 5112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81" y="2858"/>
                          <a:ext cx="1029" cy="4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6168" name="Rectangle 88"/>
            <p:cNvSpPr>
              <a:spLocks noChangeArrowheads="1"/>
            </p:cNvSpPr>
            <p:nvPr/>
          </p:nvSpPr>
          <p:spPr bwMode="auto">
            <a:xfrm>
              <a:off x="853" y="2922"/>
              <a:ext cx="1495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>
                  <a:solidFill>
                    <a:schemeClr val="folHlink"/>
                  </a:solidFill>
                  <a:ea typeface="楷体" panose="02010609060101010101" charset="-122"/>
                  <a:cs typeface="楷体" panose="02010609060101010101" charset="-122"/>
                </a:rPr>
                <a:t>其他三角函数</a:t>
              </a:r>
              <a:endParaRPr lang="zh-CN" altLang="en-US">
                <a:solidFill>
                  <a:schemeClr val="folHlink"/>
                </a:solidFill>
                <a:ea typeface="楷体" panose="02010609060101010101" charset="-122"/>
                <a:cs typeface="楷体" panose="02010609060101010101" charset="-122"/>
              </a:endParaRPr>
            </a:p>
          </p:txBody>
        </p:sp>
      </p:grpSp>
      <p:sp>
        <p:nvSpPr>
          <p:cNvPr id="51" name="Rectangle 11"/>
          <p:cNvSpPr>
            <a:spLocks noChangeArrowheads="1"/>
          </p:cNvSpPr>
          <p:nvPr/>
        </p:nvSpPr>
        <p:spPr bwMode="auto">
          <a:xfrm>
            <a:off x="528638" y="60325"/>
            <a:ext cx="3114675" cy="365125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0" rIns="0" bIns="0" anchor="ctr">
            <a:spAutoFit/>
          </a:bodyPr>
          <a:lstStyle/>
          <a:p>
            <a:pPr fontAlgn="ctr">
              <a:buClr>
                <a:srgbClr val="FF3300"/>
              </a:buClr>
              <a:buFont typeface="Wingdings" panose="05000000000000000000" charset="0"/>
              <a:buNone/>
              <a:defRPr/>
            </a:pPr>
            <a:r>
              <a:rPr lang="en-US" altLang="zh-CN" dirty="0">
                <a:solidFill>
                  <a:schemeClr val="folHlink"/>
                </a:solidFill>
                <a:ea typeface="华文新魏" panose="02010800040101010101" charset="-122"/>
                <a:cs typeface="Times New Roman" panose="02020703060505090304" charset="0"/>
              </a:rPr>
              <a:t>§2.3  </a:t>
            </a:r>
            <a:r>
              <a:rPr lang="zh-CN" altLang="en-US" dirty="0">
                <a:solidFill>
                  <a:schemeClr val="folHlink"/>
                </a:solidFill>
                <a:latin typeface="Arial" panose="020B0604020202090204" pitchFamily="34" charset="0"/>
                <a:ea typeface="华文新魏" panose="02010800040101010101" charset="-122"/>
                <a:cs typeface="Times New Roman" panose="02020703060505090304" charset="0"/>
              </a:rPr>
              <a:t>初等函数</a:t>
            </a:r>
            <a:r>
              <a:rPr lang="en-US" altLang="zh-CN" dirty="0">
                <a:solidFill>
                  <a:schemeClr val="folHlink"/>
                </a:solidFill>
                <a:latin typeface="Arial" panose="020B0604020202090204" pitchFamily="34" charset="0"/>
                <a:ea typeface="华文新魏" panose="02010800040101010101" charset="-122"/>
                <a:cs typeface="Times New Roman" panose="02020703060505090304" charset="0"/>
              </a:rPr>
              <a:t>    </a:t>
            </a:r>
            <a:endParaRPr lang="en-US" altLang="zh-CN" dirty="0">
              <a:solidFill>
                <a:schemeClr val="folHlink"/>
              </a:solidFill>
              <a:ea typeface="华文新魏" panose="02010800040101010101" charset="-122"/>
              <a:cs typeface="Times New Roman" panose="0202070306050509030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6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6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46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46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46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46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46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46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46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46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46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1000"/>
                                        <p:tgtEl>
                                          <p:spTgt spid="46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6" grpId="0" bldLvl="0" animBg="1"/>
      <p:bldP spid="46111" grpId="0" bldLvl="0" animBg="1"/>
      <p:bldP spid="46122" grpId="0" bldLvl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3" name="Picture 24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200275" y="31956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14" name="Picture 25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31940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15" name="Picture 26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2450" y="31956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16" name="Picture 27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31940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17" name="Picture 28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845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18" name="Picture 29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829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19" name="Picture 30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17557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20" name="Picture 31" descr="xsf"/>
          <p:cNvPicPr>
            <a:picLocks noChangeAspect="1" noChangeArrowheads="1"/>
          </p:cNvPicPr>
          <p:nvPr/>
        </p:nvPicPr>
        <p:blipFill>
          <a:blip r:embed="rId1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17541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21" name="Picture 32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17557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22" name="Picture 33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17541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23" name="Picture 34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17557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24" name="Picture 35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17541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25" name="Picture 36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26" name="Picture 37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27" name="Picture 38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28" name="Picture 39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29" name="Picture 40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49561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30" name="Picture 41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49545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31" name="Picture 42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4953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32" name="Picture 43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183298" name="Rectangle 2"/>
          <p:cNvSpPr>
            <a:spLocks noChangeArrowheads="1"/>
          </p:cNvSpPr>
          <p:nvPr/>
        </p:nvSpPr>
        <p:spPr bwMode="auto">
          <a:xfrm>
            <a:off x="534988" y="566738"/>
            <a:ext cx="2760662" cy="519112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>
                <a:solidFill>
                  <a:srgbClr val="000099"/>
                </a:solidFill>
              </a:rPr>
              <a:t>四、三角函数</a:t>
            </a:r>
            <a:endParaRPr lang="zh-CN" altLang="en-US" sz="2800">
              <a:solidFill>
                <a:srgbClr val="000099"/>
              </a:solidFill>
            </a:endParaRPr>
          </a:p>
        </p:txBody>
      </p:sp>
      <p:sp>
        <p:nvSpPr>
          <p:cNvPr id="183303" name="Rectangle 7"/>
          <p:cNvSpPr>
            <a:spLocks noChangeArrowheads="1"/>
          </p:cNvSpPr>
          <p:nvPr/>
        </p:nvSpPr>
        <p:spPr bwMode="auto">
          <a:xfrm>
            <a:off x="536575" y="1238250"/>
            <a:ext cx="998538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>
                <a:solidFill>
                  <a:srgbClr val="0000FF"/>
                </a:solidFill>
              </a:rPr>
              <a:t>性质</a:t>
            </a:r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183304" name="Rectangle 8"/>
          <p:cNvSpPr>
            <a:spLocks noChangeArrowheads="1"/>
          </p:cNvSpPr>
          <p:nvPr/>
        </p:nvSpPr>
        <p:spPr bwMode="auto">
          <a:xfrm>
            <a:off x="1355725" y="1268413"/>
            <a:ext cx="749935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buSzPct val="90000"/>
              <a:buFontTx/>
              <a:buBlip>
                <a:blip r:embed="rId3"/>
              </a:buBlip>
              <a:defRPr/>
            </a:pPr>
            <a:r>
              <a:rPr lang="en-US" altLang="zh-CN"/>
              <a:t> </a:t>
            </a:r>
            <a:r>
              <a:rPr lang="zh-CN" altLang="en-US">
                <a:solidFill>
                  <a:srgbClr val="009900"/>
                </a:solidFill>
                <a:ea typeface="楷体" panose="02010609060101010101" charset="-122"/>
                <a:cs typeface="楷体" panose="02010609060101010101" charset="-122"/>
              </a:rPr>
              <a:t>周期性</a:t>
            </a:r>
            <a:r>
              <a:rPr lang="zh-CN" altLang="en-US"/>
              <a:t>、</a:t>
            </a:r>
            <a:r>
              <a:rPr lang="zh-CN" altLang="en-US">
                <a:solidFill>
                  <a:srgbClr val="009900"/>
                </a:solidFill>
                <a:ea typeface="楷体" panose="02010609060101010101" charset="-122"/>
                <a:cs typeface="楷体" panose="02010609060101010101" charset="-122"/>
              </a:rPr>
              <a:t>可导性</a:t>
            </a:r>
            <a:r>
              <a:rPr lang="zh-CN" altLang="en-US"/>
              <a:t>、</a:t>
            </a:r>
            <a:r>
              <a:rPr lang="zh-CN" altLang="en-US">
                <a:solidFill>
                  <a:srgbClr val="009900"/>
                </a:solidFill>
                <a:ea typeface="楷体" panose="02010609060101010101" charset="-122"/>
                <a:cs typeface="楷体" panose="02010609060101010101" charset="-122"/>
              </a:rPr>
              <a:t>奇偶性</a:t>
            </a:r>
            <a:r>
              <a:rPr lang="zh-CN" altLang="en-US"/>
              <a:t>、</a:t>
            </a:r>
            <a:r>
              <a:rPr lang="zh-CN" altLang="en-US">
                <a:solidFill>
                  <a:srgbClr val="009900"/>
                </a:solidFill>
                <a:ea typeface="楷体" panose="02010609060101010101" charset="-122"/>
                <a:cs typeface="楷体" panose="02010609060101010101" charset="-122"/>
              </a:rPr>
              <a:t>零点</a:t>
            </a:r>
            <a:r>
              <a:rPr lang="zh-CN" altLang="en-US"/>
              <a:t>等与实函数一样。</a:t>
            </a:r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183316" name="Rectangle 20"/>
          <p:cNvSpPr>
            <a:spLocks noChangeArrowheads="1"/>
          </p:cNvSpPr>
          <p:nvPr/>
        </p:nvSpPr>
        <p:spPr bwMode="auto">
          <a:xfrm>
            <a:off x="1354138" y="1924050"/>
            <a:ext cx="6096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buSzPct val="90000"/>
              <a:buFontTx/>
              <a:buBlip>
                <a:blip r:embed="rId3"/>
              </a:buBlip>
              <a:defRPr/>
            </a:pPr>
            <a:r>
              <a:rPr lang="en-US" altLang="zh-CN"/>
              <a:t> </a:t>
            </a:r>
            <a:r>
              <a:rPr lang="zh-CN" altLang="en-US"/>
              <a:t>各种</a:t>
            </a:r>
            <a:r>
              <a:rPr lang="zh-CN" altLang="en-US">
                <a:solidFill>
                  <a:srgbClr val="009900"/>
                </a:solidFill>
                <a:ea typeface="楷体" panose="02010609060101010101" charset="-122"/>
                <a:cs typeface="楷体" panose="02010609060101010101" charset="-122"/>
              </a:rPr>
              <a:t>三角公式</a:t>
            </a:r>
            <a:r>
              <a:rPr lang="zh-CN" altLang="en-US"/>
              <a:t>以及</a:t>
            </a:r>
            <a:r>
              <a:rPr lang="zh-CN" altLang="en-US">
                <a:solidFill>
                  <a:srgbClr val="009900"/>
                </a:solidFill>
                <a:ea typeface="楷体" panose="02010609060101010101" charset="-122"/>
                <a:cs typeface="楷体" panose="02010609060101010101" charset="-122"/>
              </a:rPr>
              <a:t>求导公式</a:t>
            </a:r>
            <a:r>
              <a:rPr lang="zh-CN" altLang="en-US"/>
              <a:t>可以照搬；</a:t>
            </a:r>
            <a:endParaRPr lang="zh-CN" altLang="en-US"/>
          </a:p>
        </p:txBody>
      </p:sp>
      <p:sp>
        <p:nvSpPr>
          <p:cNvPr id="183317" name="Rectangle 21"/>
          <p:cNvSpPr>
            <a:spLocks noChangeArrowheads="1"/>
          </p:cNvSpPr>
          <p:nvPr/>
        </p:nvSpPr>
        <p:spPr bwMode="auto">
          <a:xfrm>
            <a:off x="1352550" y="2580005"/>
            <a:ext cx="628015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buSzPct val="90000"/>
              <a:buFontTx/>
              <a:buBlip>
                <a:blip r:embed="rId3"/>
              </a:buBlip>
              <a:defRPr/>
            </a:pPr>
            <a:r>
              <a:rPr lang="en-US" altLang="zh-CN"/>
              <a:t> </a:t>
            </a:r>
            <a:r>
              <a:rPr lang="zh-CN" altLang="en-US">
                <a:solidFill>
                  <a:srgbClr val="009900"/>
                </a:solidFill>
                <a:ea typeface="楷体" panose="02010609060101010101" charset="-122"/>
                <a:cs typeface="楷体" panose="02010609060101010101" charset="-122"/>
              </a:rPr>
              <a:t>有界性</a:t>
            </a:r>
            <a:r>
              <a:rPr lang="en-US" altLang="zh-CN">
                <a:latin typeface="宋体" panose="02010600030101010101" charset="-122"/>
              </a:rPr>
              <a:t>(</a:t>
            </a:r>
            <a:r>
              <a:rPr lang="zh-CN" altLang="en-US">
                <a:latin typeface="宋体" panose="02010600030101010101" charset="-122"/>
              </a:rPr>
              <a:t>即</a:t>
            </a:r>
            <a:r>
              <a:rPr lang="en-US" altLang="zh-CN"/>
              <a:t>                                   </a:t>
            </a:r>
            <a:r>
              <a:rPr lang="en-US" altLang="zh-CN">
                <a:latin typeface="宋体" panose="02010600030101010101" charset="-122"/>
              </a:rPr>
              <a:t>)</a:t>
            </a:r>
            <a:r>
              <a:rPr lang="zh-CN" altLang="en-US"/>
              <a:t>不成立。</a:t>
            </a:r>
            <a:endParaRPr lang="zh-CN" altLang="en-US"/>
          </a:p>
        </p:txBody>
      </p:sp>
      <p:sp>
        <p:nvSpPr>
          <p:cNvPr id="183340" name="Text Box 44"/>
          <p:cNvSpPr txBox="1">
            <a:spLocks noChangeArrowheads="1"/>
          </p:cNvSpPr>
          <p:nvPr/>
        </p:nvSpPr>
        <p:spPr bwMode="auto">
          <a:xfrm>
            <a:off x="574675" y="1663700"/>
            <a:ext cx="947738" cy="39687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000">
                <a:solidFill>
                  <a:schemeClr val="hlink"/>
                </a:solidFill>
                <a:latin typeface="楷体_GB2312" charset="0"/>
                <a:ea typeface="楷体_GB2312" charset="0"/>
                <a:cs typeface="楷体_GB2312" charset="0"/>
              </a:rPr>
              <a:t>(</a:t>
            </a:r>
            <a:r>
              <a:rPr lang="zh-CN" altLang="en-US" sz="2000">
                <a:solidFill>
                  <a:schemeClr val="hlink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略</a:t>
            </a:r>
            <a:r>
              <a:rPr lang="en-US" altLang="zh-CN" sz="2000">
                <a:solidFill>
                  <a:schemeClr val="hlink"/>
                </a:solidFill>
                <a:latin typeface="楷体_GB2312" charset="0"/>
                <a:ea typeface="楷体_GB2312" charset="0"/>
                <a:cs typeface="楷体_GB2312" charset="0"/>
              </a:rPr>
              <a:t>)  </a:t>
            </a:r>
            <a:endParaRPr lang="en-US" altLang="zh-CN" sz="2000">
              <a:solidFill>
                <a:schemeClr val="hlink"/>
              </a:solidFill>
              <a:latin typeface="楷体_GB2312" charset="0"/>
              <a:ea typeface="楷体_GB2312" charset="0"/>
              <a:cs typeface="楷体_GB2312" charset="0"/>
            </a:endParaRPr>
          </a:p>
        </p:txBody>
      </p:sp>
      <p:pic>
        <p:nvPicPr>
          <p:cNvPr id="13339" name="Picture 45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5980113"/>
            <a:ext cx="219075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Rectangle 11"/>
          <p:cNvSpPr>
            <a:spLocks noChangeArrowheads="1"/>
          </p:cNvSpPr>
          <p:nvPr/>
        </p:nvSpPr>
        <p:spPr bwMode="auto">
          <a:xfrm>
            <a:off x="528638" y="60325"/>
            <a:ext cx="3114675" cy="365125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0" rIns="0" bIns="0" anchor="ctr">
            <a:spAutoFit/>
          </a:bodyPr>
          <a:lstStyle/>
          <a:p>
            <a:pPr fontAlgn="ctr">
              <a:buClr>
                <a:srgbClr val="FF3300"/>
              </a:buClr>
              <a:buFont typeface="Wingdings" panose="05000000000000000000" charset="0"/>
              <a:buNone/>
              <a:defRPr/>
            </a:pPr>
            <a:r>
              <a:rPr lang="en-US" altLang="zh-CN" dirty="0">
                <a:solidFill>
                  <a:schemeClr val="folHlink"/>
                </a:solidFill>
                <a:ea typeface="华文新魏" panose="02010800040101010101" charset="-122"/>
                <a:cs typeface="Times New Roman" panose="02020703060505090304" charset="0"/>
              </a:rPr>
              <a:t>§2.3  </a:t>
            </a:r>
            <a:r>
              <a:rPr lang="zh-CN" altLang="en-US" dirty="0">
                <a:solidFill>
                  <a:schemeClr val="folHlink"/>
                </a:solidFill>
                <a:latin typeface="Arial" panose="020B0604020202090204" pitchFamily="34" charset="0"/>
                <a:ea typeface="华文新魏" panose="02010800040101010101" charset="-122"/>
                <a:cs typeface="Times New Roman" panose="02020703060505090304" charset="0"/>
              </a:rPr>
              <a:t>初等函数</a:t>
            </a:r>
            <a:r>
              <a:rPr lang="en-US" altLang="zh-CN" dirty="0">
                <a:solidFill>
                  <a:schemeClr val="folHlink"/>
                </a:solidFill>
                <a:latin typeface="Arial" panose="020B0604020202090204" pitchFamily="34" charset="0"/>
                <a:ea typeface="华文新魏" panose="02010800040101010101" charset="-122"/>
                <a:cs typeface="Times New Roman" panose="02020703060505090304" charset="0"/>
              </a:rPr>
              <a:t>    </a:t>
            </a:r>
            <a:endParaRPr lang="en-US" altLang="zh-CN" dirty="0">
              <a:solidFill>
                <a:schemeClr val="folHlink"/>
              </a:solidFill>
              <a:ea typeface="华文新魏" panose="02010800040101010101" charset="-122"/>
              <a:cs typeface="Times New Roman" panose="02020703060505090304" charset="0"/>
            </a:endParaRPr>
          </a:p>
        </p:txBody>
      </p:sp>
      <p:pic>
        <p:nvPicPr>
          <p:cNvPr id="2" name="334E55B0-647D-440b-865C-3EC943EB4CBC-4" descr="wpsoffic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7540" y="2635885"/>
            <a:ext cx="2494280" cy="28257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83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183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183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183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33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33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3303" grpId="0" bldLvl="0" animBg="1"/>
      <p:bldP spid="183304" grpId="0" bldLvl="0" animBg="1"/>
      <p:bldP spid="183316" grpId="0" bldLvl="0" animBg="1"/>
      <p:bldP spid="183340" grpId="0" bldLvl="0" animBg="1"/>
      <p:bldP spid="183317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7" name="Picture 29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200275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38" name="Picture 30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39" name="Picture 31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2450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40" name="Picture 32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41" name="Picture 33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64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42" name="Picture 34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48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43" name="Picture 35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17462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44" name="Picture 36" descr="xsf"/>
          <p:cNvPicPr>
            <a:picLocks noChangeAspect="1" noChangeArrowheads="1"/>
          </p:cNvPicPr>
          <p:nvPr/>
        </p:nvPicPr>
        <p:blipFill>
          <a:blip r:embed="rId1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17446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45" name="Picture 37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17462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46" name="Picture 38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17446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47" name="Picture 39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17462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48" name="Picture 40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17446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49" name="Picture 41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50" name="Picture 42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51" name="Picture 43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52" name="Picture 44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53" name="Picture 45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49561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54" name="Picture 46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49545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55" name="Picture 47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4953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56" name="Picture 48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184344" name="Rectangle 24"/>
          <p:cNvSpPr>
            <a:spLocks noChangeArrowheads="1"/>
          </p:cNvSpPr>
          <p:nvPr/>
        </p:nvSpPr>
        <p:spPr bwMode="auto">
          <a:xfrm>
            <a:off x="5151438" y="5532438"/>
            <a:ext cx="1076325" cy="781050"/>
          </a:xfrm>
          <a:prstGeom prst="rect">
            <a:avLst/>
          </a:prstGeom>
          <a:solidFill>
            <a:srgbClr val="DCFFFF"/>
          </a:solidFill>
          <a:ln w="3175">
            <a:solidFill>
              <a:srgbClr val="FF0000"/>
            </a:solidFill>
            <a:prstDash val="dash"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84343" name="Rectangle 23"/>
          <p:cNvSpPr>
            <a:spLocks noChangeArrowheads="1"/>
          </p:cNvSpPr>
          <p:nvPr/>
        </p:nvSpPr>
        <p:spPr bwMode="auto">
          <a:xfrm>
            <a:off x="3067050" y="5524500"/>
            <a:ext cx="1076325" cy="781050"/>
          </a:xfrm>
          <a:prstGeom prst="rect">
            <a:avLst/>
          </a:prstGeom>
          <a:solidFill>
            <a:srgbClr val="DCFFFF"/>
          </a:solidFill>
          <a:ln w="3175">
            <a:solidFill>
              <a:srgbClr val="FF0000"/>
            </a:solidFill>
            <a:prstDash val="dash"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graphicFrame>
        <p:nvGraphicFramePr>
          <p:cNvPr id="184327" name="Object 7"/>
          <p:cNvGraphicFramePr/>
          <p:nvPr/>
        </p:nvGraphicFramePr>
        <p:xfrm>
          <a:off x="1504950" y="3454400"/>
          <a:ext cx="3695700" cy="788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200" name="公式" r:id="rId3" imgW="3695700" imgH="787400" progId="Equation.3">
                  <p:embed/>
                </p:oleObj>
              </mc:Choice>
              <mc:Fallback>
                <p:oleObj name="公式" r:id="rId3" imgW="3695700" imgH="787400" progId="Equation.3">
                  <p:embed/>
                  <p:pic>
                    <p:nvPicPr>
                      <p:cNvPr id="0" name="图片 513199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4950" y="3454400"/>
                        <a:ext cx="3695700" cy="788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28" name="Object 8"/>
          <p:cNvGraphicFramePr/>
          <p:nvPr/>
        </p:nvGraphicFramePr>
        <p:xfrm>
          <a:off x="2825750" y="5514975"/>
          <a:ext cx="41275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201" name="公式" r:id="rId5" imgW="4127500" imgH="774700" progId="Equation.3">
                  <p:embed/>
                </p:oleObj>
              </mc:Choice>
              <mc:Fallback>
                <p:oleObj name="公式" r:id="rId5" imgW="4127500" imgH="774700" progId="Equation.3">
                  <p:embed/>
                  <p:pic>
                    <p:nvPicPr>
                      <p:cNvPr id="0" name="图片 513200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5750" y="5514975"/>
                        <a:ext cx="4127500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84345" name="Group 25"/>
          <p:cNvGrpSpPr/>
          <p:nvPr/>
        </p:nvGrpSpPr>
        <p:grpSpPr bwMode="auto">
          <a:xfrm>
            <a:off x="533400" y="561975"/>
            <a:ext cx="1676400" cy="457200"/>
            <a:chOff x="336" y="336"/>
            <a:chExt cx="1056" cy="288"/>
          </a:xfrm>
        </p:grpSpPr>
        <p:graphicFrame>
          <p:nvGraphicFramePr>
            <p:cNvPr id="14379" name="Object 2"/>
            <p:cNvGraphicFramePr/>
            <p:nvPr/>
          </p:nvGraphicFramePr>
          <p:xfrm>
            <a:off x="960" y="401"/>
            <a:ext cx="432" cy="2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3202" name="公式" r:id="rId7" imgW="685800" imgH="342900" progId="Equation.3">
                    <p:embed/>
                  </p:oleObj>
                </mc:Choice>
                <mc:Fallback>
                  <p:oleObj name="公式" r:id="rId7" imgW="685800" imgH="342900" progId="Equation.3">
                    <p:embed/>
                    <p:pic>
                      <p:nvPicPr>
                        <p:cNvPr id="0" name="图片 513201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0" y="401"/>
                          <a:ext cx="432" cy="2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4329" name="Rectangle 9"/>
            <p:cNvSpPr>
              <a:spLocks noChangeArrowheads="1"/>
            </p:cNvSpPr>
            <p:nvPr/>
          </p:nvSpPr>
          <p:spPr bwMode="auto">
            <a:xfrm>
              <a:off x="336" y="336"/>
              <a:ext cx="436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>
                  <a:solidFill>
                    <a:srgbClr val="0000FF"/>
                  </a:solidFill>
                </a:rPr>
                <a:t>例</a:t>
              </a:r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184330" name="Rectangle 10"/>
            <p:cNvSpPr>
              <a:spLocks noChangeArrowheads="1"/>
            </p:cNvSpPr>
            <p:nvPr/>
          </p:nvSpPr>
          <p:spPr bwMode="auto">
            <a:xfrm>
              <a:off x="660" y="336"/>
              <a:ext cx="423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/>
                <a:t>求</a:t>
              </a:r>
              <a:endParaRPr lang="zh-CN" altLang="en-US"/>
            </a:p>
          </p:txBody>
        </p:sp>
      </p:grpSp>
      <p:grpSp>
        <p:nvGrpSpPr>
          <p:cNvPr id="184346" name="Group 26"/>
          <p:cNvGrpSpPr/>
          <p:nvPr/>
        </p:nvGrpSpPr>
        <p:grpSpPr bwMode="auto">
          <a:xfrm>
            <a:off x="533400" y="1039813"/>
            <a:ext cx="4552950" cy="774700"/>
            <a:chOff x="336" y="637"/>
            <a:chExt cx="2868" cy="488"/>
          </a:xfrm>
        </p:grpSpPr>
        <p:graphicFrame>
          <p:nvGraphicFramePr>
            <p:cNvPr id="14376" name="Object 4"/>
            <p:cNvGraphicFramePr/>
            <p:nvPr/>
          </p:nvGraphicFramePr>
          <p:xfrm>
            <a:off x="1932" y="637"/>
            <a:ext cx="1272" cy="4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3203" name="公式" r:id="rId9" imgW="2019300" imgH="774700" progId="Equation.3">
                    <p:embed/>
                  </p:oleObj>
                </mc:Choice>
                <mc:Fallback>
                  <p:oleObj name="公式" r:id="rId9" imgW="2019300" imgH="774700" progId="Equation.3">
                    <p:embed/>
                    <p:pic>
                      <p:nvPicPr>
                        <p:cNvPr id="0" name="图片 513202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32" y="637"/>
                          <a:ext cx="1272" cy="4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4331" name="Rectangle 11"/>
            <p:cNvSpPr>
              <a:spLocks noChangeArrowheads="1"/>
            </p:cNvSpPr>
            <p:nvPr/>
          </p:nvSpPr>
          <p:spPr bwMode="auto">
            <a:xfrm>
              <a:off x="660" y="738"/>
              <a:ext cx="1455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/>
                <a:t>根据定义，有</a:t>
              </a:r>
              <a:endParaRPr lang="zh-CN" altLang="en-US"/>
            </a:p>
          </p:txBody>
        </p:sp>
        <p:sp>
          <p:nvSpPr>
            <p:cNvPr id="184335" name="Rectangle 15"/>
            <p:cNvSpPr>
              <a:spLocks noChangeArrowheads="1"/>
            </p:cNvSpPr>
            <p:nvPr/>
          </p:nvSpPr>
          <p:spPr bwMode="auto">
            <a:xfrm>
              <a:off x="336" y="738"/>
              <a:ext cx="437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>
                  <a:solidFill>
                    <a:srgbClr val="0000FF"/>
                  </a:solidFill>
                </a:rPr>
                <a:t>解</a:t>
              </a:r>
              <a:endParaRPr lang="zh-CN" altLang="en-US">
                <a:solidFill>
                  <a:srgbClr val="0000FF"/>
                </a:solidFill>
              </a:endParaRPr>
            </a:p>
          </p:txBody>
        </p:sp>
      </p:grpSp>
      <p:grpSp>
        <p:nvGrpSpPr>
          <p:cNvPr id="184347" name="Group 27"/>
          <p:cNvGrpSpPr/>
          <p:nvPr/>
        </p:nvGrpSpPr>
        <p:grpSpPr bwMode="auto">
          <a:xfrm>
            <a:off x="531813" y="2198688"/>
            <a:ext cx="2362200" cy="457200"/>
            <a:chOff x="335" y="1385"/>
            <a:chExt cx="1488" cy="288"/>
          </a:xfrm>
        </p:grpSpPr>
        <p:graphicFrame>
          <p:nvGraphicFramePr>
            <p:cNvPr id="14373" name="Object 5"/>
            <p:cNvGraphicFramePr/>
            <p:nvPr/>
          </p:nvGraphicFramePr>
          <p:xfrm>
            <a:off x="943" y="1454"/>
            <a:ext cx="880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3204" name="公式" r:id="rId11" imgW="1396365" imgH="342900" progId="Equation.3">
                    <p:embed/>
                  </p:oleObj>
                </mc:Choice>
                <mc:Fallback>
                  <p:oleObj name="公式" r:id="rId11" imgW="1396365" imgH="342900" progId="Equation.3">
                    <p:embed/>
                    <p:pic>
                      <p:nvPicPr>
                        <p:cNvPr id="0" name="图片 513203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43" y="1454"/>
                          <a:ext cx="880" cy="2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4337" name="Rectangle 17"/>
            <p:cNvSpPr>
              <a:spLocks noChangeArrowheads="1"/>
            </p:cNvSpPr>
            <p:nvPr/>
          </p:nvSpPr>
          <p:spPr bwMode="auto">
            <a:xfrm>
              <a:off x="335" y="1385"/>
              <a:ext cx="436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>
                  <a:solidFill>
                    <a:srgbClr val="0000FF"/>
                  </a:solidFill>
                </a:rPr>
                <a:t>例</a:t>
              </a:r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184338" name="Rectangle 18"/>
            <p:cNvSpPr>
              <a:spLocks noChangeArrowheads="1"/>
            </p:cNvSpPr>
            <p:nvPr/>
          </p:nvSpPr>
          <p:spPr bwMode="auto">
            <a:xfrm>
              <a:off x="659" y="1385"/>
              <a:ext cx="423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/>
                <a:t>求</a:t>
              </a:r>
              <a:endParaRPr lang="zh-CN" altLang="en-US"/>
            </a:p>
          </p:txBody>
        </p:sp>
      </p:grpSp>
      <p:grpSp>
        <p:nvGrpSpPr>
          <p:cNvPr id="184348" name="Group 28"/>
          <p:cNvGrpSpPr/>
          <p:nvPr/>
        </p:nvGrpSpPr>
        <p:grpSpPr bwMode="auto">
          <a:xfrm>
            <a:off x="531813" y="2836863"/>
            <a:ext cx="3016250" cy="457200"/>
            <a:chOff x="335" y="1787"/>
            <a:chExt cx="1900" cy="288"/>
          </a:xfrm>
        </p:grpSpPr>
        <p:sp>
          <p:nvSpPr>
            <p:cNvPr id="184339" name="Rectangle 19"/>
            <p:cNvSpPr>
              <a:spLocks noChangeArrowheads="1"/>
            </p:cNvSpPr>
            <p:nvPr/>
          </p:nvSpPr>
          <p:spPr bwMode="auto">
            <a:xfrm>
              <a:off x="659" y="1787"/>
              <a:ext cx="1576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/>
                <a:t>根据定义，有</a:t>
              </a:r>
              <a:endParaRPr lang="zh-CN" altLang="en-US"/>
            </a:p>
          </p:txBody>
        </p:sp>
        <p:sp>
          <p:nvSpPr>
            <p:cNvPr id="184340" name="Rectangle 20"/>
            <p:cNvSpPr>
              <a:spLocks noChangeArrowheads="1"/>
            </p:cNvSpPr>
            <p:nvPr/>
          </p:nvSpPr>
          <p:spPr bwMode="auto">
            <a:xfrm>
              <a:off x="335" y="1787"/>
              <a:ext cx="437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>
                  <a:solidFill>
                    <a:srgbClr val="0000FF"/>
                  </a:solidFill>
                </a:rPr>
                <a:t>解</a:t>
              </a:r>
              <a:endParaRPr lang="zh-CN" altLang="en-US">
                <a:solidFill>
                  <a:srgbClr val="0000FF"/>
                </a:solidFill>
              </a:endParaRPr>
            </a:p>
          </p:txBody>
        </p:sp>
      </p:grpSp>
      <p:graphicFrame>
        <p:nvGraphicFramePr>
          <p:cNvPr id="184341" name="Object 21"/>
          <p:cNvGraphicFramePr/>
          <p:nvPr/>
        </p:nvGraphicFramePr>
        <p:xfrm>
          <a:off x="2833688" y="4489450"/>
          <a:ext cx="47498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205" name="公式" r:id="rId13" imgW="4749800" imgH="787400" progId="Equation.3">
                  <p:embed/>
                </p:oleObj>
              </mc:Choice>
              <mc:Fallback>
                <p:oleObj name="公式" r:id="rId13" imgW="4749800" imgH="787400" progId="Equation.3">
                  <p:embed/>
                  <p:pic>
                    <p:nvPicPr>
                      <p:cNvPr id="0" name="图片 513204"/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3688" y="4489450"/>
                        <a:ext cx="4749800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84369" name="Picture 49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7300" y="6343650"/>
            <a:ext cx="133350" cy="11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67" name="Picture 50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5980113"/>
            <a:ext cx="219075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184371" name="Rectangle 51"/>
          <p:cNvSpPr>
            <a:spLocks noChangeArrowheads="1"/>
          </p:cNvSpPr>
          <p:nvPr/>
        </p:nvSpPr>
        <p:spPr bwMode="auto">
          <a:xfrm>
            <a:off x="5389563" y="1055688"/>
            <a:ext cx="914400" cy="781050"/>
          </a:xfrm>
          <a:prstGeom prst="rect">
            <a:avLst/>
          </a:prstGeom>
          <a:solidFill>
            <a:srgbClr val="DCFFFF"/>
          </a:solidFill>
          <a:ln w="3175">
            <a:solidFill>
              <a:srgbClr val="FF0000"/>
            </a:solidFill>
            <a:prstDash val="dash"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graphicFrame>
        <p:nvGraphicFramePr>
          <p:cNvPr id="184336" name="Object 16"/>
          <p:cNvGraphicFramePr/>
          <p:nvPr/>
        </p:nvGraphicFramePr>
        <p:xfrm>
          <a:off x="5167313" y="1038225"/>
          <a:ext cx="12446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206" name="Equation" r:id="rId16" imgW="1244600" imgH="774700" progId="Equation.DSMT4">
                  <p:embed/>
                </p:oleObj>
              </mc:Choice>
              <mc:Fallback>
                <p:oleObj name="Equation" r:id="rId16" imgW="1244600" imgH="774700" progId="Equation.DSMT4">
                  <p:embed/>
                  <p:pic>
                    <p:nvPicPr>
                      <p:cNvPr id="0" name="图片 513205"/>
                      <p:cNvPicPr>
                        <a:picLocks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67313" y="1038225"/>
                        <a:ext cx="1244600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" name="Rectangle 11"/>
          <p:cNvSpPr>
            <a:spLocks noChangeArrowheads="1"/>
          </p:cNvSpPr>
          <p:nvPr/>
        </p:nvSpPr>
        <p:spPr bwMode="auto">
          <a:xfrm>
            <a:off x="528638" y="60325"/>
            <a:ext cx="3114675" cy="365125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0" rIns="0" bIns="0" anchor="ctr">
            <a:spAutoFit/>
          </a:bodyPr>
          <a:lstStyle/>
          <a:p>
            <a:pPr fontAlgn="ctr">
              <a:buClr>
                <a:srgbClr val="FF3300"/>
              </a:buClr>
              <a:buFont typeface="Wingdings" panose="05000000000000000000" charset="0"/>
              <a:buNone/>
              <a:defRPr/>
            </a:pPr>
            <a:r>
              <a:rPr lang="en-US" altLang="zh-CN" dirty="0">
                <a:solidFill>
                  <a:schemeClr val="folHlink"/>
                </a:solidFill>
                <a:ea typeface="华文新魏" panose="02010800040101010101" charset="-122"/>
                <a:cs typeface="Times New Roman" panose="02020703060505090304" charset="0"/>
              </a:rPr>
              <a:t>§2.3  </a:t>
            </a:r>
            <a:r>
              <a:rPr lang="zh-CN" altLang="en-US" dirty="0">
                <a:solidFill>
                  <a:schemeClr val="folHlink"/>
                </a:solidFill>
                <a:latin typeface="Arial" panose="020B0604020202090204" pitchFamily="34" charset="0"/>
                <a:ea typeface="华文新魏" panose="02010800040101010101" charset="-122"/>
                <a:cs typeface="Times New Roman" panose="02020703060505090304" charset="0"/>
              </a:rPr>
              <a:t>初等函数</a:t>
            </a:r>
            <a:r>
              <a:rPr lang="en-US" altLang="zh-CN" dirty="0">
                <a:solidFill>
                  <a:schemeClr val="folHlink"/>
                </a:solidFill>
                <a:latin typeface="Arial" panose="020B0604020202090204" pitchFamily="34" charset="0"/>
                <a:ea typeface="华文新魏" panose="02010800040101010101" charset="-122"/>
                <a:cs typeface="Times New Roman" panose="02020703060505090304" charset="0"/>
              </a:rPr>
              <a:t>    </a:t>
            </a:r>
            <a:endParaRPr lang="en-US" altLang="zh-CN" dirty="0">
              <a:solidFill>
                <a:schemeClr val="folHlink"/>
              </a:solidFill>
              <a:ea typeface="华文新魏" panose="02010800040101010101" charset="-122"/>
              <a:cs typeface="Times New Roman" panose="0202070306050509030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84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84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84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84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84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184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18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184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184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184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184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843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843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843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8436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8436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8436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8436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8436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8436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8436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8436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44" grpId="0" bldLvl="0" animBg="1"/>
      <p:bldP spid="184343" grpId="0" bldLvl="0" animBg="1"/>
      <p:bldP spid="184371" grpId="0" bldLvl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1" name="Picture 42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200275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62" name="Picture 43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63" name="Picture 44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2450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64" name="Picture 45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65" name="Picture 46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64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66" name="Picture 47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48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67" name="Picture 48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17367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68" name="Picture 49" descr="xsf"/>
          <p:cNvPicPr>
            <a:picLocks noChangeAspect="1" noChangeArrowheads="1"/>
          </p:cNvPicPr>
          <p:nvPr/>
        </p:nvPicPr>
        <p:blipFill>
          <a:blip r:embed="rId1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17351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69" name="Picture 50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17367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70" name="Picture 51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17351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71" name="Picture 52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17367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72" name="Picture 53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17351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73" name="Picture 54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74" name="Picture 55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75" name="Picture 56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76" name="Picture 57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77" name="Picture 58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49561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78" name="Picture 59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49545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79" name="Picture 60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4953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80" name="Picture 61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47111" name="Rectangle 7"/>
          <p:cNvSpPr>
            <a:spLocks noChangeArrowheads="1"/>
          </p:cNvSpPr>
          <p:nvPr/>
        </p:nvSpPr>
        <p:spPr bwMode="auto">
          <a:xfrm>
            <a:off x="533400" y="574675"/>
            <a:ext cx="3121025" cy="519113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>
                <a:solidFill>
                  <a:srgbClr val="000099"/>
                </a:solidFill>
              </a:rPr>
              <a:t>五、反三角函数</a:t>
            </a:r>
            <a:endParaRPr lang="zh-CN" altLang="en-US" sz="2800">
              <a:solidFill>
                <a:srgbClr val="000099"/>
              </a:solidFill>
            </a:endParaRPr>
          </a:p>
        </p:txBody>
      </p:sp>
      <p:grpSp>
        <p:nvGrpSpPr>
          <p:cNvPr id="47143" name="Group 39"/>
          <p:cNvGrpSpPr/>
          <p:nvPr/>
        </p:nvGrpSpPr>
        <p:grpSpPr bwMode="auto">
          <a:xfrm>
            <a:off x="1352550" y="1743075"/>
            <a:ext cx="2522538" cy="457200"/>
            <a:chOff x="852" y="1098"/>
            <a:chExt cx="1589" cy="288"/>
          </a:xfrm>
        </p:grpSpPr>
        <p:sp>
          <p:nvSpPr>
            <p:cNvPr id="47116" name="Rectangle 12"/>
            <p:cNvSpPr>
              <a:spLocks noChangeArrowheads="1"/>
            </p:cNvSpPr>
            <p:nvPr/>
          </p:nvSpPr>
          <p:spPr bwMode="auto">
            <a:xfrm>
              <a:off x="852" y="1098"/>
              <a:ext cx="701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defRPr/>
              </a:pPr>
              <a:r>
                <a:rPr lang="zh-CN" altLang="en-US"/>
                <a:t>记为</a:t>
              </a:r>
              <a:endParaRPr lang="zh-CN" altLang="en-US"/>
            </a:p>
          </p:txBody>
        </p:sp>
        <p:graphicFrame>
          <p:nvGraphicFramePr>
            <p:cNvPr id="15410" name="Object 16"/>
            <p:cNvGraphicFramePr/>
            <p:nvPr/>
          </p:nvGraphicFramePr>
          <p:xfrm>
            <a:off x="1313" y="1167"/>
            <a:ext cx="1128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4296" name="公式" r:id="rId3" imgW="1790700" imgH="342900" progId="Equation.3">
                    <p:embed/>
                  </p:oleObj>
                </mc:Choice>
                <mc:Fallback>
                  <p:oleObj name="公式" r:id="rId3" imgW="1790700" imgH="342900" progId="Equation.3">
                    <p:embed/>
                    <p:pic>
                      <p:nvPicPr>
                        <p:cNvPr id="0" name="图片 514295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13" y="1167"/>
                          <a:ext cx="1128" cy="2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7119" name="Rectangle 15"/>
          <p:cNvSpPr>
            <a:spLocks noChangeArrowheads="1"/>
          </p:cNvSpPr>
          <p:nvPr/>
        </p:nvSpPr>
        <p:spPr bwMode="auto">
          <a:xfrm>
            <a:off x="534988" y="1189038"/>
            <a:ext cx="1074737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>
                <a:solidFill>
                  <a:srgbClr val="0000FF"/>
                </a:solidFill>
              </a:rPr>
              <a:t>定义</a:t>
            </a:r>
            <a:endParaRPr lang="zh-CN" altLang="en-US">
              <a:solidFill>
                <a:srgbClr val="0000FF"/>
              </a:solidFill>
            </a:endParaRPr>
          </a:p>
        </p:txBody>
      </p:sp>
      <p:grpSp>
        <p:nvGrpSpPr>
          <p:cNvPr id="47176" name="Group 72"/>
          <p:cNvGrpSpPr/>
          <p:nvPr/>
        </p:nvGrpSpPr>
        <p:grpSpPr bwMode="auto">
          <a:xfrm>
            <a:off x="1349375" y="1190625"/>
            <a:ext cx="7054850" cy="485775"/>
            <a:chOff x="850" y="750"/>
            <a:chExt cx="4444" cy="306"/>
          </a:xfrm>
        </p:grpSpPr>
        <p:sp>
          <p:nvSpPr>
            <p:cNvPr id="47113" name="Rectangle 9"/>
            <p:cNvSpPr>
              <a:spLocks noChangeArrowheads="1"/>
            </p:cNvSpPr>
            <p:nvPr/>
          </p:nvSpPr>
          <p:spPr bwMode="auto">
            <a:xfrm>
              <a:off x="850" y="750"/>
              <a:ext cx="748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defRPr/>
              </a:pPr>
              <a:r>
                <a:rPr lang="zh-CN" altLang="en-US"/>
                <a:t>如果</a:t>
              </a:r>
              <a:endParaRPr lang="zh-CN" altLang="en-US"/>
            </a:p>
          </p:txBody>
        </p:sp>
        <p:graphicFrame>
          <p:nvGraphicFramePr>
            <p:cNvPr id="15407" name="Object 17"/>
            <p:cNvGraphicFramePr/>
            <p:nvPr/>
          </p:nvGraphicFramePr>
          <p:xfrm>
            <a:off x="1314" y="844"/>
            <a:ext cx="800" cy="1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4297" name="公式" r:id="rId5" imgW="1270000" imgH="279400" progId="Equation.3">
                    <p:embed/>
                  </p:oleObj>
                </mc:Choice>
                <mc:Fallback>
                  <p:oleObj name="公式" r:id="rId5" imgW="1270000" imgH="279400" progId="Equation.3">
                    <p:embed/>
                    <p:pic>
                      <p:nvPicPr>
                        <p:cNvPr id="0" name="图片 514296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14" y="844"/>
                          <a:ext cx="800" cy="1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7122" name="Rectangle 18"/>
            <p:cNvSpPr>
              <a:spLocks noChangeArrowheads="1"/>
            </p:cNvSpPr>
            <p:nvPr/>
          </p:nvSpPr>
          <p:spPr bwMode="auto">
            <a:xfrm>
              <a:off x="2139" y="768"/>
              <a:ext cx="3155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defRPr/>
              </a:pPr>
              <a:r>
                <a:rPr lang="zh-CN" altLang="en-US"/>
                <a:t>则称</a:t>
              </a:r>
              <a:r>
                <a:rPr lang="en-US" altLang="zh-CN" baseline="-25000"/>
                <a:t> </a:t>
              </a:r>
              <a:r>
                <a:rPr lang="en-US" altLang="zh-CN" i="1"/>
                <a:t>w</a:t>
              </a:r>
              <a:r>
                <a:rPr lang="en-US" altLang="zh-CN" i="1" baseline="-25000"/>
                <a:t> </a:t>
              </a:r>
              <a:r>
                <a:rPr lang="zh-CN" altLang="en-US"/>
                <a:t>为复变量</a:t>
              </a:r>
              <a:r>
                <a:rPr lang="en-US" altLang="zh-CN" baseline="-25000"/>
                <a:t> </a:t>
              </a:r>
              <a:r>
                <a:rPr lang="en-US" altLang="zh-CN" i="1"/>
                <a:t>z</a:t>
              </a:r>
              <a:r>
                <a:rPr lang="en-US" altLang="zh-CN" i="1" baseline="-25000"/>
                <a:t> </a:t>
              </a:r>
              <a:r>
                <a:rPr lang="zh-CN" altLang="en-US"/>
                <a:t>的</a:t>
              </a:r>
              <a:r>
                <a:rPr lang="zh-CN" altLang="en-US">
                  <a:solidFill>
                    <a:schemeClr val="folHlink"/>
                  </a:solidFill>
                  <a:ea typeface="楷体" panose="02010609060101010101" charset="-122"/>
                  <a:cs typeface="楷体" panose="02010609060101010101" charset="-122"/>
                </a:rPr>
                <a:t>反余弦函数</a:t>
              </a:r>
              <a:r>
                <a:rPr lang="zh-CN" altLang="en-US"/>
                <a:t>，</a:t>
              </a:r>
              <a:endParaRPr lang="zh-CN" altLang="en-US"/>
            </a:p>
          </p:txBody>
        </p:sp>
      </p:grpSp>
      <p:graphicFrame>
        <p:nvGraphicFramePr>
          <p:cNvPr id="47129" name="Object 25"/>
          <p:cNvGraphicFramePr/>
          <p:nvPr/>
        </p:nvGraphicFramePr>
        <p:xfrm>
          <a:off x="2324100" y="3368675"/>
          <a:ext cx="269081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298" name="公式" r:id="rId7" imgW="2692400" imgH="457200" progId="Equation.3">
                  <p:embed/>
                </p:oleObj>
              </mc:Choice>
              <mc:Fallback>
                <p:oleObj name="公式" r:id="rId7" imgW="2692400" imgH="457200" progId="Equation.3">
                  <p:embed/>
                  <p:pic>
                    <p:nvPicPr>
                      <p:cNvPr id="0" name="图片 514297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4100" y="3368675"/>
                        <a:ext cx="2690813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33" name="Object 29"/>
          <p:cNvGraphicFramePr/>
          <p:nvPr/>
        </p:nvGraphicFramePr>
        <p:xfrm>
          <a:off x="5326063" y="2605088"/>
          <a:ext cx="3249612" cy="43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299" name="公式" r:id="rId9" imgW="3251200" imgH="431800" progId="Equation.3">
                  <p:embed/>
                </p:oleObj>
              </mc:Choice>
              <mc:Fallback>
                <p:oleObj name="公式" r:id="rId9" imgW="3251200" imgH="431800" progId="Equation.3">
                  <p:embed/>
                  <p:pic>
                    <p:nvPicPr>
                      <p:cNvPr id="0" name="图片 514298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26063" y="2605088"/>
                        <a:ext cx="3249612" cy="433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34" name="Object 30"/>
          <p:cNvGraphicFramePr/>
          <p:nvPr/>
        </p:nvGraphicFramePr>
        <p:xfrm>
          <a:off x="3686175" y="3525838"/>
          <a:ext cx="3048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300" name="公式" r:id="rId11" imgW="304800" imgH="292100" progId="Equation.3">
                  <p:embed/>
                </p:oleObj>
              </mc:Choice>
              <mc:Fallback>
                <p:oleObj name="公式" r:id="rId11" imgW="304800" imgH="292100" progId="Equation.3">
                  <p:embed/>
                  <p:pic>
                    <p:nvPicPr>
                      <p:cNvPr id="0" name="图片 514299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6175" y="3525838"/>
                        <a:ext cx="304800" cy="2921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35" name="Object 31"/>
          <p:cNvGraphicFramePr/>
          <p:nvPr/>
        </p:nvGraphicFramePr>
        <p:xfrm>
          <a:off x="5330825" y="3370263"/>
          <a:ext cx="3286125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301" name="公式" r:id="rId13" imgW="3289300" imgH="469900" progId="Equation.3">
                  <p:embed/>
                </p:oleObj>
              </mc:Choice>
              <mc:Fallback>
                <p:oleObj name="公式" r:id="rId13" imgW="3289300" imgH="469900" progId="Equation.3">
                  <p:embed/>
                  <p:pic>
                    <p:nvPicPr>
                      <p:cNvPr id="0" name="图片 514300"/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0825" y="3370263"/>
                        <a:ext cx="3286125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36" name="Object 32"/>
          <p:cNvGraphicFramePr/>
          <p:nvPr/>
        </p:nvGraphicFramePr>
        <p:xfrm>
          <a:off x="2322513" y="4092575"/>
          <a:ext cx="4937125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302" name="公式" r:id="rId15" imgW="4940300" imgH="469900" progId="Equation.3">
                  <p:embed/>
                </p:oleObj>
              </mc:Choice>
              <mc:Fallback>
                <p:oleObj name="公式" r:id="rId15" imgW="4940300" imgH="469900" progId="Equation.3">
                  <p:embed/>
                  <p:pic>
                    <p:nvPicPr>
                      <p:cNvPr id="0" name="图片 514301"/>
                      <p:cNvPicPr>
                        <a:picLocks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2513" y="4092575"/>
                        <a:ext cx="4937125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7144" name="Group 40"/>
          <p:cNvGrpSpPr/>
          <p:nvPr/>
        </p:nvGrpSpPr>
        <p:grpSpPr bwMode="auto">
          <a:xfrm>
            <a:off x="533400" y="2476500"/>
            <a:ext cx="4573588" cy="712788"/>
            <a:chOff x="336" y="1500"/>
            <a:chExt cx="2881" cy="449"/>
          </a:xfrm>
        </p:grpSpPr>
        <p:sp>
          <p:nvSpPr>
            <p:cNvPr id="47124" name="Rectangle 20"/>
            <p:cNvSpPr>
              <a:spLocks noChangeArrowheads="1"/>
            </p:cNvSpPr>
            <p:nvPr/>
          </p:nvSpPr>
          <p:spPr bwMode="auto">
            <a:xfrm>
              <a:off x="336" y="1558"/>
              <a:ext cx="677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>
                  <a:solidFill>
                    <a:srgbClr val="0000FF"/>
                  </a:solidFill>
                </a:rPr>
                <a:t>推导</a:t>
              </a:r>
              <a:endParaRPr lang="zh-CN" altLang="en-US">
                <a:solidFill>
                  <a:srgbClr val="0000FF"/>
                </a:solidFill>
              </a:endParaRPr>
            </a:p>
          </p:txBody>
        </p:sp>
        <p:graphicFrame>
          <p:nvGraphicFramePr>
            <p:cNvPr id="15404" name="Object 21"/>
            <p:cNvGraphicFramePr/>
            <p:nvPr/>
          </p:nvGraphicFramePr>
          <p:xfrm>
            <a:off x="1162" y="1500"/>
            <a:ext cx="2055" cy="4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4303" name="公式" r:id="rId17" imgW="3263900" imgH="711200" progId="Equation.3">
                    <p:embed/>
                  </p:oleObj>
                </mc:Choice>
                <mc:Fallback>
                  <p:oleObj name="公式" r:id="rId17" imgW="3263900" imgH="711200" progId="Equation.3">
                    <p:embed/>
                    <p:pic>
                      <p:nvPicPr>
                        <p:cNvPr id="0" name="图片 514302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62" y="1500"/>
                          <a:ext cx="2055" cy="44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7137" name="Rectangle 33"/>
            <p:cNvSpPr>
              <a:spLocks noChangeArrowheads="1"/>
            </p:cNvSpPr>
            <p:nvPr/>
          </p:nvSpPr>
          <p:spPr bwMode="auto">
            <a:xfrm>
              <a:off x="854" y="1560"/>
              <a:ext cx="497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>
                  <a:solidFill>
                    <a:srgbClr val="000000"/>
                  </a:solidFill>
                </a:rPr>
                <a:t>由</a:t>
              </a:r>
              <a:endParaRPr lang="zh-CN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47145" name="Group 41"/>
          <p:cNvGrpSpPr/>
          <p:nvPr/>
        </p:nvGrpSpPr>
        <p:grpSpPr bwMode="auto">
          <a:xfrm>
            <a:off x="534988" y="4929188"/>
            <a:ext cx="5795962" cy="1477962"/>
            <a:chOff x="337" y="3105"/>
            <a:chExt cx="3651" cy="931"/>
          </a:xfrm>
        </p:grpSpPr>
        <p:sp>
          <p:nvSpPr>
            <p:cNvPr id="47138" name="Text Box 34"/>
            <p:cNvSpPr txBox="1">
              <a:spLocks noChangeArrowheads="1"/>
            </p:cNvSpPr>
            <p:nvPr/>
          </p:nvSpPr>
          <p:spPr bwMode="auto">
            <a:xfrm>
              <a:off x="337" y="3128"/>
              <a:ext cx="1297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buSzPct val="90000"/>
                <a:buFontTx/>
                <a:buBlip>
                  <a:blip r:embed="rId19"/>
                </a:buBlip>
                <a:defRPr/>
              </a:pPr>
              <a:r>
                <a:rPr lang="en-US" altLang="zh-CN"/>
                <a:t> </a:t>
              </a:r>
              <a:r>
                <a:rPr lang="zh-CN" altLang="en-US">
                  <a:solidFill>
                    <a:schemeClr val="hlink"/>
                  </a:solidFill>
                  <a:ea typeface="楷体" panose="02010609060101010101" charset="-122"/>
                  <a:cs typeface="楷体" panose="02010609060101010101" charset="-122"/>
                </a:rPr>
                <a:t>同理可得</a:t>
              </a:r>
              <a:endParaRPr lang="zh-CN" altLang="en-US">
                <a:solidFill>
                  <a:schemeClr val="hlink"/>
                </a:solidFill>
                <a:ea typeface="楷体" panose="02010609060101010101" charset="-122"/>
                <a:cs typeface="楷体" panose="02010609060101010101" charset="-122"/>
              </a:endParaRPr>
            </a:p>
          </p:txBody>
        </p:sp>
        <p:graphicFrame>
          <p:nvGraphicFramePr>
            <p:cNvPr id="15401" name="Object 36"/>
            <p:cNvGraphicFramePr/>
            <p:nvPr/>
          </p:nvGraphicFramePr>
          <p:xfrm>
            <a:off x="1446" y="3540"/>
            <a:ext cx="1824" cy="4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4304" name="公式" r:id="rId20" imgW="2895600" imgH="787400" progId="Equation.3">
                    <p:embed/>
                  </p:oleObj>
                </mc:Choice>
                <mc:Fallback>
                  <p:oleObj name="公式" r:id="rId20" imgW="2895600" imgH="787400" progId="Equation.3">
                    <p:embed/>
                    <p:pic>
                      <p:nvPicPr>
                        <p:cNvPr id="0" name="图片 514303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6" y="3540"/>
                          <a:ext cx="1824" cy="4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402" name="Object 37"/>
            <p:cNvGraphicFramePr/>
            <p:nvPr/>
          </p:nvGraphicFramePr>
          <p:xfrm>
            <a:off x="1446" y="3105"/>
            <a:ext cx="2542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4305" name="Equation" r:id="rId22" imgW="4038600" imgH="469900" progId="Equation.DSMT4">
                    <p:embed/>
                  </p:oleObj>
                </mc:Choice>
                <mc:Fallback>
                  <p:oleObj name="Equation" r:id="rId22" imgW="4038600" imgH="469900" progId="Equation.DSMT4">
                    <p:embed/>
                    <p:pic>
                      <p:nvPicPr>
                        <p:cNvPr id="0" name="图片 51430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6" y="3105"/>
                          <a:ext cx="2542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47166" name="Picture 62"/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7300" y="6343650"/>
            <a:ext cx="133350" cy="11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93" name="Picture 66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5980113"/>
            <a:ext cx="219075" cy="838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7171" name="Group 67"/>
          <p:cNvGrpSpPr/>
          <p:nvPr/>
        </p:nvGrpSpPr>
        <p:grpSpPr bwMode="auto">
          <a:xfrm>
            <a:off x="509588" y="1689100"/>
            <a:ext cx="796925" cy="796925"/>
            <a:chOff x="1467" y="524"/>
            <a:chExt cx="502" cy="502"/>
          </a:xfrm>
        </p:grpSpPr>
        <p:sp>
          <p:nvSpPr>
            <p:cNvPr id="47172" name="Rectangle 68"/>
            <p:cNvSpPr>
              <a:spLocks noChangeArrowheads="1"/>
            </p:cNvSpPr>
            <p:nvPr/>
          </p:nvSpPr>
          <p:spPr bwMode="auto">
            <a:xfrm>
              <a:off x="1562" y="536"/>
              <a:ext cx="317" cy="480"/>
            </a:xfrm>
            <a:prstGeom prst="rect">
              <a:avLst/>
            </a:prstGeom>
            <a:solidFill>
              <a:srgbClr val="FFE1E1"/>
            </a:solidFill>
            <a:ln w="3175">
              <a:solidFill>
                <a:srgbClr val="69FFFF"/>
              </a:solidFill>
              <a:miter lim="800000"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7173" name="Rectangle 69"/>
            <p:cNvSpPr>
              <a:spLocks noChangeArrowheads="1"/>
            </p:cNvSpPr>
            <p:nvPr/>
          </p:nvSpPr>
          <p:spPr bwMode="auto">
            <a:xfrm>
              <a:off x="1540" y="524"/>
              <a:ext cx="359" cy="194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zh-CN" sz="1400" dirty="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 P</a:t>
              </a:r>
              <a:r>
                <a:rPr lang="en-US" altLang="zh-CN" sz="500" dirty="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</a:t>
              </a:r>
              <a:r>
                <a:rPr lang="en-US" altLang="zh-CN" sz="1400" dirty="0" smtClean="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41  </a:t>
              </a:r>
              <a:endParaRPr lang="en-US" altLang="zh-CN" sz="1400" dirty="0">
                <a:solidFill>
                  <a:srgbClr val="8443B9"/>
                </a:solidFill>
                <a:ea typeface="楷体" panose="02010609060101010101" charset="-122"/>
                <a:cs typeface="楷体" panose="02010609060101010101" charset="-122"/>
              </a:endParaRPr>
            </a:p>
          </p:txBody>
        </p:sp>
        <p:sp>
          <p:nvSpPr>
            <p:cNvPr id="47174" name="Rectangle 70"/>
            <p:cNvSpPr>
              <a:spLocks noChangeArrowheads="1"/>
            </p:cNvSpPr>
            <p:nvPr/>
          </p:nvSpPr>
          <p:spPr bwMode="auto">
            <a:xfrm>
              <a:off x="1467" y="671"/>
              <a:ext cx="502" cy="21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zh-CN" sz="160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 </a:t>
              </a:r>
              <a:r>
                <a:rPr lang="zh-CN" altLang="en-US" sz="160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定义</a:t>
              </a:r>
              <a:r>
                <a:rPr lang="en-US" altLang="zh-CN" sz="160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 </a:t>
              </a:r>
              <a:endParaRPr lang="en-US" altLang="zh-CN" sz="1600">
                <a:solidFill>
                  <a:srgbClr val="8443B9"/>
                </a:solidFill>
                <a:ea typeface="楷体" panose="02010609060101010101" charset="-122"/>
                <a:cs typeface="楷体" panose="02010609060101010101" charset="-122"/>
              </a:endParaRPr>
            </a:p>
          </p:txBody>
        </p:sp>
        <p:sp>
          <p:nvSpPr>
            <p:cNvPr id="47175" name="Rectangle 71"/>
            <p:cNvSpPr>
              <a:spLocks noChangeArrowheads="1"/>
            </p:cNvSpPr>
            <p:nvPr/>
          </p:nvSpPr>
          <p:spPr bwMode="auto">
            <a:xfrm>
              <a:off x="1521" y="814"/>
              <a:ext cx="404" cy="21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zh-CN" sz="160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 2.9  </a:t>
              </a:r>
              <a:endParaRPr lang="en-US" altLang="zh-CN" sz="1600">
                <a:solidFill>
                  <a:srgbClr val="8443B9"/>
                </a:solidFill>
                <a:ea typeface="楷体" panose="02010609060101010101" charset="-122"/>
                <a:cs typeface="楷体" panose="02010609060101010101" charset="-122"/>
              </a:endParaRPr>
            </a:p>
          </p:txBody>
        </p:sp>
      </p:grpSp>
      <p:sp>
        <p:nvSpPr>
          <p:cNvPr id="51" name="Rectangle 11"/>
          <p:cNvSpPr>
            <a:spLocks noChangeArrowheads="1"/>
          </p:cNvSpPr>
          <p:nvPr/>
        </p:nvSpPr>
        <p:spPr bwMode="auto">
          <a:xfrm>
            <a:off x="528638" y="60325"/>
            <a:ext cx="3114675" cy="365125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0" rIns="0" bIns="0" anchor="ctr">
            <a:spAutoFit/>
          </a:bodyPr>
          <a:lstStyle/>
          <a:p>
            <a:pPr fontAlgn="ctr">
              <a:buClr>
                <a:srgbClr val="FF3300"/>
              </a:buClr>
              <a:buFont typeface="Wingdings" panose="05000000000000000000" charset="0"/>
              <a:buNone/>
              <a:defRPr/>
            </a:pPr>
            <a:r>
              <a:rPr lang="en-US" altLang="zh-CN" dirty="0">
                <a:solidFill>
                  <a:schemeClr val="folHlink"/>
                </a:solidFill>
                <a:ea typeface="华文新魏" panose="02010800040101010101" charset="-122"/>
                <a:cs typeface="Times New Roman" panose="02020703060505090304" charset="0"/>
              </a:rPr>
              <a:t>§2.3  </a:t>
            </a:r>
            <a:r>
              <a:rPr lang="zh-CN" altLang="en-US" dirty="0">
                <a:solidFill>
                  <a:schemeClr val="folHlink"/>
                </a:solidFill>
                <a:latin typeface="Arial" panose="020B0604020202090204" pitchFamily="34" charset="0"/>
                <a:ea typeface="华文新魏" panose="02010800040101010101" charset="-122"/>
                <a:cs typeface="Times New Roman" panose="02020703060505090304" charset="0"/>
              </a:rPr>
              <a:t>初等函数</a:t>
            </a:r>
            <a:r>
              <a:rPr lang="en-US" altLang="zh-CN" dirty="0">
                <a:solidFill>
                  <a:schemeClr val="folHlink"/>
                </a:solidFill>
                <a:latin typeface="Arial" panose="020B0604020202090204" pitchFamily="34" charset="0"/>
                <a:ea typeface="华文新魏" panose="02010800040101010101" charset="-122"/>
                <a:cs typeface="Times New Roman" panose="02020703060505090304" charset="0"/>
              </a:rPr>
              <a:t>    </a:t>
            </a:r>
            <a:endParaRPr lang="en-US" altLang="zh-CN" dirty="0">
              <a:solidFill>
                <a:schemeClr val="folHlink"/>
              </a:solidFill>
              <a:ea typeface="华文新魏" panose="02010800040101010101" charset="-122"/>
              <a:cs typeface="Times New Roman" panose="0202070306050509030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7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7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4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47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47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47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47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47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1000" fill="hold"/>
                                        <p:tgtEl>
                                          <p:spTgt spid="47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1000" fill="hold"/>
                                        <p:tgtEl>
                                          <p:spTgt spid="47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47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00"/>
                                        <p:tgtEl>
                                          <p:spTgt spid="47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000"/>
                                        <p:tgtEl>
                                          <p:spTgt spid="47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7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7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7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716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716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716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716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716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716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716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716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11" grpId="0" bldLvl="0" animBg="1"/>
      <p:bldP spid="47119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1" name="Picture 2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200275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42" name="Picture 3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43" name="Picture 4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2450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44" name="Picture 5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45" name="Picture 6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64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46" name="Picture 7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48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47" name="Picture 8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48" name="Picture 9" descr="xsf"/>
          <p:cNvPicPr>
            <a:picLocks noChangeAspect="1" noChangeArrowheads="1"/>
          </p:cNvPicPr>
          <p:nvPr/>
        </p:nvPicPr>
        <p:blipFill>
          <a:blip r:embed="rId1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49" name="Picture 10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50" name="Picture 11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51" name="Picture 12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52" name="Picture 13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53" name="Picture 14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54" name="Picture 15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55" name="Picture 16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56" name="Picture 17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57" name="Picture 18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49561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58" name="Picture 19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49545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59" name="Picture 20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81941" name="Rectangle 21"/>
          <p:cNvSpPr>
            <a:spLocks noChangeArrowheads="1"/>
          </p:cNvSpPr>
          <p:nvPr/>
        </p:nvSpPr>
        <p:spPr bwMode="auto">
          <a:xfrm>
            <a:off x="533400" y="2133600"/>
            <a:ext cx="6604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kumimoji="1" lang="zh-CN" altLang="en-US">
                <a:solidFill>
                  <a:srgbClr val="0000FF"/>
                </a:solidFill>
              </a:rPr>
              <a:t>解</a:t>
            </a:r>
            <a:endParaRPr kumimoji="1" lang="zh-CN" altLang="en-US">
              <a:solidFill>
                <a:srgbClr val="0000FF"/>
              </a:solidFill>
            </a:endParaRPr>
          </a:p>
        </p:txBody>
      </p:sp>
      <p:graphicFrame>
        <p:nvGraphicFramePr>
          <p:cNvPr id="81942" name="Object 22"/>
          <p:cNvGraphicFramePr/>
          <p:nvPr/>
        </p:nvGraphicFramePr>
        <p:xfrm>
          <a:off x="4926013" y="1628775"/>
          <a:ext cx="2387600" cy="1208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4082" name="公式" r:id="rId3" imgW="2387600" imgH="1206500" progId="Equation.3">
                  <p:embed/>
                </p:oleObj>
              </mc:Choice>
              <mc:Fallback>
                <p:oleObj name="公式" r:id="rId3" imgW="2387600" imgH="1206500" progId="Equation.3">
                  <p:embed/>
                  <p:pic>
                    <p:nvPicPr>
                      <p:cNvPr id="0" name="图片 254081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6013" y="1628775"/>
                        <a:ext cx="2387600" cy="1208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43" name="Object 23"/>
          <p:cNvGraphicFramePr/>
          <p:nvPr/>
        </p:nvGraphicFramePr>
        <p:xfrm>
          <a:off x="2660650" y="3074988"/>
          <a:ext cx="2197100" cy="788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4083" name="公式" r:id="rId5" imgW="2197100" imgH="787400" progId="Equation.3">
                  <p:embed/>
                </p:oleObj>
              </mc:Choice>
              <mc:Fallback>
                <p:oleObj name="公式" r:id="rId5" imgW="2197100" imgH="787400" progId="Equation.3">
                  <p:embed/>
                  <p:pic>
                    <p:nvPicPr>
                      <p:cNvPr id="0" name="图片 254082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0650" y="3074988"/>
                        <a:ext cx="2197100" cy="788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44" name="Object 24"/>
          <p:cNvGraphicFramePr/>
          <p:nvPr/>
        </p:nvGraphicFramePr>
        <p:xfrm>
          <a:off x="4957763" y="3105150"/>
          <a:ext cx="1041400" cy="80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4084" name="公式" r:id="rId7" imgW="1040765" imgH="799465" progId="Equation.3">
                  <p:embed/>
                </p:oleObj>
              </mc:Choice>
              <mc:Fallback>
                <p:oleObj name="公式" r:id="rId7" imgW="1040765" imgH="799465" progId="Equation.3">
                  <p:embed/>
                  <p:pic>
                    <p:nvPicPr>
                      <p:cNvPr id="0" name="图片 254083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7763" y="3105150"/>
                        <a:ext cx="1041400" cy="803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1945" name="Group 25"/>
          <p:cNvGrpSpPr/>
          <p:nvPr/>
        </p:nvGrpSpPr>
        <p:grpSpPr bwMode="auto">
          <a:xfrm>
            <a:off x="1050925" y="2049463"/>
            <a:ext cx="3667125" cy="788987"/>
            <a:chOff x="662" y="1291"/>
            <a:chExt cx="2310" cy="497"/>
          </a:xfrm>
        </p:grpSpPr>
        <p:graphicFrame>
          <p:nvGraphicFramePr>
            <p:cNvPr id="35876" name="Object 26"/>
            <p:cNvGraphicFramePr/>
            <p:nvPr/>
          </p:nvGraphicFramePr>
          <p:xfrm>
            <a:off x="1237" y="1291"/>
            <a:ext cx="1735" cy="4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4085" name="公式" r:id="rId9" imgW="2755900" imgH="787400" progId="Equation.3">
                    <p:embed/>
                  </p:oleObj>
                </mc:Choice>
                <mc:Fallback>
                  <p:oleObj name="公式" r:id="rId9" imgW="2755900" imgH="787400" progId="Equation.3">
                    <p:embed/>
                    <p:pic>
                      <p:nvPicPr>
                        <p:cNvPr id="0" name="图片 25408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37" y="1291"/>
                          <a:ext cx="1735" cy="4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1947" name="Rectangle 27"/>
            <p:cNvSpPr>
              <a:spLocks noChangeArrowheads="1"/>
            </p:cNvSpPr>
            <p:nvPr/>
          </p:nvSpPr>
          <p:spPr bwMode="auto">
            <a:xfrm>
              <a:off x="662" y="1357"/>
              <a:ext cx="902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en-US" altLang="zh-CN"/>
                <a:t>(2) </a:t>
              </a:r>
              <a:r>
                <a:rPr kumimoji="1" lang="zh-CN" altLang="en-US"/>
                <a:t>由</a:t>
              </a:r>
              <a:endParaRPr kumimoji="1" lang="zh-CN" altLang="en-US"/>
            </a:p>
          </p:txBody>
        </p:sp>
      </p:grpSp>
      <p:grpSp>
        <p:nvGrpSpPr>
          <p:cNvPr id="81948" name="Group 28"/>
          <p:cNvGrpSpPr/>
          <p:nvPr/>
        </p:nvGrpSpPr>
        <p:grpSpPr bwMode="auto">
          <a:xfrm>
            <a:off x="1479550" y="4221163"/>
            <a:ext cx="3113088" cy="800100"/>
            <a:chOff x="932" y="2659"/>
            <a:chExt cx="1961" cy="504"/>
          </a:xfrm>
        </p:grpSpPr>
        <p:graphicFrame>
          <p:nvGraphicFramePr>
            <p:cNvPr id="35874" name="Object 29"/>
            <p:cNvGraphicFramePr/>
            <p:nvPr/>
          </p:nvGraphicFramePr>
          <p:xfrm>
            <a:off x="1200" y="2659"/>
            <a:ext cx="1693" cy="5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4086" name="公式" r:id="rId11" imgW="2692400" imgH="800100" progId="Equation.3">
                    <p:embed/>
                  </p:oleObj>
                </mc:Choice>
                <mc:Fallback>
                  <p:oleObj name="公式" r:id="rId11" imgW="2692400" imgH="800100" progId="Equation.3">
                    <p:embed/>
                    <p:pic>
                      <p:nvPicPr>
                        <p:cNvPr id="0" name="图片 254085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0" y="2659"/>
                          <a:ext cx="1693" cy="5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1950" name="Rectangle 30"/>
            <p:cNvSpPr>
              <a:spLocks noChangeArrowheads="1"/>
            </p:cNvSpPr>
            <p:nvPr/>
          </p:nvSpPr>
          <p:spPr bwMode="auto">
            <a:xfrm>
              <a:off x="932" y="2736"/>
              <a:ext cx="510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zh-CN" altLang="en-US"/>
                <a:t>得</a:t>
              </a:r>
              <a:endParaRPr kumimoji="1" lang="zh-CN" altLang="en-US"/>
            </a:p>
          </p:txBody>
        </p:sp>
      </p:grpSp>
      <p:pic>
        <p:nvPicPr>
          <p:cNvPr id="35866" name="Picture 32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5980113"/>
            <a:ext cx="219075" cy="838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867" name="Group 33"/>
          <p:cNvGrpSpPr/>
          <p:nvPr/>
        </p:nvGrpSpPr>
        <p:grpSpPr bwMode="auto">
          <a:xfrm>
            <a:off x="533400" y="531813"/>
            <a:ext cx="4729163" cy="1200150"/>
            <a:chOff x="336" y="335"/>
            <a:chExt cx="2979" cy="756"/>
          </a:xfrm>
        </p:grpSpPr>
        <p:sp>
          <p:nvSpPr>
            <p:cNvPr id="81954" name="Rectangle 34"/>
            <p:cNvSpPr>
              <a:spLocks noChangeArrowheads="1"/>
            </p:cNvSpPr>
            <p:nvPr/>
          </p:nvSpPr>
          <p:spPr bwMode="auto">
            <a:xfrm>
              <a:off x="660" y="335"/>
              <a:ext cx="2341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zh-CN" altLang="en-US"/>
                <a:t>求下列函数的的导数。</a:t>
              </a:r>
              <a:endParaRPr kumimoji="1" lang="zh-CN" altLang="en-US"/>
            </a:p>
          </p:txBody>
        </p:sp>
        <p:graphicFrame>
          <p:nvGraphicFramePr>
            <p:cNvPr id="35869" name="Object 35"/>
            <p:cNvGraphicFramePr/>
            <p:nvPr/>
          </p:nvGraphicFramePr>
          <p:xfrm>
            <a:off x="1089" y="712"/>
            <a:ext cx="823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4087" name="公式" r:id="rId13" imgW="1307465" imgH="431800" progId="Equation.3">
                    <p:embed/>
                  </p:oleObj>
                </mc:Choice>
                <mc:Fallback>
                  <p:oleObj name="公式" r:id="rId13" imgW="1307465" imgH="431800" progId="Equation.3">
                    <p:embed/>
                    <p:pic>
                      <p:nvPicPr>
                        <p:cNvPr id="0" name="图片 254086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89" y="712"/>
                          <a:ext cx="823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1956" name="Rectangle 36"/>
            <p:cNvSpPr>
              <a:spLocks noChangeArrowheads="1"/>
            </p:cNvSpPr>
            <p:nvPr/>
          </p:nvSpPr>
          <p:spPr bwMode="auto">
            <a:xfrm>
              <a:off x="336" y="336"/>
              <a:ext cx="604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zh-CN" altLang="en-US">
                  <a:solidFill>
                    <a:srgbClr val="0000FF"/>
                  </a:solidFill>
                </a:rPr>
                <a:t>例</a:t>
              </a:r>
              <a:endParaRPr kumimoji="1"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81957" name="Rectangle 37"/>
            <p:cNvSpPr>
              <a:spLocks noChangeArrowheads="1"/>
            </p:cNvSpPr>
            <p:nvPr/>
          </p:nvSpPr>
          <p:spPr bwMode="auto">
            <a:xfrm>
              <a:off x="745" y="702"/>
              <a:ext cx="507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en-US" altLang="zh-CN"/>
                <a:t>(1)</a:t>
              </a:r>
              <a:endParaRPr kumimoji="1" lang="en-US" altLang="zh-CN"/>
            </a:p>
          </p:txBody>
        </p:sp>
        <p:sp>
          <p:nvSpPr>
            <p:cNvPr id="81958" name="Rectangle 38"/>
            <p:cNvSpPr>
              <a:spLocks noChangeArrowheads="1"/>
            </p:cNvSpPr>
            <p:nvPr/>
          </p:nvSpPr>
          <p:spPr bwMode="auto">
            <a:xfrm>
              <a:off x="2142" y="702"/>
              <a:ext cx="507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en-US" altLang="zh-CN"/>
                <a:t>(2)</a:t>
              </a:r>
              <a:endParaRPr kumimoji="1" lang="en-US" altLang="zh-CN"/>
            </a:p>
          </p:txBody>
        </p:sp>
        <p:graphicFrame>
          <p:nvGraphicFramePr>
            <p:cNvPr id="35873" name="Object 39"/>
            <p:cNvGraphicFramePr/>
            <p:nvPr/>
          </p:nvGraphicFramePr>
          <p:xfrm>
            <a:off x="2492" y="627"/>
            <a:ext cx="823" cy="4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4088" name="Equation" r:id="rId15" imgW="1308100" imgH="736600" progId="Equation.DSMT4">
                    <p:embed/>
                  </p:oleObj>
                </mc:Choice>
                <mc:Fallback>
                  <p:oleObj name="Equation" r:id="rId15" imgW="1308100" imgH="736600" progId="Equation.DSMT4">
                    <p:embed/>
                    <p:pic>
                      <p:nvPicPr>
                        <p:cNvPr id="0" name="图片 254087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92" y="627"/>
                          <a:ext cx="823" cy="4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1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81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81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81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81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5" name="Picture 23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200275" y="32146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86" name="Picture 24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32131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87" name="Picture 25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2450" y="32146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88" name="Picture 26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32131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89" name="Picture 27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2035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90" name="Picture 28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2019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91" name="Picture 29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17748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92" name="Picture 30" descr="xsf"/>
          <p:cNvPicPr>
            <a:picLocks noChangeAspect="1" noChangeArrowheads="1"/>
          </p:cNvPicPr>
          <p:nvPr/>
        </p:nvPicPr>
        <p:blipFill>
          <a:blip r:embed="rId1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17732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93" name="Picture 31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17748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94" name="Picture 32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17732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95" name="Picture 33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17748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96" name="Picture 34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17732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97" name="Picture 35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50038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98" name="Picture 36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500221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99" name="Picture 37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50038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00" name="Picture 38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500221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01" name="Picture 39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50133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02" name="Picture 40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50117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03" name="Picture 41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4953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04" name="Picture 42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48136" name="Rectangle 8"/>
          <p:cNvSpPr>
            <a:spLocks noChangeArrowheads="1"/>
          </p:cNvSpPr>
          <p:nvPr/>
        </p:nvSpPr>
        <p:spPr bwMode="auto">
          <a:xfrm>
            <a:off x="534988" y="574675"/>
            <a:ext cx="4835525" cy="519113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>
                <a:solidFill>
                  <a:srgbClr val="000099"/>
                </a:solidFill>
              </a:rPr>
              <a:t>六、双曲函数与反双曲函数</a:t>
            </a:r>
            <a:endParaRPr lang="zh-CN" altLang="en-US" sz="2800">
              <a:solidFill>
                <a:srgbClr val="000099"/>
              </a:solidFill>
            </a:endParaRPr>
          </a:p>
        </p:txBody>
      </p:sp>
      <p:grpSp>
        <p:nvGrpSpPr>
          <p:cNvPr id="48149" name="Group 21"/>
          <p:cNvGrpSpPr/>
          <p:nvPr/>
        </p:nvGrpSpPr>
        <p:grpSpPr bwMode="auto">
          <a:xfrm>
            <a:off x="1352550" y="3311525"/>
            <a:ext cx="3548063" cy="730250"/>
            <a:chOff x="852" y="2050"/>
            <a:chExt cx="2235" cy="460"/>
          </a:xfrm>
        </p:grpSpPr>
        <p:graphicFrame>
          <p:nvGraphicFramePr>
            <p:cNvPr id="16424" name="Object 11"/>
            <p:cNvGraphicFramePr>
              <a:graphicFrameLocks noChangeAspect="1"/>
            </p:cNvGraphicFramePr>
            <p:nvPr/>
          </p:nvGraphicFramePr>
          <p:xfrm>
            <a:off x="2196" y="2050"/>
            <a:ext cx="891" cy="4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5176" name="公式" r:id="rId3" imgW="1422400" imgH="736600" progId="Equation.3">
                    <p:embed/>
                  </p:oleObj>
                </mc:Choice>
                <mc:Fallback>
                  <p:oleObj name="公式" r:id="rId3" imgW="1422400" imgH="736600" progId="Equation.3">
                    <p:embed/>
                    <p:pic>
                      <p:nvPicPr>
                        <p:cNvPr id="0" name="图片 51517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96" y="2050"/>
                          <a:ext cx="891" cy="4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8143" name="Rectangle 15"/>
            <p:cNvSpPr>
              <a:spLocks noChangeArrowheads="1"/>
            </p:cNvSpPr>
            <p:nvPr/>
          </p:nvSpPr>
          <p:spPr bwMode="auto">
            <a:xfrm>
              <a:off x="852" y="2121"/>
              <a:ext cx="1642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>
                  <a:solidFill>
                    <a:schemeClr val="folHlink"/>
                  </a:solidFill>
                  <a:ea typeface="楷体" panose="02010609060101010101" charset="-122"/>
                  <a:cs typeface="楷体" panose="02010609060101010101" charset="-122"/>
                </a:rPr>
                <a:t>双曲正切函数</a:t>
              </a:r>
              <a:endParaRPr lang="zh-CN" altLang="en-US">
                <a:solidFill>
                  <a:schemeClr val="folHlink"/>
                </a:solidFill>
                <a:ea typeface="楷体" panose="02010609060101010101" charset="-122"/>
                <a:cs typeface="楷体" panose="02010609060101010101" charset="-122"/>
              </a:endParaRPr>
            </a:p>
          </p:txBody>
        </p:sp>
      </p:grpSp>
      <p:grpSp>
        <p:nvGrpSpPr>
          <p:cNvPr id="48150" name="Group 22"/>
          <p:cNvGrpSpPr/>
          <p:nvPr/>
        </p:nvGrpSpPr>
        <p:grpSpPr bwMode="auto">
          <a:xfrm>
            <a:off x="1352550" y="4319588"/>
            <a:ext cx="3835400" cy="731837"/>
            <a:chOff x="852" y="2685"/>
            <a:chExt cx="2416" cy="461"/>
          </a:xfrm>
        </p:grpSpPr>
        <p:graphicFrame>
          <p:nvGraphicFramePr>
            <p:cNvPr id="16422" name="Object 12"/>
            <p:cNvGraphicFramePr>
              <a:graphicFrameLocks noChangeAspect="1"/>
            </p:cNvGraphicFramePr>
            <p:nvPr/>
          </p:nvGraphicFramePr>
          <p:xfrm>
            <a:off x="2196" y="2685"/>
            <a:ext cx="1072" cy="4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5177" name="公式" r:id="rId5" imgW="1701800" imgH="736600" progId="Equation.3">
                    <p:embed/>
                  </p:oleObj>
                </mc:Choice>
                <mc:Fallback>
                  <p:oleObj name="公式" r:id="rId5" imgW="1701800" imgH="736600" progId="Equation.3">
                    <p:embed/>
                    <p:pic>
                      <p:nvPicPr>
                        <p:cNvPr id="0" name="图片 51517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96" y="2685"/>
                          <a:ext cx="1072" cy="4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8144" name="Rectangle 16"/>
            <p:cNvSpPr>
              <a:spLocks noChangeArrowheads="1"/>
            </p:cNvSpPr>
            <p:nvPr/>
          </p:nvSpPr>
          <p:spPr bwMode="auto">
            <a:xfrm>
              <a:off x="852" y="2751"/>
              <a:ext cx="1642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>
                  <a:solidFill>
                    <a:schemeClr val="folHlink"/>
                  </a:solidFill>
                  <a:ea typeface="楷体" panose="02010609060101010101" charset="-122"/>
                  <a:cs typeface="楷体" panose="02010609060101010101" charset="-122"/>
                </a:rPr>
                <a:t>双曲余切函数</a:t>
              </a:r>
              <a:endParaRPr lang="zh-CN" altLang="en-US">
                <a:solidFill>
                  <a:schemeClr val="folHlink"/>
                </a:solidFill>
                <a:ea typeface="楷体" panose="02010609060101010101" charset="-122"/>
                <a:cs typeface="楷体" panose="02010609060101010101" charset="-122"/>
              </a:endParaRPr>
            </a:p>
          </p:txBody>
        </p:sp>
      </p:grpSp>
      <p:grpSp>
        <p:nvGrpSpPr>
          <p:cNvPr id="48180" name="Group 52"/>
          <p:cNvGrpSpPr/>
          <p:nvPr/>
        </p:nvGrpSpPr>
        <p:grpSpPr bwMode="auto">
          <a:xfrm>
            <a:off x="1352550" y="1287463"/>
            <a:ext cx="4413250" cy="704850"/>
            <a:chOff x="852" y="811"/>
            <a:chExt cx="2780" cy="444"/>
          </a:xfrm>
        </p:grpSpPr>
        <p:graphicFrame>
          <p:nvGraphicFramePr>
            <p:cNvPr id="16420" name="Object 9"/>
            <p:cNvGraphicFramePr>
              <a:graphicFrameLocks noChangeAspect="1"/>
            </p:cNvGraphicFramePr>
            <p:nvPr/>
          </p:nvGraphicFramePr>
          <p:xfrm>
            <a:off x="2196" y="811"/>
            <a:ext cx="1436" cy="4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5178" name="公式" r:id="rId7" imgW="2286000" imgH="711200" progId="Equation.3">
                    <p:embed/>
                  </p:oleObj>
                </mc:Choice>
                <mc:Fallback>
                  <p:oleObj name="公式" r:id="rId7" imgW="2286000" imgH="711200" progId="Equation.3">
                    <p:embed/>
                    <p:pic>
                      <p:nvPicPr>
                        <p:cNvPr id="0" name="图片 51517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96" y="811"/>
                          <a:ext cx="1436" cy="4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8141" name="Rectangle 13"/>
            <p:cNvSpPr>
              <a:spLocks noChangeArrowheads="1"/>
            </p:cNvSpPr>
            <p:nvPr/>
          </p:nvSpPr>
          <p:spPr bwMode="auto">
            <a:xfrm>
              <a:off x="852" y="885"/>
              <a:ext cx="1642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>
                  <a:solidFill>
                    <a:schemeClr val="folHlink"/>
                  </a:solidFill>
                  <a:ea typeface="楷体" panose="02010609060101010101" charset="-122"/>
                  <a:cs typeface="楷体" panose="02010609060101010101" charset="-122"/>
                </a:rPr>
                <a:t>双曲正弦函数</a:t>
              </a:r>
              <a:endParaRPr lang="zh-CN" altLang="en-US">
                <a:solidFill>
                  <a:schemeClr val="folHlink"/>
                </a:solidFill>
                <a:ea typeface="楷体" panose="02010609060101010101" charset="-122"/>
                <a:cs typeface="楷体" panose="02010609060101010101" charset="-122"/>
              </a:endParaRPr>
            </a:p>
          </p:txBody>
        </p:sp>
      </p:grpSp>
      <p:sp>
        <p:nvSpPr>
          <p:cNvPr id="48145" name="Rectangle 17"/>
          <p:cNvSpPr>
            <a:spLocks noChangeArrowheads="1"/>
          </p:cNvSpPr>
          <p:nvPr/>
        </p:nvSpPr>
        <p:spPr bwMode="auto">
          <a:xfrm>
            <a:off x="534988" y="1408113"/>
            <a:ext cx="1125537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>
                <a:solidFill>
                  <a:srgbClr val="0000FF"/>
                </a:solidFill>
              </a:rPr>
              <a:t>定义</a:t>
            </a:r>
            <a:endParaRPr lang="zh-CN" altLang="en-US">
              <a:solidFill>
                <a:srgbClr val="0000FF"/>
              </a:solidFill>
            </a:endParaRPr>
          </a:p>
        </p:txBody>
      </p:sp>
      <p:grpSp>
        <p:nvGrpSpPr>
          <p:cNvPr id="48148" name="Group 20"/>
          <p:cNvGrpSpPr/>
          <p:nvPr/>
        </p:nvGrpSpPr>
        <p:grpSpPr bwMode="auto">
          <a:xfrm>
            <a:off x="1352550" y="2295525"/>
            <a:ext cx="4425950" cy="704850"/>
            <a:chOff x="852" y="1410"/>
            <a:chExt cx="2788" cy="444"/>
          </a:xfrm>
        </p:grpSpPr>
        <p:sp>
          <p:nvSpPr>
            <p:cNvPr id="48142" name="Rectangle 14"/>
            <p:cNvSpPr>
              <a:spLocks noChangeArrowheads="1"/>
            </p:cNvSpPr>
            <p:nvPr/>
          </p:nvSpPr>
          <p:spPr bwMode="auto">
            <a:xfrm>
              <a:off x="852" y="1479"/>
              <a:ext cx="1642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>
                  <a:solidFill>
                    <a:schemeClr val="folHlink"/>
                  </a:solidFill>
                  <a:ea typeface="楷体" panose="02010609060101010101" charset="-122"/>
                  <a:cs typeface="楷体" panose="02010609060101010101" charset="-122"/>
                </a:rPr>
                <a:t>双曲余弦函数</a:t>
              </a:r>
              <a:endParaRPr lang="zh-CN" altLang="en-US">
                <a:solidFill>
                  <a:schemeClr val="folHlink"/>
                </a:solidFill>
                <a:ea typeface="楷体" panose="02010609060101010101" charset="-122"/>
                <a:cs typeface="楷体" panose="02010609060101010101" charset="-122"/>
              </a:endParaRPr>
            </a:p>
          </p:txBody>
        </p:sp>
        <p:graphicFrame>
          <p:nvGraphicFramePr>
            <p:cNvPr id="16419" name="Object 18"/>
            <p:cNvGraphicFramePr>
              <a:graphicFrameLocks noChangeAspect="1"/>
            </p:cNvGraphicFramePr>
            <p:nvPr/>
          </p:nvGraphicFramePr>
          <p:xfrm>
            <a:off x="2196" y="1410"/>
            <a:ext cx="1444" cy="4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5179" name="Equation" r:id="rId9" imgW="2298700" imgH="711200" progId="Equation.DSMT4">
                    <p:embed/>
                  </p:oleObj>
                </mc:Choice>
                <mc:Fallback>
                  <p:oleObj name="Equation" r:id="rId9" imgW="2298700" imgH="711200" progId="Equation.DSMT4">
                    <p:embed/>
                    <p:pic>
                      <p:nvPicPr>
                        <p:cNvPr id="0" name="图片 51517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96" y="1410"/>
                          <a:ext cx="1444" cy="4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16411" name="Picture 46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5980113"/>
            <a:ext cx="219075" cy="838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8175" name="Group 47"/>
          <p:cNvGrpSpPr/>
          <p:nvPr/>
        </p:nvGrpSpPr>
        <p:grpSpPr bwMode="auto">
          <a:xfrm>
            <a:off x="519113" y="1984375"/>
            <a:ext cx="796925" cy="796925"/>
            <a:chOff x="1467" y="524"/>
            <a:chExt cx="502" cy="502"/>
          </a:xfrm>
        </p:grpSpPr>
        <p:sp>
          <p:nvSpPr>
            <p:cNvPr id="48176" name="Rectangle 48"/>
            <p:cNvSpPr>
              <a:spLocks noChangeArrowheads="1"/>
            </p:cNvSpPr>
            <p:nvPr/>
          </p:nvSpPr>
          <p:spPr bwMode="auto">
            <a:xfrm>
              <a:off x="1562" y="536"/>
              <a:ext cx="317" cy="480"/>
            </a:xfrm>
            <a:prstGeom prst="rect">
              <a:avLst/>
            </a:prstGeom>
            <a:solidFill>
              <a:srgbClr val="FFE1E1"/>
            </a:solidFill>
            <a:ln w="3175">
              <a:solidFill>
                <a:srgbClr val="69FFFF"/>
              </a:solidFill>
              <a:miter lim="800000"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8177" name="Rectangle 49"/>
            <p:cNvSpPr>
              <a:spLocks noChangeArrowheads="1"/>
            </p:cNvSpPr>
            <p:nvPr/>
          </p:nvSpPr>
          <p:spPr bwMode="auto">
            <a:xfrm>
              <a:off x="1540" y="524"/>
              <a:ext cx="359" cy="194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zh-CN" sz="1400" dirty="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 P</a:t>
              </a:r>
              <a:r>
                <a:rPr lang="en-US" altLang="zh-CN" sz="500" dirty="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</a:t>
              </a:r>
              <a:r>
                <a:rPr lang="en-US" altLang="zh-CN" sz="1400" dirty="0" smtClean="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42  </a:t>
              </a:r>
              <a:endParaRPr lang="en-US" altLang="zh-CN" sz="1400" dirty="0">
                <a:solidFill>
                  <a:srgbClr val="8443B9"/>
                </a:solidFill>
                <a:ea typeface="楷体" panose="02010609060101010101" charset="-122"/>
                <a:cs typeface="楷体" panose="02010609060101010101" charset="-122"/>
              </a:endParaRPr>
            </a:p>
          </p:txBody>
        </p:sp>
        <p:sp>
          <p:nvSpPr>
            <p:cNvPr id="48178" name="Rectangle 50"/>
            <p:cNvSpPr>
              <a:spLocks noChangeArrowheads="1"/>
            </p:cNvSpPr>
            <p:nvPr/>
          </p:nvSpPr>
          <p:spPr bwMode="auto">
            <a:xfrm>
              <a:off x="1467" y="671"/>
              <a:ext cx="502" cy="21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zh-CN" sz="160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 </a:t>
              </a:r>
              <a:r>
                <a:rPr lang="zh-CN" altLang="en-US" sz="160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定义</a:t>
              </a:r>
              <a:r>
                <a:rPr lang="en-US" altLang="zh-CN" sz="160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 </a:t>
              </a:r>
              <a:endParaRPr lang="en-US" altLang="zh-CN" sz="1600">
                <a:solidFill>
                  <a:srgbClr val="8443B9"/>
                </a:solidFill>
                <a:ea typeface="楷体" panose="02010609060101010101" charset="-122"/>
                <a:cs typeface="楷体" panose="02010609060101010101" charset="-122"/>
              </a:endParaRPr>
            </a:p>
          </p:txBody>
        </p:sp>
        <p:sp>
          <p:nvSpPr>
            <p:cNvPr id="48179" name="Rectangle 51"/>
            <p:cNvSpPr>
              <a:spLocks noChangeArrowheads="1"/>
            </p:cNvSpPr>
            <p:nvPr/>
          </p:nvSpPr>
          <p:spPr bwMode="auto">
            <a:xfrm>
              <a:off x="1489" y="814"/>
              <a:ext cx="468" cy="21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zh-CN" sz="160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 2.10  </a:t>
              </a:r>
              <a:endParaRPr lang="en-US" altLang="zh-CN" sz="1600">
                <a:solidFill>
                  <a:srgbClr val="8443B9"/>
                </a:solidFill>
                <a:ea typeface="楷体" panose="02010609060101010101" charset="-122"/>
                <a:cs typeface="楷体" panose="02010609060101010101" charset="-122"/>
              </a:endParaRPr>
            </a:p>
          </p:txBody>
        </p:sp>
      </p:grpSp>
      <p:sp>
        <p:nvSpPr>
          <p:cNvPr id="42" name="Rectangle 11"/>
          <p:cNvSpPr>
            <a:spLocks noChangeArrowheads="1"/>
          </p:cNvSpPr>
          <p:nvPr/>
        </p:nvSpPr>
        <p:spPr bwMode="auto">
          <a:xfrm>
            <a:off x="528638" y="60325"/>
            <a:ext cx="3114675" cy="365125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0" rIns="0" bIns="0" anchor="ctr">
            <a:spAutoFit/>
          </a:bodyPr>
          <a:lstStyle/>
          <a:p>
            <a:pPr fontAlgn="ctr">
              <a:buClr>
                <a:srgbClr val="FF3300"/>
              </a:buClr>
              <a:buFont typeface="Wingdings" panose="05000000000000000000" charset="0"/>
              <a:buNone/>
              <a:defRPr/>
            </a:pPr>
            <a:r>
              <a:rPr lang="en-US" altLang="zh-CN" dirty="0">
                <a:solidFill>
                  <a:schemeClr val="folHlink"/>
                </a:solidFill>
                <a:ea typeface="华文新魏" panose="02010800040101010101" charset="-122"/>
                <a:cs typeface="Times New Roman" panose="02020703060505090304" charset="0"/>
              </a:rPr>
              <a:t>§2.3  </a:t>
            </a:r>
            <a:r>
              <a:rPr lang="zh-CN" altLang="en-US" dirty="0">
                <a:solidFill>
                  <a:schemeClr val="folHlink"/>
                </a:solidFill>
                <a:latin typeface="Arial" panose="020B0604020202090204" pitchFamily="34" charset="0"/>
                <a:ea typeface="华文新魏" panose="02010800040101010101" charset="-122"/>
                <a:cs typeface="Times New Roman" panose="02020703060505090304" charset="0"/>
              </a:rPr>
              <a:t>初等函数</a:t>
            </a:r>
            <a:r>
              <a:rPr lang="en-US" altLang="zh-CN" dirty="0">
                <a:solidFill>
                  <a:schemeClr val="folHlink"/>
                </a:solidFill>
                <a:latin typeface="Arial" panose="020B0604020202090204" pitchFamily="34" charset="0"/>
                <a:ea typeface="华文新魏" panose="02010800040101010101" charset="-122"/>
                <a:cs typeface="Times New Roman" panose="02020703060505090304" charset="0"/>
              </a:rPr>
              <a:t>    </a:t>
            </a:r>
            <a:endParaRPr lang="en-US" altLang="zh-CN" dirty="0">
              <a:solidFill>
                <a:schemeClr val="folHlink"/>
              </a:solidFill>
              <a:ea typeface="华文新魏" panose="02010800040101010101" charset="-122"/>
              <a:cs typeface="Times New Roman" panose="0202070306050509030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8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8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48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48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48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48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48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6" grpId="0" bldLvl="0" animBg="1"/>
      <p:bldP spid="48145" grpId="0" bldLvl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09" name="Picture 20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200275" y="32146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10" name="Picture 21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32131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11" name="Picture 22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2450" y="32146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12" name="Picture 23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32131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13" name="Picture 24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2035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14" name="Picture 25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2019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15" name="Picture 26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17748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16" name="Picture 27" descr="xsf"/>
          <p:cNvPicPr>
            <a:picLocks noChangeAspect="1" noChangeArrowheads="1"/>
          </p:cNvPicPr>
          <p:nvPr/>
        </p:nvPicPr>
        <p:blipFill>
          <a:blip r:embed="rId1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17732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17" name="Picture 28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17748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18" name="Picture 29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17732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19" name="Picture 30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17748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20" name="Picture 31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17732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21" name="Picture 32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50038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22" name="Picture 33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500221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23" name="Picture 34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50038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24" name="Picture 35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500221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25" name="Picture 36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50133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26" name="Picture 37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50117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27" name="Picture 38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4953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28" name="Picture 39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185346" name="Rectangle 2"/>
          <p:cNvSpPr>
            <a:spLocks noChangeArrowheads="1"/>
          </p:cNvSpPr>
          <p:nvPr/>
        </p:nvSpPr>
        <p:spPr bwMode="auto">
          <a:xfrm>
            <a:off x="534988" y="574675"/>
            <a:ext cx="4856162" cy="519113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>
                <a:solidFill>
                  <a:srgbClr val="000099"/>
                </a:solidFill>
              </a:rPr>
              <a:t>六、双曲函数与反双曲函数</a:t>
            </a:r>
            <a:endParaRPr lang="zh-CN" altLang="en-US" sz="2800">
              <a:solidFill>
                <a:srgbClr val="000099"/>
              </a:solidFill>
            </a:endParaRPr>
          </a:p>
        </p:txBody>
      </p:sp>
      <p:grpSp>
        <p:nvGrpSpPr>
          <p:cNvPr id="185362" name="Group 18"/>
          <p:cNvGrpSpPr/>
          <p:nvPr/>
        </p:nvGrpSpPr>
        <p:grpSpPr bwMode="auto">
          <a:xfrm>
            <a:off x="1352550" y="3328988"/>
            <a:ext cx="4895850" cy="738187"/>
            <a:chOff x="852" y="2061"/>
            <a:chExt cx="3084" cy="465"/>
          </a:xfrm>
        </p:grpSpPr>
        <p:sp>
          <p:nvSpPr>
            <p:cNvPr id="185352" name="Rectangle 8"/>
            <p:cNvSpPr>
              <a:spLocks noChangeArrowheads="1"/>
            </p:cNvSpPr>
            <p:nvPr/>
          </p:nvSpPr>
          <p:spPr bwMode="auto">
            <a:xfrm>
              <a:off x="852" y="2121"/>
              <a:ext cx="1755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>
                  <a:solidFill>
                    <a:schemeClr val="folHlink"/>
                  </a:solidFill>
                  <a:ea typeface="楷体" panose="02010609060101010101" charset="-122"/>
                  <a:cs typeface="楷体" panose="02010609060101010101" charset="-122"/>
                </a:rPr>
                <a:t>反双曲正切函数</a:t>
              </a:r>
              <a:endParaRPr lang="zh-CN" altLang="en-US">
                <a:solidFill>
                  <a:schemeClr val="folHlink"/>
                </a:solidFill>
                <a:ea typeface="楷体" panose="02010609060101010101" charset="-122"/>
                <a:cs typeface="楷体" panose="02010609060101010101" charset="-122"/>
              </a:endParaRPr>
            </a:p>
          </p:txBody>
        </p:sp>
        <p:graphicFrame>
          <p:nvGraphicFramePr>
            <p:cNvPr id="17448" name="Object 12"/>
            <p:cNvGraphicFramePr/>
            <p:nvPr/>
          </p:nvGraphicFramePr>
          <p:xfrm>
            <a:off x="2376" y="2061"/>
            <a:ext cx="1560" cy="4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6200" name="公式" r:id="rId3" imgW="2476500" imgH="736600" progId="Equation.3">
                    <p:embed/>
                  </p:oleObj>
                </mc:Choice>
                <mc:Fallback>
                  <p:oleObj name="公式" r:id="rId3" imgW="2476500" imgH="736600" progId="Equation.3">
                    <p:embed/>
                    <p:pic>
                      <p:nvPicPr>
                        <p:cNvPr id="0" name="图片 516199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76" y="2061"/>
                          <a:ext cx="1560" cy="46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85361" name="Group 17"/>
          <p:cNvGrpSpPr/>
          <p:nvPr/>
        </p:nvGrpSpPr>
        <p:grpSpPr bwMode="auto">
          <a:xfrm>
            <a:off x="1352550" y="2405063"/>
            <a:ext cx="5745163" cy="484187"/>
            <a:chOff x="852" y="1479"/>
            <a:chExt cx="3619" cy="305"/>
          </a:xfrm>
        </p:grpSpPr>
        <p:sp>
          <p:nvSpPr>
            <p:cNvPr id="185351" name="Rectangle 7"/>
            <p:cNvSpPr>
              <a:spLocks noChangeArrowheads="1"/>
            </p:cNvSpPr>
            <p:nvPr/>
          </p:nvSpPr>
          <p:spPr bwMode="auto">
            <a:xfrm>
              <a:off x="852" y="1479"/>
              <a:ext cx="1755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>
                  <a:solidFill>
                    <a:schemeClr val="folHlink"/>
                  </a:solidFill>
                  <a:ea typeface="楷体" panose="02010609060101010101" charset="-122"/>
                  <a:cs typeface="楷体" panose="02010609060101010101" charset="-122"/>
                </a:rPr>
                <a:t>反双曲余弦函数</a:t>
              </a:r>
              <a:endParaRPr lang="zh-CN" altLang="en-US">
                <a:solidFill>
                  <a:schemeClr val="folHlink"/>
                </a:solidFill>
                <a:ea typeface="楷体" panose="02010609060101010101" charset="-122"/>
                <a:cs typeface="楷体" panose="02010609060101010101" charset="-122"/>
              </a:endParaRPr>
            </a:p>
          </p:txBody>
        </p:sp>
        <p:graphicFrame>
          <p:nvGraphicFramePr>
            <p:cNvPr id="17446" name="Object 13"/>
            <p:cNvGraphicFramePr/>
            <p:nvPr/>
          </p:nvGraphicFramePr>
          <p:xfrm>
            <a:off x="2376" y="1489"/>
            <a:ext cx="2095" cy="2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6201" name="公式" r:id="rId5" imgW="3327400" imgH="469900" progId="Equation.3">
                    <p:embed/>
                  </p:oleObj>
                </mc:Choice>
                <mc:Fallback>
                  <p:oleObj name="公式" r:id="rId5" imgW="3327400" imgH="469900" progId="Equation.3">
                    <p:embed/>
                    <p:pic>
                      <p:nvPicPr>
                        <p:cNvPr id="0" name="图片 516200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76" y="1489"/>
                          <a:ext cx="2095" cy="2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85354" name="Rectangle 10"/>
          <p:cNvSpPr>
            <a:spLocks noChangeArrowheads="1"/>
          </p:cNvSpPr>
          <p:nvPr/>
        </p:nvSpPr>
        <p:spPr bwMode="auto">
          <a:xfrm>
            <a:off x="534988" y="1408113"/>
            <a:ext cx="109537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>
                <a:solidFill>
                  <a:srgbClr val="0000FF"/>
                </a:solidFill>
              </a:rPr>
              <a:t>定义</a:t>
            </a:r>
            <a:endParaRPr lang="zh-CN" altLang="en-US">
              <a:solidFill>
                <a:srgbClr val="0000FF"/>
              </a:solidFill>
            </a:endParaRPr>
          </a:p>
        </p:txBody>
      </p:sp>
      <p:grpSp>
        <p:nvGrpSpPr>
          <p:cNvPr id="185392" name="Group 48"/>
          <p:cNvGrpSpPr/>
          <p:nvPr/>
        </p:nvGrpSpPr>
        <p:grpSpPr bwMode="auto">
          <a:xfrm>
            <a:off x="1352550" y="1404938"/>
            <a:ext cx="5730875" cy="473075"/>
            <a:chOff x="852" y="885"/>
            <a:chExt cx="3610" cy="298"/>
          </a:xfrm>
        </p:grpSpPr>
        <p:sp>
          <p:nvSpPr>
            <p:cNvPr id="185350" name="Rectangle 6"/>
            <p:cNvSpPr>
              <a:spLocks noChangeArrowheads="1"/>
            </p:cNvSpPr>
            <p:nvPr/>
          </p:nvSpPr>
          <p:spPr bwMode="auto">
            <a:xfrm>
              <a:off x="852" y="885"/>
              <a:ext cx="1755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>
                  <a:solidFill>
                    <a:schemeClr val="folHlink"/>
                  </a:solidFill>
                  <a:ea typeface="楷体" panose="02010609060101010101" charset="-122"/>
                  <a:cs typeface="楷体" panose="02010609060101010101" charset="-122"/>
                </a:rPr>
                <a:t>反双曲正弦函数</a:t>
              </a:r>
              <a:endParaRPr lang="zh-CN" altLang="en-US">
                <a:solidFill>
                  <a:schemeClr val="folHlink"/>
                </a:solidFill>
                <a:ea typeface="楷体" panose="02010609060101010101" charset="-122"/>
                <a:cs typeface="楷体" panose="02010609060101010101" charset="-122"/>
              </a:endParaRPr>
            </a:p>
          </p:txBody>
        </p:sp>
        <p:graphicFrame>
          <p:nvGraphicFramePr>
            <p:cNvPr id="17444" name="Object 14"/>
            <p:cNvGraphicFramePr/>
            <p:nvPr/>
          </p:nvGraphicFramePr>
          <p:xfrm>
            <a:off x="2376" y="887"/>
            <a:ext cx="2086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6202" name="公式" r:id="rId7" imgW="3314700" imgH="469900" progId="Equation.3">
                    <p:embed/>
                  </p:oleObj>
                </mc:Choice>
                <mc:Fallback>
                  <p:oleObj name="公式" r:id="rId7" imgW="3314700" imgH="469900" progId="Equation.3">
                    <p:embed/>
                    <p:pic>
                      <p:nvPicPr>
                        <p:cNvPr id="0" name="图片 516201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76" y="887"/>
                          <a:ext cx="2086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85363" name="Group 19"/>
          <p:cNvGrpSpPr/>
          <p:nvPr/>
        </p:nvGrpSpPr>
        <p:grpSpPr bwMode="auto">
          <a:xfrm>
            <a:off x="1352550" y="4403725"/>
            <a:ext cx="5175250" cy="738188"/>
            <a:chOff x="852" y="2696"/>
            <a:chExt cx="3260" cy="465"/>
          </a:xfrm>
        </p:grpSpPr>
        <p:sp>
          <p:nvSpPr>
            <p:cNvPr id="185353" name="Rectangle 9"/>
            <p:cNvSpPr>
              <a:spLocks noChangeArrowheads="1"/>
            </p:cNvSpPr>
            <p:nvPr/>
          </p:nvSpPr>
          <p:spPr bwMode="auto">
            <a:xfrm>
              <a:off x="852" y="2751"/>
              <a:ext cx="1755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>
                  <a:solidFill>
                    <a:schemeClr val="folHlink"/>
                  </a:solidFill>
                  <a:ea typeface="楷体" panose="02010609060101010101" charset="-122"/>
                  <a:cs typeface="楷体" panose="02010609060101010101" charset="-122"/>
                </a:rPr>
                <a:t>反双曲余切函数</a:t>
              </a:r>
              <a:endParaRPr lang="zh-CN" altLang="en-US">
                <a:solidFill>
                  <a:schemeClr val="folHlink"/>
                </a:solidFill>
                <a:ea typeface="楷体" panose="02010609060101010101" charset="-122"/>
                <a:cs typeface="楷体" panose="02010609060101010101" charset="-122"/>
              </a:endParaRPr>
            </a:p>
          </p:txBody>
        </p:sp>
        <p:graphicFrame>
          <p:nvGraphicFramePr>
            <p:cNvPr id="17442" name="Object 15"/>
            <p:cNvGraphicFramePr/>
            <p:nvPr/>
          </p:nvGraphicFramePr>
          <p:xfrm>
            <a:off x="2376" y="2696"/>
            <a:ext cx="1736" cy="4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6203" name="Equation" r:id="rId9" imgW="2755900" imgH="736600" progId="Equation.DSMT4">
                    <p:embed/>
                  </p:oleObj>
                </mc:Choice>
                <mc:Fallback>
                  <p:oleObj name="Equation" r:id="rId9" imgW="2755900" imgH="736600" progId="Equation.DSMT4">
                    <p:embed/>
                    <p:pic>
                      <p:nvPicPr>
                        <p:cNvPr id="0" name="图片 516202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76" y="2696"/>
                          <a:ext cx="1736" cy="46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185384" name="Picture 40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7300" y="6343650"/>
            <a:ext cx="133350" cy="11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36" name="Picture 44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5980113"/>
            <a:ext cx="219075" cy="838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5389" name="Group 45"/>
          <p:cNvGrpSpPr/>
          <p:nvPr/>
        </p:nvGrpSpPr>
        <p:grpSpPr bwMode="auto">
          <a:xfrm>
            <a:off x="611198" y="1968504"/>
            <a:ext cx="644526" cy="338138"/>
            <a:chOff x="4099" y="1882"/>
            <a:chExt cx="406" cy="213"/>
          </a:xfrm>
        </p:grpSpPr>
        <p:sp>
          <p:nvSpPr>
            <p:cNvPr id="185390" name="Rectangle 46"/>
            <p:cNvSpPr>
              <a:spLocks noChangeArrowheads="1"/>
            </p:cNvSpPr>
            <p:nvPr/>
          </p:nvSpPr>
          <p:spPr bwMode="auto">
            <a:xfrm>
              <a:off x="4137" y="1893"/>
              <a:ext cx="335" cy="181"/>
            </a:xfrm>
            <a:prstGeom prst="rect">
              <a:avLst/>
            </a:prstGeom>
            <a:solidFill>
              <a:srgbClr val="FFE1E1"/>
            </a:solidFill>
            <a:ln w="3175">
              <a:solidFill>
                <a:srgbClr val="69FFFF"/>
              </a:solidFill>
              <a:miter lim="800000"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85391" name="Rectangle 47"/>
            <p:cNvSpPr>
              <a:spLocks noChangeArrowheads="1"/>
            </p:cNvSpPr>
            <p:nvPr/>
          </p:nvSpPr>
          <p:spPr bwMode="auto">
            <a:xfrm>
              <a:off x="4099" y="1882"/>
              <a:ext cx="406" cy="213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zh-CN" sz="1600" dirty="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 P</a:t>
              </a:r>
              <a:r>
                <a:rPr lang="en-US" altLang="zh-CN" sz="1200" dirty="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</a:t>
              </a:r>
              <a:r>
                <a:rPr lang="en-US" altLang="zh-CN" sz="1600" dirty="0" smtClean="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42  </a:t>
              </a:r>
              <a:endParaRPr lang="en-US" altLang="zh-CN" sz="1600" dirty="0">
                <a:solidFill>
                  <a:srgbClr val="916399"/>
                </a:solidFill>
                <a:ea typeface="楷体" panose="02010609060101010101" charset="-122"/>
                <a:cs typeface="楷体" panose="02010609060101010101" charset="-122"/>
              </a:endParaRPr>
            </a:p>
          </p:txBody>
        </p:sp>
      </p:grpSp>
      <p:sp>
        <p:nvSpPr>
          <p:cNvPr id="41" name="Rectangle 11"/>
          <p:cNvSpPr>
            <a:spLocks noChangeArrowheads="1"/>
          </p:cNvSpPr>
          <p:nvPr/>
        </p:nvSpPr>
        <p:spPr bwMode="auto">
          <a:xfrm>
            <a:off x="528638" y="60325"/>
            <a:ext cx="3114675" cy="365125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0" rIns="0" bIns="0" anchor="ctr">
            <a:spAutoFit/>
          </a:bodyPr>
          <a:lstStyle/>
          <a:p>
            <a:pPr fontAlgn="ctr">
              <a:buClr>
                <a:srgbClr val="FF3300"/>
              </a:buClr>
              <a:buFont typeface="Wingdings" panose="05000000000000000000" charset="0"/>
              <a:buNone/>
              <a:defRPr/>
            </a:pPr>
            <a:r>
              <a:rPr lang="en-US" altLang="zh-CN" dirty="0">
                <a:solidFill>
                  <a:schemeClr val="folHlink"/>
                </a:solidFill>
                <a:ea typeface="华文新魏" panose="02010800040101010101" charset="-122"/>
                <a:cs typeface="Times New Roman" panose="02020703060505090304" charset="0"/>
              </a:rPr>
              <a:t>§2.3  </a:t>
            </a:r>
            <a:r>
              <a:rPr lang="zh-CN" altLang="en-US" dirty="0">
                <a:solidFill>
                  <a:schemeClr val="folHlink"/>
                </a:solidFill>
                <a:latin typeface="Arial" panose="020B0604020202090204" pitchFamily="34" charset="0"/>
                <a:ea typeface="华文新魏" panose="02010800040101010101" charset="-122"/>
                <a:cs typeface="Times New Roman" panose="02020703060505090304" charset="0"/>
              </a:rPr>
              <a:t>初等函数</a:t>
            </a:r>
            <a:r>
              <a:rPr lang="en-US" altLang="zh-CN" dirty="0">
                <a:solidFill>
                  <a:schemeClr val="folHlink"/>
                </a:solidFill>
                <a:latin typeface="Arial" panose="020B0604020202090204" pitchFamily="34" charset="0"/>
                <a:ea typeface="华文新魏" panose="02010800040101010101" charset="-122"/>
                <a:cs typeface="Times New Roman" panose="02020703060505090304" charset="0"/>
              </a:rPr>
              <a:t>    </a:t>
            </a:r>
            <a:endParaRPr lang="en-US" altLang="zh-CN" dirty="0">
              <a:solidFill>
                <a:schemeClr val="folHlink"/>
              </a:solidFill>
              <a:ea typeface="华文新魏" panose="02010800040101010101" charset="-122"/>
              <a:cs typeface="Times New Roman" panose="0202070306050509030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85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185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185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185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185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185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853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853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853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8538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8538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8538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8538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8538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8538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8538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8538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354" grpId="0" bldLvl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5" name="Picture 2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200275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66" name="Picture 3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67" name="Picture 4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2450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68" name="Picture 5" descr="xsf"/>
          <p:cNvPicPr preferRelativeResize="0"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69" name="Picture 6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64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70" name="Picture 7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48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71" name="Picture 8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72" name="Picture 9" descr="xsf"/>
          <p:cNvPicPr preferRelativeResize="0">
            <a:picLocks noChangeAspect="1" noChangeArrowheads="1"/>
          </p:cNvPicPr>
          <p:nvPr/>
        </p:nvPicPr>
        <p:blipFill>
          <a:blip r:embed="rId1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73" name="Picture 10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74" name="Picture 11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75" name="Picture 12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76" name="Picture 13" descr="xsf"/>
          <p:cNvPicPr preferRelativeResize="0"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77" name="Picture 14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78" name="Picture 15" descr="xsf"/>
          <p:cNvPicPr preferRelativeResize="0"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79" name="Picture 16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80" name="Picture 17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81" name="Picture 18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49561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82" name="Picture 19" descr="xsf"/>
          <p:cNvPicPr preferRelativeResize="0"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49545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83" name="Picture 20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4953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84" name="Picture 21" descr="xsf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8022" name="Group 22"/>
          <p:cNvGrpSpPr/>
          <p:nvPr/>
        </p:nvGrpSpPr>
        <p:grpSpPr bwMode="auto">
          <a:xfrm>
            <a:off x="457200" y="466725"/>
            <a:ext cx="8686800" cy="6307138"/>
            <a:chOff x="288" y="294"/>
            <a:chExt cx="5472" cy="3973"/>
          </a:xfrm>
        </p:grpSpPr>
        <p:sp>
          <p:nvSpPr>
            <p:cNvPr id="128023" name="Rectangle 23"/>
            <p:cNvSpPr>
              <a:spLocks noChangeArrowheads="1"/>
            </p:cNvSpPr>
            <p:nvPr/>
          </p:nvSpPr>
          <p:spPr bwMode="auto">
            <a:xfrm>
              <a:off x="3411" y="3730"/>
              <a:ext cx="916" cy="44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4000">
                  <a:solidFill>
                    <a:srgbClr val="FFA449"/>
                  </a:solidFill>
                  <a:latin typeface="Arial" panose="020B0604020202090204"/>
                </a:rPr>
                <a:t>……</a:t>
              </a:r>
              <a:r>
                <a:rPr lang="en-US" altLang="zh-CN" sz="4000">
                  <a:solidFill>
                    <a:srgbClr val="FFA449"/>
                  </a:solidFill>
                </a:rPr>
                <a:t>  </a:t>
              </a:r>
              <a:endParaRPr lang="en-US" altLang="zh-CN" sz="4000">
                <a:solidFill>
                  <a:srgbClr val="FFA449"/>
                </a:solidFill>
              </a:endParaRPr>
            </a:p>
          </p:txBody>
        </p:sp>
        <p:grpSp>
          <p:nvGrpSpPr>
            <p:cNvPr id="36887" name="Group 24"/>
            <p:cNvGrpSpPr/>
            <p:nvPr/>
          </p:nvGrpSpPr>
          <p:grpSpPr bwMode="auto">
            <a:xfrm>
              <a:off x="288" y="294"/>
              <a:ext cx="5472" cy="3973"/>
              <a:chOff x="288" y="294"/>
              <a:chExt cx="5472" cy="3973"/>
            </a:xfrm>
          </p:grpSpPr>
          <p:sp>
            <p:nvSpPr>
              <p:cNvPr id="128025" name="Text Box 25"/>
              <p:cNvSpPr txBox="1">
                <a:spLocks noChangeArrowheads="1"/>
              </p:cNvSpPr>
              <p:nvPr/>
            </p:nvSpPr>
            <p:spPr bwMode="auto">
              <a:xfrm>
                <a:off x="1639" y="3863"/>
                <a:ext cx="1844" cy="404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zh-CN" altLang="en-US" sz="3600">
                    <a:solidFill>
                      <a:srgbClr val="FFA449"/>
                    </a:solidFill>
                    <a:ea typeface="华文行楷" panose="02010800040101010101" charset="-122"/>
                    <a:cs typeface="华文行楷" panose="02010800040101010101" charset="-122"/>
                  </a:rPr>
                  <a:t>放松一下吧</a:t>
                </a:r>
                <a:r>
                  <a:rPr lang="zh-CN" altLang="en-US">
                    <a:solidFill>
                      <a:srgbClr val="FFA449"/>
                    </a:solidFill>
                    <a:ea typeface="华文行楷" panose="02010800040101010101" charset="-122"/>
                    <a:cs typeface="华文行楷" panose="02010800040101010101" charset="-122"/>
                  </a:rPr>
                  <a:t> </a:t>
                </a:r>
                <a:r>
                  <a:rPr lang="en-US" altLang="zh-CN" sz="3600">
                    <a:solidFill>
                      <a:srgbClr val="FFA449"/>
                    </a:solidFill>
                    <a:ea typeface="华文行楷" panose="02010800040101010101" charset="-122"/>
                    <a:cs typeface="华文行楷" panose="02010800040101010101" charset="-122"/>
                  </a:rPr>
                  <a:t>!  </a:t>
                </a:r>
                <a:endParaRPr lang="en-US" altLang="zh-CN" sz="3600">
                  <a:solidFill>
                    <a:srgbClr val="FFA449"/>
                  </a:solidFill>
                  <a:ea typeface="华文行楷" panose="02010800040101010101" charset="-122"/>
                  <a:cs typeface="华文行楷" panose="02010800040101010101" charset="-122"/>
                </a:endParaRPr>
              </a:p>
            </p:txBody>
          </p:sp>
          <p:pic>
            <p:nvPicPr>
              <p:cNvPr id="36889" name="Picture 26" descr="aa2"/>
              <p:cNvPicPr preferRelativeResize="0"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8" y="294"/>
                <a:ext cx="5472" cy="3528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28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89" name="Picture 4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200275" y="26336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890" name="Picture 5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26320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891" name="Picture 6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28511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892" name="Picture 7" descr="xsf"/>
          <p:cNvPicPr preferRelativeResize="0">
            <a:picLocks noChangeAspect="1" noChangeArrowheads="1"/>
          </p:cNvPicPr>
          <p:nvPr/>
        </p:nvPicPr>
        <p:blipFill>
          <a:blip r:embed="rId1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97375" y="187801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893" name="Picture 8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2450" y="26336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894" name="Picture 9" descr="xsf"/>
          <p:cNvPicPr preferRelativeResize="0"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26320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895" name="Picture 10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26225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896" name="Picture 11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26209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897" name="Picture 12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12033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898" name="Picture 13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12017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899" name="Picture 14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12033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900" name="Picture 15" descr="xsf"/>
          <p:cNvPicPr preferRelativeResize="0"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1201738"/>
            <a:ext cx="838200" cy="219075"/>
          </a:xfrm>
          <a:prstGeom prst="rect">
            <a:avLst/>
          </a:prstGeom>
          <a:noFill/>
          <a:ln>
            <a:noFill/>
          </a:ln>
        </p:spPr>
      </p:pic>
      <p:sp>
        <p:nvSpPr>
          <p:cNvPr id="120848" name="Rectangle 16"/>
          <p:cNvSpPr>
            <a:spLocks noChangeArrowheads="1"/>
          </p:cNvSpPr>
          <p:nvPr/>
        </p:nvSpPr>
        <p:spPr bwMode="auto">
          <a:xfrm>
            <a:off x="533400" y="1171575"/>
            <a:ext cx="94932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zh-CN" altLang="en-US">
                <a:solidFill>
                  <a:srgbClr val="0000FF"/>
                </a:solidFill>
              </a:rPr>
              <a:t>结论  </a:t>
            </a:r>
            <a:endParaRPr kumimoji="1" lang="zh-CN" altLang="en-US"/>
          </a:p>
        </p:txBody>
      </p:sp>
      <p:sp>
        <p:nvSpPr>
          <p:cNvPr id="120849" name="Rectangle 17"/>
          <p:cNvSpPr>
            <a:spLocks noChangeArrowheads="1"/>
          </p:cNvSpPr>
          <p:nvPr/>
        </p:nvSpPr>
        <p:spPr bwMode="auto">
          <a:xfrm>
            <a:off x="7802563" y="1171575"/>
            <a:ext cx="94932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zh-CN" altLang="en-US"/>
              <a:t>且有  </a:t>
            </a:r>
            <a:endParaRPr kumimoji="1" lang="zh-CN" altLang="en-US"/>
          </a:p>
        </p:txBody>
      </p:sp>
      <p:grpSp>
        <p:nvGrpSpPr>
          <p:cNvPr id="37903" name="Group 18"/>
          <p:cNvGrpSpPr/>
          <p:nvPr/>
        </p:nvGrpSpPr>
        <p:grpSpPr bwMode="auto">
          <a:xfrm>
            <a:off x="2841625" y="1866900"/>
            <a:ext cx="4256088" cy="809625"/>
            <a:chOff x="1790" y="1152"/>
            <a:chExt cx="2681" cy="510"/>
          </a:xfrm>
        </p:grpSpPr>
        <p:sp>
          <p:nvSpPr>
            <p:cNvPr id="120851" name="Rectangle 19"/>
            <p:cNvSpPr>
              <a:spLocks noChangeArrowheads="1"/>
            </p:cNvSpPr>
            <p:nvPr/>
          </p:nvSpPr>
          <p:spPr bwMode="auto">
            <a:xfrm>
              <a:off x="1790" y="1152"/>
              <a:ext cx="2681" cy="501"/>
            </a:xfrm>
            <a:prstGeom prst="rect">
              <a:avLst/>
            </a:prstGeom>
            <a:solidFill>
              <a:srgbClr val="FFECD9"/>
            </a:solidFill>
            <a:ln w="3175">
              <a:solidFill>
                <a:srgbClr val="FF0000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grpSp>
          <p:nvGrpSpPr>
            <p:cNvPr id="37927" name="Group 20"/>
            <p:cNvGrpSpPr/>
            <p:nvPr/>
          </p:nvGrpSpPr>
          <p:grpSpPr bwMode="auto">
            <a:xfrm>
              <a:off x="1859" y="1166"/>
              <a:ext cx="2529" cy="496"/>
              <a:chOff x="1967" y="1532"/>
              <a:chExt cx="2529" cy="496"/>
            </a:xfrm>
          </p:grpSpPr>
          <p:graphicFrame>
            <p:nvGraphicFramePr>
              <p:cNvPr id="37928" name="Object 21"/>
              <p:cNvGraphicFramePr/>
              <p:nvPr/>
            </p:nvGraphicFramePr>
            <p:xfrm>
              <a:off x="1967" y="1669"/>
              <a:ext cx="1128" cy="22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56166" name="公式" r:id="rId2" imgW="1790700" imgH="355600" progId="Equation.3">
                      <p:embed/>
                    </p:oleObj>
                  </mc:Choice>
                  <mc:Fallback>
                    <p:oleObj name="公式" r:id="rId2" imgW="1790700" imgH="355600" progId="Equation.3">
                      <p:embed/>
                      <p:pic>
                        <p:nvPicPr>
                          <p:cNvPr id="0" name="图片 256165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967" y="1669"/>
                            <a:ext cx="1128" cy="22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7929" name="Object 22"/>
              <p:cNvGraphicFramePr/>
              <p:nvPr/>
            </p:nvGraphicFramePr>
            <p:xfrm>
              <a:off x="3504" y="1532"/>
              <a:ext cx="992" cy="49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56167" name="公式" r:id="rId4" imgW="1574800" imgH="787400" progId="Equation.3">
                      <p:embed/>
                    </p:oleObj>
                  </mc:Choice>
                  <mc:Fallback>
                    <p:oleObj name="公式" r:id="rId4" imgW="1574800" imgH="787400" progId="Equation.3">
                      <p:embed/>
                      <p:pic>
                        <p:nvPicPr>
                          <p:cNvPr id="0" name="图片 256166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504" y="1532"/>
                            <a:ext cx="992" cy="49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20855" name="Rectangle 23"/>
              <p:cNvSpPr>
                <a:spLocks noChangeArrowheads="1"/>
              </p:cNvSpPr>
              <p:nvPr/>
            </p:nvSpPr>
            <p:spPr bwMode="auto">
              <a:xfrm>
                <a:off x="3152" y="1632"/>
                <a:ext cx="405" cy="28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kumimoji="1" lang="zh-CN" altLang="en-US">
                    <a:ea typeface="楷体" panose="02010609060101010101" charset="-122"/>
                    <a:cs typeface="楷体" panose="02010609060101010101" charset="-122"/>
                  </a:rPr>
                  <a:t>即  </a:t>
                </a:r>
                <a:endParaRPr kumimoji="1" lang="zh-CN" altLang="en-US">
                  <a:ea typeface="楷体" panose="02010609060101010101" charset="-122"/>
                  <a:cs typeface="楷体" panose="02010609060101010101" charset="-122"/>
                </a:endParaRPr>
              </a:p>
            </p:txBody>
          </p:sp>
        </p:grpSp>
      </p:grpSp>
      <p:sp>
        <p:nvSpPr>
          <p:cNvPr id="120856" name="Rectangle 24"/>
          <p:cNvSpPr>
            <a:spLocks noChangeArrowheads="1"/>
          </p:cNvSpPr>
          <p:nvPr/>
        </p:nvSpPr>
        <p:spPr bwMode="auto">
          <a:xfrm>
            <a:off x="1350963" y="2895600"/>
            <a:ext cx="5875337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en-US" altLang="zh-CN"/>
              <a:t>(2) </a:t>
            </a:r>
            <a:r>
              <a:rPr kumimoji="1" lang="zh-CN" altLang="en-US"/>
              <a:t>函数</a:t>
            </a:r>
            <a:r>
              <a:rPr kumimoji="1" lang="zh-CN" altLang="en-US" sz="800"/>
              <a:t> </a:t>
            </a:r>
            <a:r>
              <a:rPr kumimoji="1" lang="zh-CN" altLang="en-US" u="sng">
                <a:solidFill>
                  <a:srgbClr val="008000"/>
                </a:solidFill>
                <a:ea typeface="楷体" panose="02010609060101010101" charset="-122"/>
                <a:cs typeface="楷体" panose="02010609060101010101" charset="-122"/>
              </a:rPr>
              <a:t>可导</a:t>
            </a:r>
            <a:r>
              <a:rPr kumimoji="1" lang="zh-CN" altLang="en-US" sz="800">
                <a:solidFill>
                  <a:srgbClr val="008000"/>
                </a:solidFill>
                <a:ea typeface="楷体" panose="02010609060101010101" charset="-122"/>
                <a:cs typeface="楷体" panose="02010609060101010101" charset="-122"/>
              </a:rPr>
              <a:t> </a:t>
            </a:r>
            <a:r>
              <a:rPr kumimoji="1" lang="zh-CN" altLang="en-US"/>
              <a:t>必连续，但连续不一定可导</a:t>
            </a:r>
            <a:r>
              <a:rPr kumimoji="1" lang="zh-CN" altLang="en-US">
                <a:ea typeface="楷体" panose="02010609060101010101" charset="-122"/>
                <a:cs typeface="楷体" panose="02010609060101010101" charset="-122"/>
              </a:rPr>
              <a:t>。</a:t>
            </a:r>
            <a:endParaRPr kumimoji="1" lang="zh-CN" altLang="en-US"/>
          </a:p>
        </p:txBody>
      </p:sp>
      <p:grpSp>
        <p:nvGrpSpPr>
          <p:cNvPr id="37905" name="Group 25"/>
          <p:cNvGrpSpPr/>
          <p:nvPr/>
        </p:nvGrpSpPr>
        <p:grpSpPr bwMode="auto">
          <a:xfrm>
            <a:off x="1352550" y="1173163"/>
            <a:ext cx="6859588" cy="457200"/>
            <a:chOff x="852" y="739"/>
            <a:chExt cx="4321" cy="288"/>
          </a:xfrm>
        </p:grpSpPr>
        <p:sp>
          <p:nvSpPr>
            <p:cNvPr id="120858" name="Rectangle 26"/>
            <p:cNvSpPr>
              <a:spLocks noChangeArrowheads="1"/>
            </p:cNvSpPr>
            <p:nvPr/>
          </p:nvSpPr>
          <p:spPr bwMode="auto">
            <a:xfrm>
              <a:off x="852" y="739"/>
              <a:ext cx="4321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1" lang="en-US" altLang="zh-CN"/>
                <a:t>(1) </a:t>
              </a:r>
              <a:r>
                <a:rPr kumimoji="1" lang="zh-CN" altLang="en-US"/>
                <a:t>函数                </a:t>
              </a:r>
              <a:r>
                <a:rPr kumimoji="1" lang="zh-CN" altLang="en-US" baseline="-25000"/>
                <a:t> </a:t>
              </a:r>
              <a:r>
                <a:rPr kumimoji="1" lang="zh-CN" altLang="en-US" u="sng">
                  <a:solidFill>
                    <a:srgbClr val="008000"/>
                  </a:solidFill>
                  <a:ea typeface="楷体" panose="02010609060101010101" charset="-122"/>
                  <a:cs typeface="楷体" panose="02010609060101010101" charset="-122"/>
                </a:rPr>
                <a:t>可导</a:t>
              </a:r>
              <a:r>
                <a:rPr kumimoji="1" lang="zh-CN" altLang="en-US"/>
                <a:t>的</a:t>
              </a:r>
              <a:r>
                <a:rPr kumimoji="1" lang="zh-CN" altLang="en-US" u="sng">
                  <a:solidFill>
                    <a:srgbClr val="990033"/>
                  </a:solidFill>
                  <a:ea typeface="楷体" panose="02010609060101010101" charset="-122"/>
                  <a:cs typeface="楷体" panose="02010609060101010101" charset="-122"/>
                </a:rPr>
                <a:t>充要条件</a:t>
              </a:r>
              <a:r>
                <a:rPr kumimoji="1" lang="zh-CN" altLang="en-US"/>
                <a:t>是          </a:t>
              </a:r>
              <a:r>
                <a:rPr kumimoji="1" lang="zh-CN" altLang="en-US" u="sng">
                  <a:solidFill>
                    <a:srgbClr val="006600"/>
                  </a:solidFill>
                  <a:ea typeface="楷体" panose="02010609060101010101" charset="-122"/>
                  <a:cs typeface="楷体" panose="02010609060101010101" charset="-122"/>
                </a:rPr>
                <a:t>可微</a:t>
              </a:r>
              <a:r>
                <a:rPr kumimoji="1" lang="zh-CN" altLang="en-US">
                  <a:solidFill>
                    <a:srgbClr val="006600"/>
                  </a:solidFill>
                </a:rPr>
                <a:t>；  </a:t>
              </a:r>
              <a:r>
                <a:rPr kumimoji="1" lang="zh-CN" altLang="en-US"/>
                <a:t> </a:t>
              </a:r>
              <a:endParaRPr kumimoji="1" lang="zh-CN" altLang="en-US"/>
            </a:p>
          </p:txBody>
        </p:sp>
        <p:graphicFrame>
          <p:nvGraphicFramePr>
            <p:cNvPr id="37924" name="Object 27"/>
            <p:cNvGraphicFramePr/>
            <p:nvPr/>
          </p:nvGraphicFramePr>
          <p:xfrm>
            <a:off x="1602" y="782"/>
            <a:ext cx="737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168" name="公式" r:id="rId6" imgW="1167765" imgH="342900" progId="Equation.3">
                    <p:embed/>
                  </p:oleObj>
                </mc:Choice>
                <mc:Fallback>
                  <p:oleObj name="公式" r:id="rId6" imgW="1167765" imgH="342900" progId="Equation.3">
                    <p:embed/>
                    <p:pic>
                      <p:nvPicPr>
                        <p:cNvPr id="0" name="图片 256167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02" y="782"/>
                          <a:ext cx="737" cy="2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925" name="Object 28"/>
            <p:cNvGraphicFramePr/>
            <p:nvPr/>
          </p:nvGraphicFramePr>
          <p:xfrm>
            <a:off x="3947" y="781"/>
            <a:ext cx="401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169" name="公式" r:id="rId8" imgW="635000" imgH="342900" progId="Equation.3">
                    <p:embed/>
                  </p:oleObj>
                </mc:Choice>
                <mc:Fallback>
                  <p:oleObj name="公式" r:id="rId8" imgW="635000" imgH="342900" progId="Equation.3">
                    <p:embed/>
                    <p:pic>
                      <p:nvPicPr>
                        <p:cNvPr id="0" name="图片 256168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47" y="781"/>
                          <a:ext cx="401" cy="2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0863" name="Rectangle 31"/>
          <p:cNvSpPr>
            <a:spLocks noChangeArrowheads="1"/>
          </p:cNvSpPr>
          <p:nvPr/>
        </p:nvSpPr>
        <p:spPr bwMode="auto">
          <a:xfrm>
            <a:off x="531813" y="3522663"/>
            <a:ext cx="94932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zh-CN" altLang="en-US">
                <a:solidFill>
                  <a:srgbClr val="0000FF"/>
                </a:solidFill>
              </a:rPr>
              <a:t>证明  </a:t>
            </a:r>
            <a:endParaRPr kumimoji="1" lang="zh-CN" altLang="en-US"/>
          </a:p>
        </p:txBody>
      </p:sp>
      <p:sp>
        <p:nvSpPr>
          <p:cNvPr id="120867" name="Rectangle 35"/>
          <p:cNvSpPr>
            <a:spLocks noChangeArrowheads="1"/>
          </p:cNvSpPr>
          <p:nvPr/>
        </p:nvSpPr>
        <p:spPr bwMode="auto">
          <a:xfrm>
            <a:off x="530225" y="549275"/>
            <a:ext cx="5897563" cy="51911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zh-CN" altLang="en-US" sz="2800">
                <a:solidFill>
                  <a:srgbClr val="FF0000"/>
                </a:solidFill>
              </a:rPr>
              <a:t>附</a:t>
            </a:r>
            <a:r>
              <a:rPr kumimoji="1" lang="zh-CN" altLang="en-US" sz="2800">
                <a:solidFill>
                  <a:srgbClr val="000099"/>
                </a:solidFill>
              </a:rPr>
              <a:t>  </a:t>
            </a:r>
            <a:r>
              <a:rPr kumimoji="1" lang="zh-CN" altLang="en-US" sz="2800" u="sng">
                <a:solidFill>
                  <a:srgbClr val="006600"/>
                </a:solidFill>
                <a:ea typeface="楷体" panose="02010609060101010101" charset="-122"/>
                <a:cs typeface="楷体" panose="02010609060101010101" charset="-122"/>
              </a:rPr>
              <a:t>可导与可微以及连续之间的关系</a:t>
            </a:r>
            <a:r>
              <a:rPr kumimoji="1" lang="zh-CN" altLang="en-US" sz="2800">
                <a:solidFill>
                  <a:srgbClr val="000099"/>
                </a:solidFill>
              </a:rPr>
              <a:t>  </a:t>
            </a:r>
            <a:endParaRPr kumimoji="1" lang="zh-CN" altLang="en-US" sz="2800">
              <a:solidFill>
                <a:srgbClr val="000099"/>
              </a:solidFill>
            </a:endParaRPr>
          </a:p>
        </p:txBody>
      </p:sp>
      <p:sp>
        <p:nvSpPr>
          <p:cNvPr id="120868" name="Rectangle 36"/>
          <p:cNvSpPr>
            <a:spLocks noChangeArrowheads="1"/>
          </p:cNvSpPr>
          <p:nvPr/>
        </p:nvSpPr>
        <p:spPr bwMode="auto">
          <a:xfrm>
            <a:off x="1355725" y="4162425"/>
            <a:ext cx="1697038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kumimoji="1" lang="zh-CN" altLang="en-US"/>
              <a:t>如果</a:t>
            </a:r>
            <a:r>
              <a:rPr kumimoji="1" lang="zh-CN" altLang="en-US" u="sng">
                <a:solidFill>
                  <a:schemeClr val="folHlink"/>
                </a:solidFill>
                <a:ea typeface="楷体" panose="02010609060101010101" charset="-122"/>
                <a:cs typeface="楷体" panose="02010609060101010101" charset="-122"/>
              </a:rPr>
              <a:t>可导</a:t>
            </a:r>
            <a:endParaRPr kumimoji="1" lang="zh-CN" altLang="en-US" u="sng">
              <a:solidFill>
                <a:schemeClr val="folHlink"/>
              </a:solidFill>
              <a:ea typeface="楷体" panose="02010609060101010101" charset="-122"/>
              <a:cs typeface="楷体" panose="02010609060101010101" charset="-122"/>
            </a:endParaRPr>
          </a:p>
        </p:txBody>
      </p:sp>
      <p:graphicFrame>
        <p:nvGraphicFramePr>
          <p:cNvPr id="120869" name="Object 37"/>
          <p:cNvGraphicFramePr>
            <a:graphicFrameLocks noChangeAspect="1"/>
          </p:cNvGraphicFramePr>
          <p:nvPr/>
        </p:nvGraphicFramePr>
        <p:xfrm>
          <a:off x="2779713" y="4024313"/>
          <a:ext cx="2533650" cy="782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70" name="公式" r:id="rId10" imgW="2514600" imgH="787400" progId="Equation.3">
                  <p:embed/>
                </p:oleObj>
              </mc:Choice>
              <mc:Fallback>
                <p:oleObj name="公式" r:id="rId10" imgW="2514600" imgH="787400" progId="Equation.3">
                  <p:embed/>
                  <p:pic>
                    <p:nvPicPr>
                      <p:cNvPr id="0" name="图片 2561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9713" y="4024313"/>
                        <a:ext cx="2533650" cy="782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870" name="Object 38"/>
          <p:cNvGraphicFramePr>
            <a:graphicFrameLocks noChangeAspect="1"/>
          </p:cNvGraphicFramePr>
          <p:nvPr/>
        </p:nvGraphicFramePr>
        <p:xfrm>
          <a:off x="5407025" y="4051300"/>
          <a:ext cx="3352800" cy="782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71" name="公式" r:id="rId12" imgW="3327400" imgH="787400" progId="Equation.3">
                  <p:embed/>
                </p:oleObj>
              </mc:Choice>
              <mc:Fallback>
                <p:oleObj name="公式" r:id="rId12" imgW="3327400" imgH="787400" progId="Equation.3">
                  <p:embed/>
                  <p:pic>
                    <p:nvPicPr>
                      <p:cNvPr id="0" name="图片 2561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07025" y="4051300"/>
                        <a:ext cx="3352800" cy="782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871" name="Object 39"/>
          <p:cNvGraphicFramePr>
            <a:graphicFrameLocks noChangeAspect="1"/>
          </p:cNvGraphicFramePr>
          <p:nvPr/>
        </p:nvGraphicFramePr>
        <p:xfrm>
          <a:off x="2779713" y="5083175"/>
          <a:ext cx="3519487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72" name="公式" r:id="rId14" imgW="3492500" imgH="355600" progId="Equation.3">
                  <p:embed/>
                </p:oleObj>
              </mc:Choice>
              <mc:Fallback>
                <p:oleObj name="公式" r:id="rId14" imgW="3492500" imgH="355600" progId="Equation.3">
                  <p:embed/>
                  <p:pic>
                    <p:nvPicPr>
                      <p:cNvPr id="0" name="图片 2561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9713" y="5083175"/>
                        <a:ext cx="3519487" cy="352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0872" name="Group 40"/>
          <p:cNvGrpSpPr/>
          <p:nvPr/>
        </p:nvGrpSpPr>
        <p:grpSpPr bwMode="auto">
          <a:xfrm>
            <a:off x="6450013" y="5010150"/>
            <a:ext cx="1746250" cy="457200"/>
            <a:chOff x="4015" y="1980"/>
            <a:chExt cx="1100" cy="288"/>
          </a:xfrm>
        </p:grpSpPr>
        <p:graphicFrame>
          <p:nvGraphicFramePr>
            <p:cNvPr id="37921" name="Object 41"/>
            <p:cNvGraphicFramePr/>
            <p:nvPr/>
          </p:nvGraphicFramePr>
          <p:xfrm>
            <a:off x="4015" y="2080"/>
            <a:ext cx="215" cy="1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173" name="公式" r:id="rId16" imgW="342900" imgH="215900" progId="Equation.3">
                    <p:embed/>
                  </p:oleObj>
                </mc:Choice>
                <mc:Fallback>
                  <p:oleObj name="公式" r:id="rId16" imgW="342900" imgH="215900" progId="Equation.3">
                    <p:embed/>
                    <p:pic>
                      <p:nvPicPr>
                        <p:cNvPr id="0" name="图片 256172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15" y="2080"/>
                          <a:ext cx="215" cy="1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0874" name="Rectangle 42"/>
            <p:cNvSpPr>
              <a:spLocks noChangeArrowheads="1"/>
            </p:cNvSpPr>
            <p:nvPr/>
          </p:nvSpPr>
          <p:spPr bwMode="auto">
            <a:xfrm>
              <a:off x="4219" y="1980"/>
              <a:ext cx="896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zh-CN" altLang="en-US" u="sng">
                  <a:solidFill>
                    <a:schemeClr val="folHlink"/>
                  </a:solidFill>
                  <a:ea typeface="楷体" panose="02010609060101010101" charset="-122"/>
                  <a:cs typeface="楷体" panose="02010609060101010101" charset="-122"/>
                </a:rPr>
                <a:t>可微</a:t>
              </a:r>
              <a:r>
                <a:rPr kumimoji="1" lang="zh-CN" altLang="en-US">
                  <a:solidFill>
                    <a:schemeClr val="folHlink"/>
                  </a:solidFill>
                </a:rPr>
                <a:t>。</a:t>
              </a:r>
              <a:endParaRPr kumimoji="1" lang="zh-CN" altLang="en-US">
                <a:solidFill>
                  <a:schemeClr val="folHlink"/>
                </a:solidFill>
              </a:endParaRPr>
            </a:p>
          </p:txBody>
        </p:sp>
      </p:grpSp>
      <p:grpSp>
        <p:nvGrpSpPr>
          <p:cNvPr id="120883" name="Group 51"/>
          <p:cNvGrpSpPr/>
          <p:nvPr/>
        </p:nvGrpSpPr>
        <p:grpSpPr bwMode="auto">
          <a:xfrm>
            <a:off x="1355725" y="3508375"/>
            <a:ext cx="2678113" cy="473075"/>
            <a:chOff x="854" y="2210"/>
            <a:chExt cx="1687" cy="298"/>
          </a:xfrm>
        </p:grpSpPr>
        <p:grpSp>
          <p:nvGrpSpPr>
            <p:cNvPr id="37914" name="Group 43"/>
            <p:cNvGrpSpPr/>
            <p:nvPr/>
          </p:nvGrpSpPr>
          <p:grpSpPr bwMode="auto">
            <a:xfrm>
              <a:off x="1146" y="2220"/>
              <a:ext cx="1395" cy="288"/>
              <a:chOff x="852" y="1752"/>
              <a:chExt cx="1395" cy="288"/>
            </a:xfrm>
          </p:grpSpPr>
          <p:grpSp>
            <p:nvGrpSpPr>
              <p:cNvPr id="37916" name="Group 44"/>
              <p:cNvGrpSpPr/>
              <p:nvPr/>
            </p:nvGrpSpPr>
            <p:grpSpPr bwMode="auto">
              <a:xfrm>
                <a:off x="852" y="1752"/>
                <a:ext cx="1395" cy="288"/>
                <a:chOff x="852" y="1752"/>
                <a:chExt cx="1395" cy="288"/>
              </a:xfrm>
            </p:grpSpPr>
            <p:sp>
              <p:nvSpPr>
                <p:cNvPr id="120877" name="Rectangle 45"/>
                <p:cNvSpPr>
                  <a:spLocks noChangeArrowheads="1"/>
                </p:cNvSpPr>
                <p:nvPr/>
              </p:nvSpPr>
              <p:spPr bwMode="auto">
                <a:xfrm>
                  <a:off x="852" y="1752"/>
                  <a:ext cx="1395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 lIns="90000" tIns="46800" rIns="90000" bIns="46800">
                  <a:spAutoFit/>
                </a:bodyPr>
                <a:lstStyle/>
                <a:p>
                  <a:pPr>
                    <a:defRPr/>
                  </a:pPr>
                  <a:r>
                    <a:rPr kumimoji="1" lang="zh-CN" altLang="en-US" u="sng">
                      <a:solidFill>
                        <a:srgbClr val="007800"/>
                      </a:solidFill>
                      <a:ea typeface="楷体" panose="02010609060101010101" charset="-122"/>
                      <a:cs typeface="楷体" panose="02010609060101010101" charset="-122"/>
                    </a:rPr>
                    <a:t>必要性</a:t>
                  </a:r>
                  <a:r>
                    <a:rPr kumimoji="1" lang="zh-CN" altLang="en-US">
                      <a:solidFill>
                        <a:srgbClr val="007800"/>
                      </a:solidFill>
                      <a:ea typeface="楷体_GB2312" charset="0"/>
                      <a:cs typeface="楷体_GB2312" charset="0"/>
                    </a:rPr>
                    <a:t>       </a:t>
                  </a:r>
                  <a:endParaRPr kumimoji="1" lang="zh-CN" altLang="en-US">
                    <a:solidFill>
                      <a:srgbClr val="007800"/>
                    </a:solidFill>
                    <a:ea typeface="楷体_GB2312" charset="0"/>
                    <a:cs typeface="楷体_GB2312" charset="0"/>
                  </a:endParaRPr>
                </a:p>
              </p:txBody>
            </p:sp>
            <p:graphicFrame>
              <p:nvGraphicFramePr>
                <p:cNvPr id="37920" name="Object 46"/>
                <p:cNvGraphicFramePr>
                  <a:graphicFrameLocks noChangeAspect="1"/>
                </p:cNvGraphicFramePr>
                <p:nvPr/>
              </p:nvGraphicFramePr>
              <p:xfrm>
                <a:off x="1655" y="1831"/>
                <a:ext cx="260" cy="16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56174" name="Equation" r:id="rId18" imgW="342900" imgH="215900" progId="Equation.DSMT4">
                        <p:embed/>
                      </p:oleObj>
                    </mc:Choice>
                    <mc:Fallback>
                      <p:oleObj name="Equation" r:id="rId18" imgW="342900" imgH="215900" progId="Equation.DSMT4">
                        <p:embed/>
                        <p:pic>
                          <p:nvPicPr>
                            <p:cNvPr id="0" name="图片 256173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9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655" y="1831"/>
                              <a:ext cx="260" cy="164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pic>
            <p:nvPicPr>
              <p:cNvPr id="37917" name="Picture 47"/>
              <p:cNvPicPr>
                <a:picLocks noChangeAspect="1" noChangeArrowheads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14" y="1806"/>
                <a:ext cx="96" cy="7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7918" name="Picture 48"/>
              <p:cNvPicPr>
                <a:picLocks noChangeAspect="1" noChangeArrowheads="1"/>
              </p:cNvPicPr>
              <p:nvPr/>
            </p:nvPicPr>
            <p:blipFill>
              <a:blip r:embed="rId2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36" y="1806"/>
                <a:ext cx="96" cy="7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20881" name="Text Box 49"/>
            <p:cNvSpPr txBox="1">
              <a:spLocks noChangeArrowheads="1"/>
            </p:cNvSpPr>
            <p:nvPr/>
          </p:nvSpPr>
          <p:spPr bwMode="auto">
            <a:xfrm>
              <a:off x="854" y="2210"/>
              <a:ext cx="436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/>
                <a:t>(1)  </a:t>
              </a:r>
              <a:endParaRPr lang="en-US" altLang="zh-CN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20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20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20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20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20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20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20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867" grpId="0"/>
      <p:bldP spid="120868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3" name="Picture 2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200275" y="26336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14" name="Picture 3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26320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15" name="Picture 4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28511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16" name="Picture 5" descr="xsf"/>
          <p:cNvPicPr preferRelativeResize="0">
            <a:picLocks noChangeAspect="1" noChangeArrowheads="1"/>
          </p:cNvPicPr>
          <p:nvPr/>
        </p:nvPicPr>
        <p:blipFill>
          <a:blip r:embed="rId1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97375" y="187801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17" name="Picture 6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2450" y="26336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18" name="Picture 7" descr="xsf"/>
          <p:cNvPicPr preferRelativeResize="0"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26320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19" name="Picture 8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26225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20" name="Picture 9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26209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21" name="Picture 10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12033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22" name="Picture 11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12017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23" name="Picture 12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12033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24" name="Picture 13" descr="xsf"/>
          <p:cNvPicPr preferRelativeResize="0"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1201738"/>
            <a:ext cx="838200" cy="219075"/>
          </a:xfrm>
          <a:prstGeom prst="rect">
            <a:avLst/>
          </a:prstGeom>
          <a:noFill/>
          <a:ln>
            <a:noFill/>
          </a:ln>
        </p:spPr>
      </p:pic>
      <p:sp>
        <p:nvSpPr>
          <p:cNvPr id="121870" name="Rectangle 14"/>
          <p:cNvSpPr>
            <a:spLocks noChangeArrowheads="1"/>
          </p:cNvSpPr>
          <p:nvPr/>
        </p:nvSpPr>
        <p:spPr bwMode="auto">
          <a:xfrm>
            <a:off x="533400" y="1171575"/>
            <a:ext cx="94932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zh-CN" altLang="en-US">
                <a:solidFill>
                  <a:srgbClr val="0000FF"/>
                </a:solidFill>
              </a:rPr>
              <a:t>结论  </a:t>
            </a:r>
            <a:endParaRPr kumimoji="1" lang="zh-CN" altLang="en-US"/>
          </a:p>
        </p:txBody>
      </p:sp>
      <p:sp>
        <p:nvSpPr>
          <p:cNvPr id="121871" name="Rectangle 15"/>
          <p:cNvSpPr>
            <a:spLocks noChangeArrowheads="1"/>
          </p:cNvSpPr>
          <p:nvPr/>
        </p:nvSpPr>
        <p:spPr bwMode="auto">
          <a:xfrm>
            <a:off x="7802563" y="1171575"/>
            <a:ext cx="94932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zh-CN" altLang="en-US"/>
              <a:t>且有  </a:t>
            </a:r>
            <a:endParaRPr kumimoji="1" lang="zh-CN" altLang="en-US"/>
          </a:p>
        </p:txBody>
      </p:sp>
      <p:grpSp>
        <p:nvGrpSpPr>
          <p:cNvPr id="38927" name="Group 16"/>
          <p:cNvGrpSpPr/>
          <p:nvPr/>
        </p:nvGrpSpPr>
        <p:grpSpPr bwMode="auto">
          <a:xfrm>
            <a:off x="2841625" y="1866900"/>
            <a:ext cx="4256088" cy="809625"/>
            <a:chOff x="1790" y="1152"/>
            <a:chExt cx="2681" cy="510"/>
          </a:xfrm>
        </p:grpSpPr>
        <p:sp>
          <p:nvSpPr>
            <p:cNvPr id="121873" name="Rectangle 17"/>
            <p:cNvSpPr>
              <a:spLocks noChangeArrowheads="1"/>
            </p:cNvSpPr>
            <p:nvPr/>
          </p:nvSpPr>
          <p:spPr bwMode="auto">
            <a:xfrm>
              <a:off x="1790" y="1152"/>
              <a:ext cx="2681" cy="501"/>
            </a:xfrm>
            <a:prstGeom prst="rect">
              <a:avLst/>
            </a:prstGeom>
            <a:solidFill>
              <a:srgbClr val="FFECD9"/>
            </a:solidFill>
            <a:ln w="3175">
              <a:solidFill>
                <a:srgbClr val="FF0000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grpSp>
          <p:nvGrpSpPr>
            <p:cNvPr id="38961" name="Group 18"/>
            <p:cNvGrpSpPr/>
            <p:nvPr/>
          </p:nvGrpSpPr>
          <p:grpSpPr bwMode="auto">
            <a:xfrm>
              <a:off x="1859" y="1166"/>
              <a:ext cx="2529" cy="496"/>
              <a:chOff x="1967" y="1532"/>
              <a:chExt cx="2529" cy="496"/>
            </a:xfrm>
          </p:grpSpPr>
          <p:graphicFrame>
            <p:nvGraphicFramePr>
              <p:cNvPr id="38962" name="Object 19"/>
              <p:cNvGraphicFramePr/>
              <p:nvPr/>
            </p:nvGraphicFramePr>
            <p:xfrm>
              <a:off x="1967" y="1669"/>
              <a:ext cx="1128" cy="22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57226" name="公式" r:id="rId2" imgW="1790700" imgH="355600" progId="Equation.3">
                      <p:embed/>
                    </p:oleObj>
                  </mc:Choice>
                  <mc:Fallback>
                    <p:oleObj name="公式" r:id="rId2" imgW="1790700" imgH="355600" progId="Equation.3">
                      <p:embed/>
                      <p:pic>
                        <p:nvPicPr>
                          <p:cNvPr id="0" name="图片 257225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967" y="1669"/>
                            <a:ext cx="1128" cy="22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8963" name="Object 20"/>
              <p:cNvGraphicFramePr/>
              <p:nvPr/>
            </p:nvGraphicFramePr>
            <p:xfrm>
              <a:off x="3504" y="1532"/>
              <a:ext cx="992" cy="49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57227" name="公式" r:id="rId4" imgW="1574800" imgH="787400" progId="Equation.3">
                      <p:embed/>
                    </p:oleObj>
                  </mc:Choice>
                  <mc:Fallback>
                    <p:oleObj name="公式" r:id="rId4" imgW="1574800" imgH="787400" progId="Equation.3">
                      <p:embed/>
                      <p:pic>
                        <p:nvPicPr>
                          <p:cNvPr id="0" name="图片 257226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504" y="1532"/>
                            <a:ext cx="992" cy="49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21877" name="Rectangle 21"/>
              <p:cNvSpPr>
                <a:spLocks noChangeArrowheads="1"/>
              </p:cNvSpPr>
              <p:nvPr/>
            </p:nvSpPr>
            <p:spPr bwMode="auto">
              <a:xfrm>
                <a:off x="3152" y="1632"/>
                <a:ext cx="405" cy="28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kumimoji="1" lang="zh-CN" altLang="en-US">
                    <a:ea typeface="楷体" panose="02010609060101010101" charset="-122"/>
                    <a:cs typeface="楷体" panose="02010609060101010101" charset="-122"/>
                  </a:rPr>
                  <a:t>即  </a:t>
                </a:r>
                <a:endParaRPr kumimoji="1" lang="zh-CN" altLang="en-US">
                  <a:ea typeface="楷体" panose="02010609060101010101" charset="-122"/>
                  <a:cs typeface="楷体" panose="02010609060101010101" charset="-122"/>
                </a:endParaRPr>
              </a:p>
            </p:txBody>
          </p:sp>
        </p:grpSp>
      </p:grpSp>
      <p:sp>
        <p:nvSpPr>
          <p:cNvPr id="121878" name="Rectangle 22"/>
          <p:cNvSpPr>
            <a:spLocks noChangeArrowheads="1"/>
          </p:cNvSpPr>
          <p:nvPr/>
        </p:nvSpPr>
        <p:spPr bwMode="auto">
          <a:xfrm>
            <a:off x="1350963" y="2895600"/>
            <a:ext cx="5875337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en-US" altLang="zh-CN"/>
              <a:t>(2) </a:t>
            </a:r>
            <a:r>
              <a:rPr kumimoji="1" lang="zh-CN" altLang="en-US"/>
              <a:t>函数</a:t>
            </a:r>
            <a:r>
              <a:rPr kumimoji="1" lang="zh-CN" altLang="en-US" sz="800"/>
              <a:t> </a:t>
            </a:r>
            <a:r>
              <a:rPr kumimoji="1" lang="zh-CN" altLang="en-US" u="sng">
                <a:solidFill>
                  <a:srgbClr val="008000"/>
                </a:solidFill>
                <a:ea typeface="楷体" panose="02010609060101010101" charset="-122"/>
                <a:cs typeface="楷体" panose="02010609060101010101" charset="-122"/>
              </a:rPr>
              <a:t>可导</a:t>
            </a:r>
            <a:r>
              <a:rPr kumimoji="1" lang="zh-CN" altLang="en-US" sz="800">
                <a:solidFill>
                  <a:srgbClr val="008000"/>
                </a:solidFill>
                <a:ea typeface="楷体" panose="02010609060101010101" charset="-122"/>
                <a:cs typeface="楷体" panose="02010609060101010101" charset="-122"/>
              </a:rPr>
              <a:t> </a:t>
            </a:r>
            <a:r>
              <a:rPr kumimoji="1" lang="zh-CN" altLang="en-US"/>
              <a:t>必连续，但连续不一定可导</a:t>
            </a:r>
            <a:r>
              <a:rPr kumimoji="1" lang="zh-CN" altLang="en-US">
                <a:ea typeface="楷体" panose="02010609060101010101" charset="-122"/>
                <a:cs typeface="楷体" panose="02010609060101010101" charset="-122"/>
              </a:rPr>
              <a:t>。</a:t>
            </a:r>
            <a:endParaRPr kumimoji="1" lang="zh-CN" altLang="en-US"/>
          </a:p>
        </p:txBody>
      </p:sp>
      <p:grpSp>
        <p:nvGrpSpPr>
          <p:cNvPr id="38929" name="Group 23"/>
          <p:cNvGrpSpPr/>
          <p:nvPr/>
        </p:nvGrpSpPr>
        <p:grpSpPr bwMode="auto">
          <a:xfrm>
            <a:off x="1352550" y="1173163"/>
            <a:ext cx="6859588" cy="457200"/>
            <a:chOff x="852" y="739"/>
            <a:chExt cx="4321" cy="288"/>
          </a:xfrm>
        </p:grpSpPr>
        <p:sp>
          <p:nvSpPr>
            <p:cNvPr id="121880" name="Rectangle 24"/>
            <p:cNvSpPr>
              <a:spLocks noChangeArrowheads="1"/>
            </p:cNvSpPr>
            <p:nvPr/>
          </p:nvSpPr>
          <p:spPr bwMode="auto">
            <a:xfrm>
              <a:off x="852" y="739"/>
              <a:ext cx="4321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1" lang="en-US" altLang="zh-CN"/>
                <a:t>(1) </a:t>
              </a:r>
              <a:r>
                <a:rPr kumimoji="1" lang="zh-CN" altLang="en-US"/>
                <a:t>函数                </a:t>
              </a:r>
              <a:r>
                <a:rPr kumimoji="1" lang="zh-CN" altLang="en-US" baseline="-25000"/>
                <a:t> </a:t>
              </a:r>
              <a:r>
                <a:rPr kumimoji="1" lang="zh-CN" altLang="en-US" u="sng">
                  <a:solidFill>
                    <a:srgbClr val="008000"/>
                  </a:solidFill>
                  <a:ea typeface="楷体" panose="02010609060101010101" charset="-122"/>
                  <a:cs typeface="楷体" panose="02010609060101010101" charset="-122"/>
                </a:rPr>
                <a:t>可导</a:t>
              </a:r>
              <a:r>
                <a:rPr kumimoji="1" lang="zh-CN" altLang="en-US"/>
                <a:t>的</a:t>
              </a:r>
              <a:r>
                <a:rPr kumimoji="1" lang="zh-CN" altLang="en-US" u="sng">
                  <a:solidFill>
                    <a:srgbClr val="990033"/>
                  </a:solidFill>
                  <a:ea typeface="楷体" panose="02010609060101010101" charset="-122"/>
                  <a:cs typeface="楷体" panose="02010609060101010101" charset="-122"/>
                </a:rPr>
                <a:t>充要条件</a:t>
              </a:r>
              <a:r>
                <a:rPr kumimoji="1" lang="zh-CN" altLang="en-US"/>
                <a:t>是          </a:t>
              </a:r>
              <a:r>
                <a:rPr kumimoji="1" lang="zh-CN" altLang="en-US" u="sng">
                  <a:solidFill>
                    <a:srgbClr val="006600"/>
                  </a:solidFill>
                  <a:ea typeface="楷体" panose="02010609060101010101" charset="-122"/>
                  <a:cs typeface="楷体" panose="02010609060101010101" charset="-122"/>
                </a:rPr>
                <a:t>可微</a:t>
              </a:r>
              <a:r>
                <a:rPr kumimoji="1" lang="zh-CN" altLang="en-US">
                  <a:solidFill>
                    <a:srgbClr val="006600"/>
                  </a:solidFill>
                </a:rPr>
                <a:t>；  </a:t>
              </a:r>
              <a:r>
                <a:rPr kumimoji="1" lang="zh-CN" altLang="en-US"/>
                <a:t> </a:t>
              </a:r>
              <a:endParaRPr kumimoji="1" lang="zh-CN" altLang="en-US"/>
            </a:p>
          </p:txBody>
        </p:sp>
        <p:graphicFrame>
          <p:nvGraphicFramePr>
            <p:cNvPr id="38958" name="Object 25"/>
            <p:cNvGraphicFramePr/>
            <p:nvPr/>
          </p:nvGraphicFramePr>
          <p:xfrm>
            <a:off x="1602" y="782"/>
            <a:ext cx="737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7228" name="公式" r:id="rId6" imgW="1167765" imgH="342900" progId="Equation.3">
                    <p:embed/>
                  </p:oleObj>
                </mc:Choice>
                <mc:Fallback>
                  <p:oleObj name="公式" r:id="rId6" imgW="1167765" imgH="342900" progId="Equation.3">
                    <p:embed/>
                    <p:pic>
                      <p:nvPicPr>
                        <p:cNvPr id="0" name="图片 257227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02" y="782"/>
                          <a:ext cx="737" cy="2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959" name="Object 26"/>
            <p:cNvGraphicFramePr/>
            <p:nvPr/>
          </p:nvGraphicFramePr>
          <p:xfrm>
            <a:off x="3947" y="781"/>
            <a:ext cx="401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7229" name="公式" r:id="rId8" imgW="635000" imgH="342900" progId="Equation.3">
                    <p:embed/>
                  </p:oleObj>
                </mc:Choice>
                <mc:Fallback>
                  <p:oleObj name="公式" r:id="rId8" imgW="635000" imgH="342900" progId="Equation.3">
                    <p:embed/>
                    <p:pic>
                      <p:nvPicPr>
                        <p:cNvPr id="0" name="图片 257228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47" y="781"/>
                          <a:ext cx="401" cy="2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1883" name="Rectangle 27"/>
          <p:cNvSpPr>
            <a:spLocks noChangeArrowheads="1"/>
          </p:cNvSpPr>
          <p:nvPr/>
        </p:nvSpPr>
        <p:spPr bwMode="auto">
          <a:xfrm>
            <a:off x="531813" y="3522663"/>
            <a:ext cx="94932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zh-CN" altLang="en-US">
                <a:solidFill>
                  <a:srgbClr val="0000FF"/>
                </a:solidFill>
              </a:rPr>
              <a:t>证明  </a:t>
            </a:r>
            <a:endParaRPr kumimoji="1" lang="zh-CN" altLang="en-US"/>
          </a:p>
        </p:txBody>
      </p:sp>
      <p:sp>
        <p:nvSpPr>
          <p:cNvPr id="121884" name="Rectangle 28"/>
          <p:cNvSpPr>
            <a:spLocks noChangeArrowheads="1"/>
          </p:cNvSpPr>
          <p:nvPr/>
        </p:nvSpPr>
        <p:spPr bwMode="auto">
          <a:xfrm>
            <a:off x="530225" y="549275"/>
            <a:ext cx="5897563" cy="51911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zh-CN" altLang="en-US" sz="2800">
                <a:solidFill>
                  <a:srgbClr val="FF0000"/>
                </a:solidFill>
              </a:rPr>
              <a:t>附</a:t>
            </a:r>
            <a:r>
              <a:rPr kumimoji="1" lang="zh-CN" altLang="en-US" sz="2800">
                <a:solidFill>
                  <a:srgbClr val="000099"/>
                </a:solidFill>
              </a:rPr>
              <a:t>  </a:t>
            </a:r>
            <a:r>
              <a:rPr kumimoji="1" lang="zh-CN" altLang="en-US" sz="2800" u="sng">
                <a:solidFill>
                  <a:srgbClr val="006600"/>
                </a:solidFill>
                <a:ea typeface="楷体" panose="02010609060101010101" charset="-122"/>
                <a:cs typeface="楷体" panose="02010609060101010101" charset="-122"/>
              </a:rPr>
              <a:t>可导与可微以及连续之间的关系</a:t>
            </a:r>
            <a:r>
              <a:rPr kumimoji="1" lang="zh-CN" altLang="en-US" sz="2800">
                <a:solidFill>
                  <a:srgbClr val="000099"/>
                </a:solidFill>
              </a:rPr>
              <a:t>  </a:t>
            </a:r>
            <a:endParaRPr kumimoji="1" lang="zh-CN" altLang="en-US" sz="2800">
              <a:solidFill>
                <a:srgbClr val="000099"/>
              </a:solidFill>
            </a:endParaRPr>
          </a:p>
        </p:txBody>
      </p:sp>
      <p:sp>
        <p:nvSpPr>
          <p:cNvPr id="121898" name="Text Box 42"/>
          <p:cNvSpPr txBox="1">
            <a:spLocks noChangeArrowheads="1"/>
          </p:cNvSpPr>
          <p:nvPr/>
        </p:nvSpPr>
        <p:spPr bwMode="auto">
          <a:xfrm>
            <a:off x="1355725" y="3508375"/>
            <a:ext cx="69215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/>
              <a:t>(1)  </a:t>
            </a:r>
            <a:endParaRPr lang="en-US" altLang="zh-CN"/>
          </a:p>
        </p:txBody>
      </p:sp>
      <p:grpSp>
        <p:nvGrpSpPr>
          <p:cNvPr id="121905" name="Group 49"/>
          <p:cNvGrpSpPr/>
          <p:nvPr/>
        </p:nvGrpSpPr>
        <p:grpSpPr bwMode="auto">
          <a:xfrm>
            <a:off x="1819275" y="3524250"/>
            <a:ext cx="2278063" cy="457200"/>
            <a:chOff x="852" y="1752"/>
            <a:chExt cx="1435" cy="288"/>
          </a:xfrm>
        </p:grpSpPr>
        <p:grpSp>
          <p:nvGrpSpPr>
            <p:cNvPr id="38952" name="Group 50"/>
            <p:cNvGrpSpPr/>
            <p:nvPr/>
          </p:nvGrpSpPr>
          <p:grpSpPr bwMode="auto">
            <a:xfrm>
              <a:off x="852" y="1752"/>
              <a:ext cx="1435" cy="288"/>
              <a:chOff x="852" y="1752"/>
              <a:chExt cx="1435" cy="288"/>
            </a:xfrm>
          </p:grpSpPr>
          <p:sp>
            <p:nvSpPr>
              <p:cNvPr id="121907" name="Rectangle 51"/>
              <p:cNvSpPr>
                <a:spLocks noChangeArrowheads="1"/>
              </p:cNvSpPr>
              <p:nvPr/>
            </p:nvSpPr>
            <p:spPr bwMode="auto">
              <a:xfrm>
                <a:off x="852" y="1752"/>
                <a:ext cx="1435" cy="28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lIns="90000" tIns="46800" rIns="90000" bIns="46800">
                <a:spAutoFit/>
              </a:bodyPr>
              <a:lstStyle/>
              <a:p>
                <a:pPr>
                  <a:defRPr/>
                </a:pPr>
                <a:r>
                  <a:rPr kumimoji="1" lang="zh-CN" altLang="en-US" u="sng">
                    <a:solidFill>
                      <a:srgbClr val="007800"/>
                    </a:solidFill>
                    <a:ea typeface="楷体" panose="02010609060101010101" charset="-122"/>
                    <a:cs typeface="楷体" panose="02010609060101010101" charset="-122"/>
                  </a:rPr>
                  <a:t>充分性</a:t>
                </a:r>
                <a:r>
                  <a:rPr kumimoji="1" lang="zh-CN" altLang="en-US">
                    <a:solidFill>
                      <a:srgbClr val="007800"/>
                    </a:solidFill>
                    <a:ea typeface="楷体_GB2312" charset="0"/>
                    <a:cs typeface="楷体_GB2312" charset="0"/>
                  </a:rPr>
                  <a:t>   </a:t>
                </a:r>
                <a:endParaRPr kumimoji="1" lang="zh-CN" altLang="en-US">
                  <a:solidFill>
                    <a:srgbClr val="007800"/>
                  </a:solidFill>
                  <a:ea typeface="楷体_GB2312" charset="0"/>
                  <a:cs typeface="楷体_GB2312" charset="0"/>
                </a:endParaRPr>
              </a:p>
            </p:txBody>
          </p:sp>
          <p:graphicFrame>
            <p:nvGraphicFramePr>
              <p:cNvPr id="38956" name="Object 52"/>
              <p:cNvGraphicFramePr>
                <a:graphicFrameLocks noChangeAspect="1"/>
              </p:cNvGraphicFramePr>
              <p:nvPr/>
            </p:nvGraphicFramePr>
            <p:xfrm>
              <a:off x="1655" y="1831"/>
              <a:ext cx="260" cy="16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57230" name="公式" r:id="rId10" imgW="342900" imgH="215900" progId="Equation.3">
                      <p:embed/>
                    </p:oleObj>
                  </mc:Choice>
                  <mc:Fallback>
                    <p:oleObj name="公式" r:id="rId10" imgW="342900" imgH="215900" progId="Equation.3">
                      <p:embed/>
                      <p:pic>
                        <p:nvPicPr>
                          <p:cNvPr id="0" name="图片 25722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655" y="1831"/>
                            <a:ext cx="260" cy="16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pic>
          <p:nvPicPr>
            <p:cNvPr id="38953" name="Picture 53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26" y="1818"/>
              <a:ext cx="96" cy="7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954" name="Picture 54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48" y="1818"/>
              <a:ext cx="96" cy="72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8934" name="Picture 55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274888" y="50419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35" name="Picture 56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273300" y="504031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36" name="Picture 57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437063" y="50419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37" name="Picture 58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435475" y="504031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38" name="Picture 59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89713" y="50514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39" name="Picture 60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88125" y="5049838"/>
            <a:ext cx="838200" cy="219075"/>
          </a:xfrm>
          <a:prstGeom prst="rect">
            <a:avLst/>
          </a:prstGeom>
          <a:noFill/>
          <a:ln>
            <a:noFill/>
          </a:ln>
        </p:spPr>
      </p:pic>
      <p:sp>
        <p:nvSpPr>
          <p:cNvPr id="121917" name="Rectangle 61"/>
          <p:cNvSpPr>
            <a:spLocks noChangeArrowheads="1"/>
          </p:cNvSpPr>
          <p:nvPr/>
        </p:nvSpPr>
        <p:spPr bwMode="auto">
          <a:xfrm>
            <a:off x="1354138" y="4084638"/>
            <a:ext cx="1697037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kumimoji="1" lang="zh-CN" altLang="en-US"/>
              <a:t>如果</a:t>
            </a:r>
            <a:r>
              <a:rPr kumimoji="1" lang="zh-CN" altLang="en-US" u="sng">
                <a:solidFill>
                  <a:schemeClr val="folHlink"/>
                </a:solidFill>
                <a:ea typeface="楷体" panose="02010609060101010101" charset="-122"/>
                <a:cs typeface="楷体" panose="02010609060101010101" charset="-122"/>
              </a:rPr>
              <a:t>可微</a:t>
            </a:r>
            <a:endParaRPr kumimoji="1" lang="zh-CN" altLang="en-US" u="sng">
              <a:solidFill>
                <a:schemeClr val="folHlink"/>
              </a:solidFill>
              <a:ea typeface="楷体" panose="02010609060101010101" charset="-122"/>
              <a:cs typeface="楷体" panose="02010609060101010101" charset="-122"/>
            </a:endParaRPr>
          </a:p>
        </p:txBody>
      </p:sp>
      <p:graphicFrame>
        <p:nvGraphicFramePr>
          <p:cNvPr id="121918" name="Object 62"/>
          <p:cNvGraphicFramePr>
            <a:graphicFrameLocks noChangeAspect="1"/>
          </p:cNvGraphicFramePr>
          <p:nvPr/>
        </p:nvGraphicFramePr>
        <p:xfrm>
          <a:off x="2767013" y="4737100"/>
          <a:ext cx="3070225" cy="782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231" name="公式" r:id="rId14" imgW="3048000" imgH="787400" progId="Equation.3">
                  <p:embed/>
                </p:oleObj>
              </mc:Choice>
              <mc:Fallback>
                <p:oleObj name="公式" r:id="rId14" imgW="3048000" imgH="787400" progId="Equation.3">
                  <p:embed/>
                  <p:pic>
                    <p:nvPicPr>
                      <p:cNvPr id="0" name="图片 2572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7013" y="4737100"/>
                        <a:ext cx="3070225" cy="782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1919" name="Group 63"/>
          <p:cNvGrpSpPr/>
          <p:nvPr/>
        </p:nvGrpSpPr>
        <p:grpSpPr bwMode="auto">
          <a:xfrm>
            <a:off x="6019800" y="4875213"/>
            <a:ext cx="1862138" cy="457200"/>
            <a:chOff x="3744" y="3023"/>
            <a:chExt cx="1173" cy="288"/>
          </a:xfrm>
        </p:grpSpPr>
        <p:graphicFrame>
          <p:nvGraphicFramePr>
            <p:cNvPr id="38950" name="Object 64"/>
            <p:cNvGraphicFramePr/>
            <p:nvPr/>
          </p:nvGraphicFramePr>
          <p:xfrm>
            <a:off x="3744" y="3123"/>
            <a:ext cx="215" cy="1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7232" name="公式" r:id="rId16" imgW="342900" imgH="215900" progId="Equation.3">
                    <p:embed/>
                  </p:oleObj>
                </mc:Choice>
                <mc:Fallback>
                  <p:oleObj name="公式" r:id="rId16" imgW="342900" imgH="215900" progId="Equation.3">
                    <p:embed/>
                    <p:pic>
                      <p:nvPicPr>
                        <p:cNvPr id="0" name="图片 257231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44" y="3123"/>
                          <a:ext cx="215" cy="1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1921" name="Rectangle 65"/>
            <p:cNvSpPr>
              <a:spLocks noChangeArrowheads="1"/>
            </p:cNvSpPr>
            <p:nvPr/>
          </p:nvSpPr>
          <p:spPr bwMode="auto">
            <a:xfrm>
              <a:off x="3948" y="3023"/>
              <a:ext cx="969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zh-CN" altLang="en-US" u="sng">
                  <a:solidFill>
                    <a:schemeClr val="folHlink"/>
                  </a:solidFill>
                  <a:ea typeface="楷体" panose="02010609060101010101" charset="-122"/>
                  <a:cs typeface="楷体" panose="02010609060101010101" charset="-122"/>
                </a:rPr>
                <a:t>可导</a:t>
              </a:r>
              <a:r>
                <a:rPr kumimoji="1" lang="zh-CN" altLang="en-US">
                  <a:solidFill>
                    <a:schemeClr val="folHlink"/>
                  </a:solidFill>
                </a:rPr>
                <a:t>。</a:t>
              </a:r>
              <a:endParaRPr kumimoji="1" lang="zh-CN" altLang="en-US">
                <a:solidFill>
                  <a:schemeClr val="folHlink"/>
                </a:solidFill>
              </a:endParaRPr>
            </a:p>
          </p:txBody>
        </p:sp>
      </p:grpSp>
      <p:graphicFrame>
        <p:nvGraphicFramePr>
          <p:cNvPr id="121922" name="Object 66"/>
          <p:cNvGraphicFramePr>
            <a:graphicFrameLocks noChangeAspect="1"/>
          </p:cNvGraphicFramePr>
          <p:nvPr/>
        </p:nvGraphicFramePr>
        <p:xfrm>
          <a:off x="2786063" y="4164013"/>
          <a:ext cx="3082925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233" name="公式" r:id="rId18" imgW="3060700" imgH="342900" progId="Equation.3">
                  <p:embed/>
                </p:oleObj>
              </mc:Choice>
              <mc:Fallback>
                <p:oleObj name="公式" r:id="rId18" imgW="3060700" imgH="342900" progId="Equation.3">
                  <p:embed/>
                  <p:pic>
                    <p:nvPicPr>
                      <p:cNvPr id="0" name="图片 2572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6063" y="4164013"/>
                        <a:ext cx="3082925" cy="339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1923" name="Object 67"/>
          <p:cNvGraphicFramePr>
            <a:graphicFrameLocks noChangeAspect="1"/>
          </p:cNvGraphicFramePr>
          <p:nvPr/>
        </p:nvGraphicFramePr>
        <p:xfrm>
          <a:off x="6019800" y="3941763"/>
          <a:ext cx="2725738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234" name="公式" r:id="rId20" imgW="2705100" imgH="787400" progId="Equation.3">
                  <p:embed/>
                </p:oleObj>
              </mc:Choice>
              <mc:Fallback>
                <p:oleObj name="公式" r:id="rId20" imgW="2705100" imgH="787400" progId="Equation.3">
                  <p:embed/>
                  <p:pic>
                    <p:nvPicPr>
                      <p:cNvPr id="0" name="图片 2572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3941763"/>
                        <a:ext cx="2725738" cy="781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1924" name="Group 68"/>
          <p:cNvGrpSpPr/>
          <p:nvPr/>
        </p:nvGrpSpPr>
        <p:grpSpPr bwMode="auto">
          <a:xfrm>
            <a:off x="1352550" y="5584825"/>
            <a:ext cx="5432425" cy="787400"/>
            <a:chOff x="804" y="3530"/>
            <a:chExt cx="3422" cy="496"/>
          </a:xfrm>
        </p:grpSpPr>
        <p:sp>
          <p:nvSpPr>
            <p:cNvPr id="121925" name="Rectangle 69"/>
            <p:cNvSpPr>
              <a:spLocks noChangeArrowheads="1"/>
            </p:cNvSpPr>
            <p:nvPr/>
          </p:nvSpPr>
          <p:spPr bwMode="auto">
            <a:xfrm>
              <a:off x="804" y="3598"/>
              <a:ext cx="1076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zh-CN" altLang="en-US"/>
                <a:t>由此可得</a:t>
              </a:r>
              <a:endParaRPr kumimoji="1" lang="zh-CN" altLang="en-US" u="sng">
                <a:solidFill>
                  <a:schemeClr val="folHlink"/>
                </a:solidFill>
                <a:ea typeface="楷体_GB2312" charset="0"/>
                <a:cs typeface="楷体_GB2312" charset="0"/>
              </a:endParaRPr>
            </a:p>
          </p:txBody>
        </p:sp>
        <p:graphicFrame>
          <p:nvGraphicFramePr>
            <p:cNvPr id="38947" name="Object 70"/>
            <p:cNvGraphicFramePr/>
            <p:nvPr/>
          </p:nvGraphicFramePr>
          <p:xfrm>
            <a:off x="1753" y="3661"/>
            <a:ext cx="1136" cy="2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7235" name="公式" r:id="rId22" imgW="1803400" imgH="355600" progId="Equation.3">
                    <p:embed/>
                  </p:oleObj>
                </mc:Choice>
                <mc:Fallback>
                  <p:oleObj name="公式" r:id="rId22" imgW="1803400" imgH="355600" progId="Equation.3">
                    <p:embed/>
                    <p:pic>
                      <p:nvPicPr>
                        <p:cNvPr id="0" name="图片 25723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53" y="3661"/>
                          <a:ext cx="1136" cy="2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948" name="Object 71"/>
            <p:cNvGraphicFramePr/>
            <p:nvPr/>
          </p:nvGraphicFramePr>
          <p:xfrm>
            <a:off x="3234" y="3530"/>
            <a:ext cx="992" cy="4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7236" name="Equation" r:id="rId24" imgW="1574800" imgH="787400" progId="Equation.DSMT4">
                    <p:embed/>
                  </p:oleObj>
                </mc:Choice>
                <mc:Fallback>
                  <p:oleObj name="Equation" r:id="rId24" imgW="1574800" imgH="787400" progId="Equation.DSMT4">
                    <p:embed/>
                    <p:pic>
                      <p:nvPicPr>
                        <p:cNvPr id="0" name="图片 257235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34" y="3530"/>
                          <a:ext cx="992" cy="4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1928" name="Rectangle 72"/>
            <p:cNvSpPr>
              <a:spLocks noChangeArrowheads="1"/>
            </p:cNvSpPr>
            <p:nvPr/>
          </p:nvSpPr>
          <p:spPr bwMode="auto">
            <a:xfrm>
              <a:off x="2936" y="3600"/>
              <a:ext cx="530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zh-CN" altLang="en-US"/>
                <a:t>即</a:t>
              </a:r>
              <a:endParaRPr kumimoji="1"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21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21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21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21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21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21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21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917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7" name="Picture 2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200275" y="26336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38" name="Picture 3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26320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39" name="Picture 4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28511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40" name="Picture 5" descr="xsf"/>
          <p:cNvPicPr preferRelativeResize="0">
            <a:picLocks noChangeAspect="1" noChangeArrowheads="1"/>
          </p:cNvPicPr>
          <p:nvPr/>
        </p:nvPicPr>
        <p:blipFill>
          <a:blip r:embed="rId1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97375" y="187801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41" name="Picture 6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2450" y="26336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42" name="Picture 7" descr="xsf"/>
          <p:cNvPicPr preferRelativeResize="0"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26320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43" name="Picture 8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26225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44" name="Picture 9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26209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45" name="Picture 10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12033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46" name="Picture 11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12017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47" name="Picture 12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12033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48" name="Picture 13" descr="xsf"/>
          <p:cNvPicPr preferRelativeResize="0"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1201738"/>
            <a:ext cx="838200" cy="219075"/>
          </a:xfrm>
          <a:prstGeom prst="rect">
            <a:avLst/>
          </a:prstGeom>
          <a:noFill/>
          <a:ln>
            <a:noFill/>
          </a:ln>
        </p:spPr>
      </p:pic>
      <p:sp>
        <p:nvSpPr>
          <p:cNvPr id="122894" name="Rectangle 14"/>
          <p:cNvSpPr>
            <a:spLocks noChangeArrowheads="1"/>
          </p:cNvSpPr>
          <p:nvPr/>
        </p:nvSpPr>
        <p:spPr bwMode="auto">
          <a:xfrm>
            <a:off x="533400" y="1171575"/>
            <a:ext cx="94932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zh-CN" altLang="en-US">
                <a:solidFill>
                  <a:srgbClr val="0000FF"/>
                </a:solidFill>
              </a:rPr>
              <a:t>结论  </a:t>
            </a:r>
            <a:endParaRPr kumimoji="1" lang="zh-CN" altLang="en-US"/>
          </a:p>
        </p:txBody>
      </p:sp>
      <p:sp>
        <p:nvSpPr>
          <p:cNvPr id="122895" name="Rectangle 15"/>
          <p:cNvSpPr>
            <a:spLocks noChangeArrowheads="1"/>
          </p:cNvSpPr>
          <p:nvPr/>
        </p:nvSpPr>
        <p:spPr bwMode="auto">
          <a:xfrm>
            <a:off x="7802563" y="1171575"/>
            <a:ext cx="94932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zh-CN" altLang="en-US"/>
              <a:t>且有  </a:t>
            </a:r>
            <a:endParaRPr kumimoji="1" lang="zh-CN" altLang="en-US"/>
          </a:p>
        </p:txBody>
      </p:sp>
      <p:grpSp>
        <p:nvGrpSpPr>
          <p:cNvPr id="39951" name="Group 16"/>
          <p:cNvGrpSpPr/>
          <p:nvPr/>
        </p:nvGrpSpPr>
        <p:grpSpPr bwMode="auto">
          <a:xfrm>
            <a:off x="2841625" y="1866900"/>
            <a:ext cx="4256088" cy="809625"/>
            <a:chOff x="1790" y="1152"/>
            <a:chExt cx="2681" cy="510"/>
          </a:xfrm>
        </p:grpSpPr>
        <p:sp>
          <p:nvSpPr>
            <p:cNvPr id="122897" name="Rectangle 17"/>
            <p:cNvSpPr>
              <a:spLocks noChangeArrowheads="1"/>
            </p:cNvSpPr>
            <p:nvPr/>
          </p:nvSpPr>
          <p:spPr bwMode="auto">
            <a:xfrm>
              <a:off x="1790" y="1152"/>
              <a:ext cx="2681" cy="501"/>
            </a:xfrm>
            <a:prstGeom prst="rect">
              <a:avLst/>
            </a:prstGeom>
            <a:solidFill>
              <a:srgbClr val="FFECD9"/>
            </a:solidFill>
            <a:ln w="3175">
              <a:solidFill>
                <a:srgbClr val="FF0000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grpSp>
          <p:nvGrpSpPr>
            <p:cNvPr id="39979" name="Group 18"/>
            <p:cNvGrpSpPr/>
            <p:nvPr/>
          </p:nvGrpSpPr>
          <p:grpSpPr bwMode="auto">
            <a:xfrm>
              <a:off x="1859" y="1166"/>
              <a:ext cx="2529" cy="496"/>
              <a:chOff x="1967" y="1532"/>
              <a:chExt cx="2529" cy="496"/>
            </a:xfrm>
          </p:grpSpPr>
          <p:graphicFrame>
            <p:nvGraphicFramePr>
              <p:cNvPr id="39980" name="Object 19"/>
              <p:cNvGraphicFramePr/>
              <p:nvPr/>
            </p:nvGraphicFramePr>
            <p:xfrm>
              <a:off x="1967" y="1669"/>
              <a:ext cx="1128" cy="22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58196" name="公式" r:id="rId2" imgW="1790700" imgH="355600" progId="Equation.3">
                      <p:embed/>
                    </p:oleObj>
                  </mc:Choice>
                  <mc:Fallback>
                    <p:oleObj name="公式" r:id="rId2" imgW="1790700" imgH="355600" progId="Equation.3">
                      <p:embed/>
                      <p:pic>
                        <p:nvPicPr>
                          <p:cNvPr id="0" name="图片 258195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967" y="1669"/>
                            <a:ext cx="1128" cy="22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9981" name="Object 20"/>
              <p:cNvGraphicFramePr/>
              <p:nvPr/>
            </p:nvGraphicFramePr>
            <p:xfrm>
              <a:off x="3504" y="1532"/>
              <a:ext cx="992" cy="49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58197" name="公式" r:id="rId4" imgW="1574800" imgH="787400" progId="Equation.3">
                      <p:embed/>
                    </p:oleObj>
                  </mc:Choice>
                  <mc:Fallback>
                    <p:oleObj name="公式" r:id="rId4" imgW="1574800" imgH="787400" progId="Equation.3">
                      <p:embed/>
                      <p:pic>
                        <p:nvPicPr>
                          <p:cNvPr id="0" name="图片 258196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504" y="1532"/>
                            <a:ext cx="992" cy="49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22901" name="Rectangle 21"/>
              <p:cNvSpPr>
                <a:spLocks noChangeArrowheads="1"/>
              </p:cNvSpPr>
              <p:nvPr/>
            </p:nvSpPr>
            <p:spPr bwMode="auto">
              <a:xfrm>
                <a:off x="3152" y="1632"/>
                <a:ext cx="405" cy="28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kumimoji="1" lang="zh-CN" altLang="en-US">
                    <a:ea typeface="楷体" panose="02010609060101010101" charset="-122"/>
                    <a:cs typeface="楷体" panose="02010609060101010101" charset="-122"/>
                  </a:rPr>
                  <a:t>即  </a:t>
                </a:r>
                <a:endParaRPr kumimoji="1" lang="zh-CN" altLang="en-US">
                  <a:ea typeface="楷体" panose="02010609060101010101" charset="-122"/>
                  <a:cs typeface="楷体" panose="02010609060101010101" charset="-122"/>
                </a:endParaRPr>
              </a:p>
            </p:txBody>
          </p:sp>
        </p:grpSp>
      </p:grpSp>
      <p:sp>
        <p:nvSpPr>
          <p:cNvPr id="122902" name="Rectangle 22"/>
          <p:cNvSpPr>
            <a:spLocks noChangeArrowheads="1"/>
          </p:cNvSpPr>
          <p:nvPr/>
        </p:nvSpPr>
        <p:spPr bwMode="auto">
          <a:xfrm>
            <a:off x="1350963" y="2895600"/>
            <a:ext cx="5875337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en-US" altLang="zh-CN"/>
              <a:t>(2) </a:t>
            </a:r>
            <a:r>
              <a:rPr kumimoji="1" lang="zh-CN" altLang="en-US"/>
              <a:t>函数</a:t>
            </a:r>
            <a:r>
              <a:rPr kumimoji="1" lang="zh-CN" altLang="en-US" sz="800"/>
              <a:t> </a:t>
            </a:r>
            <a:r>
              <a:rPr kumimoji="1" lang="zh-CN" altLang="en-US" u="sng">
                <a:solidFill>
                  <a:srgbClr val="008000"/>
                </a:solidFill>
                <a:ea typeface="楷体" panose="02010609060101010101" charset="-122"/>
                <a:cs typeface="楷体" panose="02010609060101010101" charset="-122"/>
              </a:rPr>
              <a:t>可导</a:t>
            </a:r>
            <a:r>
              <a:rPr kumimoji="1" lang="zh-CN" altLang="en-US" sz="800">
                <a:solidFill>
                  <a:srgbClr val="008000"/>
                </a:solidFill>
                <a:ea typeface="楷体" panose="02010609060101010101" charset="-122"/>
                <a:cs typeface="楷体" panose="02010609060101010101" charset="-122"/>
              </a:rPr>
              <a:t> </a:t>
            </a:r>
            <a:r>
              <a:rPr kumimoji="1" lang="zh-CN" altLang="en-US"/>
              <a:t>必连续，但连续不一定可导</a:t>
            </a:r>
            <a:r>
              <a:rPr kumimoji="1" lang="zh-CN" altLang="en-US">
                <a:ea typeface="楷体" panose="02010609060101010101" charset="-122"/>
                <a:cs typeface="楷体" panose="02010609060101010101" charset="-122"/>
              </a:rPr>
              <a:t>。</a:t>
            </a:r>
            <a:endParaRPr kumimoji="1" lang="zh-CN" altLang="en-US"/>
          </a:p>
        </p:txBody>
      </p:sp>
      <p:grpSp>
        <p:nvGrpSpPr>
          <p:cNvPr id="39953" name="Group 23"/>
          <p:cNvGrpSpPr/>
          <p:nvPr/>
        </p:nvGrpSpPr>
        <p:grpSpPr bwMode="auto">
          <a:xfrm>
            <a:off x="1352550" y="1173163"/>
            <a:ext cx="6859588" cy="457200"/>
            <a:chOff x="852" y="739"/>
            <a:chExt cx="4321" cy="288"/>
          </a:xfrm>
        </p:grpSpPr>
        <p:sp>
          <p:nvSpPr>
            <p:cNvPr id="122904" name="Rectangle 24"/>
            <p:cNvSpPr>
              <a:spLocks noChangeArrowheads="1"/>
            </p:cNvSpPr>
            <p:nvPr/>
          </p:nvSpPr>
          <p:spPr bwMode="auto">
            <a:xfrm>
              <a:off x="852" y="739"/>
              <a:ext cx="4321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1" lang="en-US" altLang="zh-CN"/>
                <a:t>(1) </a:t>
              </a:r>
              <a:r>
                <a:rPr kumimoji="1" lang="zh-CN" altLang="en-US"/>
                <a:t>函数                </a:t>
              </a:r>
              <a:r>
                <a:rPr kumimoji="1" lang="zh-CN" altLang="en-US" baseline="-25000"/>
                <a:t> </a:t>
              </a:r>
              <a:r>
                <a:rPr kumimoji="1" lang="zh-CN" altLang="en-US" u="sng">
                  <a:solidFill>
                    <a:srgbClr val="008000"/>
                  </a:solidFill>
                  <a:ea typeface="楷体" panose="02010609060101010101" charset="-122"/>
                  <a:cs typeface="楷体" panose="02010609060101010101" charset="-122"/>
                </a:rPr>
                <a:t>可导</a:t>
              </a:r>
              <a:r>
                <a:rPr kumimoji="1" lang="zh-CN" altLang="en-US"/>
                <a:t>的</a:t>
              </a:r>
              <a:r>
                <a:rPr kumimoji="1" lang="zh-CN" altLang="en-US" u="sng">
                  <a:solidFill>
                    <a:srgbClr val="990033"/>
                  </a:solidFill>
                  <a:ea typeface="楷体" panose="02010609060101010101" charset="-122"/>
                  <a:cs typeface="楷体" panose="02010609060101010101" charset="-122"/>
                </a:rPr>
                <a:t>充要条件</a:t>
              </a:r>
              <a:r>
                <a:rPr kumimoji="1" lang="zh-CN" altLang="en-US"/>
                <a:t>是          </a:t>
              </a:r>
              <a:r>
                <a:rPr kumimoji="1" lang="zh-CN" altLang="en-US" u="sng">
                  <a:solidFill>
                    <a:srgbClr val="006600"/>
                  </a:solidFill>
                  <a:ea typeface="楷体" panose="02010609060101010101" charset="-122"/>
                  <a:cs typeface="楷体" panose="02010609060101010101" charset="-122"/>
                </a:rPr>
                <a:t>可微</a:t>
              </a:r>
              <a:r>
                <a:rPr kumimoji="1" lang="zh-CN" altLang="en-US">
                  <a:solidFill>
                    <a:srgbClr val="006600"/>
                  </a:solidFill>
                </a:rPr>
                <a:t>；  </a:t>
              </a:r>
              <a:r>
                <a:rPr kumimoji="1" lang="zh-CN" altLang="en-US"/>
                <a:t> </a:t>
              </a:r>
              <a:endParaRPr kumimoji="1" lang="zh-CN" altLang="en-US"/>
            </a:p>
          </p:txBody>
        </p:sp>
        <p:graphicFrame>
          <p:nvGraphicFramePr>
            <p:cNvPr id="39976" name="Object 25"/>
            <p:cNvGraphicFramePr/>
            <p:nvPr/>
          </p:nvGraphicFramePr>
          <p:xfrm>
            <a:off x="1602" y="782"/>
            <a:ext cx="737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8198" name="公式" r:id="rId6" imgW="1167765" imgH="342900" progId="Equation.3">
                    <p:embed/>
                  </p:oleObj>
                </mc:Choice>
                <mc:Fallback>
                  <p:oleObj name="公式" r:id="rId6" imgW="1167765" imgH="342900" progId="Equation.3">
                    <p:embed/>
                    <p:pic>
                      <p:nvPicPr>
                        <p:cNvPr id="0" name="图片 258197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02" y="782"/>
                          <a:ext cx="737" cy="2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977" name="Object 26"/>
            <p:cNvGraphicFramePr/>
            <p:nvPr/>
          </p:nvGraphicFramePr>
          <p:xfrm>
            <a:off x="3947" y="781"/>
            <a:ext cx="401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8199" name="公式" r:id="rId8" imgW="635000" imgH="342900" progId="Equation.3">
                    <p:embed/>
                  </p:oleObj>
                </mc:Choice>
                <mc:Fallback>
                  <p:oleObj name="公式" r:id="rId8" imgW="635000" imgH="342900" progId="Equation.3">
                    <p:embed/>
                    <p:pic>
                      <p:nvPicPr>
                        <p:cNvPr id="0" name="图片 258198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47" y="781"/>
                          <a:ext cx="401" cy="2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2907" name="Rectangle 27"/>
          <p:cNvSpPr>
            <a:spLocks noChangeArrowheads="1"/>
          </p:cNvSpPr>
          <p:nvPr/>
        </p:nvSpPr>
        <p:spPr bwMode="auto">
          <a:xfrm>
            <a:off x="531813" y="3522663"/>
            <a:ext cx="94932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zh-CN" altLang="en-US">
                <a:solidFill>
                  <a:srgbClr val="0000FF"/>
                </a:solidFill>
              </a:rPr>
              <a:t>证明  </a:t>
            </a:r>
            <a:endParaRPr kumimoji="1" lang="zh-CN" altLang="en-US"/>
          </a:p>
        </p:txBody>
      </p:sp>
      <p:sp>
        <p:nvSpPr>
          <p:cNvPr id="122908" name="Rectangle 28"/>
          <p:cNvSpPr>
            <a:spLocks noChangeArrowheads="1"/>
          </p:cNvSpPr>
          <p:nvPr/>
        </p:nvSpPr>
        <p:spPr bwMode="auto">
          <a:xfrm>
            <a:off x="530225" y="549275"/>
            <a:ext cx="5897563" cy="51911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zh-CN" altLang="en-US" sz="2800">
                <a:solidFill>
                  <a:srgbClr val="FF0000"/>
                </a:solidFill>
              </a:rPr>
              <a:t>附</a:t>
            </a:r>
            <a:r>
              <a:rPr kumimoji="1" lang="zh-CN" altLang="en-US" sz="2800">
                <a:solidFill>
                  <a:srgbClr val="000099"/>
                </a:solidFill>
              </a:rPr>
              <a:t>  </a:t>
            </a:r>
            <a:r>
              <a:rPr kumimoji="1" lang="zh-CN" altLang="en-US" sz="2800" u="sng">
                <a:solidFill>
                  <a:srgbClr val="006600"/>
                </a:solidFill>
                <a:ea typeface="楷体" panose="02010609060101010101" charset="-122"/>
                <a:cs typeface="楷体" panose="02010609060101010101" charset="-122"/>
              </a:rPr>
              <a:t>可导与可微以及连续之间的关系</a:t>
            </a:r>
            <a:r>
              <a:rPr kumimoji="1" lang="zh-CN" altLang="en-US" sz="2800">
                <a:solidFill>
                  <a:srgbClr val="000099"/>
                </a:solidFill>
              </a:rPr>
              <a:t>  </a:t>
            </a:r>
            <a:endParaRPr kumimoji="1" lang="zh-CN" altLang="en-US" sz="2800">
              <a:solidFill>
                <a:srgbClr val="000099"/>
              </a:solidFill>
            </a:endParaRPr>
          </a:p>
        </p:txBody>
      </p:sp>
      <p:sp>
        <p:nvSpPr>
          <p:cNvPr id="122909" name="Text Box 29"/>
          <p:cNvSpPr txBox="1">
            <a:spLocks noChangeArrowheads="1"/>
          </p:cNvSpPr>
          <p:nvPr/>
        </p:nvSpPr>
        <p:spPr bwMode="auto">
          <a:xfrm>
            <a:off x="1355725" y="3508375"/>
            <a:ext cx="375602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/>
              <a:t>(2) </a:t>
            </a:r>
            <a:r>
              <a:rPr lang="zh-CN" altLang="en-US" u="sng">
                <a:solidFill>
                  <a:srgbClr val="990033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仅证</a:t>
            </a:r>
            <a:r>
              <a:rPr kumimoji="1" lang="zh-CN" altLang="en-US" u="sng">
                <a:solidFill>
                  <a:srgbClr val="990033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函数可导必连续</a:t>
            </a:r>
            <a:r>
              <a:rPr kumimoji="1" lang="zh-CN" altLang="en-US">
                <a:solidFill>
                  <a:srgbClr val="990033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。</a:t>
            </a:r>
            <a:r>
              <a:rPr kumimoji="1" lang="zh-CN" altLang="en-US"/>
              <a:t> </a:t>
            </a:r>
            <a:endParaRPr lang="en-US" altLang="zh-CN"/>
          </a:p>
        </p:txBody>
      </p:sp>
      <p:pic>
        <p:nvPicPr>
          <p:cNvPr id="39957" name="Picture 36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274888" y="50419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58" name="Picture 37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273300" y="504031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59" name="Picture 38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437063" y="50419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60" name="Picture 39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435475" y="504031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61" name="Picture 40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89713" y="50514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62" name="Picture 41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88125" y="5049838"/>
            <a:ext cx="838200" cy="219075"/>
          </a:xfrm>
          <a:prstGeom prst="rect">
            <a:avLst/>
          </a:prstGeom>
          <a:noFill/>
          <a:ln>
            <a:noFill/>
          </a:ln>
        </p:spPr>
      </p:pic>
      <p:sp>
        <p:nvSpPr>
          <p:cNvPr id="122934" name="Rectangle 54"/>
          <p:cNvSpPr>
            <a:spLocks noChangeArrowheads="1"/>
          </p:cNvSpPr>
          <p:nvPr/>
        </p:nvSpPr>
        <p:spPr bwMode="auto">
          <a:xfrm>
            <a:off x="1355725" y="4140200"/>
            <a:ext cx="168592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kumimoji="1" lang="zh-CN" altLang="en-US"/>
              <a:t>如果</a:t>
            </a:r>
            <a:r>
              <a:rPr kumimoji="1" lang="zh-CN" altLang="en-US" u="sng">
                <a:solidFill>
                  <a:schemeClr val="folHlink"/>
                </a:solidFill>
                <a:ea typeface="楷体" panose="02010609060101010101" charset="-122"/>
                <a:cs typeface="楷体" panose="02010609060101010101" charset="-122"/>
              </a:rPr>
              <a:t>可导</a:t>
            </a:r>
            <a:endParaRPr kumimoji="1" lang="zh-CN" altLang="en-US" u="sng">
              <a:solidFill>
                <a:schemeClr val="folHlink"/>
              </a:solidFill>
              <a:ea typeface="楷体" panose="02010609060101010101" charset="-122"/>
              <a:cs typeface="楷体" panose="02010609060101010101" charset="-122"/>
            </a:endParaRPr>
          </a:p>
        </p:txBody>
      </p:sp>
      <p:grpSp>
        <p:nvGrpSpPr>
          <p:cNvPr id="122935" name="Group 55"/>
          <p:cNvGrpSpPr/>
          <p:nvPr/>
        </p:nvGrpSpPr>
        <p:grpSpPr bwMode="auto">
          <a:xfrm>
            <a:off x="2868613" y="4133850"/>
            <a:ext cx="1374775" cy="457200"/>
            <a:chOff x="1759" y="1896"/>
            <a:chExt cx="866" cy="288"/>
          </a:xfrm>
        </p:grpSpPr>
        <p:graphicFrame>
          <p:nvGraphicFramePr>
            <p:cNvPr id="39973" name="Object 56"/>
            <p:cNvGraphicFramePr/>
            <p:nvPr/>
          </p:nvGraphicFramePr>
          <p:xfrm>
            <a:off x="1759" y="1984"/>
            <a:ext cx="215" cy="1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8200" name="公式" r:id="rId10" imgW="342900" imgH="215900" progId="Equation.3">
                    <p:embed/>
                  </p:oleObj>
                </mc:Choice>
                <mc:Fallback>
                  <p:oleObj name="公式" r:id="rId10" imgW="342900" imgH="215900" progId="Equation.3">
                    <p:embed/>
                    <p:pic>
                      <p:nvPicPr>
                        <p:cNvPr id="0" name="图片 258199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59" y="1984"/>
                          <a:ext cx="215" cy="1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2937" name="Rectangle 57"/>
            <p:cNvSpPr>
              <a:spLocks noChangeArrowheads="1"/>
            </p:cNvSpPr>
            <p:nvPr/>
          </p:nvSpPr>
          <p:spPr bwMode="auto">
            <a:xfrm>
              <a:off x="1963" y="1896"/>
              <a:ext cx="662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zh-CN" altLang="en-US" u="sng">
                  <a:solidFill>
                    <a:schemeClr val="folHlink"/>
                  </a:solidFill>
                  <a:ea typeface="楷体" panose="02010609060101010101" charset="-122"/>
                  <a:cs typeface="楷体" panose="02010609060101010101" charset="-122"/>
                </a:rPr>
                <a:t>可微</a:t>
              </a:r>
              <a:endParaRPr kumimoji="1" lang="zh-CN" altLang="en-US">
                <a:solidFill>
                  <a:schemeClr val="folHlink"/>
                </a:solidFill>
                <a:ea typeface="楷体" panose="02010609060101010101" charset="-122"/>
                <a:cs typeface="楷体" panose="02010609060101010101" charset="-122"/>
              </a:endParaRPr>
            </a:p>
          </p:txBody>
        </p:sp>
      </p:grpSp>
      <p:graphicFrame>
        <p:nvGraphicFramePr>
          <p:cNvPr id="122938" name="Object 58"/>
          <p:cNvGraphicFramePr>
            <a:graphicFrameLocks noChangeAspect="1"/>
          </p:cNvGraphicFramePr>
          <p:nvPr/>
        </p:nvGraphicFramePr>
        <p:xfrm>
          <a:off x="4138613" y="4221163"/>
          <a:ext cx="3082925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201" name="公式" r:id="rId12" imgW="3060700" imgH="342900" progId="Equation.3">
                  <p:embed/>
                </p:oleObj>
              </mc:Choice>
              <mc:Fallback>
                <p:oleObj name="公式" r:id="rId12" imgW="3060700" imgH="342900" progId="Equation.3">
                  <p:embed/>
                  <p:pic>
                    <p:nvPicPr>
                      <p:cNvPr id="0" name="图片 2582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8613" y="4221163"/>
                        <a:ext cx="3082925" cy="339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39" name="Object 59"/>
          <p:cNvGraphicFramePr/>
          <p:nvPr/>
        </p:nvGraphicFramePr>
        <p:xfrm>
          <a:off x="4140200" y="4799013"/>
          <a:ext cx="1979613" cy="544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202" name="公式" r:id="rId14" imgW="1981200" imgH="546100" progId="Equation.3">
                  <p:embed/>
                </p:oleObj>
              </mc:Choice>
              <mc:Fallback>
                <p:oleObj name="公式" r:id="rId14" imgW="1981200" imgH="546100" progId="Equation.3">
                  <p:embed/>
                  <p:pic>
                    <p:nvPicPr>
                      <p:cNvPr id="0" name="图片 258201"/>
                      <p:cNvPicPr>
                        <a:picLocks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0200" y="4799013"/>
                        <a:ext cx="1979613" cy="544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2940" name="Group 60"/>
          <p:cNvGrpSpPr/>
          <p:nvPr/>
        </p:nvGrpSpPr>
        <p:grpSpPr bwMode="auto">
          <a:xfrm>
            <a:off x="6286500" y="4741863"/>
            <a:ext cx="1905000" cy="457200"/>
            <a:chOff x="3912" y="2279"/>
            <a:chExt cx="1200" cy="288"/>
          </a:xfrm>
        </p:grpSpPr>
        <p:graphicFrame>
          <p:nvGraphicFramePr>
            <p:cNvPr id="39971" name="Object 61"/>
            <p:cNvGraphicFramePr/>
            <p:nvPr/>
          </p:nvGraphicFramePr>
          <p:xfrm>
            <a:off x="3912" y="2367"/>
            <a:ext cx="215" cy="1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8203" name="Equation" r:id="rId16" imgW="342900" imgH="215900" progId="Equation.DSMT4">
                    <p:embed/>
                  </p:oleObj>
                </mc:Choice>
                <mc:Fallback>
                  <p:oleObj name="Equation" r:id="rId16" imgW="342900" imgH="215900" progId="Equation.DSMT4">
                    <p:embed/>
                    <p:pic>
                      <p:nvPicPr>
                        <p:cNvPr id="0" name="图片 258202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12" y="2367"/>
                          <a:ext cx="215" cy="1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2942" name="Rectangle 62"/>
            <p:cNvSpPr>
              <a:spLocks noChangeArrowheads="1"/>
            </p:cNvSpPr>
            <p:nvPr/>
          </p:nvSpPr>
          <p:spPr bwMode="auto">
            <a:xfrm>
              <a:off x="4116" y="2279"/>
              <a:ext cx="996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zh-CN" altLang="en-US" u="sng">
                  <a:solidFill>
                    <a:schemeClr val="folHlink"/>
                  </a:solidFill>
                  <a:ea typeface="楷体" panose="02010609060101010101" charset="-122"/>
                  <a:cs typeface="楷体" panose="02010609060101010101" charset="-122"/>
                </a:rPr>
                <a:t>连续</a:t>
              </a:r>
              <a:r>
                <a:rPr kumimoji="1" lang="zh-CN" altLang="en-US">
                  <a:ea typeface="楷体_GB2312" charset="0"/>
                  <a:cs typeface="楷体_GB2312" charset="0"/>
                </a:rPr>
                <a:t>。</a:t>
              </a:r>
              <a:endParaRPr kumimoji="1" lang="zh-CN" altLang="en-US"/>
            </a:p>
          </p:txBody>
        </p:sp>
      </p:grpSp>
      <p:grpSp>
        <p:nvGrpSpPr>
          <p:cNvPr id="122946" name="Group 66"/>
          <p:cNvGrpSpPr/>
          <p:nvPr/>
        </p:nvGrpSpPr>
        <p:grpSpPr bwMode="auto">
          <a:xfrm>
            <a:off x="6753225" y="5575300"/>
            <a:ext cx="1427163" cy="336550"/>
            <a:chOff x="1600" y="3452"/>
            <a:chExt cx="899" cy="212"/>
          </a:xfrm>
        </p:grpSpPr>
        <p:sp>
          <p:nvSpPr>
            <p:cNvPr id="122947" name="AutoShape 67">
              <a:hlinkClick r:id="rId17" action="ppaction://hlinksldjump"/>
            </p:cNvPr>
            <p:cNvSpPr>
              <a:spLocks noChangeArrowheads="1"/>
            </p:cNvSpPr>
            <p:nvPr/>
          </p:nvSpPr>
          <p:spPr bwMode="auto">
            <a:xfrm>
              <a:off x="1600" y="3477"/>
              <a:ext cx="357" cy="174"/>
            </a:xfrm>
            <a:prstGeom prst="rightArrow">
              <a:avLst>
                <a:gd name="adj1" fmla="val 50000"/>
                <a:gd name="adj2" fmla="val 51293"/>
              </a:avLst>
            </a:prstGeom>
            <a:solidFill>
              <a:srgbClr val="CCFFFF"/>
            </a:solidFill>
            <a:ln w="3175">
              <a:solidFill>
                <a:srgbClr val="FF0000"/>
              </a:solidFill>
              <a:miter lim="800000"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2948" name="Text Box 68"/>
            <p:cNvSpPr txBox="1">
              <a:spLocks noChangeArrowheads="1"/>
            </p:cNvSpPr>
            <p:nvPr/>
          </p:nvSpPr>
          <p:spPr bwMode="auto">
            <a:xfrm>
              <a:off x="1931" y="3452"/>
              <a:ext cx="568" cy="21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1600">
                  <a:solidFill>
                    <a:srgbClr val="B2B2B2"/>
                  </a:solidFill>
                  <a:latin typeface="宋体" panose="02010600030101010101" charset="-122"/>
                </a:rPr>
                <a:t>(</a:t>
              </a:r>
              <a:r>
                <a:rPr lang="zh-CN" altLang="en-US" sz="1600">
                  <a:solidFill>
                    <a:srgbClr val="B2B2B2"/>
                  </a:solidFill>
                  <a:latin typeface="楷体" panose="02010609060101010101" charset="-122"/>
                  <a:ea typeface="楷体" panose="02010609060101010101" charset="-122"/>
                  <a:cs typeface="楷体" panose="02010609060101010101" charset="-122"/>
                </a:rPr>
                <a:t>返回</a:t>
              </a:r>
              <a:r>
                <a:rPr lang="en-US" altLang="zh-CN" sz="1600">
                  <a:solidFill>
                    <a:srgbClr val="B2B2B2"/>
                  </a:solidFill>
                  <a:latin typeface="宋体" panose="02010600030101010101" charset="-122"/>
                </a:rPr>
                <a:t>)</a:t>
              </a:r>
              <a:r>
                <a:rPr lang="en-US" altLang="zh-CN" sz="1600">
                  <a:solidFill>
                    <a:srgbClr val="B2B2B2"/>
                  </a:solidFill>
                </a:rPr>
                <a:t>  </a:t>
              </a:r>
              <a:endParaRPr lang="en-US" altLang="zh-CN" sz="1600">
                <a:solidFill>
                  <a:srgbClr val="B2B2B2"/>
                </a:solidFill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22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22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22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22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22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22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122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63" presetClass="path" presetSubtype="0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1.11111E-6 -1.11111E-6 L 0.03021 -1.11111E-6 " pathEditMode="relative" rAng="0" ptsTypes="AA">
                                      <p:cBhvr>
                                        <p:cTn id="37" dur="1000" fill="hold"/>
                                        <p:tgtEl>
                                          <p:spTgt spid="1229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1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9" grpId="0"/>
      <p:bldP spid="122934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1" name="Picture 2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200275" y="36718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62" name="Picture 3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36703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63" name="Picture 4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2450" y="36718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64" name="Picture 5" descr="xsf"/>
          <p:cNvPicPr preferRelativeResize="0"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36703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65" name="Picture 6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6607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66" name="Picture 7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6591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67" name="Picture 8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16891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68" name="Picture 9" descr="xsf"/>
          <p:cNvPicPr preferRelativeResize="0">
            <a:picLocks noChangeAspect="1" noChangeArrowheads="1"/>
          </p:cNvPicPr>
          <p:nvPr/>
        </p:nvPicPr>
        <p:blipFill>
          <a:blip r:embed="rId1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168751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69" name="Picture 10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16891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70" name="Picture 11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168751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71" name="Picture 12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16891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72" name="Picture 13" descr="xsf"/>
          <p:cNvPicPr preferRelativeResize="0"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168751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73" name="Picture 14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54229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74" name="Picture 15" descr="xsf"/>
          <p:cNvPicPr preferRelativeResize="0"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542131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75" name="Picture 16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54229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76" name="Picture 17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542131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77" name="Picture 18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54324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78" name="Picture 19" descr="xsf"/>
          <p:cNvPicPr preferRelativeResize="0"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54308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79" name="Picture 20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4953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80" name="Picture 21" descr="xsf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4500" name="Group 52"/>
          <p:cNvGrpSpPr/>
          <p:nvPr/>
        </p:nvGrpSpPr>
        <p:grpSpPr bwMode="auto">
          <a:xfrm>
            <a:off x="528638" y="560388"/>
            <a:ext cx="5853112" cy="519112"/>
            <a:chOff x="333" y="353"/>
            <a:chExt cx="3687" cy="327"/>
          </a:xfrm>
        </p:grpSpPr>
        <p:sp>
          <p:nvSpPr>
            <p:cNvPr id="104471" name="Rectangle 23"/>
            <p:cNvSpPr>
              <a:spLocks noChangeArrowheads="1"/>
            </p:cNvSpPr>
            <p:nvPr/>
          </p:nvSpPr>
          <p:spPr bwMode="auto">
            <a:xfrm>
              <a:off x="333" y="353"/>
              <a:ext cx="676" cy="32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1" lang="zh-CN" altLang="en-US" sz="2800">
                  <a:solidFill>
                    <a:srgbClr val="FF0000"/>
                  </a:solidFill>
                </a:rPr>
                <a:t>附：  </a:t>
              </a:r>
              <a:endParaRPr kumimoji="1" lang="zh-CN" altLang="en-US" sz="2800">
                <a:solidFill>
                  <a:srgbClr val="006600"/>
                </a:solidFill>
                <a:ea typeface="楷体_GB2312" charset="0"/>
                <a:cs typeface="楷体_GB2312" charset="0"/>
              </a:endParaRPr>
            </a:p>
          </p:txBody>
        </p:sp>
        <p:sp>
          <p:nvSpPr>
            <p:cNvPr id="104472" name="Rectangle 24"/>
            <p:cNvSpPr>
              <a:spLocks noChangeArrowheads="1"/>
            </p:cNvSpPr>
            <p:nvPr/>
          </p:nvSpPr>
          <p:spPr bwMode="auto">
            <a:xfrm>
              <a:off x="759" y="353"/>
              <a:ext cx="3261" cy="32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1" lang="zh-CN" altLang="en-US" sz="2800">
                  <a:solidFill>
                    <a:srgbClr val="006600"/>
                  </a:solidFill>
                  <a:ea typeface="楷体" panose="02010609060101010101" charset="-122"/>
                  <a:cs typeface="楷体" panose="02010609060101010101" charset="-122"/>
                </a:rPr>
                <a:t>知识广角</a:t>
              </a:r>
              <a:r>
                <a:rPr kumimoji="1" lang="zh-CN" altLang="en-US" sz="2800">
                  <a:solidFill>
                    <a:srgbClr val="006600"/>
                  </a:solidFill>
                  <a:ea typeface="楷体_GB2312" charset="0"/>
                  <a:cs typeface="楷体_GB2312" charset="0"/>
                </a:rPr>
                <a:t> </a:t>
              </a:r>
              <a:r>
                <a:rPr kumimoji="1" lang="en-US" altLang="zh-CN" sz="2800">
                  <a:solidFill>
                    <a:srgbClr val="006600"/>
                  </a:solidFill>
                  <a:ea typeface="楷体_GB2312" charset="0"/>
                  <a:cs typeface="楷体_GB2312" charset="0"/>
                </a:rPr>
                <a:t>—— </a:t>
              </a:r>
              <a:r>
                <a:rPr kumimoji="1" lang="zh-CN" altLang="en-US" sz="2800" u="sng">
                  <a:solidFill>
                    <a:srgbClr val="006600"/>
                  </a:solidFill>
                  <a:ea typeface="楷体" panose="02010609060101010101" charset="-122"/>
                  <a:cs typeface="楷体" panose="02010609060101010101" charset="-122"/>
                </a:rPr>
                <a:t>解析函数的由来  </a:t>
              </a:r>
              <a:endParaRPr kumimoji="1" lang="zh-CN" altLang="en-US" sz="2800" u="sng">
                <a:solidFill>
                  <a:srgbClr val="006600"/>
                </a:solidFill>
                <a:ea typeface="楷体" panose="02010609060101010101" charset="-122"/>
                <a:cs typeface="楷体" panose="02010609060101010101" charset="-122"/>
              </a:endParaRPr>
            </a:p>
          </p:txBody>
        </p:sp>
      </p:grpSp>
      <p:grpSp>
        <p:nvGrpSpPr>
          <p:cNvPr id="104499" name="Group 51"/>
          <p:cNvGrpSpPr/>
          <p:nvPr/>
        </p:nvGrpSpPr>
        <p:grpSpPr bwMode="auto">
          <a:xfrm>
            <a:off x="847725" y="4983163"/>
            <a:ext cx="7956550" cy="1027112"/>
            <a:chOff x="534" y="3139"/>
            <a:chExt cx="5012" cy="647"/>
          </a:xfrm>
        </p:grpSpPr>
        <p:sp>
          <p:nvSpPr>
            <p:cNvPr id="104481" name="Rectangle 33"/>
            <p:cNvSpPr>
              <a:spLocks noChangeArrowheads="1"/>
            </p:cNvSpPr>
            <p:nvPr/>
          </p:nvSpPr>
          <p:spPr bwMode="auto">
            <a:xfrm>
              <a:off x="534" y="3139"/>
              <a:ext cx="5012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buSzPct val="90000"/>
                <a:buFontTx/>
                <a:buBlip>
                  <a:blip r:embed="rId3"/>
                </a:buBlip>
                <a:defRPr/>
              </a:pPr>
              <a:r>
                <a:rPr kumimoji="1" lang="zh-CN" altLang="en-US"/>
                <a:t> 现在所使用的解析函数的概念，则基本上是在</a:t>
              </a:r>
              <a:r>
                <a:rPr kumimoji="1" lang="zh-CN" altLang="en-US" u="sng">
                  <a:solidFill>
                    <a:schemeClr val="hlink"/>
                  </a:solidFill>
                  <a:ea typeface="楷体" panose="02010609060101010101" charset="-122"/>
                  <a:cs typeface="楷体" panose="02010609060101010101" charset="-122"/>
                </a:rPr>
                <a:t>魏尔斯特</a:t>
              </a:r>
              <a:r>
                <a:rPr kumimoji="1" lang="zh-CN" altLang="en-US" u="sng">
                  <a:solidFill>
                    <a:schemeClr val="hlink"/>
                  </a:solidFill>
                  <a:ea typeface="楷体_GB2312" charset="0"/>
                  <a:cs typeface="楷体_GB2312" charset="0"/>
                </a:rPr>
                <a:t>  </a:t>
              </a:r>
              <a:endParaRPr kumimoji="1" lang="zh-CN" altLang="en-US" u="sng">
                <a:solidFill>
                  <a:schemeClr val="hlink"/>
                </a:solidFill>
                <a:ea typeface="楷体_GB2312" charset="0"/>
                <a:cs typeface="楷体_GB2312" charset="0"/>
              </a:endParaRPr>
            </a:p>
          </p:txBody>
        </p:sp>
        <p:sp>
          <p:nvSpPr>
            <p:cNvPr id="104482" name="Rectangle 34"/>
            <p:cNvSpPr>
              <a:spLocks noChangeArrowheads="1"/>
            </p:cNvSpPr>
            <p:nvPr/>
          </p:nvSpPr>
          <p:spPr bwMode="auto">
            <a:xfrm>
              <a:off x="705" y="3498"/>
              <a:ext cx="3306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buSzPct val="90000"/>
                <a:defRPr/>
              </a:pPr>
              <a:r>
                <a:rPr kumimoji="1" lang="zh-CN" altLang="en-US" u="sng">
                  <a:solidFill>
                    <a:schemeClr val="hlink"/>
                  </a:solidFill>
                  <a:ea typeface="楷体" panose="02010609060101010101" charset="-122"/>
                  <a:cs typeface="楷体" panose="02010609060101010101" charset="-122"/>
                </a:rPr>
                <a:t>拉斯</a:t>
              </a:r>
              <a:r>
                <a:rPr kumimoji="1" lang="en-US" altLang="zh-CN" u="sng">
                  <a:solidFill>
                    <a:schemeClr val="hlink"/>
                  </a:solidFill>
                  <a:latin typeface="宋体" panose="02010600030101010101" charset="-122"/>
                </a:rPr>
                <a:t>(</a:t>
              </a:r>
              <a:r>
                <a:rPr kumimoji="1" lang="en-US" altLang="zh-CN" u="sng">
                  <a:solidFill>
                    <a:schemeClr val="hlink"/>
                  </a:solidFill>
                  <a:ea typeface="楷体_GB2312" charset="0"/>
                  <a:cs typeface="楷体_GB2312" charset="0"/>
                </a:rPr>
                <a:t>Weierstrass</a:t>
              </a:r>
              <a:r>
                <a:rPr kumimoji="1" lang="en-US" altLang="zh-CN" u="sng">
                  <a:solidFill>
                    <a:schemeClr val="hlink"/>
                  </a:solidFill>
                  <a:latin typeface="宋体" panose="02010600030101010101" charset="-122"/>
                </a:rPr>
                <a:t>)</a:t>
              </a:r>
              <a:r>
                <a:rPr kumimoji="1" lang="zh-CN" altLang="en-US"/>
                <a:t>的著作中形成的。  </a:t>
              </a:r>
              <a:endParaRPr kumimoji="1" lang="zh-CN" altLang="en-US"/>
            </a:p>
          </p:txBody>
        </p:sp>
      </p:grpSp>
      <p:pic>
        <p:nvPicPr>
          <p:cNvPr id="104483" name="Picture 35"/>
          <p:cNvPicPr preferRelativeResize="0"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7300" y="6343650"/>
            <a:ext cx="133350" cy="11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84" name="Picture 39" descr="xsf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5980113"/>
            <a:ext cx="219075" cy="838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4497" name="Group 49"/>
          <p:cNvGrpSpPr/>
          <p:nvPr/>
        </p:nvGrpSpPr>
        <p:grpSpPr bwMode="auto">
          <a:xfrm>
            <a:off x="847725" y="1257300"/>
            <a:ext cx="7866063" cy="1601788"/>
            <a:chOff x="534" y="792"/>
            <a:chExt cx="4955" cy="1009"/>
          </a:xfrm>
        </p:grpSpPr>
        <p:sp>
          <p:nvSpPr>
            <p:cNvPr id="104474" name="Rectangle 26"/>
            <p:cNvSpPr>
              <a:spLocks noChangeArrowheads="1"/>
            </p:cNvSpPr>
            <p:nvPr/>
          </p:nvSpPr>
          <p:spPr bwMode="auto">
            <a:xfrm>
              <a:off x="534" y="792"/>
              <a:ext cx="4929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buSzPct val="90000"/>
                <a:buFontTx/>
                <a:buBlip>
                  <a:blip r:embed="rId3"/>
                </a:buBlip>
                <a:defRPr/>
              </a:pPr>
              <a:r>
                <a:rPr kumimoji="1" lang="zh-CN" altLang="en-US">
                  <a:solidFill>
                    <a:schemeClr val="folHlink"/>
                  </a:solidFill>
                  <a:ea typeface="楷体" panose="02010609060101010101" charset="-122"/>
                  <a:cs typeface="楷体" panose="02010609060101010101" charset="-122"/>
                </a:rPr>
                <a:t> </a:t>
              </a:r>
              <a:r>
                <a:rPr kumimoji="1" lang="zh-CN" altLang="en-US"/>
                <a:t>一般认为，</a:t>
              </a:r>
              <a:r>
                <a:rPr kumimoji="1" lang="zh-CN" altLang="en-US" u="sng">
                  <a:solidFill>
                    <a:schemeClr val="folHlink"/>
                  </a:solidFill>
                  <a:ea typeface="楷体" panose="02010609060101010101" charset="-122"/>
                  <a:cs typeface="楷体" panose="02010609060101010101" charset="-122"/>
                </a:rPr>
                <a:t>解析函数</a:t>
              </a:r>
              <a:r>
                <a:rPr kumimoji="1" lang="en-US" altLang="zh-CN" u="sng">
                  <a:solidFill>
                    <a:schemeClr val="folHlink"/>
                  </a:solidFill>
                  <a:latin typeface="宋体" panose="02010600030101010101" charset="-122"/>
                </a:rPr>
                <a:t>(</a:t>
              </a:r>
              <a:r>
                <a:rPr lang="en-US" altLang="zh-CN" u="sng">
                  <a:solidFill>
                    <a:schemeClr val="folHlink"/>
                  </a:solidFill>
                </a:rPr>
                <a:t>Analytic Function</a:t>
              </a:r>
              <a:r>
                <a:rPr lang="en-US" altLang="zh-CN" u="sng">
                  <a:solidFill>
                    <a:schemeClr val="folHlink"/>
                  </a:solidFill>
                  <a:latin typeface="宋体" panose="02010600030101010101" charset="-122"/>
                </a:rPr>
                <a:t>)</a:t>
              </a:r>
              <a:r>
                <a:rPr lang="zh-CN" altLang="en-US">
                  <a:latin typeface="宋体" panose="02010600030101010101" charset="-122"/>
                </a:rPr>
                <a:t>这一名称最早</a:t>
              </a:r>
              <a:r>
                <a:rPr lang="zh-CN" altLang="en-US" u="sng">
                  <a:solidFill>
                    <a:schemeClr val="folHlink"/>
                  </a:solidFill>
                </a:rPr>
                <a:t>  </a:t>
              </a:r>
              <a:endParaRPr lang="zh-CN" altLang="en-US" u="sng">
                <a:solidFill>
                  <a:schemeClr val="folHlink"/>
                </a:solidFill>
              </a:endParaRPr>
            </a:p>
          </p:txBody>
        </p:sp>
        <p:sp>
          <p:nvSpPr>
            <p:cNvPr id="104475" name="Rectangle 27"/>
            <p:cNvSpPr>
              <a:spLocks noChangeArrowheads="1"/>
            </p:cNvSpPr>
            <p:nvPr/>
          </p:nvSpPr>
          <p:spPr bwMode="auto">
            <a:xfrm>
              <a:off x="705" y="1152"/>
              <a:ext cx="4784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buSzPct val="90000"/>
                <a:defRPr/>
              </a:pPr>
              <a:r>
                <a:rPr kumimoji="1" lang="zh-CN" altLang="en-US"/>
                <a:t>是由</a:t>
              </a:r>
              <a:r>
                <a:rPr lang="zh-CN" altLang="en-US" u="sng">
                  <a:solidFill>
                    <a:schemeClr val="hlink"/>
                  </a:solidFill>
                  <a:ea typeface="楷体" panose="02010609060101010101" charset="-122"/>
                  <a:cs typeface="楷体" panose="02010609060101010101" charset="-122"/>
                </a:rPr>
                <a:t>孔多塞</a:t>
              </a:r>
              <a:r>
                <a:rPr kumimoji="1" lang="en-US" altLang="zh-CN" u="sng">
                  <a:solidFill>
                    <a:schemeClr val="hlink"/>
                  </a:solidFill>
                  <a:latin typeface="宋体" panose="02010600030101010101" charset="-122"/>
                </a:rPr>
                <a:t>(</a:t>
              </a:r>
              <a:r>
                <a:rPr kumimoji="1" lang="en-US" altLang="zh-CN" sz="800" u="sng">
                  <a:solidFill>
                    <a:schemeClr val="hlink"/>
                  </a:solidFill>
                </a:rPr>
                <a:t> </a:t>
              </a:r>
              <a:r>
                <a:rPr kumimoji="1" lang="en-US" altLang="zh-CN" u="sng">
                  <a:solidFill>
                    <a:schemeClr val="hlink"/>
                  </a:solidFill>
                </a:rPr>
                <a:t>Condorcet</a:t>
              </a:r>
              <a:r>
                <a:rPr kumimoji="1" lang="en-US" altLang="zh-CN" sz="1200" u="sng">
                  <a:solidFill>
                    <a:schemeClr val="hlink"/>
                  </a:solidFill>
                </a:rPr>
                <a:t> </a:t>
              </a:r>
              <a:r>
                <a:rPr kumimoji="1" lang="en-US" altLang="zh-CN" u="sng">
                  <a:solidFill>
                    <a:schemeClr val="hlink"/>
                  </a:solidFill>
                  <a:latin typeface="宋体" panose="02010600030101010101" charset="-122"/>
                </a:rPr>
                <a:t>)</a:t>
              </a:r>
              <a:r>
                <a:rPr kumimoji="1" lang="zh-CN" altLang="en-US"/>
                <a:t>提出并使用的。他的研究报告  </a:t>
              </a:r>
              <a:endParaRPr kumimoji="1" lang="zh-CN" altLang="en-US"/>
            </a:p>
          </p:txBody>
        </p:sp>
        <p:sp>
          <p:nvSpPr>
            <p:cNvPr id="104491" name="Rectangle 43"/>
            <p:cNvSpPr>
              <a:spLocks noChangeArrowheads="1"/>
            </p:cNvSpPr>
            <p:nvPr/>
          </p:nvSpPr>
          <p:spPr bwMode="auto">
            <a:xfrm>
              <a:off x="705" y="1513"/>
              <a:ext cx="4072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buSzPct val="90000"/>
                <a:defRPr/>
              </a:pPr>
              <a:r>
                <a:rPr kumimoji="1" lang="zh-CN" altLang="en-US"/>
                <a:t>并没有公开出版，但有很多人知道他的工作。  </a:t>
              </a:r>
              <a:endParaRPr kumimoji="1" lang="zh-CN" altLang="en-US"/>
            </a:p>
          </p:txBody>
        </p:sp>
      </p:grpSp>
      <p:grpSp>
        <p:nvGrpSpPr>
          <p:cNvPr id="104501" name="Group 53"/>
          <p:cNvGrpSpPr/>
          <p:nvPr/>
        </p:nvGrpSpPr>
        <p:grpSpPr bwMode="auto">
          <a:xfrm>
            <a:off x="847725" y="3114675"/>
            <a:ext cx="8066088" cy="1600200"/>
            <a:chOff x="534" y="1962"/>
            <a:chExt cx="5081" cy="1008"/>
          </a:xfrm>
        </p:grpSpPr>
        <p:grpSp>
          <p:nvGrpSpPr>
            <p:cNvPr id="40990" name="Group 50"/>
            <p:cNvGrpSpPr/>
            <p:nvPr/>
          </p:nvGrpSpPr>
          <p:grpSpPr bwMode="auto">
            <a:xfrm>
              <a:off x="534" y="1962"/>
              <a:ext cx="5081" cy="1008"/>
              <a:chOff x="534" y="1962"/>
              <a:chExt cx="5081" cy="1008"/>
            </a:xfrm>
          </p:grpSpPr>
          <p:sp>
            <p:nvSpPr>
              <p:cNvPr id="104477" name="Rectangle 29"/>
              <p:cNvSpPr>
                <a:spLocks noChangeArrowheads="1"/>
              </p:cNvSpPr>
              <p:nvPr/>
            </p:nvSpPr>
            <p:spPr bwMode="auto">
              <a:xfrm>
                <a:off x="534" y="1962"/>
                <a:ext cx="5081" cy="28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buSzPct val="90000"/>
                  <a:buFontTx/>
                  <a:buBlip>
                    <a:blip r:embed="rId3"/>
                  </a:buBlip>
                  <a:defRPr/>
                </a:pPr>
                <a:r>
                  <a:rPr kumimoji="1" lang="zh-CN" altLang="en-US"/>
                  <a:t> 在</a:t>
                </a:r>
                <a:r>
                  <a:rPr lang="zh-CN" altLang="en-US" u="sng">
                    <a:solidFill>
                      <a:schemeClr val="hlink"/>
                    </a:solidFill>
                    <a:ea typeface="楷体" panose="02010609060101010101" charset="-122"/>
                    <a:cs typeface="楷体" panose="02010609060101010101" charset="-122"/>
                  </a:rPr>
                  <a:t>孔多塞</a:t>
                </a:r>
                <a:r>
                  <a:rPr kumimoji="1" lang="zh-CN" altLang="en-US"/>
                  <a:t>使用该名称约</a:t>
                </a:r>
                <a:r>
                  <a:rPr kumimoji="1" lang="zh-CN" altLang="en-US" sz="2000" baseline="-25000"/>
                  <a:t> </a:t>
                </a:r>
                <a:r>
                  <a:rPr kumimoji="1" lang="en-US" altLang="zh-CN"/>
                  <a:t>20</a:t>
                </a:r>
                <a:r>
                  <a:rPr kumimoji="1" lang="en-US" altLang="zh-CN" sz="2000" baseline="-25000"/>
                  <a:t> </a:t>
                </a:r>
                <a:r>
                  <a:rPr kumimoji="1" lang="zh-CN" altLang="en-US"/>
                  <a:t>年之后，</a:t>
                </a:r>
                <a:r>
                  <a:rPr kumimoji="1" lang="zh-CN" altLang="en-US" u="sng">
                    <a:solidFill>
                      <a:schemeClr val="hlink"/>
                    </a:solidFill>
                    <a:ea typeface="楷体" panose="02010609060101010101" charset="-122"/>
                    <a:cs typeface="楷体" panose="02010609060101010101" charset="-122"/>
                  </a:rPr>
                  <a:t>拉格朗日</a:t>
                </a:r>
                <a:r>
                  <a:rPr kumimoji="1" lang="en-US" altLang="zh-CN" u="sng">
                    <a:solidFill>
                      <a:schemeClr val="hlink"/>
                    </a:solidFill>
                    <a:latin typeface="宋体" panose="02010600030101010101" charset="-122"/>
                  </a:rPr>
                  <a:t>(</a:t>
                </a:r>
                <a:r>
                  <a:rPr kumimoji="1" lang="en-US" altLang="zh-CN" u="sng">
                    <a:solidFill>
                      <a:schemeClr val="hlink"/>
                    </a:solidFill>
                    <a:ea typeface="楷体_GB2312" charset="0"/>
                    <a:cs typeface="楷体_GB2312" charset="0"/>
                  </a:rPr>
                  <a:t>Lagrange</a:t>
                </a:r>
                <a:r>
                  <a:rPr kumimoji="1" lang="en-US" altLang="zh-CN" u="sng">
                    <a:solidFill>
                      <a:schemeClr val="hlink"/>
                    </a:solidFill>
                    <a:latin typeface="宋体" panose="02010600030101010101" charset="-122"/>
                  </a:rPr>
                  <a:t>)</a:t>
                </a:r>
                <a:r>
                  <a:rPr kumimoji="1" lang="en-US" altLang="zh-CN" u="sng">
                    <a:solidFill>
                      <a:schemeClr val="hlink"/>
                    </a:solidFill>
                  </a:rPr>
                  <a:t>  </a:t>
                </a:r>
                <a:endParaRPr kumimoji="1" lang="zh-CN" altLang="en-US" u="sng">
                  <a:solidFill>
                    <a:schemeClr val="hlink"/>
                  </a:solidFill>
                  <a:ea typeface="楷体_GB2312" charset="0"/>
                  <a:cs typeface="楷体_GB2312" charset="0"/>
                </a:endParaRPr>
              </a:p>
            </p:txBody>
          </p:sp>
          <p:sp>
            <p:nvSpPr>
              <p:cNvPr id="104478" name="Rectangle 30"/>
              <p:cNvSpPr>
                <a:spLocks noChangeArrowheads="1"/>
              </p:cNvSpPr>
              <p:nvPr/>
            </p:nvSpPr>
            <p:spPr bwMode="auto">
              <a:xfrm>
                <a:off x="705" y="2322"/>
                <a:ext cx="4808" cy="28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buSzPct val="90000"/>
                  <a:defRPr/>
                </a:pPr>
                <a:r>
                  <a:rPr kumimoji="1" lang="zh-CN" altLang="en-US"/>
                  <a:t>也使用了该术语。他在 </a:t>
                </a:r>
                <a:r>
                  <a:rPr kumimoji="1" lang="en-US" altLang="zh-CN"/>
                  <a:t>1797 </a:t>
                </a:r>
                <a:r>
                  <a:rPr kumimoji="1" lang="zh-CN" altLang="en-US"/>
                  <a:t>年出版的   </a:t>
                </a:r>
                <a:r>
                  <a:rPr kumimoji="1" lang="zh-CN" altLang="en-US" sz="1600"/>
                  <a:t> </a:t>
                </a:r>
                <a:r>
                  <a:rPr kumimoji="1" lang="zh-CN" altLang="en-US" u="sng">
                    <a:solidFill>
                      <a:srgbClr val="008000"/>
                    </a:solidFill>
                    <a:ea typeface="楷体" panose="02010609060101010101" charset="-122"/>
                    <a:cs typeface="楷体" panose="02010609060101010101" charset="-122"/>
                  </a:rPr>
                  <a:t>解析函数论</a:t>
                </a:r>
                <a:r>
                  <a:rPr kumimoji="1" lang="zh-CN" altLang="en-US"/>
                  <a:t>   </a:t>
                </a:r>
                <a:r>
                  <a:rPr kumimoji="1" lang="zh-CN" altLang="en-US" sz="1600"/>
                  <a:t> </a:t>
                </a:r>
                <a:r>
                  <a:rPr kumimoji="1" lang="zh-CN" altLang="en-US"/>
                  <a:t>中</a:t>
                </a:r>
                <a:endParaRPr kumimoji="1" lang="zh-CN" altLang="en-US"/>
              </a:p>
            </p:txBody>
          </p:sp>
          <p:sp>
            <p:nvSpPr>
              <p:cNvPr id="104479" name="Rectangle 31"/>
              <p:cNvSpPr>
                <a:spLocks noChangeArrowheads="1"/>
              </p:cNvSpPr>
              <p:nvPr/>
            </p:nvSpPr>
            <p:spPr bwMode="auto">
              <a:xfrm>
                <a:off x="705" y="2682"/>
                <a:ext cx="3686" cy="28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buSzPct val="90000"/>
                  <a:defRPr/>
                </a:pPr>
                <a:r>
                  <a:rPr kumimoji="1" lang="zh-CN" altLang="en-US"/>
                  <a:t>将能展开成级数的函数说成是解析函数。  </a:t>
                </a:r>
                <a:endParaRPr kumimoji="1" lang="zh-CN" altLang="en-US"/>
              </a:p>
            </p:txBody>
          </p:sp>
        </p:grpSp>
        <p:sp>
          <p:nvSpPr>
            <p:cNvPr id="104492" name="Rectangle 44"/>
            <p:cNvSpPr>
              <a:spLocks noChangeArrowheads="1"/>
            </p:cNvSpPr>
            <p:nvPr/>
          </p:nvSpPr>
          <p:spPr bwMode="auto">
            <a:xfrm>
              <a:off x="3846" y="2322"/>
              <a:ext cx="405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1" lang="en-US" altLang="zh-CN"/>
                <a:t>《  </a:t>
              </a:r>
              <a:endParaRPr kumimoji="1" lang="zh-CN" altLang="en-US"/>
            </a:p>
          </p:txBody>
        </p:sp>
        <p:sp>
          <p:nvSpPr>
            <p:cNvPr id="104493" name="Rectangle 45"/>
            <p:cNvSpPr>
              <a:spLocks noChangeArrowheads="1"/>
            </p:cNvSpPr>
            <p:nvPr/>
          </p:nvSpPr>
          <p:spPr bwMode="auto">
            <a:xfrm>
              <a:off x="5040" y="2322"/>
              <a:ext cx="405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1" lang="en-US" altLang="zh-CN"/>
                <a:t>》  </a:t>
              </a:r>
              <a:endParaRPr kumimoji="1" lang="zh-CN" altLang="en-US"/>
            </a:p>
          </p:txBody>
        </p:sp>
      </p:grpSp>
      <p:grpSp>
        <p:nvGrpSpPr>
          <p:cNvPr id="104494" name="Group 46"/>
          <p:cNvGrpSpPr/>
          <p:nvPr/>
        </p:nvGrpSpPr>
        <p:grpSpPr bwMode="auto">
          <a:xfrm>
            <a:off x="7191375" y="5757863"/>
            <a:ext cx="901700" cy="611187"/>
            <a:chOff x="1413" y="2547"/>
            <a:chExt cx="568" cy="385"/>
          </a:xfrm>
        </p:grpSpPr>
        <p:sp>
          <p:nvSpPr>
            <p:cNvPr id="104495" name="AutoShape 47">
              <a:hlinkClick r:id="rId5" action="ppaction://hlinksldjump"/>
            </p:cNvPr>
            <p:cNvSpPr>
              <a:spLocks noChangeArrowheads="1"/>
            </p:cNvSpPr>
            <p:nvPr/>
          </p:nvSpPr>
          <p:spPr bwMode="auto">
            <a:xfrm>
              <a:off x="1498" y="2547"/>
              <a:ext cx="357" cy="174"/>
            </a:xfrm>
            <a:prstGeom prst="rightArrow">
              <a:avLst>
                <a:gd name="adj1" fmla="val 50000"/>
                <a:gd name="adj2" fmla="val 51293"/>
              </a:avLst>
            </a:prstGeom>
            <a:solidFill>
              <a:srgbClr val="CCFFFF"/>
            </a:solidFill>
            <a:ln w="3175">
              <a:solidFill>
                <a:srgbClr val="FF0000"/>
              </a:solidFill>
              <a:miter lim="800000"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4496" name="Text Box 48"/>
            <p:cNvSpPr txBox="1">
              <a:spLocks noChangeArrowheads="1"/>
            </p:cNvSpPr>
            <p:nvPr/>
          </p:nvSpPr>
          <p:spPr bwMode="auto">
            <a:xfrm>
              <a:off x="1413" y="2720"/>
              <a:ext cx="568" cy="21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1600">
                  <a:solidFill>
                    <a:srgbClr val="B2B2B2"/>
                  </a:solidFill>
                  <a:latin typeface="宋体" panose="02010600030101010101" charset="-122"/>
                </a:rPr>
                <a:t>(</a:t>
              </a:r>
              <a:r>
                <a:rPr lang="zh-CN" altLang="en-US" sz="1600">
                  <a:solidFill>
                    <a:srgbClr val="B2B2B2"/>
                  </a:solidFill>
                  <a:latin typeface="楷体" panose="02010609060101010101" charset="-122"/>
                  <a:ea typeface="楷体" panose="02010609060101010101" charset="-122"/>
                  <a:cs typeface="楷体" panose="02010609060101010101" charset="-122"/>
                </a:rPr>
                <a:t>返回</a:t>
              </a:r>
              <a:r>
                <a:rPr lang="en-US" altLang="zh-CN" sz="1600">
                  <a:solidFill>
                    <a:srgbClr val="B2B2B2"/>
                  </a:solidFill>
                  <a:latin typeface="宋体" panose="02010600030101010101" charset="-122"/>
                </a:rPr>
                <a:t>)</a:t>
              </a:r>
              <a:r>
                <a:rPr lang="en-US" altLang="zh-CN" sz="1600">
                  <a:solidFill>
                    <a:srgbClr val="B2B2B2"/>
                  </a:solidFill>
                </a:rPr>
                <a:t>  </a:t>
              </a:r>
              <a:endParaRPr lang="en-US" altLang="zh-CN" sz="1600">
                <a:solidFill>
                  <a:srgbClr val="B2B2B2"/>
                </a:solidFill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04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04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04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04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104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63" presetClass="path" presetSubtype="0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-2.5E-6 2.22222E-6 L 0.03021 2.22222E-6 " pathEditMode="relative" rAng="0" ptsTypes="AA">
                                      <p:cBhvr>
                                        <p:cTn id="28" dur="1000" fill="hold"/>
                                        <p:tgtEl>
                                          <p:spTgt spid="1044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10" y="0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44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44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44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448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448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448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448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448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448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448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448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5" name="Picture 2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888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986" name="Picture 3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200275" y="32908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987" name="Picture 4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32893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988" name="Picture 5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2450" y="32908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989" name="Picture 6" descr="xsf"/>
          <p:cNvPicPr>
            <a:picLocks noChangeAspect="1" noChangeArrowheads="1"/>
          </p:cNvPicPr>
          <p:nvPr/>
        </p:nvPicPr>
        <p:blipFill>
          <a:blip r:embed="rId2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32893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990" name="Picture 7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18510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991" name="Picture 8" descr="xsf"/>
          <p:cNvPicPr>
            <a:picLocks noChangeAspect="1" noChangeArrowheads="1"/>
          </p:cNvPicPr>
          <p:nvPr/>
        </p:nvPicPr>
        <p:blipFill>
          <a:blip r:embed="rId2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18494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992" name="Picture 9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18510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993" name="Picture 10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18494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994" name="Picture 11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18510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995" name="Picture 12" descr="xsf"/>
          <p:cNvPicPr>
            <a:picLocks noChangeAspect="1" noChangeArrowheads="1"/>
          </p:cNvPicPr>
          <p:nvPr/>
        </p:nvPicPr>
        <p:blipFill>
          <a:blip r:embed="rId2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18494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996" name="Picture 13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50800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997" name="Picture 14" descr="xsf"/>
          <p:cNvPicPr>
            <a:picLocks noChangeAspect="1" noChangeArrowheads="1"/>
          </p:cNvPicPr>
          <p:nvPr/>
        </p:nvPicPr>
        <p:blipFill>
          <a:blip r:embed="rId2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507841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998" name="Picture 15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50800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999" name="Picture 16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507841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000" name="Picture 17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50895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001" name="Picture 18" descr="xsf"/>
          <p:cNvPicPr>
            <a:picLocks noChangeAspect="1" noChangeArrowheads="1"/>
          </p:cNvPicPr>
          <p:nvPr/>
        </p:nvPicPr>
        <p:blipFill>
          <a:blip r:embed="rId2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50879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002" name="Picture 19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4953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003" name="Picture 20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7544" name="Group 24"/>
          <p:cNvGrpSpPr/>
          <p:nvPr/>
        </p:nvGrpSpPr>
        <p:grpSpPr bwMode="auto">
          <a:xfrm>
            <a:off x="1150938" y="4183063"/>
            <a:ext cx="5292725" cy="1655762"/>
            <a:chOff x="725" y="2551"/>
            <a:chExt cx="3334" cy="1043"/>
          </a:xfrm>
        </p:grpSpPr>
        <p:sp>
          <p:nvSpPr>
            <p:cNvPr id="107545" name="Rectangle 25"/>
            <p:cNvSpPr>
              <a:spLocks noChangeArrowheads="1"/>
            </p:cNvSpPr>
            <p:nvPr/>
          </p:nvSpPr>
          <p:spPr bwMode="auto">
            <a:xfrm>
              <a:off x="726" y="2551"/>
              <a:ext cx="3333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buSzPct val="90000"/>
                <a:buFontTx/>
                <a:buBlip>
                  <a:blip r:embed="rId3"/>
                </a:buBlip>
                <a:defRPr/>
              </a:pPr>
              <a:r>
                <a:rPr kumimoji="1" lang="zh-CN" altLang="en-US"/>
                <a:t> </a:t>
              </a:r>
              <a:r>
                <a:rPr lang="zh-CN" altLang="en-US"/>
                <a:t>数学史上</a:t>
              </a:r>
              <a:r>
                <a:rPr lang="zh-CN" altLang="en-US" u="sng">
                  <a:solidFill>
                    <a:srgbClr val="008000"/>
                  </a:solidFill>
                  <a:ea typeface="楷体" panose="02010609060101010101" charset="-122"/>
                  <a:cs typeface="楷体" panose="02010609060101010101" charset="-122"/>
                </a:rPr>
                <a:t>最多产</a:t>
              </a:r>
              <a:r>
                <a:rPr lang="zh-CN" altLang="en-US"/>
                <a:t>的数学家</a:t>
              </a:r>
              <a:r>
                <a:rPr kumimoji="1" lang="zh-CN" altLang="en-US"/>
                <a:t>之一</a:t>
              </a:r>
              <a:r>
                <a:rPr lang="zh-CN" altLang="en-US"/>
                <a:t>。</a:t>
              </a:r>
              <a:endParaRPr lang="zh-CN" altLang="en-US"/>
            </a:p>
          </p:txBody>
        </p:sp>
        <p:sp>
          <p:nvSpPr>
            <p:cNvPr id="107546" name="Rectangle 26"/>
            <p:cNvSpPr>
              <a:spLocks noChangeArrowheads="1"/>
            </p:cNvSpPr>
            <p:nvPr/>
          </p:nvSpPr>
          <p:spPr bwMode="auto">
            <a:xfrm>
              <a:off x="726" y="2929"/>
              <a:ext cx="3010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buSzPct val="90000"/>
                <a:buFontTx/>
                <a:buBlip>
                  <a:blip r:embed="rId3"/>
                </a:buBlip>
                <a:defRPr/>
              </a:pPr>
              <a:r>
                <a:rPr kumimoji="1" lang="zh-CN" altLang="en-US"/>
                <a:t> 复变函数论的</a:t>
              </a:r>
              <a:r>
                <a:rPr kumimoji="1" lang="zh-CN" altLang="en-US" u="sng">
                  <a:solidFill>
                    <a:srgbClr val="008000"/>
                  </a:solidFill>
                  <a:ea typeface="楷体" panose="02010609060101010101" charset="-122"/>
                  <a:cs typeface="楷体" panose="02010609060101010101" charset="-122"/>
                </a:rPr>
                <a:t>奠基人</a:t>
              </a:r>
              <a:r>
                <a:rPr kumimoji="1" lang="zh-CN" altLang="en-US"/>
                <a:t>之一</a:t>
              </a:r>
              <a:r>
                <a:rPr lang="zh-CN" altLang="en-US"/>
                <a:t>。</a:t>
              </a:r>
              <a:endParaRPr lang="zh-CN" altLang="en-US"/>
            </a:p>
          </p:txBody>
        </p:sp>
        <p:sp>
          <p:nvSpPr>
            <p:cNvPr id="107547" name="Rectangle 27"/>
            <p:cNvSpPr>
              <a:spLocks noChangeArrowheads="1"/>
            </p:cNvSpPr>
            <p:nvPr/>
          </p:nvSpPr>
          <p:spPr bwMode="auto">
            <a:xfrm>
              <a:off x="725" y="3306"/>
              <a:ext cx="3231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buSzPct val="90000"/>
                <a:buFontTx/>
                <a:buBlip>
                  <a:blip r:embed="rId3"/>
                </a:buBlip>
                <a:defRPr/>
              </a:pPr>
              <a:r>
                <a:rPr kumimoji="1" lang="zh-CN" altLang="en-US"/>
                <a:t> 数理弹性理论的</a:t>
              </a:r>
              <a:r>
                <a:rPr kumimoji="1" lang="zh-CN" altLang="en-US" u="sng">
                  <a:solidFill>
                    <a:srgbClr val="008000"/>
                  </a:solidFill>
                  <a:ea typeface="楷体" panose="02010609060101010101" charset="-122"/>
                  <a:cs typeface="楷体" panose="02010609060101010101" charset="-122"/>
                </a:rPr>
                <a:t>奠基人</a:t>
              </a:r>
              <a:r>
                <a:rPr kumimoji="1" lang="zh-CN" altLang="en-US"/>
                <a:t>之一 </a:t>
              </a:r>
              <a:r>
                <a:rPr lang="zh-CN" altLang="en-US"/>
                <a:t>。</a:t>
              </a:r>
              <a:endParaRPr lang="zh-CN" altLang="en-US"/>
            </a:p>
          </p:txBody>
        </p:sp>
      </p:grpSp>
      <p:pic>
        <p:nvPicPr>
          <p:cNvPr id="42005" name="Picture 34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5980113"/>
            <a:ext cx="219075" cy="838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7556" name="Group 36"/>
          <p:cNvGrpSpPr/>
          <p:nvPr/>
        </p:nvGrpSpPr>
        <p:grpSpPr bwMode="auto">
          <a:xfrm>
            <a:off x="1284288" y="1327150"/>
            <a:ext cx="6489700" cy="2551113"/>
            <a:chOff x="809" y="752"/>
            <a:chExt cx="4088" cy="1607"/>
          </a:xfrm>
        </p:grpSpPr>
        <p:sp>
          <p:nvSpPr>
            <p:cNvPr id="107549" name="Rectangle 29"/>
            <p:cNvSpPr>
              <a:spLocks noChangeArrowheads="1"/>
            </p:cNvSpPr>
            <p:nvPr/>
          </p:nvSpPr>
          <p:spPr bwMode="auto">
            <a:xfrm>
              <a:off x="3192" y="1929"/>
              <a:ext cx="1705" cy="32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zh-CN" altLang="en-US" sz="2800">
                  <a:solidFill>
                    <a:srgbClr val="006666"/>
                  </a:solidFill>
                  <a:ea typeface="华文行楷" panose="02010800040101010101" charset="-122"/>
                  <a:cs typeface="华文行楷" panose="02010800040101010101" charset="-122"/>
                </a:rPr>
                <a:t>法国</a:t>
              </a:r>
              <a:r>
                <a:rPr lang="zh-CN" altLang="en-US" sz="2800">
                  <a:solidFill>
                    <a:srgbClr val="006666"/>
                  </a:solidFill>
                  <a:ea typeface="华文行楷" panose="02010800040101010101" charset="-122"/>
                  <a:cs typeface="华文行楷" panose="02010800040101010101" charset="-122"/>
                </a:rPr>
                <a:t>数学家</a:t>
              </a:r>
              <a:endParaRPr lang="zh-CN" altLang="en-US" sz="2800">
                <a:solidFill>
                  <a:srgbClr val="006666"/>
                </a:solidFill>
                <a:ea typeface="华文行楷" panose="02010800040101010101" charset="-122"/>
                <a:cs typeface="华文行楷" panose="02010800040101010101" charset="-122"/>
              </a:endParaRPr>
            </a:p>
          </p:txBody>
        </p:sp>
        <p:sp>
          <p:nvSpPr>
            <p:cNvPr id="107550" name="Rectangle 30"/>
            <p:cNvSpPr>
              <a:spLocks noChangeArrowheads="1"/>
            </p:cNvSpPr>
            <p:nvPr/>
          </p:nvSpPr>
          <p:spPr bwMode="auto">
            <a:xfrm>
              <a:off x="3132" y="1584"/>
              <a:ext cx="1654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zh-CN" altLang="en-US">
                  <a:solidFill>
                    <a:srgbClr val="006600"/>
                  </a:solidFill>
                </a:rPr>
                <a:t> </a:t>
              </a:r>
              <a:r>
                <a:rPr kumimoji="1" lang="en-US" altLang="zh-CN">
                  <a:solidFill>
                    <a:srgbClr val="006600"/>
                  </a:solidFill>
                </a:rPr>
                <a:t>(1789</a:t>
              </a:r>
              <a:r>
                <a:rPr kumimoji="1" lang="zh-CN" altLang="en-US">
                  <a:solidFill>
                    <a:srgbClr val="006600"/>
                  </a:solidFill>
                </a:rPr>
                <a:t>～</a:t>
              </a:r>
              <a:r>
                <a:rPr kumimoji="1" lang="en-US" altLang="zh-CN">
                  <a:solidFill>
                    <a:srgbClr val="006600"/>
                  </a:solidFill>
                </a:rPr>
                <a:t>1857)</a:t>
              </a:r>
              <a:endParaRPr kumimoji="1" lang="en-US" altLang="zh-CN">
                <a:solidFill>
                  <a:srgbClr val="006600"/>
                </a:solidFill>
              </a:endParaRPr>
            </a:p>
          </p:txBody>
        </p:sp>
        <p:sp>
          <p:nvSpPr>
            <p:cNvPr id="107551" name="Rectangle 31"/>
            <p:cNvSpPr>
              <a:spLocks noChangeArrowheads="1"/>
            </p:cNvSpPr>
            <p:nvPr/>
          </p:nvSpPr>
          <p:spPr bwMode="auto">
            <a:xfrm>
              <a:off x="3366" y="801"/>
              <a:ext cx="1296" cy="404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zh-CN" altLang="en-US" sz="3600">
                  <a:solidFill>
                    <a:srgbClr val="0000FF"/>
                  </a:solidFill>
                  <a:latin typeface="隶书" charset="0"/>
                  <a:ea typeface="隶书" charset="0"/>
                  <a:cs typeface="隶书" charset="0"/>
                </a:rPr>
                <a:t>柯</a:t>
              </a:r>
              <a:r>
                <a:rPr kumimoji="1" lang="zh-CN" altLang="en-US" sz="3600">
                  <a:solidFill>
                    <a:srgbClr val="0000FF"/>
                  </a:solidFill>
                  <a:ea typeface="隶书" charset="0"/>
                  <a:cs typeface="隶书" charset="0"/>
                </a:rPr>
                <a:t>  </a:t>
              </a:r>
              <a:r>
                <a:rPr kumimoji="1" lang="zh-CN" altLang="en-US" sz="3600">
                  <a:solidFill>
                    <a:srgbClr val="0000FF"/>
                  </a:solidFill>
                  <a:latin typeface="隶书" charset="0"/>
                  <a:ea typeface="隶书" charset="0"/>
                  <a:cs typeface="隶书" charset="0"/>
                </a:rPr>
                <a:t>西</a:t>
              </a:r>
              <a:endParaRPr kumimoji="1" lang="zh-CN" altLang="en-US" sz="3600">
                <a:solidFill>
                  <a:srgbClr val="0000FF"/>
                </a:solidFill>
                <a:latin typeface="隶书" charset="0"/>
                <a:ea typeface="隶书" charset="0"/>
                <a:cs typeface="隶书" charset="0"/>
              </a:endParaRPr>
            </a:p>
          </p:txBody>
        </p:sp>
        <p:sp>
          <p:nvSpPr>
            <p:cNvPr id="107552" name="Rectangle 32"/>
            <p:cNvSpPr>
              <a:spLocks noChangeArrowheads="1"/>
            </p:cNvSpPr>
            <p:nvPr/>
          </p:nvSpPr>
          <p:spPr bwMode="auto">
            <a:xfrm>
              <a:off x="3192" y="1224"/>
              <a:ext cx="1515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en-US" altLang="zh-CN">
                  <a:solidFill>
                    <a:srgbClr val="0000FF"/>
                  </a:solidFill>
                </a:rPr>
                <a:t>A. L. Cauchy</a:t>
              </a:r>
              <a:endParaRPr kumimoji="1" lang="en-US" altLang="zh-CN">
                <a:solidFill>
                  <a:srgbClr val="0000FF"/>
                </a:solidFill>
              </a:endParaRPr>
            </a:p>
          </p:txBody>
        </p:sp>
        <p:pic>
          <p:nvPicPr>
            <p:cNvPr id="42014" name="Picture 35" descr="柯西"/>
            <p:cNvPicPr preferRelativeResize="0"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9" y="752"/>
              <a:ext cx="1322" cy="160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7559" name="Group 39"/>
          <p:cNvGrpSpPr/>
          <p:nvPr/>
        </p:nvGrpSpPr>
        <p:grpSpPr bwMode="auto">
          <a:xfrm>
            <a:off x="528638" y="560388"/>
            <a:ext cx="3889375" cy="519112"/>
            <a:chOff x="333" y="353"/>
            <a:chExt cx="2450" cy="327"/>
          </a:xfrm>
        </p:grpSpPr>
        <p:sp>
          <p:nvSpPr>
            <p:cNvPr id="107557" name="Rectangle 37"/>
            <p:cNvSpPr>
              <a:spLocks noChangeArrowheads="1"/>
            </p:cNvSpPr>
            <p:nvPr/>
          </p:nvSpPr>
          <p:spPr bwMode="auto">
            <a:xfrm>
              <a:off x="333" y="353"/>
              <a:ext cx="676" cy="32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1" lang="zh-CN" altLang="en-US" sz="2800">
                  <a:solidFill>
                    <a:srgbClr val="FF0000"/>
                  </a:solidFill>
                </a:rPr>
                <a:t>附：  </a:t>
              </a:r>
              <a:endParaRPr kumimoji="1" lang="zh-CN" altLang="en-US" sz="2800">
                <a:solidFill>
                  <a:srgbClr val="006600"/>
                </a:solidFill>
                <a:ea typeface="楷体_GB2312" charset="0"/>
                <a:cs typeface="楷体_GB2312" charset="0"/>
              </a:endParaRPr>
            </a:p>
          </p:txBody>
        </p:sp>
        <p:sp>
          <p:nvSpPr>
            <p:cNvPr id="107558" name="Rectangle 38"/>
            <p:cNvSpPr>
              <a:spLocks noChangeArrowheads="1"/>
            </p:cNvSpPr>
            <p:nvPr/>
          </p:nvSpPr>
          <p:spPr bwMode="auto">
            <a:xfrm>
              <a:off x="759" y="353"/>
              <a:ext cx="2024" cy="32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1" lang="zh-CN" altLang="en-US" sz="2800">
                  <a:solidFill>
                    <a:srgbClr val="006600"/>
                  </a:solidFill>
                  <a:ea typeface="楷体" panose="02010609060101010101" charset="-122"/>
                  <a:cs typeface="楷体" panose="02010609060101010101" charset="-122"/>
                </a:rPr>
                <a:t>人物介绍</a:t>
              </a:r>
              <a:r>
                <a:rPr kumimoji="1" lang="zh-CN" altLang="en-US" sz="2800">
                  <a:solidFill>
                    <a:srgbClr val="006600"/>
                  </a:solidFill>
                  <a:ea typeface="楷体_GB2312" charset="0"/>
                  <a:cs typeface="楷体_GB2312" charset="0"/>
                </a:rPr>
                <a:t> </a:t>
              </a:r>
              <a:r>
                <a:rPr kumimoji="1" lang="en-US" altLang="zh-CN" sz="2800">
                  <a:solidFill>
                    <a:srgbClr val="006600"/>
                  </a:solidFill>
                  <a:ea typeface="楷体_GB2312" charset="0"/>
                  <a:cs typeface="楷体_GB2312" charset="0"/>
                </a:rPr>
                <a:t>—— </a:t>
              </a:r>
              <a:r>
                <a:rPr kumimoji="1" lang="zh-CN" altLang="en-US" sz="2800" u="sng">
                  <a:solidFill>
                    <a:srgbClr val="006600"/>
                  </a:solidFill>
                  <a:ea typeface="楷体" panose="02010609060101010101" charset="-122"/>
                  <a:cs typeface="楷体" panose="02010609060101010101" charset="-122"/>
                </a:rPr>
                <a:t>柯西</a:t>
              </a:r>
              <a:endParaRPr kumimoji="1" lang="zh-CN" altLang="en-US" sz="2800" u="sng">
                <a:solidFill>
                  <a:srgbClr val="006600"/>
                </a:solidFill>
                <a:ea typeface="楷体" panose="02010609060101010101" charset="-122"/>
                <a:cs typeface="楷体" panose="02010609060101010101" charset="-122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07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107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07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09" name="Picture 2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200275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010" name="Picture 3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011" name="Picture 4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2450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012" name="Picture 5" descr="xsf"/>
          <p:cNvPicPr preferRelativeResize="0"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013" name="Picture 6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64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014" name="Picture 7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48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015" name="Picture 8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016" name="Picture 9" descr="xsf"/>
          <p:cNvPicPr preferRelativeResize="0">
            <a:picLocks noChangeAspect="1" noChangeArrowheads="1"/>
          </p:cNvPicPr>
          <p:nvPr/>
        </p:nvPicPr>
        <p:blipFill>
          <a:blip r:embed="rId1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017" name="Picture 10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018" name="Picture 11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019" name="Picture 12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020" name="Picture 13" descr="xsf"/>
          <p:cNvPicPr preferRelativeResize="0"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021" name="Picture 14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022" name="Picture 15" descr="xsf"/>
          <p:cNvPicPr preferRelativeResize="0"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023" name="Picture 16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024" name="Picture 17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025" name="Picture 18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49561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026" name="Picture 19" descr="xsf"/>
          <p:cNvPicPr preferRelativeResize="0"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49545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027" name="Picture 20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4953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028" name="Picture 21" descr="xsf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8583" name="Group 39"/>
          <p:cNvGrpSpPr/>
          <p:nvPr/>
        </p:nvGrpSpPr>
        <p:grpSpPr bwMode="auto">
          <a:xfrm>
            <a:off x="849313" y="1325563"/>
            <a:ext cx="8266112" cy="1598612"/>
            <a:chOff x="535" y="835"/>
            <a:chExt cx="5207" cy="1007"/>
          </a:xfrm>
        </p:grpSpPr>
        <p:sp>
          <p:nvSpPr>
            <p:cNvPr id="108567" name="Rectangle 23"/>
            <p:cNvSpPr>
              <a:spLocks noChangeArrowheads="1"/>
            </p:cNvSpPr>
            <p:nvPr/>
          </p:nvSpPr>
          <p:spPr bwMode="auto">
            <a:xfrm>
              <a:off x="535" y="835"/>
              <a:ext cx="5197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buSzPct val="85000"/>
                <a:buFontTx/>
                <a:buBlip>
                  <a:blip r:embed="rId3"/>
                </a:buBlip>
                <a:defRPr/>
              </a:pPr>
              <a:r>
                <a:rPr kumimoji="1" lang="zh-CN" altLang="en-US"/>
                <a:t> 在</a:t>
              </a:r>
              <a:r>
                <a:rPr kumimoji="1" lang="zh-CN" altLang="en-US" u="sng">
                  <a:solidFill>
                    <a:schemeClr val="hlink"/>
                  </a:solidFill>
                  <a:ea typeface="楷体" panose="02010609060101010101" charset="-122"/>
                  <a:cs typeface="楷体" panose="02010609060101010101" charset="-122"/>
                </a:rPr>
                <a:t>纯数学</a:t>
              </a:r>
              <a:r>
                <a:rPr kumimoji="1" lang="zh-CN" altLang="en-US"/>
                <a:t>和</a:t>
              </a:r>
              <a:r>
                <a:rPr kumimoji="1" lang="zh-CN" altLang="en-US" u="sng">
                  <a:solidFill>
                    <a:schemeClr val="hlink"/>
                  </a:solidFill>
                  <a:ea typeface="楷体" panose="02010609060101010101" charset="-122"/>
                  <a:cs typeface="楷体" panose="02010609060101010101" charset="-122"/>
                </a:rPr>
                <a:t>应用数学</a:t>
              </a:r>
              <a:r>
                <a:rPr kumimoji="1" lang="zh-CN" altLang="en-US"/>
                <a:t>方面的功力相当深厚。很多数学定理  </a:t>
              </a:r>
              <a:endParaRPr kumimoji="1" lang="zh-CN" altLang="en-US"/>
            </a:p>
          </p:txBody>
        </p:sp>
        <p:sp>
          <p:nvSpPr>
            <p:cNvPr id="108568" name="Rectangle 24"/>
            <p:cNvSpPr>
              <a:spLocks noChangeArrowheads="1"/>
            </p:cNvSpPr>
            <p:nvPr/>
          </p:nvSpPr>
          <p:spPr bwMode="auto">
            <a:xfrm>
              <a:off x="705" y="1194"/>
              <a:ext cx="5037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buSzPct val="90000"/>
                <a:defRPr/>
              </a:pPr>
              <a:r>
                <a:rPr kumimoji="1" lang="zh-CN" altLang="en-US"/>
                <a:t>和公式都是以他的名字命名的，如</a:t>
              </a:r>
              <a:r>
                <a:rPr kumimoji="1" lang="zh-CN" altLang="en-US" u="sng">
                  <a:solidFill>
                    <a:srgbClr val="990033"/>
                  </a:solidFill>
                  <a:ea typeface="楷体" panose="02010609060101010101" charset="-122"/>
                  <a:cs typeface="楷体" panose="02010609060101010101" charset="-122"/>
                </a:rPr>
                <a:t>柯西不等式</a:t>
              </a:r>
              <a:r>
                <a:rPr kumimoji="1" lang="zh-CN" altLang="en-US"/>
                <a:t>、</a:t>
              </a:r>
              <a:r>
                <a:rPr kumimoji="1" lang="zh-CN" altLang="en-US" u="sng">
                  <a:solidFill>
                    <a:srgbClr val="990033"/>
                  </a:solidFill>
                  <a:ea typeface="楷体" panose="02010609060101010101" charset="-122"/>
                  <a:cs typeface="楷体" panose="02010609060101010101" charset="-122"/>
                </a:rPr>
                <a:t>柯西积分  </a:t>
              </a:r>
              <a:endParaRPr kumimoji="1" lang="zh-CN" altLang="en-US" u="sng">
                <a:solidFill>
                  <a:srgbClr val="990033"/>
                </a:solidFill>
                <a:ea typeface="楷体" panose="02010609060101010101" charset="-122"/>
                <a:cs typeface="楷体" panose="02010609060101010101" charset="-122"/>
              </a:endParaRPr>
            </a:p>
          </p:txBody>
        </p:sp>
        <p:sp>
          <p:nvSpPr>
            <p:cNvPr id="108569" name="Rectangle 25"/>
            <p:cNvSpPr>
              <a:spLocks noChangeArrowheads="1"/>
            </p:cNvSpPr>
            <p:nvPr/>
          </p:nvSpPr>
          <p:spPr bwMode="auto">
            <a:xfrm>
              <a:off x="705" y="1554"/>
              <a:ext cx="1177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1" lang="zh-CN" altLang="en-US" u="sng">
                  <a:solidFill>
                    <a:srgbClr val="990033"/>
                  </a:solidFill>
                  <a:ea typeface="楷体" panose="02010609060101010101" charset="-122"/>
                  <a:cs typeface="楷体" panose="02010609060101010101" charset="-122"/>
                </a:rPr>
                <a:t>公式</a:t>
              </a:r>
              <a:r>
                <a:rPr kumimoji="1" lang="zh-CN" altLang="en-US"/>
                <a:t>等等。  </a:t>
              </a:r>
              <a:endParaRPr kumimoji="1" lang="zh-CN" altLang="en-US"/>
            </a:p>
          </p:txBody>
        </p:sp>
      </p:grpSp>
      <p:grpSp>
        <p:nvGrpSpPr>
          <p:cNvPr id="108584" name="Group 40"/>
          <p:cNvGrpSpPr/>
          <p:nvPr/>
        </p:nvGrpSpPr>
        <p:grpSpPr bwMode="auto">
          <a:xfrm>
            <a:off x="849313" y="3278188"/>
            <a:ext cx="8250237" cy="1027112"/>
            <a:chOff x="535" y="2065"/>
            <a:chExt cx="5197" cy="647"/>
          </a:xfrm>
        </p:grpSpPr>
        <p:sp>
          <p:nvSpPr>
            <p:cNvPr id="108571" name="Rectangle 27"/>
            <p:cNvSpPr>
              <a:spLocks noChangeArrowheads="1"/>
            </p:cNvSpPr>
            <p:nvPr/>
          </p:nvSpPr>
          <p:spPr bwMode="auto">
            <a:xfrm>
              <a:off x="535" y="2065"/>
              <a:ext cx="5197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buSzPct val="85000"/>
                <a:buFontTx/>
                <a:buBlip>
                  <a:blip r:embed="rId3"/>
                </a:buBlip>
                <a:defRPr/>
              </a:pPr>
              <a:r>
                <a:rPr kumimoji="1" lang="zh-CN" altLang="en-US"/>
                <a:t> 在论文写作的数量上，</a:t>
              </a:r>
              <a:r>
                <a:rPr kumimoji="1" lang="zh-CN" altLang="en-US" u="sng">
                  <a:solidFill>
                    <a:schemeClr val="hlink"/>
                  </a:solidFill>
                  <a:ea typeface="楷体" panose="02010609060101010101" charset="-122"/>
                  <a:cs typeface="楷体" panose="02010609060101010101" charset="-122"/>
                </a:rPr>
                <a:t>柯西</a:t>
              </a:r>
              <a:r>
                <a:rPr kumimoji="1" lang="zh-CN" altLang="en-US"/>
                <a:t>仅次于</a:t>
              </a:r>
              <a:r>
                <a:rPr kumimoji="1" lang="zh-CN" altLang="en-US" u="sng">
                  <a:solidFill>
                    <a:schemeClr val="hlink"/>
                  </a:solidFill>
                  <a:ea typeface="楷体" panose="02010609060101010101" charset="-122"/>
                  <a:cs typeface="楷体" panose="02010609060101010101" charset="-122"/>
                </a:rPr>
                <a:t>欧拉</a:t>
              </a:r>
              <a:r>
                <a:rPr kumimoji="1" lang="zh-CN" altLang="en-US"/>
                <a:t>。他一生中共发表  </a:t>
              </a:r>
              <a:endParaRPr kumimoji="1" lang="zh-CN" altLang="en-US"/>
            </a:p>
          </p:txBody>
        </p:sp>
        <p:sp>
          <p:nvSpPr>
            <p:cNvPr id="108572" name="Rectangle 28"/>
            <p:cNvSpPr>
              <a:spLocks noChangeArrowheads="1"/>
            </p:cNvSpPr>
            <p:nvPr/>
          </p:nvSpPr>
          <p:spPr bwMode="auto">
            <a:xfrm>
              <a:off x="705" y="2424"/>
              <a:ext cx="2381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1" lang="zh-CN" altLang="en-US"/>
                <a:t>了 </a:t>
              </a:r>
              <a:r>
                <a:rPr kumimoji="1" lang="en-US" altLang="zh-CN" u="sng">
                  <a:solidFill>
                    <a:srgbClr val="CC0000"/>
                  </a:solidFill>
                  <a:ea typeface="楷体" panose="02010609060101010101" charset="-122"/>
                  <a:cs typeface="楷体" panose="02010609060101010101" charset="-122"/>
                </a:rPr>
                <a:t>789 </a:t>
              </a:r>
              <a:r>
                <a:rPr kumimoji="1" lang="zh-CN" altLang="en-US" u="sng">
                  <a:solidFill>
                    <a:srgbClr val="CC0000"/>
                  </a:solidFill>
                  <a:ea typeface="楷体" panose="02010609060101010101" charset="-122"/>
                  <a:cs typeface="楷体" panose="02010609060101010101" charset="-122"/>
                </a:rPr>
                <a:t>篇</a:t>
              </a:r>
              <a:r>
                <a:rPr kumimoji="1" lang="zh-CN" altLang="en-US"/>
                <a:t>论文和几本书。   </a:t>
              </a:r>
              <a:endParaRPr kumimoji="1" lang="zh-CN" altLang="en-US"/>
            </a:p>
          </p:txBody>
        </p:sp>
      </p:grpSp>
      <p:pic>
        <p:nvPicPr>
          <p:cNvPr id="43031" name="Picture 32" descr="xsf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5980113"/>
            <a:ext cx="219075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578" name="Rectangle 34"/>
          <p:cNvSpPr>
            <a:spLocks noChangeArrowheads="1"/>
          </p:cNvSpPr>
          <p:nvPr/>
        </p:nvSpPr>
        <p:spPr bwMode="auto">
          <a:xfrm>
            <a:off x="528638" y="560388"/>
            <a:ext cx="1073150" cy="51911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zh-CN" altLang="en-US" sz="2800">
                <a:solidFill>
                  <a:srgbClr val="FF0000"/>
                </a:solidFill>
              </a:rPr>
              <a:t>附：  </a:t>
            </a:r>
            <a:endParaRPr kumimoji="1" lang="zh-CN" altLang="en-US" sz="2800">
              <a:solidFill>
                <a:srgbClr val="006600"/>
              </a:solidFill>
              <a:ea typeface="楷体_GB2312" charset="0"/>
              <a:cs typeface="楷体_GB2312" charset="0"/>
            </a:endParaRPr>
          </a:p>
        </p:txBody>
      </p:sp>
      <p:sp>
        <p:nvSpPr>
          <p:cNvPr id="108579" name="Rectangle 35"/>
          <p:cNvSpPr>
            <a:spLocks noChangeArrowheads="1"/>
          </p:cNvSpPr>
          <p:nvPr/>
        </p:nvSpPr>
        <p:spPr bwMode="auto">
          <a:xfrm>
            <a:off x="1204913" y="560388"/>
            <a:ext cx="3213100" cy="51911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zh-CN" altLang="en-US" sz="2800">
                <a:solidFill>
                  <a:srgbClr val="006600"/>
                </a:solidFill>
                <a:ea typeface="楷体" panose="02010609060101010101" charset="-122"/>
                <a:cs typeface="楷体" panose="02010609060101010101" charset="-122"/>
              </a:rPr>
              <a:t>人物介绍</a:t>
            </a:r>
            <a:r>
              <a:rPr kumimoji="1" lang="zh-CN" altLang="en-US" sz="2800">
                <a:solidFill>
                  <a:srgbClr val="006600"/>
                </a:solidFill>
                <a:ea typeface="楷体_GB2312" charset="0"/>
                <a:cs typeface="楷体_GB2312" charset="0"/>
              </a:rPr>
              <a:t> </a:t>
            </a:r>
            <a:r>
              <a:rPr kumimoji="1" lang="en-US" altLang="zh-CN" sz="2800">
                <a:solidFill>
                  <a:srgbClr val="006600"/>
                </a:solidFill>
                <a:ea typeface="楷体_GB2312" charset="0"/>
                <a:cs typeface="楷体_GB2312" charset="0"/>
              </a:rPr>
              <a:t>—— </a:t>
            </a:r>
            <a:r>
              <a:rPr kumimoji="1" lang="zh-CN" altLang="en-US" sz="2800" u="sng">
                <a:solidFill>
                  <a:srgbClr val="006600"/>
                </a:solidFill>
                <a:ea typeface="楷体" panose="02010609060101010101" charset="-122"/>
                <a:cs typeface="楷体" panose="02010609060101010101" charset="-122"/>
              </a:rPr>
              <a:t>柯西</a:t>
            </a:r>
            <a:endParaRPr kumimoji="1" lang="zh-CN" altLang="en-US" sz="2800" u="sng">
              <a:solidFill>
                <a:srgbClr val="006600"/>
              </a:solidFill>
              <a:ea typeface="楷体" panose="02010609060101010101" charset="-122"/>
              <a:cs typeface="楷体" panose="02010609060101010101" charset="-122"/>
            </a:endParaRPr>
          </a:p>
        </p:txBody>
      </p:sp>
      <p:grpSp>
        <p:nvGrpSpPr>
          <p:cNvPr id="108585" name="Group 41"/>
          <p:cNvGrpSpPr/>
          <p:nvPr/>
        </p:nvGrpSpPr>
        <p:grpSpPr bwMode="auto">
          <a:xfrm>
            <a:off x="849313" y="4686300"/>
            <a:ext cx="8010525" cy="1028700"/>
            <a:chOff x="535" y="2952"/>
            <a:chExt cx="5046" cy="648"/>
          </a:xfrm>
        </p:grpSpPr>
        <p:sp>
          <p:nvSpPr>
            <p:cNvPr id="108580" name="Rectangle 36"/>
            <p:cNvSpPr>
              <a:spLocks noChangeArrowheads="1"/>
            </p:cNvSpPr>
            <p:nvPr/>
          </p:nvSpPr>
          <p:spPr bwMode="auto">
            <a:xfrm>
              <a:off x="535" y="2952"/>
              <a:ext cx="5046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buSzPct val="85000"/>
                <a:buFontTx/>
                <a:buBlip>
                  <a:blip r:embed="rId3"/>
                </a:buBlip>
                <a:defRPr/>
              </a:pPr>
              <a:r>
                <a:rPr kumimoji="1" lang="zh-CN" altLang="en-US"/>
                <a:t> 他的全集总计 </a:t>
              </a:r>
              <a:r>
                <a:rPr kumimoji="1" lang="en-US" altLang="zh-CN" u="sng">
                  <a:solidFill>
                    <a:srgbClr val="CC0000"/>
                  </a:solidFill>
                  <a:ea typeface="楷体" panose="02010609060101010101" charset="-122"/>
                  <a:cs typeface="楷体" panose="02010609060101010101" charset="-122"/>
                </a:rPr>
                <a:t>28 </a:t>
              </a:r>
              <a:r>
                <a:rPr kumimoji="1" lang="zh-CN" altLang="en-US" u="sng">
                  <a:solidFill>
                    <a:srgbClr val="CC0000"/>
                  </a:solidFill>
                  <a:ea typeface="楷体" panose="02010609060101010101" charset="-122"/>
                  <a:cs typeface="楷体" panose="02010609060101010101" charset="-122"/>
                </a:rPr>
                <a:t>卷</a:t>
              </a:r>
              <a:r>
                <a:rPr kumimoji="1" lang="zh-CN" altLang="en-US"/>
                <a:t>。 从 </a:t>
              </a:r>
              <a:r>
                <a:rPr kumimoji="1" lang="en-US" altLang="zh-CN"/>
                <a:t>1882 </a:t>
              </a:r>
              <a:r>
                <a:rPr kumimoji="1" lang="zh-CN" altLang="en-US"/>
                <a:t>年开始出版，直到 </a:t>
              </a:r>
              <a:r>
                <a:rPr kumimoji="1" lang="en-US" altLang="zh-CN"/>
                <a:t>1974 </a:t>
              </a:r>
              <a:r>
                <a:rPr kumimoji="1" lang="zh-CN" altLang="en-US"/>
                <a:t>年</a:t>
              </a:r>
              <a:endParaRPr kumimoji="1" lang="zh-CN" altLang="en-US"/>
            </a:p>
          </p:txBody>
        </p:sp>
        <p:sp>
          <p:nvSpPr>
            <p:cNvPr id="108582" name="Rectangle 38"/>
            <p:cNvSpPr>
              <a:spLocks noChangeArrowheads="1"/>
            </p:cNvSpPr>
            <p:nvPr/>
          </p:nvSpPr>
          <p:spPr bwMode="auto">
            <a:xfrm>
              <a:off x="705" y="3312"/>
              <a:ext cx="1660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1" lang="zh-CN" altLang="en-US"/>
                <a:t>才出齐最后一卷，</a:t>
              </a:r>
              <a:endParaRPr kumimoji="1"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08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08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08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3" name="Picture 2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888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034" name="Picture 3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200275" y="32337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035" name="Picture 4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32321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036" name="Picture 5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2450" y="32337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037" name="Picture 6" descr="xsf"/>
          <p:cNvPicPr>
            <a:picLocks noChangeAspect="1" noChangeArrowheads="1"/>
          </p:cNvPicPr>
          <p:nvPr/>
        </p:nvPicPr>
        <p:blipFill>
          <a:blip r:embed="rId2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32321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038" name="Picture 7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17938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039" name="Picture 8" descr="xsf"/>
          <p:cNvPicPr>
            <a:picLocks noChangeAspect="1" noChangeArrowheads="1"/>
          </p:cNvPicPr>
          <p:nvPr/>
        </p:nvPicPr>
        <p:blipFill>
          <a:blip r:embed="rId2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17922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040" name="Picture 9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17938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041" name="Picture 10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17922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042" name="Picture 11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17938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043" name="Picture 12" descr="xsf"/>
          <p:cNvPicPr>
            <a:picLocks noChangeAspect="1" noChangeArrowheads="1"/>
          </p:cNvPicPr>
          <p:nvPr/>
        </p:nvPicPr>
        <p:blipFill>
          <a:blip r:embed="rId2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17922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044" name="Picture 13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50228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045" name="Picture 14" descr="xsf"/>
          <p:cNvPicPr>
            <a:picLocks noChangeAspect="1" noChangeArrowheads="1"/>
          </p:cNvPicPr>
          <p:nvPr/>
        </p:nvPicPr>
        <p:blipFill>
          <a:blip r:embed="rId2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50212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046" name="Picture 15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50228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047" name="Picture 16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50212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048" name="Picture 17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50323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049" name="Picture 18" descr="xsf"/>
          <p:cNvPicPr>
            <a:picLocks noChangeAspect="1" noChangeArrowheads="1"/>
          </p:cNvPicPr>
          <p:nvPr/>
        </p:nvPicPr>
        <p:blipFill>
          <a:blip r:embed="rId2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50307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050" name="Picture 19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4953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051" name="Picture 20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9589" name="Group 21"/>
          <p:cNvGrpSpPr/>
          <p:nvPr/>
        </p:nvGrpSpPr>
        <p:grpSpPr bwMode="auto">
          <a:xfrm>
            <a:off x="528638" y="531813"/>
            <a:ext cx="4319587" cy="547687"/>
            <a:chOff x="333" y="335"/>
            <a:chExt cx="2721" cy="345"/>
          </a:xfrm>
        </p:grpSpPr>
        <p:sp>
          <p:nvSpPr>
            <p:cNvPr id="109590" name="Rectangle 22"/>
            <p:cNvSpPr>
              <a:spLocks noChangeArrowheads="1"/>
            </p:cNvSpPr>
            <p:nvPr/>
          </p:nvSpPr>
          <p:spPr bwMode="auto">
            <a:xfrm>
              <a:off x="333" y="335"/>
              <a:ext cx="818" cy="32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1" lang="zh-CN" altLang="en-US" sz="2800">
                  <a:solidFill>
                    <a:srgbClr val="FF0000"/>
                  </a:solidFill>
                </a:rPr>
                <a:t>附：</a:t>
              </a:r>
              <a:endParaRPr kumimoji="1" lang="zh-CN" altLang="en-US" sz="2800">
                <a:solidFill>
                  <a:srgbClr val="006600"/>
                </a:solidFill>
                <a:ea typeface="楷体_GB2312" charset="0"/>
                <a:cs typeface="楷体_GB2312" charset="0"/>
              </a:endParaRPr>
            </a:p>
          </p:txBody>
        </p:sp>
        <p:sp>
          <p:nvSpPr>
            <p:cNvPr id="109591" name="Rectangle 23"/>
            <p:cNvSpPr>
              <a:spLocks noChangeArrowheads="1"/>
            </p:cNvSpPr>
            <p:nvPr/>
          </p:nvSpPr>
          <p:spPr bwMode="auto">
            <a:xfrm>
              <a:off x="759" y="353"/>
              <a:ext cx="2295" cy="32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1" lang="zh-CN" altLang="en-US" sz="2800">
                  <a:solidFill>
                    <a:srgbClr val="006600"/>
                  </a:solidFill>
                  <a:ea typeface="楷体" panose="02010609060101010101" charset="-122"/>
                  <a:cs typeface="楷体" panose="02010609060101010101" charset="-122"/>
                </a:rPr>
                <a:t>人物介绍</a:t>
              </a:r>
              <a:r>
                <a:rPr kumimoji="1" lang="zh-CN" altLang="en-US" sz="2800">
                  <a:solidFill>
                    <a:srgbClr val="006600"/>
                  </a:solidFill>
                  <a:ea typeface="楷体_GB2312" charset="0"/>
                  <a:cs typeface="楷体_GB2312" charset="0"/>
                </a:rPr>
                <a:t> </a:t>
              </a:r>
              <a:r>
                <a:rPr kumimoji="1" lang="en-US" altLang="zh-CN" sz="2800">
                  <a:solidFill>
                    <a:srgbClr val="006600"/>
                  </a:solidFill>
                  <a:ea typeface="楷体_GB2312" charset="0"/>
                  <a:cs typeface="楷体_GB2312" charset="0"/>
                </a:rPr>
                <a:t>—— </a:t>
              </a:r>
              <a:r>
                <a:rPr kumimoji="1" lang="zh-CN" altLang="en-US" sz="2800" u="sng">
                  <a:solidFill>
                    <a:srgbClr val="006600"/>
                  </a:solidFill>
                  <a:ea typeface="楷体" panose="02010609060101010101" charset="-122"/>
                  <a:cs typeface="楷体" panose="02010609060101010101" charset="-122"/>
                </a:rPr>
                <a:t>黎曼</a:t>
              </a:r>
              <a:endParaRPr kumimoji="1" lang="zh-CN" altLang="en-US" sz="2800" u="sng">
                <a:solidFill>
                  <a:srgbClr val="006600"/>
                </a:solidFill>
                <a:ea typeface="楷体" panose="02010609060101010101" charset="-122"/>
                <a:cs typeface="楷体" panose="02010609060101010101" charset="-122"/>
              </a:endParaRPr>
            </a:p>
          </p:txBody>
        </p:sp>
      </p:grpSp>
      <p:grpSp>
        <p:nvGrpSpPr>
          <p:cNvPr id="109592" name="Group 24"/>
          <p:cNvGrpSpPr/>
          <p:nvPr/>
        </p:nvGrpSpPr>
        <p:grpSpPr bwMode="auto">
          <a:xfrm>
            <a:off x="1282700" y="1268413"/>
            <a:ext cx="6246813" cy="2552700"/>
            <a:chOff x="808" y="751"/>
            <a:chExt cx="3935" cy="1608"/>
          </a:xfrm>
        </p:grpSpPr>
        <p:sp>
          <p:nvSpPr>
            <p:cNvPr id="109593" name="Rectangle 25"/>
            <p:cNvSpPr>
              <a:spLocks noChangeArrowheads="1"/>
            </p:cNvSpPr>
            <p:nvPr/>
          </p:nvSpPr>
          <p:spPr bwMode="auto">
            <a:xfrm>
              <a:off x="3192" y="1929"/>
              <a:ext cx="1551" cy="32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z="2800">
                  <a:solidFill>
                    <a:srgbClr val="006666"/>
                  </a:solidFill>
                  <a:ea typeface="华文行楷" panose="02010800040101010101" charset="-122"/>
                  <a:cs typeface="华文行楷" panose="02010800040101010101" charset="-122"/>
                </a:rPr>
                <a:t>德国数学家</a:t>
              </a:r>
              <a:endParaRPr kumimoji="1" lang="zh-CN" altLang="en-US"/>
            </a:p>
          </p:txBody>
        </p:sp>
        <p:sp>
          <p:nvSpPr>
            <p:cNvPr id="109594" name="Rectangle 26"/>
            <p:cNvSpPr>
              <a:spLocks noChangeArrowheads="1"/>
            </p:cNvSpPr>
            <p:nvPr/>
          </p:nvSpPr>
          <p:spPr bwMode="auto">
            <a:xfrm>
              <a:off x="3132" y="1584"/>
              <a:ext cx="1514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zh-CN" altLang="en-US">
                  <a:solidFill>
                    <a:srgbClr val="006600"/>
                  </a:solidFill>
                </a:rPr>
                <a:t> </a:t>
              </a:r>
              <a:r>
                <a:rPr kumimoji="1" lang="en-US" altLang="zh-CN">
                  <a:solidFill>
                    <a:srgbClr val="006600"/>
                  </a:solidFill>
                </a:rPr>
                <a:t>(1826</a:t>
              </a:r>
              <a:r>
                <a:rPr kumimoji="1" lang="zh-CN" altLang="en-US">
                  <a:solidFill>
                    <a:srgbClr val="006600"/>
                  </a:solidFill>
                </a:rPr>
                <a:t>～</a:t>
              </a:r>
              <a:r>
                <a:rPr kumimoji="1" lang="en-US" altLang="zh-CN">
                  <a:solidFill>
                    <a:srgbClr val="006600"/>
                  </a:solidFill>
                </a:rPr>
                <a:t>1866)</a:t>
              </a:r>
              <a:endParaRPr kumimoji="1" lang="en-US" altLang="zh-CN">
                <a:solidFill>
                  <a:srgbClr val="006600"/>
                </a:solidFill>
              </a:endParaRPr>
            </a:p>
          </p:txBody>
        </p:sp>
        <p:sp>
          <p:nvSpPr>
            <p:cNvPr id="109595" name="Rectangle 27"/>
            <p:cNvSpPr>
              <a:spLocks noChangeArrowheads="1"/>
            </p:cNvSpPr>
            <p:nvPr/>
          </p:nvSpPr>
          <p:spPr bwMode="auto">
            <a:xfrm>
              <a:off x="3378" y="801"/>
              <a:ext cx="1082" cy="404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zh-CN" altLang="en-US" sz="3600">
                  <a:solidFill>
                    <a:srgbClr val="0000FF"/>
                  </a:solidFill>
                  <a:ea typeface="隶书" charset="0"/>
                  <a:cs typeface="隶书" charset="0"/>
                </a:rPr>
                <a:t>黎  曼</a:t>
              </a:r>
              <a:endParaRPr kumimoji="1" lang="zh-CN" altLang="en-US" sz="3600">
                <a:solidFill>
                  <a:srgbClr val="0000FF"/>
                </a:solidFill>
                <a:ea typeface="隶书" charset="0"/>
                <a:cs typeface="隶书" charset="0"/>
              </a:endParaRPr>
            </a:p>
          </p:txBody>
        </p:sp>
        <p:sp>
          <p:nvSpPr>
            <p:cNvPr id="109596" name="Rectangle 28"/>
            <p:cNvSpPr>
              <a:spLocks noChangeArrowheads="1"/>
            </p:cNvSpPr>
            <p:nvPr/>
          </p:nvSpPr>
          <p:spPr bwMode="auto">
            <a:xfrm>
              <a:off x="3258" y="1224"/>
              <a:ext cx="1368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en-US" altLang="zh-CN">
                  <a:solidFill>
                    <a:srgbClr val="0000FF"/>
                  </a:solidFill>
                </a:rPr>
                <a:t>B. Riemann</a:t>
              </a:r>
              <a:endParaRPr kumimoji="1" lang="en-US" altLang="zh-CN">
                <a:solidFill>
                  <a:srgbClr val="0000FF"/>
                </a:solidFill>
              </a:endParaRPr>
            </a:p>
          </p:txBody>
        </p:sp>
        <p:pic>
          <p:nvPicPr>
            <p:cNvPr id="44063" name="Picture 29" descr="黎曼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8" y="751"/>
              <a:ext cx="1155" cy="160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9598" name="Group 30"/>
          <p:cNvGrpSpPr/>
          <p:nvPr/>
        </p:nvGrpSpPr>
        <p:grpSpPr bwMode="auto">
          <a:xfrm>
            <a:off x="1150938" y="4125913"/>
            <a:ext cx="7142162" cy="1655762"/>
            <a:chOff x="725" y="2551"/>
            <a:chExt cx="4499" cy="1043"/>
          </a:xfrm>
        </p:grpSpPr>
        <p:sp>
          <p:nvSpPr>
            <p:cNvPr id="109599" name="Rectangle 31"/>
            <p:cNvSpPr>
              <a:spLocks noChangeArrowheads="1"/>
            </p:cNvSpPr>
            <p:nvPr/>
          </p:nvSpPr>
          <p:spPr bwMode="auto">
            <a:xfrm>
              <a:off x="726" y="2551"/>
              <a:ext cx="4498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buSzPct val="90000"/>
                <a:buFontTx/>
                <a:buBlip>
                  <a:blip r:embed="rId4"/>
                </a:buBlip>
                <a:defRPr/>
              </a:pPr>
              <a:r>
                <a:rPr kumimoji="1" lang="zh-CN" altLang="en-US"/>
                <a:t> 是世界数学史上</a:t>
              </a:r>
              <a:r>
                <a:rPr kumimoji="1" lang="zh-CN" altLang="en-US" u="sng">
                  <a:solidFill>
                    <a:srgbClr val="008000"/>
                  </a:solidFill>
                  <a:ea typeface="楷体" panose="02010609060101010101" charset="-122"/>
                  <a:cs typeface="楷体" panose="02010609060101010101" charset="-122"/>
                </a:rPr>
                <a:t>最具独创精神</a:t>
              </a:r>
              <a:r>
                <a:rPr kumimoji="1" lang="zh-CN" altLang="en-US"/>
                <a:t>的数学家之一</a:t>
              </a:r>
              <a:r>
                <a:rPr lang="zh-CN" altLang="en-US"/>
                <a:t>。</a:t>
              </a:r>
              <a:endParaRPr lang="zh-CN" altLang="en-US"/>
            </a:p>
          </p:txBody>
        </p:sp>
        <p:sp>
          <p:nvSpPr>
            <p:cNvPr id="109600" name="Rectangle 32"/>
            <p:cNvSpPr>
              <a:spLocks noChangeArrowheads="1"/>
            </p:cNvSpPr>
            <p:nvPr/>
          </p:nvSpPr>
          <p:spPr bwMode="auto">
            <a:xfrm>
              <a:off x="726" y="2929"/>
              <a:ext cx="2929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buSzPct val="90000"/>
                <a:buFontTx/>
                <a:buBlip>
                  <a:blip r:embed="rId4"/>
                </a:buBlip>
                <a:defRPr/>
              </a:pPr>
              <a:r>
                <a:rPr kumimoji="1" lang="zh-CN" altLang="en-US"/>
                <a:t> 复变函数论的</a:t>
              </a:r>
              <a:r>
                <a:rPr kumimoji="1" lang="zh-CN" altLang="en-US" u="sng">
                  <a:solidFill>
                    <a:srgbClr val="008000"/>
                  </a:solidFill>
                  <a:ea typeface="楷体" panose="02010609060101010101" charset="-122"/>
                  <a:cs typeface="楷体" panose="02010609060101010101" charset="-122"/>
                </a:rPr>
                <a:t>奠基人</a:t>
              </a:r>
              <a:r>
                <a:rPr kumimoji="1" lang="zh-CN" altLang="en-US"/>
                <a:t>之一</a:t>
              </a:r>
              <a:r>
                <a:rPr lang="zh-CN" altLang="en-US"/>
                <a:t>。</a:t>
              </a:r>
              <a:endParaRPr lang="zh-CN" altLang="en-US"/>
            </a:p>
          </p:txBody>
        </p:sp>
        <p:sp>
          <p:nvSpPr>
            <p:cNvPr id="109601" name="Rectangle 33"/>
            <p:cNvSpPr>
              <a:spLocks noChangeArrowheads="1"/>
            </p:cNvSpPr>
            <p:nvPr/>
          </p:nvSpPr>
          <p:spPr bwMode="auto">
            <a:xfrm>
              <a:off x="725" y="3306"/>
              <a:ext cx="2428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buSzPct val="90000"/>
                <a:buFontTx/>
                <a:buBlip>
                  <a:blip r:embed="rId4"/>
                </a:buBlip>
                <a:defRPr/>
              </a:pPr>
              <a:r>
                <a:rPr kumimoji="1" lang="zh-CN" altLang="en-US"/>
                <a:t> 黎曼几何的</a:t>
              </a:r>
              <a:r>
                <a:rPr kumimoji="1" lang="zh-CN" altLang="en-US" u="sng">
                  <a:solidFill>
                    <a:srgbClr val="008000"/>
                  </a:solidFill>
                  <a:ea typeface="楷体" panose="02010609060101010101" charset="-122"/>
                  <a:cs typeface="楷体" panose="02010609060101010101" charset="-122"/>
                </a:rPr>
                <a:t>创始人</a:t>
              </a:r>
              <a:r>
                <a:rPr lang="zh-CN" altLang="en-US"/>
                <a:t>。</a:t>
              </a:r>
              <a:endParaRPr lang="zh-CN" altLang="en-US"/>
            </a:p>
          </p:txBody>
        </p:sp>
      </p:grpSp>
      <p:pic>
        <p:nvPicPr>
          <p:cNvPr id="44055" name="Picture 34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5980113"/>
            <a:ext cx="219075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09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109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09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9" name="Picture 2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200275" y="326231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70" name="Picture 3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32607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71" name="Picture 4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2450" y="326231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72" name="Picture 5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32607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73" name="Picture 6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2512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74" name="Picture 7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24961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75" name="Picture 8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76" name="Picture 9" descr="xsf"/>
          <p:cNvPicPr>
            <a:picLocks noChangeAspect="1" noChangeArrowheads="1"/>
          </p:cNvPicPr>
          <p:nvPr/>
        </p:nvPicPr>
        <p:blipFill>
          <a:blip r:embed="rId1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77" name="Picture 10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78" name="Picture 11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79" name="Picture 12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80" name="Picture 13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81" name="Picture 14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82" name="Picture 15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83" name="Picture 16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84" name="Picture 17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85" name="Picture 18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49561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86" name="Picture 19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49545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87" name="Picture 20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4953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88" name="Picture 21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82966" name="Rectangle 22"/>
          <p:cNvSpPr>
            <a:spLocks noChangeArrowheads="1"/>
          </p:cNvSpPr>
          <p:nvPr/>
        </p:nvSpPr>
        <p:spPr bwMode="auto">
          <a:xfrm>
            <a:off x="531813" y="547688"/>
            <a:ext cx="3155950" cy="519112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kumimoji="1" lang="zh-CN" altLang="en-US" sz="2800">
                <a:solidFill>
                  <a:srgbClr val="0000FF"/>
                </a:solidFill>
              </a:rPr>
              <a:t>一、导数与微分</a:t>
            </a:r>
            <a:endParaRPr kumimoji="1" lang="zh-CN" altLang="en-US" sz="2800">
              <a:solidFill>
                <a:srgbClr val="0000FF"/>
              </a:solidFill>
            </a:endParaRPr>
          </a:p>
        </p:txBody>
      </p:sp>
      <p:sp>
        <p:nvSpPr>
          <p:cNvPr id="82967" name="Rectangle 23"/>
          <p:cNvSpPr>
            <a:spLocks noChangeArrowheads="1"/>
          </p:cNvSpPr>
          <p:nvPr/>
        </p:nvSpPr>
        <p:spPr bwMode="auto">
          <a:xfrm>
            <a:off x="530225" y="1149350"/>
            <a:ext cx="225107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kumimoji="1" lang="en-US" altLang="zh-CN">
                <a:solidFill>
                  <a:srgbClr val="000099"/>
                </a:solidFill>
              </a:rPr>
              <a:t>3. </a:t>
            </a:r>
            <a:r>
              <a:rPr lang="zh-CN" altLang="en-US">
                <a:solidFill>
                  <a:srgbClr val="000099"/>
                </a:solidFill>
              </a:rPr>
              <a:t>求导法则</a:t>
            </a:r>
            <a:endParaRPr kumimoji="1" lang="zh-CN" altLang="en-US">
              <a:solidFill>
                <a:srgbClr val="000099"/>
              </a:solidFill>
            </a:endParaRPr>
          </a:p>
        </p:txBody>
      </p:sp>
      <p:graphicFrame>
        <p:nvGraphicFramePr>
          <p:cNvPr id="82968" name="Object 24"/>
          <p:cNvGraphicFramePr/>
          <p:nvPr/>
        </p:nvGraphicFramePr>
        <p:xfrm>
          <a:off x="1457325" y="2508250"/>
          <a:ext cx="37211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12" name="公式" r:id="rId3" imgW="3721100" imgH="355600" progId="Equation.3">
                  <p:embed/>
                </p:oleObj>
              </mc:Choice>
              <mc:Fallback>
                <p:oleObj name="公式" r:id="rId3" imgW="3721100" imgH="355600" progId="Equation.3">
                  <p:embed/>
                  <p:pic>
                    <p:nvPicPr>
                      <p:cNvPr id="0" name="图片 266311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7325" y="2508250"/>
                        <a:ext cx="37211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69" name="Object 25"/>
          <p:cNvGraphicFramePr/>
          <p:nvPr/>
        </p:nvGraphicFramePr>
        <p:xfrm>
          <a:off x="1457325" y="3224213"/>
          <a:ext cx="4570413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13" name="公式" r:id="rId5" imgW="4572000" imgH="355600" progId="Equation.3">
                  <p:embed/>
                </p:oleObj>
              </mc:Choice>
              <mc:Fallback>
                <p:oleObj name="公式" r:id="rId5" imgW="4572000" imgH="355600" progId="Equation.3">
                  <p:embed/>
                  <p:pic>
                    <p:nvPicPr>
                      <p:cNvPr id="0" name="图片 266312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7325" y="3224213"/>
                        <a:ext cx="4570413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2970" name="Group 26"/>
          <p:cNvGrpSpPr/>
          <p:nvPr/>
        </p:nvGrpSpPr>
        <p:grpSpPr bwMode="auto">
          <a:xfrm>
            <a:off x="1457325" y="3917950"/>
            <a:ext cx="5791200" cy="798513"/>
            <a:chOff x="918" y="2402"/>
            <a:chExt cx="3648" cy="503"/>
          </a:xfrm>
        </p:grpSpPr>
        <p:graphicFrame>
          <p:nvGraphicFramePr>
            <p:cNvPr id="7199" name="Object 27"/>
            <p:cNvGraphicFramePr/>
            <p:nvPr/>
          </p:nvGraphicFramePr>
          <p:xfrm>
            <a:off x="918" y="2402"/>
            <a:ext cx="2646" cy="5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6314" name="公式" r:id="rId7" imgW="4203700" imgH="800100" progId="Equation.3">
                    <p:embed/>
                  </p:oleObj>
                </mc:Choice>
                <mc:Fallback>
                  <p:oleObj name="公式" r:id="rId7" imgW="4203700" imgH="800100" progId="Equation.3">
                    <p:embed/>
                    <p:pic>
                      <p:nvPicPr>
                        <p:cNvPr id="0" name="图片 266313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8" y="2402"/>
                          <a:ext cx="2646" cy="50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200" name="Object 28"/>
            <p:cNvGraphicFramePr>
              <a:graphicFrameLocks noChangeAspect="1"/>
            </p:cNvGraphicFramePr>
            <p:nvPr/>
          </p:nvGraphicFramePr>
          <p:xfrm>
            <a:off x="3675" y="2533"/>
            <a:ext cx="891" cy="2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6315" name="Equation" r:id="rId9" imgW="1422400" imgH="342900" progId="Equation.DSMT4">
                    <p:embed/>
                  </p:oleObj>
                </mc:Choice>
                <mc:Fallback>
                  <p:oleObj name="Equation" r:id="rId9" imgW="1422400" imgH="342900" progId="Equation.DSMT4">
                    <p:embed/>
                    <p:pic>
                      <p:nvPicPr>
                        <p:cNvPr id="0" name="图片 2663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75" y="2533"/>
                          <a:ext cx="891" cy="2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2973" name="Rectangle 29"/>
          <p:cNvSpPr>
            <a:spLocks noChangeArrowheads="1"/>
          </p:cNvSpPr>
          <p:nvPr/>
        </p:nvSpPr>
        <p:spPr bwMode="auto">
          <a:xfrm>
            <a:off x="876300" y="1790700"/>
            <a:ext cx="300672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kumimoji="1" lang="en-US" altLang="zh-CN"/>
              <a:t>(1) </a:t>
            </a:r>
            <a:r>
              <a:rPr kumimoji="1" lang="zh-CN" altLang="en-US" u="sng">
                <a:solidFill>
                  <a:srgbClr val="006600"/>
                </a:solidFill>
                <a:ea typeface="楷体" panose="02010609060101010101" charset="-122"/>
                <a:cs typeface="楷体" panose="02010609060101010101" charset="-122"/>
              </a:rPr>
              <a:t>四则运算法则</a:t>
            </a:r>
            <a:endParaRPr kumimoji="1" lang="zh-CN" altLang="en-US" u="sng">
              <a:solidFill>
                <a:srgbClr val="006600"/>
              </a:solidFill>
              <a:ea typeface="楷体" panose="02010609060101010101" charset="-122"/>
              <a:cs typeface="楷体" panose="02010609060101010101" charset="-122"/>
            </a:endParaRPr>
          </a:p>
        </p:txBody>
      </p:sp>
      <p:pic>
        <p:nvPicPr>
          <p:cNvPr id="7195" name="Picture 33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5980113"/>
            <a:ext cx="219075" cy="838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2978" name="Group 34"/>
          <p:cNvGrpSpPr/>
          <p:nvPr/>
        </p:nvGrpSpPr>
        <p:grpSpPr bwMode="auto">
          <a:xfrm>
            <a:off x="2289178" y="1216026"/>
            <a:ext cx="696913" cy="338138"/>
            <a:chOff x="2486" y="406"/>
            <a:chExt cx="439" cy="213"/>
          </a:xfrm>
        </p:grpSpPr>
        <p:sp>
          <p:nvSpPr>
            <p:cNvPr id="82979" name="Rectangle 35"/>
            <p:cNvSpPr>
              <a:spLocks noChangeArrowheads="1"/>
            </p:cNvSpPr>
            <p:nvPr/>
          </p:nvSpPr>
          <p:spPr bwMode="auto">
            <a:xfrm>
              <a:off x="2541" y="417"/>
              <a:ext cx="317" cy="181"/>
            </a:xfrm>
            <a:prstGeom prst="rect">
              <a:avLst/>
            </a:prstGeom>
            <a:solidFill>
              <a:srgbClr val="FFE1E1"/>
            </a:solidFill>
            <a:ln w="3175">
              <a:solidFill>
                <a:srgbClr val="69FFFF"/>
              </a:solidFill>
              <a:miter lim="800000"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2980" name="Rectangle 36"/>
            <p:cNvSpPr>
              <a:spLocks noChangeArrowheads="1"/>
            </p:cNvSpPr>
            <p:nvPr/>
          </p:nvSpPr>
          <p:spPr bwMode="auto">
            <a:xfrm>
              <a:off x="2486" y="406"/>
              <a:ext cx="439" cy="213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dirty="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 </a:t>
              </a:r>
              <a:r>
                <a:rPr lang="en-US" altLang="zh-CN" sz="1600" dirty="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P</a:t>
              </a:r>
              <a:r>
                <a:rPr lang="en-US" altLang="zh-CN" sz="1200" dirty="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</a:t>
              </a:r>
              <a:r>
                <a:rPr lang="en-US" altLang="zh-CN" sz="1200" dirty="0" smtClean="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26</a:t>
              </a:r>
              <a:r>
                <a:rPr lang="zh-CN" altLang="en-US" sz="1600" dirty="0" smtClean="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 </a:t>
              </a:r>
              <a:endParaRPr lang="zh-CN" altLang="en-US" sz="1600" dirty="0">
                <a:solidFill>
                  <a:srgbClr val="916399"/>
                </a:solidFill>
                <a:ea typeface="楷体" panose="02010609060101010101" charset="-122"/>
                <a:cs typeface="楷体" panose="02010609060101010101" charset="-122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2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82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82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82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82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82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67" grpId="0"/>
      <p:bldP spid="82973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7" name="Picture 2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200275" y="30432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058" name="Picture 3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3041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059" name="Picture 4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2450" y="30432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060" name="Picture 5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3041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061" name="Picture 6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0321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062" name="Picture 7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030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063" name="Picture 8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16510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064" name="Picture 9" descr="xsf"/>
          <p:cNvPicPr>
            <a:picLocks noChangeAspect="1" noChangeArrowheads="1"/>
          </p:cNvPicPr>
          <p:nvPr/>
        </p:nvPicPr>
        <p:blipFill>
          <a:blip r:embed="rId1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164941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065" name="Picture 10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16510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066" name="Picture 11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164941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067" name="Picture 12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16510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068" name="Picture 13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164941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069" name="Picture 14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47847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070" name="Picture 15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47831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071" name="Picture 16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47847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072" name="Picture 17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47831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073" name="Picture 18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47942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074" name="Picture 19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47926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075" name="Picture 20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4953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076" name="Picture 21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614" name="Rectangle 22"/>
          <p:cNvSpPr>
            <a:spLocks noChangeArrowheads="1"/>
          </p:cNvSpPr>
          <p:nvPr/>
        </p:nvSpPr>
        <p:spPr bwMode="auto">
          <a:xfrm>
            <a:off x="847725" y="4183063"/>
            <a:ext cx="80264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buSzPct val="90000"/>
              <a:buFontTx/>
              <a:buBlip>
                <a:blip r:embed="rId3"/>
              </a:buBlip>
              <a:defRPr/>
            </a:pPr>
            <a:r>
              <a:rPr kumimoji="1" lang="zh-CN" altLang="en-US"/>
              <a:t> </a:t>
            </a:r>
            <a:r>
              <a:rPr kumimoji="1" lang="zh-CN" altLang="en-US" u="sng">
                <a:solidFill>
                  <a:schemeClr val="hlink"/>
                </a:solidFill>
                <a:ea typeface="楷体" panose="02010609060101010101" charset="-122"/>
                <a:cs typeface="楷体" panose="02010609060101010101" charset="-122"/>
              </a:rPr>
              <a:t>黎曼</a:t>
            </a:r>
            <a:r>
              <a:rPr kumimoji="1" lang="zh-CN" altLang="en-US"/>
              <a:t>的著作不多，但却异常深刻，</a:t>
            </a:r>
            <a:r>
              <a:rPr kumimoji="1" lang="zh-CN" altLang="en-US" u="sng">
                <a:solidFill>
                  <a:srgbClr val="FF0000"/>
                </a:solidFill>
                <a:ea typeface="楷体" panose="02010609060101010101" charset="-122"/>
                <a:cs typeface="楷体" panose="02010609060101010101" charset="-122"/>
              </a:rPr>
              <a:t>极具创造与想象力</a:t>
            </a:r>
            <a:r>
              <a:rPr kumimoji="1" lang="zh-CN" altLang="en-US"/>
              <a:t>。</a:t>
            </a:r>
            <a:endParaRPr kumimoji="1" lang="zh-CN" altLang="en-US"/>
          </a:p>
        </p:txBody>
      </p:sp>
      <p:sp>
        <p:nvSpPr>
          <p:cNvPr id="110615" name="Rectangle 23"/>
          <p:cNvSpPr>
            <a:spLocks noChangeArrowheads="1"/>
          </p:cNvSpPr>
          <p:nvPr/>
        </p:nvSpPr>
        <p:spPr bwMode="auto">
          <a:xfrm>
            <a:off x="528638" y="531813"/>
            <a:ext cx="1298575" cy="519112"/>
          </a:xfrm>
          <a:prstGeom prst="rect">
            <a:avLst/>
          </a:prstGeom>
          <a:noFill/>
          <a:ln>
            <a:noFill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zh-CN" altLang="en-US" sz="2800">
                <a:solidFill>
                  <a:srgbClr val="FF0000"/>
                </a:solidFill>
              </a:rPr>
              <a:t>附：</a:t>
            </a:r>
            <a:endParaRPr kumimoji="1" lang="zh-CN" altLang="en-US" sz="2800">
              <a:solidFill>
                <a:srgbClr val="006600"/>
              </a:solidFill>
              <a:ea typeface="楷体_GB2312" charset="0"/>
              <a:cs typeface="楷体_GB2312" charset="0"/>
            </a:endParaRPr>
          </a:p>
        </p:txBody>
      </p:sp>
      <p:sp>
        <p:nvSpPr>
          <p:cNvPr id="110616" name="Rectangle 24"/>
          <p:cNvSpPr>
            <a:spLocks noChangeArrowheads="1"/>
          </p:cNvSpPr>
          <p:nvPr/>
        </p:nvSpPr>
        <p:spPr bwMode="auto">
          <a:xfrm>
            <a:off x="1204913" y="560388"/>
            <a:ext cx="3813175" cy="519112"/>
          </a:xfrm>
          <a:prstGeom prst="rect">
            <a:avLst/>
          </a:prstGeom>
          <a:noFill/>
          <a:ln>
            <a:noFill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zh-CN" altLang="en-US" sz="2800">
                <a:solidFill>
                  <a:srgbClr val="006600"/>
                </a:solidFill>
                <a:ea typeface="楷体" panose="02010609060101010101" charset="-122"/>
                <a:cs typeface="楷体" panose="02010609060101010101" charset="-122"/>
              </a:rPr>
              <a:t>人物介绍</a:t>
            </a:r>
            <a:r>
              <a:rPr kumimoji="1" lang="zh-CN" altLang="en-US" sz="2800">
                <a:solidFill>
                  <a:srgbClr val="006600"/>
                </a:solidFill>
                <a:ea typeface="楷体_GB2312" charset="0"/>
                <a:cs typeface="楷体_GB2312" charset="0"/>
              </a:rPr>
              <a:t> </a:t>
            </a:r>
            <a:r>
              <a:rPr kumimoji="1" lang="en-US" altLang="zh-CN" sz="2800">
                <a:solidFill>
                  <a:srgbClr val="006600"/>
                </a:solidFill>
                <a:ea typeface="楷体_GB2312" charset="0"/>
                <a:cs typeface="楷体_GB2312" charset="0"/>
              </a:rPr>
              <a:t>—— </a:t>
            </a:r>
            <a:r>
              <a:rPr kumimoji="1" lang="zh-CN" altLang="en-US" sz="2800" u="sng">
                <a:solidFill>
                  <a:srgbClr val="006600"/>
                </a:solidFill>
                <a:ea typeface="楷体" panose="02010609060101010101" charset="-122"/>
                <a:cs typeface="楷体" panose="02010609060101010101" charset="-122"/>
              </a:rPr>
              <a:t>黎曼</a:t>
            </a:r>
            <a:endParaRPr kumimoji="1" lang="zh-CN" altLang="en-US" sz="2800" u="sng">
              <a:solidFill>
                <a:srgbClr val="006600"/>
              </a:solidFill>
              <a:ea typeface="楷体" panose="02010609060101010101" charset="-122"/>
              <a:cs typeface="楷体" panose="02010609060101010101" charset="-122"/>
            </a:endParaRPr>
          </a:p>
        </p:txBody>
      </p:sp>
      <p:grpSp>
        <p:nvGrpSpPr>
          <p:cNvPr id="110617" name="Group 25"/>
          <p:cNvGrpSpPr/>
          <p:nvPr/>
        </p:nvGrpSpPr>
        <p:grpSpPr bwMode="auto">
          <a:xfrm>
            <a:off x="847725" y="1230313"/>
            <a:ext cx="8058150" cy="1522412"/>
            <a:chOff x="534" y="817"/>
            <a:chExt cx="5076" cy="959"/>
          </a:xfrm>
        </p:grpSpPr>
        <p:sp>
          <p:nvSpPr>
            <p:cNvPr id="110618" name="Rectangle 26"/>
            <p:cNvSpPr>
              <a:spLocks noChangeArrowheads="1"/>
            </p:cNvSpPr>
            <p:nvPr/>
          </p:nvSpPr>
          <p:spPr bwMode="auto">
            <a:xfrm>
              <a:off x="534" y="817"/>
              <a:ext cx="5057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buSzPct val="90000"/>
                <a:buFontTx/>
                <a:buBlip>
                  <a:blip r:embed="rId3"/>
                </a:buBlip>
                <a:defRPr/>
              </a:pPr>
              <a:r>
                <a:rPr kumimoji="1" lang="zh-CN" altLang="en-US"/>
                <a:t> </a:t>
              </a:r>
              <a:r>
                <a:rPr kumimoji="1" lang="zh-CN" altLang="en-US" u="sng">
                  <a:solidFill>
                    <a:schemeClr val="hlink"/>
                  </a:solidFill>
                  <a:ea typeface="楷体" panose="02010609060101010101" charset="-122"/>
                  <a:cs typeface="楷体" panose="02010609060101010101" charset="-122"/>
                </a:rPr>
                <a:t>柯西</a:t>
              </a:r>
              <a:r>
                <a:rPr kumimoji="1" lang="zh-CN" altLang="en-US"/>
                <a:t>、</a:t>
              </a:r>
              <a:r>
                <a:rPr kumimoji="1" lang="zh-CN" altLang="en-US" u="sng">
                  <a:solidFill>
                    <a:schemeClr val="hlink"/>
                  </a:solidFill>
                  <a:ea typeface="楷体" panose="02010609060101010101" charset="-122"/>
                  <a:cs typeface="楷体" panose="02010609060101010101" charset="-122"/>
                </a:rPr>
                <a:t>黎曼</a:t>
              </a:r>
              <a:r>
                <a:rPr kumimoji="1" lang="zh-CN" altLang="en-US"/>
                <a:t>和</a:t>
              </a:r>
              <a:r>
                <a:rPr kumimoji="1" lang="zh-CN" altLang="en-US" u="sng">
                  <a:solidFill>
                    <a:schemeClr val="hlink"/>
                  </a:solidFill>
                  <a:ea typeface="楷体" panose="02010609060101010101" charset="-122"/>
                  <a:cs typeface="楷体" panose="02010609060101010101" charset="-122"/>
                </a:rPr>
                <a:t>维尔斯特拉斯</a:t>
              </a:r>
              <a:r>
                <a:rPr kumimoji="1" lang="zh-CN" altLang="en-US"/>
                <a:t>是公认的</a:t>
              </a:r>
              <a:r>
                <a:rPr kumimoji="1" lang="zh-CN" altLang="en-US" u="sng">
                  <a:solidFill>
                    <a:srgbClr val="008000"/>
                  </a:solidFill>
                  <a:ea typeface="楷体" panose="02010609060101010101" charset="-122"/>
                  <a:cs typeface="楷体" panose="02010609060101010101" charset="-122"/>
                </a:rPr>
                <a:t>复变函数论</a:t>
              </a:r>
              <a:r>
                <a:rPr kumimoji="1" lang="zh-CN" altLang="en-US"/>
                <a:t>的主要</a:t>
              </a:r>
              <a:endParaRPr kumimoji="1" lang="zh-CN" altLang="en-US"/>
            </a:p>
          </p:txBody>
        </p:sp>
        <p:sp>
          <p:nvSpPr>
            <p:cNvPr id="110619" name="Rectangle 27"/>
            <p:cNvSpPr>
              <a:spLocks noChangeArrowheads="1"/>
            </p:cNvSpPr>
            <p:nvPr/>
          </p:nvSpPr>
          <p:spPr bwMode="auto">
            <a:xfrm>
              <a:off x="702" y="1146"/>
              <a:ext cx="4908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zh-CN" altLang="en-US"/>
                <a:t>奠基人，但在处理复变函数理论的方法上，</a:t>
              </a:r>
              <a:r>
                <a:rPr kumimoji="1" lang="zh-CN" altLang="en-US" u="sng">
                  <a:solidFill>
                    <a:schemeClr val="hlink"/>
                  </a:solidFill>
                  <a:ea typeface="楷体" panose="02010609060101010101" charset="-122"/>
                  <a:cs typeface="楷体" panose="02010609060101010101" charset="-122"/>
                </a:rPr>
                <a:t>黎曼</a:t>
              </a:r>
              <a:r>
                <a:rPr kumimoji="1" lang="zh-CN" altLang="en-US"/>
                <a:t>的方法</a:t>
              </a:r>
              <a:endParaRPr kumimoji="1" lang="zh-CN" altLang="en-US"/>
            </a:p>
          </p:txBody>
        </p:sp>
        <p:sp>
          <p:nvSpPr>
            <p:cNvPr id="110620" name="Rectangle 28"/>
            <p:cNvSpPr>
              <a:spLocks noChangeArrowheads="1"/>
            </p:cNvSpPr>
            <p:nvPr/>
          </p:nvSpPr>
          <p:spPr bwMode="auto">
            <a:xfrm>
              <a:off x="702" y="1488"/>
              <a:ext cx="1888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zh-CN" altLang="en-US"/>
                <a:t>被认为是本质的。</a:t>
              </a:r>
              <a:endParaRPr kumimoji="1" lang="zh-CN" altLang="en-US"/>
            </a:p>
          </p:txBody>
        </p:sp>
      </p:grpSp>
      <p:grpSp>
        <p:nvGrpSpPr>
          <p:cNvPr id="110621" name="Group 29"/>
          <p:cNvGrpSpPr/>
          <p:nvPr/>
        </p:nvGrpSpPr>
        <p:grpSpPr bwMode="auto">
          <a:xfrm>
            <a:off x="847725" y="2982913"/>
            <a:ext cx="8037513" cy="979487"/>
            <a:chOff x="534" y="1951"/>
            <a:chExt cx="5063" cy="617"/>
          </a:xfrm>
        </p:grpSpPr>
        <p:sp>
          <p:nvSpPr>
            <p:cNvPr id="110622" name="Rectangle 30"/>
            <p:cNvSpPr>
              <a:spLocks noChangeArrowheads="1"/>
            </p:cNvSpPr>
            <p:nvPr/>
          </p:nvSpPr>
          <p:spPr bwMode="auto">
            <a:xfrm>
              <a:off x="534" y="1951"/>
              <a:ext cx="5063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buSzPct val="90000"/>
                <a:buFontTx/>
                <a:buBlip>
                  <a:blip r:embed="rId3"/>
                </a:buBlip>
                <a:defRPr/>
              </a:pPr>
              <a:r>
                <a:rPr kumimoji="1" lang="zh-CN" altLang="en-US"/>
                <a:t> 在其</a:t>
              </a:r>
              <a:r>
                <a:rPr kumimoji="1" lang="zh-CN" altLang="en-US" u="sng">
                  <a:solidFill>
                    <a:srgbClr val="A50021"/>
                  </a:solidFill>
                  <a:ea typeface="楷体" panose="02010609060101010101" charset="-122"/>
                  <a:cs typeface="楷体" panose="02010609060101010101" charset="-122"/>
                </a:rPr>
                <a:t>短暂</a:t>
              </a:r>
              <a:r>
                <a:rPr kumimoji="1" lang="zh-CN" altLang="en-US"/>
                <a:t>的一生中，</a:t>
              </a:r>
              <a:r>
                <a:rPr kumimoji="1" lang="zh-CN" altLang="en-US" u="sng">
                  <a:solidFill>
                    <a:schemeClr val="hlink"/>
                  </a:solidFill>
                  <a:ea typeface="楷体" panose="02010609060101010101" charset="-122"/>
                  <a:cs typeface="楷体" panose="02010609060101010101" charset="-122"/>
                </a:rPr>
                <a:t>黎曼</a:t>
              </a:r>
              <a:r>
                <a:rPr kumimoji="1" lang="zh-CN" altLang="en-US"/>
                <a:t>为数学的众多领域作出了许多</a:t>
              </a:r>
              <a:endParaRPr kumimoji="1" lang="zh-CN" altLang="en-US"/>
            </a:p>
          </p:txBody>
        </p:sp>
        <p:sp>
          <p:nvSpPr>
            <p:cNvPr id="110623" name="Rectangle 31"/>
            <p:cNvSpPr>
              <a:spLocks noChangeArrowheads="1"/>
            </p:cNvSpPr>
            <p:nvPr/>
          </p:nvSpPr>
          <p:spPr bwMode="auto">
            <a:xfrm>
              <a:off x="702" y="2280"/>
              <a:ext cx="2547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buSzPct val="90000"/>
                <a:defRPr/>
              </a:pPr>
              <a:r>
                <a:rPr kumimoji="1" lang="zh-CN" altLang="en-US"/>
                <a:t>奠基性、创造性的工作。</a:t>
              </a:r>
              <a:endParaRPr kumimoji="1" lang="zh-CN" altLang="en-US"/>
            </a:p>
          </p:txBody>
        </p:sp>
      </p:grpSp>
      <p:grpSp>
        <p:nvGrpSpPr>
          <p:cNvPr id="110624" name="Group 32"/>
          <p:cNvGrpSpPr/>
          <p:nvPr/>
        </p:nvGrpSpPr>
        <p:grpSpPr bwMode="auto">
          <a:xfrm>
            <a:off x="838200" y="4878388"/>
            <a:ext cx="8080375" cy="998537"/>
            <a:chOff x="528" y="3205"/>
            <a:chExt cx="5090" cy="629"/>
          </a:xfrm>
        </p:grpSpPr>
        <p:sp>
          <p:nvSpPr>
            <p:cNvPr id="110625" name="Rectangle 33"/>
            <p:cNvSpPr>
              <a:spLocks noChangeArrowheads="1"/>
            </p:cNvSpPr>
            <p:nvPr/>
          </p:nvSpPr>
          <p:spPr bwMode="auto">
            <a:xfrm>
              <a:off x="528" y="3205"/>
              <a:ext cx="5090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buSzPct val="90000"/>
                <a:buFontTx/>
                <a:buBlip>
                  <a:blip r:embed="rId3"/>
                </a:buBlip>
                <a:defRPr/>
              </a:pPr>
              <a:r>
                <a:rPr kumimoji="1" lang="zh-CN" altLang="en-US"/>
                <a:t> 复变函数中许多术语，如</a:t>
              </a:r>
              <a:r>
                <a:rPr kumimoji="1" lang="zh-CN" altLang="en-US" u="sng">
                  <a:solidFill>
                    <a:srgbClr val="006600"/>
                  </a:solidFill>
                  <a:ea typeface="楷体" panose="02010609060101010101" charset="-122"/>
                  <a:cs typeface="楷体" panose="02010609060101010101" charset="-122"/>
                </a:rPr>
                <a:t>单值函数</a:t>
              </a:r>
              <a:r>
                <a:rPr kumimoji="1" lang="zh-CN" altLang="en-US"/>
                <a:t>、</a:t>
              </a:r>
              <a:r>
                <a:rPr kumimoji="1" lang="zh-CN" altLang="en-US" u="sng">
                  <a:solidFill>
                    <a:srgbClr val="006600"/>
                  </a:solidFill>
                  <a:ea typeface="楷体" panose="02010609060101010101" charset="-122"/>
                  <a:cs typeface="楷体" panose="02010609060101010101" charset="-122"/>
                </a:rPr>
                <a:t>多值函数</a:t>
              </a:r>
              <a:r>
                <a:rPr kumimoji="1" lang="zh-CN" altLang="en-US"/>
                <a:t>、</a:t>
              </a:r>
              <a:r>
                <a:rPr kumimoji="1" lang="zh-CN" altLang="en-US" u="sng">
                  <a:solidFill>
                    <a:srgbClr val="006600"/>
                  </a:solidFill>
                  <a:ea typeface="楷体" panose="02010609060101010101" charset="-122"/>
                  <a:cs typeface="楷体" panose="02010609060101010101" charset="-122"/>
                </a:rPr>
                <a:t>分支</a:t>
              </a:r>
              <a:r>
                <a:rPr kumimoji="1" lang="zh-CN" altLang="en-US"/>
                <a:t>、</a:t>
              </a:r>
              <a:endParaRPr kumimoji="1" lang="zh-CN" altLang="en-US"/>
            </a:p>
          </p:txBody>
        </p:sp>
        <p:sp>
          <p:nvSpPr>
            <p:cNvPr id="110626" name="Rectangle 34"/>
            <p:cNvSpPr>
              <a:spLocks noChangeArrowheads="1"/>
            </p:cNvSpPr>
            <p:nvPr/>
          </p:nvSpPr>
          <p:spPr bwMode="auto">
            <a:xfrm>
              <a:off x="696" y="3546"/>
              <a:ext cx="4776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zh-CN" altLang="en-US" u="sng">
                  <a:solidFill>
                    <a:srgbClr val="006600"/>
                  </a:solidFill>
                  <a:ea typeface="楷体" panose="02010609060101010101" charset="-122"/>
                  <a:cs typeface="楷体" panose="02010609060101010101" charset="-122"/>
                </a:rPr>
                <a:t>单叶曲面</a:t>
              </a:r>
              <a:r>
                <a:rPr kumimoji="1" lang="zh-CN" altLang="en-US"/>
                <a:t>以及</a:t>
              </a:r>
              <a:r>
                <a:rPr kumimoji="1" lang="zh-CN" altLang="en-US" u="sng">
                  <a:solidFill>
                    <a:srgbClr val="006600"/>
                  </a:solidFill>
                  <a:ea typeface="楷体" panose="02010609060101010101" charset="-122"/>
                  <a:cs typeface="楷体" panose="02010609060101010101" charset="-122"/>
                </a:rPr>
                <a:t>单连通区域</a:t>
              </a:r>
              <a:r>
                <a:rPr kumimoji="1" lang="zh-CN" altLang="en-US"/>
                <a:t>等，都是</a:t>
              </a:r>
              <a:r>
                <a:rPr kumimoji="1" lang="zh-CN" altLang="en-US" u="sng">
                  <a:solidFill>
                    <a:schemeClr val="hlink"/>
                  </a:solidFill>
                  <a:ea typeface="楷体" panose="02010609060101010101" charset="-122"/>
                  <a:cs typeface="楷体" panose="02010609060101010101" charset="-122"/>
                </a:rPr>
                <a:t>黎曼</a:t>
              </a:r>
              <a:r>
                <a:rPr kumimoji="1" lang="zh-CN" altLang="en-US"/>
                <a:t>首先使用的。</a:t>
              </a:r>
              <a:endParaRPr kumimoji="1" lang="zh-CN" altLang="en-US"/>
            </a:p>
          </p:txBody>
        </p:sp>
      </p:grpSp>
      <p:pic>
        <p:nvPicPr>
          <p:cNvPr id="110627" name="Picture 3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7300" y="6343650"/>
            <a:ext cx="133350" cy="11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084" name="Picture 39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5980113"/>
            <a:ext cx="219075" cy="838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0632" name="Group 40"/>
          <p:cNvGrpSpPr/>
          <p:nvPr/>
        </p:nvGrpSpPr>
        <p:grpSpPr bwMode="auto">
          <a:xfrm>
            <a:off x="7105650" y="6061075"/>
            <a:ext cx="1425575" cy="336550"/>
            <a:chOff x="1600" y="3452"/>
            <a:chExt cx="898" cy="212"/>
          </a:xfrm>
        </p:grpSpPr>
        <p:sp>
          <p:nvSpPr>
            <p:cNvPr id="110633" name="AutoShape 41">
              <a:hlinkClick r:id="rId5" action="ppaction://hlinksldjump"/>
            </p:cNvPr>
            <p:cNvSpPr>
              <a:spLocks noChangeArrowheads="1"/>
            </p:cNvSpPr>
            <p:nvPr/>
          </p:nvSpPr>
          <p:spPr bwMode="auto">
            <a:xfrm>
              <a:off x="1600" y="3477"/>
              <a:ext cx="357" cy="174"/>
            </a:xfrm>
            <a:prstGeom prst="rightArrow">
              <a:avLst>
                <a:gd name="adj1" fmla="val 50000"/>
                <a:gd name="adj2" fmla="val 51293"/>
              </a:avLst>
            </a:prstGeom>
            <a:solidFill>
              <a:srgbClr val="CCFFFF"/>
            </a:solidFill>
            <a:ln w="3175">
              <a:solidFill>
                <a:srgbClr val="FF0000"/>
              </a:solidFill>
              <a:miter lim="800000"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0634" name="Text Box 42"/>
            <p:cNvSpPr txBox="1">
              <a:spLocks noChangeArrowheads="1"/>
            </p:cNvSpPr>
            <p:nvPr/>
          </p:nvSpPr>
          <p:spPr bwMode="auto">
            <a:xfrm>
              <a:off x="1930" y="3452"/>
              <a:ext cx="568" cy="21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1600">
                  <a:solidFill>
                    <a:srgbClr val="B2B2B2"/>
                  </a:solidFill>
                  <a:latin typeface="宋体" panose="02010600030101010101" charset="-122"/>
                </a:rPr>
                <a:t>(</a:t>
              </a:r>
              <a:r>
                <a:rPr lang="zh-CN" altLang="en-US" sz="1600">
                  <a:solidFill>
                    <a:srgbClr val="B2B2B2"/>
                  </a:solidFill>
                  <a:latin typeface="楷体" panose="02010609060101010101" charset="-122"/>
                  <a:ea typeface="楷体" panose="02010609060101010101" charset="-122"/>
                  <a:cs typeface="楷体" panose="02010609060101010101" charset="-122"/>
                </a:rPr>
                <a:t>返回</a:t>
              </a:r>
              <a:r>
                <a:rPr lang="en-US" altLang="zh-CN" sz="1600">
                  <a:solidFill>
                    <a:srgbClr val="B2B2B2"/>
                  </a:solidFill>
                  <a:latin typeface="宋体" panose="02010600030101010101" charset="-122"/>
                </a:rPr>
                <a:t>)</a:t>
              </a:r>
              <a:r>
                <a:rPr lang="en-US" altLang="zh-CN" sz="1600">
                  <a:solidFill>
                    <a:srgbClr val="B2B2B2"/>
                  </a:solidFill>
                </a:rPr>
                <a:t>  </a:t>
              </a:r>
              <a:endParaRPr lang="en-US" altLang="zh-CN" sz="1600">
                <a:solidFill>
                  <a:srgbClr val="B2B2B2"/>
                </a:solidFill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0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10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10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10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110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63" presetClass="path" presetSubtype="0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1.11111E-6 -1.11111E-6 L 0.03021 -1.11111E-6 " pathEditMode="relative" rAng="0" ptsTypes="AA">
                                      <p:cBhvr>
                                        <p:cTn id="28" dur="1000" fill="hold"/>
                                        <p:tgtEl>
                                          <p:spTgt spid="1106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10" y="0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06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06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06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062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06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062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06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062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06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062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062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614" grpId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1" name="Picture 2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200275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082" name="Picture 3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083" name="Picture 4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2450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084" name="Picture 5" descr="xsf"/>
          <p:cNvPicPr preferRelativeResize="0"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085" name="Picture 6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64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086" name="Picture 7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48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087" name="Picture 8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088" name="Picture 9" descr="xsf"/>
          <p:cNvPicPr preferRelativeResize="0">
            <a:picLocks noChangeAspect="1" noChangeArrowheads="1"/>
          </p:cNvPicPr>
          <p:nvPr/>
        </p:nvPicPr>
        <p:blipFill>
          <a:blip r:embed="rId1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089" name="Picture 10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090" name="Picture 11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091" name="Picture 12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092" name="Picture 13" descr="xsf"/>
          <p:cNvPicPr preferRelativeResize="0"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093" name="Picture 14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094" name="Picture 15" descr="xsf"/>
          <p:cNvPicPr preferRelativeResize="0"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095" name="Picture 16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096" name="Picture 17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097" name="Picture 18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49561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098" name="Picture 19" descr="xsf"/>
          <p:cNvPicPr preferRelativeResize="0"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49545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099" name="Picture 20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4953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100" name="Picture 21" descr="xsf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0070" name="Group 22"/>
          <p:cNvGrpSpPr/>
          <p:nvPr/>
        </p:nvGrpSpPr>
        <p:grpSpPr bwMode="auto">
          <a:xfrm>
            <a:off x="457200" y="466725"/>
            <a:ext cx="8686800" cy="6307138"/>
            <a:chOff x="288" y="294"/>
            <a:chExt cx="5472" cy="3973"/>
          </a:xfrm>
        </p:grpSpPr>
        <p:sp>
          <p:nvSpPr>
            <p:cNvPr id="130071" name="Rectangle 23"/>
            <p:cNvSpPr>
              <a:spLocks noChangeArrowheads="1"/>
            </p:cNvSpPr>
            <p:nvPr/>
          </p:nvSpPr>
          <p:spPr bwMode="auto">
            <a:xfrm>
              <a:off x="3411" y="3730"/>
              <a:ext cx="916" cy="44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4000">
                  <a:solidFill>
                    <a:srgbClr val="FFA449"/>
                  </a:solidFill>
                  <a:latin typeface="Arial" panose="020B0604020202090204"/>
                </a:rPr>
                <a:t>……</a:t>
              </a:r>
              <a:r>
                <a:rPr lang="en-US" altLang="zh-CN" sz="4000">
                  <a:solidFill>
                    <a:srgbClr val="FFA449"/>
                  </a:solidFill>
                </a:rPr>
                <a:t>  </a:t>
              </a:r>
              <a:endParaRPr lang="en-US" altLang="zh-CN" sz="4000">
                <a:solidFill>
                  <a:srgbClr val="FFA449"/>
                </a:solidFill>
              </a:endParaRPr>
            </a:p>
          </p:txBody>
        </p:sp>
        <p:grpSp>
          <p:nvGrpSpPr>
            <p:cNvPr id="46103" name="Group 24"/>
            <p:cNvGrpSpPr/>
            <p:nvPr/>
          </p:nvGrpSpPr>
          <p:grpSpPr bwMode="auto">
            <a:xfrm>
              <a:off x="288" y="294"/>
              <a:ext cx="5472" cy="3973"/>
              <a:chOff x="288" y="294"/>
              <a:chExt cx="5472" cy="3973"/>
            </a:xfrm>
          </p:grpSpPr>
          <p:sp>
            <p:nvSpPr>
              <p:cNvPr id="130073" name="Text Box 25"/>
              <p:cNvSpPr txBox="1">
                <a:spLocks noChangeArrowheads="1"/>
              </p:cNvSpPr>
              <p:nvPr/>
            </p:nvSpPr>
            <p:spPr bwMode="auto">
              <a:xfrm>
                <a:off x="1639" y="3863"/>
                <a:ext cx="1916" cy="404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zh-CN" altLang="en-US" sz="3600">
                    <a:solidFill>
                      <a:srgbClr val="FFA449"/>
                    </a:solidFill>
                    <a:ea typeface="华文行楷" panose="02010800040101010101" charset="-122"/>
                    <a:cs typeface="华文行楷" panose="02010800040101010101" charset="-122"/>
                  </a:rPr>
                  <a:t>放松一下吧</a:t>
                </a:r>
                <a:r>
                  <a:rPr lang="zh-CN" altLang="en-US">
                    <a:solidFill>
                      <a:srgbClr val="FFA449"/>
                    </a:solidFill>
                    <a:ea typeface="华文行楷" panose="02010800040101010101" charset="-122"/>
                    <a:cs typeface="华文行楷" panose="02010800040101010101" charset="-122"/>
                  </a:rPr>
                  <a:t> </a:t>
                </a:r>
                <a:r>
                  <a:rPr lang="en-US" altLang="zh-CN" sz="3600">
                    <a:solidFill>
                      <a:srgbClr val="FFA449"/>
                    </a:solidFill>
                    <a:ea typeface="华文行楷" panose="02010800040101010101" charset="-122"/>
                    <a:cs typeface="华文行楷" panose="02010800040101010101" charset="-122"/>
                  </a:rPr>
                  <a:t>!   </a:t>
                </a:r>
                <a:endParaRPr lang="en-US" altLang="zh-CN" sz="3600">
                  <a:solidFill>
                    <a:srgbClr val="FFA449"/>
                  </a:solidFill>
                  <a:ea typeface="华文行楷" panose="02010800040101010101" charset="-122"/>
                  <a:cs typeface="华文行楷" panose="02010800040101010101" charset="-122"/>
                </a:endParaRPr>
              </a:p>
            </p:txBody>
          </p:sp>
          <p:pic>
            <p:nvPicPr>
              <p:cNvPr id="46105" name="Picture 26" descr="aa2"/>
              <p:cNvPicPr preferRelativeResize="0"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8" y="294"/>
                <a:ext cx="5472" cy="3528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30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3" name="Picture 2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200275" y="27384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94" name="Picture 3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27368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95" name="Picture 4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2450" y="27384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96" name="Picture 5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27368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97" name="Picture 6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27273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98" name="Picture 7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27257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99" name="Picture 8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00" name="Picture 9" descr="xsf"/>
          <p:cNvPicPr>
            <a:picLocks noChangeAspect="1" noChangeArrowheads="1"/>
          </p:cNvPicPr>
          <p:nvPr/>
        </p:nvPicPr>
        <p:blipFill>
          <a:blip r:embed="rId1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01" name="Picture 10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02" name="Picture 11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03" name="Picture 12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04" name="Picture 13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05" name="Picture 14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4565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06" name="Picture 15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4564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07" name="Picture 16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4565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08" name="Picture 17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4564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09" name="Picture 18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45751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10" name="Picture 19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45735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11" name="Picture 20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4953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12" name="Picture 21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3993" name="Object 25"/>
          <p:cNvGraphicFramePr/>
          <p:nvPr/>
        </p:nvGraphicFramePr>
        <p:xfrm>
          <a:off x="1457325" y="2455863"/>
          <a:ext cx="3375025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353" name="公式" r:id="rId3" imgW="3378200" imgH="355600" progId="Equation.3">
                  <p:embed/>
                </p:oleObj>
              </mc:Choice>
              <mc:Fallback>
                <p:oleObj name="公式" r:id="rId3" imgW="3378200" imgH="355600" progId="Equation.3">
                  <p:embed/>
                  <p:pic>
                    <p:nvPicPr>
                      <p:cNvPr id="0" name="图片 267352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7325" y="2455863"/>
                        <a:ext cx="3375025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94" name="Object 26"/>
          <p:cNvGraphicFramePr/>
          <p:nvPr/>
        </p:nvGraphicFramePr>
        <p:xfrm>
          <a:off x="1460500" y="3692525"/>
          <a:ext cx="4343400" cy="900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354" name="公式" r:id="rId5" imgW="4343400" imgH="901700" progId="Equation.3">
                  <p:embed/>
                </p:oleObj>
              </mc:Choice>
              <mc:Fallback>
                <p:oleObj name="公式" r:id="rId5" imgW="4343400" imgH="901700" progId="Equation.3">
                  <p:embed/>
                  <p:pic>
                    <p:nvPicPr>
                      <p:cNvPr id="0" name="图片 267353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0500" y="3692525"/>
                        <a:ext cx="4343400" cy="900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995" name="Rectangle 27"/>
          <p:cNvSpPr>
            <a:spLocks noChangeArrowheads="1"/>
          </p:cNvSpPr>
          <p:nvPr/>
        </p:nvSpPr>
        <p:spPr bwMode="auto">
          <a:xfrm>
            <a:off x="876300" y="1790700"/>
            <a:ext cx="393382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kumimoji="1" lang="en-US" altLang="zh-CN"/>
              <a:t>(2) </a:t>
            </a:r>
            <a:r>
              <a:rPr kumimoji="1" lang="zh-CN" altLang="en-US" u="sng">
                <a:solidFill>
                  <a:srgbClr val="006600"/>
                </a:solidFill>
                <a:ea typeface="楷体" panose="02010609060101010101" charset="-122"/>
                <a:cs typeface="楷体" panose="02010609060101010101" charset="-122"/>
              </a:rPr>
              <a:t>复合函数的求导法则</a:t>
            </a:r>
            <a:endParaRPr kumimoji="1" lang="zh-CN" altLang="en-US" u="sng">
              <a:solidFill>
                <a:srgbClr val="006600"/>
              </a:solidFill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83996" name="Rectangle 28"/>
          <p:cNvSpPr>
            <a:spLocks noChangeArrowheads="1"/>
          </p:cNvSpPr>
          <p:nvPr/>
        </p:nvSpPr>
        <p:spPr bwMode="auto">
          <a:xfrm>
            <a:off x="876300" y="3095625"/>
            <a:ext cx="339407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kumimoji="1" lang="en-US" altLang="zh-CN"/>
              <a:t>(3) </a:t>
            </a:r>
            <a:r>
              <a:rPr kumimoji="1" lang="zh-CN" altLang="en-US" u="sng">
                <a:solidFill>
                  <a:srgbClr val="006600"/>
                </a:solidFill>
                <a:ea typeface="楷体" panose="02010609060101010101" charset="-122"/>
                <a:cs typeface="楷体" panose="02010609060101010101" charset="-122"/>
              </a:rPr>
              <a:t>反函数的求导法则</a:t>
            </a:r>
            <a:endParaRPr kumimoji="1" lang="zh-CN" altLang="en-US" u="sng">
              <a:solidFill>
                <a:srgbClr val="006600"/>
              </a:solidFill>
              <a:ea typeface="楷体" panose="02010609060101010101" charset="-122"/>
              <a:cs typeface="楷体" panose="02010609060101010101" charset="-122"/>
            </a:endParaRPr>
          </a:p>
        </p:txBody>
      </p:sp>
      <p:grpSp>
        <p:nvGrpSpPr>
          <p:cNvPr id="84013" name="Group 45"/>
          <p:cNvGrpSpPr/>
          <p:nvPr/>
        </p:nvGrpSpPr>
        <p:grpSpPr bwMode="auto">
          <a:xfrm>
            <a:off x="1304925" y="4840288"/>
            <a:ext cx="7620000" cy="1036637"/>
            <a:chOff x="822" y="3049"/>
            <a:chExt cx="4800" cy="653"/>
          </a:xfrm>
        </p:grpSpPr>
        <p:grpSp>
          <p:nvGrpSpPr>
            <p:cNvPr id="8225" name="Group 29"/>
            <p:cNvGrpSpPr/>
            <p:nvPr/>
          </p:nvGrpSpPr>
          <p:grpSpPr bwMode="auto">
            <a:xfrm>
              <a:off x="822" y="3049"/>
              <a:ext cx="4800" cy="336"/>
              <a:chOff x="822" y="3289"/>
              <a:chExt cx="4800" cy="336"/>
            </a:xfrm>
          </p:grpSpPr>
          <p:sp>
            <p:nvSpPr>
              <p:cNvPr id="83998" name="Rectangle 30"/>
              <p:cNvSpPr>
                <a:spLocks noChangeArrowheads="1"/>
              </p:cNvSpPr>
              <p:nvPr/>
            </p:nvSpPr>
            <p:spPr bwMode="auto">
              <a:xfrm>
                <a:off x="822" y="3289"/>
                <a:ext cx="4800" cy="336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kumimoji="1" lang="zh-CN" altLang="en-US" dirty="0"/>
                  <a:t>其中，                与                是两个互为反函数的</a:t>
                </a:r>
                <a:endParaRPr kumimoji="1" lang="zh-CN" altLang="en-US" dirty="0"/>
              </a:p>
            </p:txBody>
          </p:sp>
          <p:graphicFrame>
            <p:nvGraphicFramePr>
              <p:cNvPr id="8230" name="Object 31"/>
              <p:cNvGraphicFramePr/>
              <p:nvPr/>
            </p:nvGraphicFramePr>
            <p:xfrm>
              <a:off x="1472" y="3322"/>
              <a:ext cx="737" cy="21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67355" name="公式" r:id="rId7" imgW="1167765" imgH="342900" progId="Equation.3">
                      <p:embed/>
                    </p:oleObj>
                  </mc:Choice>
                  <mc:Fallback>
                    <p:oleObj name="公式" r:id="rId7" imgW="1167765" imgH="342900" progId="Equation.3">
                      <p:embed/>
                      <p:pic>
                        <p:nvPicPr>
                          <p:cNvPr id="0" name="图片 267354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472" y="3322"/>
                            <a:ext cx="737" cy="21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231" name="Object 32"/>
              <p:cNvGraphicFramePr/>
              <p:nvPr/>
            </p:nvGraphicFramePr>
            <p:xfrm>
              <a:off x="2437" y="3333"/>
              <a:ext cx="735" cy="21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67356" name="公式" r:id="rId9" imgW="1167765" imgH="342900" progId="Equation.3">
                      <p:embed/>
                    </p:oleObj>
                  </mc:Choice>
                  <mc:Fallback>
                    <p:oleObj name="公式" r:id="rId9" imgW="1167765" imgH="342900" progId="Equation.3">
                      <p:embed/>
                      <p:pic>
                        <p:nvPicPr>
                          <p:cNvPr id="0" name="图片 267355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437" y="3333"/>
                            <a:ext cx="735" cy="21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8226" name="Group 44"/>
            <p:cNvGrpSpPr/>
            <p:nvPr/>
          </p:nvGrpSpPr>
          <p:grpSpPr bwMode="auto">
            <a:xfrm>
              <a:off x="1392" y="3414"/>
              <a:ext cx="2066" cy="288"/>
              <a:chOff x="1392" y="3414"/>
              <a:chExt cx="2066" cy="288"/>
            </a:xfrm>
          </p:grpSpPr>
          <p:graphicFrame>
            <p:nvGraphicFramePr>
              <p:cNvPr id="8227" name="Object 34"/>
              <p:cNvGraphicFramePr/>
              <p:nvPr/>
            </p:nvGraphicFramePr>
            <p:xfrm>
              <a:off x="2658" y="3438"/>
              <a:ext cx="800" cy="22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67357" name="Equation" r:id="rId11" imgW="1269365" imgH="355600" progId="Equation.DSMT4">
                      <p:embed/>
                    </p:oleObj>
                  </mc:Choice>
                  <mc:Fallback>
                    <p:oleObj name="Equation" r:id="rId11" imgW="1269365" imgH="355600" progId="Equation.DSMT4">
                      <p:embed/>
                      <p:pic>
                        <p:nvPicPr>
                          <p:cNvPr id="0" name="图片 267356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658" y="3438"/>
                            <a:ext cx="800" cy="22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84003" name="Rectangle 35"/>
              <p:cNvSpPr>
                <a:spLocks noChangeArrowheads="1"/>
              </p:cNvSpPr>
              <p:nvPr/>
            </p:nvSpPr>
            <p:spPr bwMode="auto">
              <a:xfrm>
                <a:off x="1392" y="3414"/>
                <a:ext cx="1418" cy="28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kumimoji="1" lang="zh-CN" altLang="en-US"/>
                  <a:t>单值函数，且   </a:t>
                </a:r>
                <a:endParaRPr kumimoji="1" lang="zh-CN" altLang="en-US"/>
              </a:p>
            </p:txBody>
          </p:sp>
        </p:grpSp>
      </p:grpSp>
      <p:pic>
        <p:nvPicPr>
          <p:cNvPr id="84004" name="Picture 36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7300" y="6343650"/>
            <a:ext cx="133350" cy="11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19" name="Picture 37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5980113"/>
            <a:ext cx="219075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84006" name="Rectangle 38"/>
          <p:cNvSpPr>
            <a:spLocks noChangeArrowheads="1"/>
          </p:cNvSpPr>
          <p:nvPr/>
        </p:nvSpPr>
        <p:spPr bwMode="auto">
          <a:xfrm>
            <a:off x="531813" y="531813"/>
            <a:ext cx="3155950" cy="519112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kumimoji="1" lang="zh-CN" altLang="en-US" sz="2800">
                <a:solidFill>
                  <a:srgbClr val="B2B2B2"/>
                </a:solidFill>
              </a:rPr>
              <a:t>一、导数与微分</a:t>
            </a:r>
            <a:endParaRPr kumimoji="1" lang="zh-CN" altLang="en-US" sz="2800">
              <a:solidFill>
                <a:srgbClr val="B2B2B2"/>
              </a:solidFill>
            </a:endParaRPr>
          </a:p>
        </p:txBody>
      </p:sp>
      <p:sp>
        <p:nvSpPr>
          <p:cNvPr id="84007" name="Rectangle 39"/>
          <p:cNvSpPr>
            <a:spLocks noChangeArrowheads="1"/>
          </p:cNvSpPr>
          <p:nvPr/>
        </p:nvSpPr>
        <p:spPr bwMode="auto">
          <a:xfrm>
            <a:off x="530225" y="1149350"/>
            <a:ext cx="225107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kumimoji="1" lang="en-US" altLang="zh-CN">
                <a:solidFill>
                  <a:srgbClr val="000099"/>
                </a:solidFill>
              </a:rPr>
              <a:t>3. </a:t>
            </a:r>
            <a:r>
              <a:rPr lang="zh-CN" altLang="en-US">
                <a:solidFill>
                  <a:srgbClr val="000099"/>
                </a:solidFill>
              </a:rPr>
              <a:t>求导法则</a:t>
            </a:r>
            <a:endParaRPr kumimoji="1" lang="zh-CN" altLang="en-US">
              <a:solidFill>
                <a:srgbClr val="000099"/>
              </a:solidFill>
            </a:endParaRPr>
          </a:p>
        </p:txBody>
      </p:sp>
      <p:grpSp>
        <p:nvGrpSpPr>
          <p:cNvPr id="8222" name="Group 41"/>
          <p:cNvGrpSpPr/>
          <p:nvPr/>
        </p:nvGrpSpPr>
        <p:grpSpPr bwMode="auto">
          <a:xfrm>
            <a:off x="2339978" y="1216026"/>
            <a:ext cx="595313" cy="338138"/>
            <a:chOff x="2518" y="406"/>
            <a:chExt cx="375" cy="213"/>
          </a:xfrm>
        </p:grpSpPr>
        <p:sp>
          <p:nvSpPr>
            <p:cNvPr id="84010" name="Rectangle 42"/>
            <p:cNvSpPr>
              <a:spLocks noChangeArrowheads="1"/>
            </p:cNvSpPr>
            <p:nvPr/>
          </p:nvSpPr>
          <p:spPr bwMode="auto">
            <a:xfrm>
              <a:off x="2541" y="417"/>
              <a:ext cx="317" cy="181"/>
            </a:xfrm>
            <a:prstGeom prst="rect">
              <a:avLst/>
            </a:prstGeom>
            <a:solidFill>
              <a:srgbClr val="FFE1E1"/>
            </a:solidFill>
            <a:ln w="3175">
              <a:solidFill>
                <a:srgbClr val="69FFFF"/>
              </a:solidFill>
              <a:miter lim="800000"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4011" name="Rectangle 43"/>
            <p:cNvSpPr>
              <a:spLocks noChangeArrowheads="1"/>
            </p:cNvSpPr>
            <p:nvPr/>
          </p:nvSpPr>
          <p:spPr bwMode="auto">
            <a:xfrm>
              <a:off x="2518" y="406"/>
              <a:ext cx="375" cy="213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dirty="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 </a:t>
              </a:r>
              <a:r>
                <a:rPr lang="en-US" altLang="zh-CN" sz="1600" dirty="0" smtClean="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26</a:t>
              </a:r>
              <a:endParaRPr lang="zh-CN" altLang="en-US" sz="1600" dirty="0">
                <a:solidFill>
                  <a:srgbClr val="916399"/>
                </a:solidFill>
                <a:ea typeface="楷体" panose="02010609060101010101" charset="-122"/>
                <a:cs typeface="楷体" panose="02010609060101010101" charset="-122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3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83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83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83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84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40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40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40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400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400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400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400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400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400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400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400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95" grpId="0"/>
      <p:bldP spid="83996" grpId="0"/>
    </p:bldLst>
  </p:timing>
</p:sld>
</file>

<file path=ppt/theme/theme1.xml><?xml version="1.0" encoding="utf-8"?>
<a:theme xmlns:a="http://schemas.openxmlformats.org/drawingml/2006/main" name="7_004">
  <a:themeElements>
    <a:clrScheme name="7_004 4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FFFFF"/>
      </a:accent1>
      <a:accent2>
        <a:srgbClr val="FFC94E"/>
      </a:accent2>
      <a:accent3>
        <a:srgbClr val="FFFFFF"/>
      </a:accent3>
      <a:accent4>
        <a:srgbClr val="000000"/>
      </a:accent4>
      <a:accent5>
        <a:srgbClr val="FFFFFF"/>
      </a:accent5>
      <a:accent6>
        <a:srgbClr val="E7B646"/>
      </a:accent6>
      <a:hlink>
        <a:srgbClr val="005F94"/>
      </a:hlink>
      <a:folHlink>
        <a:srgbClr val="526400"/>
      </a:folHlink>
    </a:clrScheme>
    <a:fontScheme name="7_004">
      <a:majorFont>
        <a:latin typeface="华文细黑"/>
        <a:ea typeface="宋体"/>
        <a:cs typeface="宋体"/>
      </a:majorFont>
      <a:minorFont>
        <a:latin typeface="宋体"/>
        <a:ea typeface="宋体"/>
        <a:cs typeface="宋体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panose="02020703060505090304" charset="0"/>
            <a:ea typeface="宋体" panose="02010600030101010101" charset="-122"/>
            <a:cs typeface="宋体" panose="02010600030101010101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panose="02020703060505090304" charset="0"/>
            <a:ea typeface="宋体" panose="02010600030101010101" charset="-122"/>
            <a:cs typeface="宋体" panose="02010600030101010101" charset="-122"/>
          </a:defRPr>
        </a:defPPr>
      </a:lstStyle>
    </a:lnDef>
  </a:objectDefaults>
  <a:extraClrSchemeLst>
    <a:extraClrScheme>
      <a:clrScheme name="7_004 1">
        <a:dk1>
          <a:srgbClr val="000000"/>
        </a:dk1>
        <a:lt1>
          <a:srgbClr val="FFFFFF"/>
        </a:lt1>
        <a:dk2>
          <a:srgbClr val="A31221"/>
        </a:dk2>
        <a:lt2>
          <a:srgbClr val="E48518"/>
        </a:lt2>
        <a:accent1>
          <a:srgbClr val="CAC4A8"/>
        </a:accent1>
        <a:accent2>
          <a:srgbClr val="FFC94E"/>
        </a:accent2>
        <a:accent3>
          <a:srgbClr val="FFFFFF"/>
        </a:accent3>
        <a:accent4>
          <a:srgbClr val="000000"/>
        </a:accent4>
        <a:accent5>
          <a:srgbClr val="E1DED1"/>
        </a:accent5>
        <a:accent6>
          <a:srgbClr val="E7B646"/>
        </a:accent6>
        <a:hlink>
          <a:srgbClr val="005F94"/>
        </a:hlink>
        <a:folHlink>
          <a:srgbClr val="5264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004 2">
        <a:dk1>
          <a:srgbClr val="000000"/>
        </a:dk1>
        <a:lt1>
          <a:srgbClr val="FFFFFF"/>
        </a:lt1>
        <a:dk2>
          <a:srgbClr val="A31221"/>
        </a:dk2>
        <a:lt2>
          <a:srgbClr val="FFFFFF"/>
        </a:lt2>
        <a:accent1>
          <a:srgbClr val="CAC4A8"/>
        </a:accent1>
        <a:accent2>
          <a:srgbClr val="FFC94E"/>
        </a:accent2>
        <a:accent3>
          <a:srgbClr val="FFFFFF"/>
        </a:accent3>
        <a:accent4>
          <a:srgbClr val="000000"/>
        </a:accent4>
        <a:accent5>
          <a:srgbClr val="E1DED1"/>
        </a:accent5>
        <a:accent6>
          <a:srgbClr val="E7B646"/>
        </a:accent6>
        <a:hlink>
          <a:srgbClr val="005F94"/>
        </a:hlink>
        <a:folHlink>
          <a:srgbClr val="5264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004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CAC4A8"/>
        </a:accent1>
        <a:accent2>
          <a:srgbClr val="FFC94E"/>
        </a:accent2>
        <a:accent3>
          <a:srgbClr val="FFFFFF"/>
        </a:accent3>
        <a:accent4>
          <a:srgbClr val="000000"/>
        </a:accent4>
        <a:accent5>
          <a:srgbClr val="E1DED1"/>
        </a:accent5>
        <a:accent6>
          <a:srgbClr val="E7B646"/>
        </a:accent6>
        <a:hlink>
          <a:srgbClr val="005F94"/>
        </a:hlink>
        <a:folHlink>
          <a:srgbClr val="5264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004 4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FFFF"/>
        </a:accent1>
        <a:accent2>
          <a:srgbClr val="FFC94E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E7B646"/>
        </a:accent6>
        <a:hlink>
          <a:srgbClr val="005F94"/>
        </a:hlink>
        <a:folHlink>
          <a:srgbClr val="5264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8_004">
  <a:themeElements>
    <a:clrScheme name="8_004 4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FFFFF"/>
      </a:accent1>
      <a:accent2>
        <a:srgbClr val="FFC94E"/>
      </a:accent2>
      <a:accent3>
        <a:srgbClr val="FFFFFF"/>
      </a:accent3>
      <a:accent4>
        <a:srgbClr val="000000"/>
      </a:accent4>
      <a:accent5>
        <a:srgbClr val="FFFFFF"/>
      </a:accent5>
      <a:accent6>
        <a:srgbClr val="E7B646"/>
      </a:accent6>
      <a:hlink>
        <a:srgbClr val="005F94"/>
      </a:hlink>
      <a:folHlink>
        <a:srgbClr val="526400"/>
      </a:folHlink>
    </a:clrScheme>
    <a:fontScheme name="8_004">
      <a:majorFont>
        <a:latin typeface="华文细黑"/>
        <a:ea typeface="宋体"/>
        <a:cs typeface="宋体"/>
      </a:majorFont>
      <a:minorFont>
        <a:latin typeface="宋体"/>
        <a:ea typeface="宋体"/>
        <a:cs typeface="宋体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panose="02020703060505090304" charset="0"/>
            <a:ea typeface="宋体" panose="02010600030101010101" charset="-122"/>
            <a:cs typeface="宋体" panose="02010600030101010101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panose="02020703060505090304" charset="0"/>
            <a:ea typeface="宋体" panose="02010600030101010101" charset="-122"/>
            <a:cs typeface="宋体" panose="02010600030101010101" charset="-122"/>
          </a:defRPr>
        </a:defPPr>
      </a:lstStyle>
    </a:lnDef>
  </a:objectDefaults>
  <a:extraClrSchemeLst>
    <a:extraClrScheme>
      <a:clrScheme name="8_004 1">
        <a:dk1>
          <a:srgbClr val="000000"/>
        </a:dk1>
        <a:lt1>
          <a:srgbClr val="FFFFFF"/>
        </a:lt1>
        <a:dk2>
          <a:srgbClr val="A31221"/>
        </a:dk2>
        <a:lt2>
          <a:srgbClr val="E48518"/>
        </a:lt2>
        <a:accent1>
          <a:srgbClr val="CAC4A8"/>
        </a:accent1>
        <a:accent2>
          <a:srgbClr val="FFC94E"/>
        </a:accent2>
        <a:accent3>
          <a:srgbClr val="FFFFFF"/>
        </a:accent3>
        <a:accent4>
          <a:srgbClr val="000000"/>
        </a:accent4>
        <a:accent5>
          <a:srgbClr val="E1DED1"/>
        </a:accent5>
        <a:accent6>
          <a:srgbClr val="E7B646"/>
        </a:accent6>
        <a:hlink>
          <a:srgbClr val="005F94"/>
        </a:hlink>
        <a:folHlink>
          <a:srgbClr val="5264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004 2">
        <a:dk1>
          <a:srgbClr val="000000"/>
        </a:dk1>
        <a:lt1>
          <a:srgbClr val="FFFFFF"/>
        </a:lt1>
        <a:dk2>
          <a:srgbClr val="A31221"/>
        </a:dk2>
        <a:lt2>
          <a:srgbClr val="FFFFFF"/>
        </a:lt2>
        <a:accent1>
          <a:srgbClr val="CAC4A8"/>
        </a:accent1>
        <a:accent2>
          <a:srgbClr val="FFC94E"/>
        </a:accent2>
        <a:accent3>
          <a:srgbClr val="FFFFFF"/>
        </a:accent3>
        <a:accent4>
          <a:srgbClr val="000000"/>
        </a:accent4>
        <a:accent5>
          <a:srgbClr val="E1DED1"/>
        </a:accent5>
        <a:accent6>
          <a:srgbClr val="E7B646"/>
        </a:accent6>
        <a:hlink>
          <a:srgbClr val="005F94"/>
        </a:hlink>
        <a:folHlink>
          <a:srgbClr val="5264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004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CAC4A8"/>
        </a:accent1>
        <a:accent2>
          <a:srgbClr val="FFC94E"/>
        </a:accent2>
        <a:accent3>
          <a:srgbClr val="FFFFFF"/>
        </a:accent3>
        <a:accent4>
          <a:srgbClr val="000000"/>
        </a:accent4>
        <a:accent5>
          <a:srgbClr val="E1DED1"/>
        </a:accent5>
        <a:accent6>
          <a:srgbClr val="E7B646"/>
        </a:accent6>
        <a:hlink>
          <a:srgbClr val="005F94"/>
        </a:hlink>
        <a:folHlink>
          <a:srgbClr val="5264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004 4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FFFF"/>
        </a:accent1>
        <a:accent2>
          <a:srgbClr val="FFC94E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E7B646"/>
        </a:accent6>
        <a:hlink>
          <a:srgbClr val="005F94"/>
        </a:hlink>
        <a:folHlink>
          <a:srgbClr val="5264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4_004">
  <a:themeElements>
    <a:clrScheme name="4_004 4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FFFFF"/>
      </a:accent1>
      <a:accent2>
        <a:srgbClr val="FFC94E"/>
      </a:accent2>
      <a:accent3>
        <a:srgbClr val="FFFFFF"/>
      </a:accent3>
      <a:accent4>
        <a:srgbClr val="000000"/>
      </a:accent4>
      <a:accent5>
        <a:srgbClr val="FFFFFF"/>
      </a:accent5>
      <a:accent6>
        <a:srgbClr val="E7B646"/>
      </a:accent6>
      <a:hlink>
        <a:srgbClr val="005F94"/>
      </a:hlink>
      <a:folHlink>
        <a:srgbClr val="526400"/>
      </a:folHlink>
    </a:clrScheme>
    <a:fontScheme name="4_004">
      <a:majorFont>
        <a:latin typeface="华文细黑"/>
        <a:ea typeface="宋体"/>
        <a:cs typeface="宋体"/>
      </a:majorFont>
      <a:minorFont>
        <a:latin typeface="宋体"/>
        <a:ea typeface="宋体"/>
        <a:cs typeface="宋体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panose="02020703060505090304" charset="0"/>
            <a:ea typeface="宋体" panose="02010600030101010101" charset="-122"/>
            <a:cs typeface="宋体" panose="02010600030101010101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panose="02020703060505090304" charset="0"/>
            <a:ea typeface="宋体" panose="02010600030101010101" charset="-122"/>
            <a:cs typeface="宋体" panose="02010600030101010101" charset="-122"/>
          </a:defRPr>
        </a:defPPr>
      </a:lstStyle>
    </a:lnDef>
  </a:objectDefaults>
  <a:extraClrSchemeLst>
    <a:extraClrScheme>
      <a:clrScheme name="4_004 1">
        <a:dk1>
          <a:srgbClr val="000000"/>
        </a:dk1>
        <a:lt1>
          <a:srgbClr val="FFFFFF"/>
        </a:lt1>
        <a:dk2>
          <a:srgbClr val="A31221"/>
        </a:dk2>
        <a:lt2>
          <a:srgbClr val="E48518"/>
        </a:lt2>
        <a:accent1>
          <a:srgbClr val="CAC4A8"/>
        </a:accent1>
        <a:accent2>
          <a:srgbClr val="FFC94E"/>
        </a:accent2>
        <a:accent3>
          <a:srgbClr val="FFFFFF"/>
        </a:accent3>
        <a:accent4>
          <a:srgbClr val="000000"/>
        </a:accent4>
        <a:accent5>
          <a:srgbClr val="E1DED1"/>
        </a:accent5>
        <a:accent6>
          <a:srgbClr val="E7B646"/>
        </a:accent6>
        <a:hlink>
          <a:srgbClr val="005F94"/>
        </a:hlink>
        <a:folHlink>
          <a:srgbClr val="5264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004 2">
        <a:dk1>
          <a:srgbClr val="000000"/>
        </a:dk1>
        <a:lt1>
          <a:srgbClr val="FFFFFF"/>
        </a:lt1>
        <a:dk2>
          <a:srgbClr val="A31221"/>
        </a:dk2>
        <a:lt2>
          <a:srgbClr val="FFFFFF"/>
        </a:lt2>
        <a:accent1>
          <a:srgbClr val="CAC4A8"/>
        </a:accent1>
        <a:accent2>
          <a:srgbClr val="FFC94E"/>
        </a:accent2>
        <a:accent3>
          <a:srgbClr val="FFFFFF"/>
        </a:accent3>
        <a:accent4>
          <a:srgbClr val="000000"/>
        </a:accent4>
        <a:accent5>
          <a:srgbClr val="E1DED1"/>
        </a:accent5>
        <a:accent6>
          <a:srgbClr val="E7B646"/>
        </a:accent6>
        <a:hlink>
          <a:srgbClr val="005F94"/>
        </a:hlink>
        <a:folHlink>
          <a:srgbClr val="5264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004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CAC4A8"/>
        </a:accent1>
        <a:accent2>
          <a:srgbClr val="FFC94E"/>
        </a:accent2>
        <a:accent3>
          <a:srgbClr val="FFFFFF"/>
        </a:accent3>
        <a:accent4>
          <a:srgbClr val="000000"/>
        </a:accent4>
        <a:accent5>
          <a:srgbClr val="E1DED1"/>
        </a:accent5>
        <a:accent6>
          <a:srgbClr val="E7B646"/>
        </a:accent6>
        <a:hlink>
          <a:srgbClr val="005F94"/>
        </a:hlink>
        <a:folHlink>
          <a:srgbClr val="5264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004 4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FFFF"/>
        </a:accent1>
        <a:accent2>
          <a:srgbClr val="FFC94E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E7B646"/>
        </a:accent6>
        <a:hlink>
          <a:srgbClr val="005F94"/>
        </a:hlink>
        <a:folHlink>
          <a:srgbClr val="5264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004 5">
        <a:dk1>
          <a:srgbClr val="000000"/>
        </a:dk1>
        <a:lt1>
          <a:srgbClr val="FFFFFF"/>
        </a:lt1>
        <a:dk2>
          <a:srgbClr val="000000"/>
        </a:dk2>
        <a:lt2>
          <a:srgbClr val="4D4D4D"/>
        </a:lt2>
        <a:accent1>
          <a:srgbClr val="336699"/>
        </a:accent1>
        <a:accent2>
          <a:srgbClr val="FFC94E"/>
        </a:accent2>
        <a:accent3>
          <a:srgbClr val="FFFFFF"/>
        </a:accent3>
        <a:accent4>
          <a:srgbClr val="000000"/>
        </a:accent4>
        <a:accent5>
          <a:srgbClr val="ADB8CA"/>
        </a:accent5>
        <a:accent6>
          <a:srgbClr val="E7B646"/>
        </a:accent6>
        <a:hlink>
          <a:srgbClr val="005F94"/>
        </a:hlink>
        <a:folHlink>
          <a:srgbClr val="5264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5_004">
  <a:themeElements>
    <a:clrScheme name="5_004 4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FFFFF"/>
      </a:accent1>
      <a:accent2>
        <a:srgbClr val="FFC94E"/>
      </a:accent2>
      <a:accent3>
        <a:srgbClr val="FFFFFF"/>
      </a:accent3>
      <a:accent4>
        <a:srgbClr val="000000"/>
      </a:accent4>
      <a:accent5>
        <a:srgbClr val="FFFFFF"/>
      </a:accent5>
      <a:accent6>
        <a:srgbClr val="E7B646"/>
      </a:accent6>
      <a:hlink>
        <a:srgbClr val="005F94"/>
      </a:hlink>
      <a:folHlink>
        <a:srgbClr val="526400"/>
      </a:folHlink>
    </a:clrScheme>
    <a:fontScheme name="5_004">
      <a:majorFont>
        <a:latin typeface="华文细黑"/>
        <a:ea typeface="宋体"/>
        <a:cs typeface="宋体"/>
      </a:majorFont>
      <a:minorFont>
        <a:latin typeface="宋体"/>
        <a:ea typeface="宋体"/>
        <a:cs typeface="宋体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panose="02020703060505090304" charset="0"/>
            <a:ea typeface="宋体" panose="02010600030101010101" charset="-122"/>
            <a:cs typeface="宋体" panose="02010600030101010101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panose="02020703060505090304" charset="0"/>
            <a:ea typeface="宋体" panose="02010600030101010101" charset="-122"/>
            <a:cs typeface="宋体" panose="02010600030101010101" charset="-122"/>
          </a:defRPr>
        </a:defPPr>
      </a:lstStyle>
    </a:lnDef>
  </a:objectDefaults>
  <a:extraClrSchemeLst>
    <a:extraClrScheme>
      <a:clrScheme name="5_004 1">
        <a:dk1>
          <a:srgbClr val="000000"/>
        </a:dk1>
        <a:lt1>
          <a:srgbClr val="FFFFFF"/>
        </a:lt1>
        <a:dk2>
          <a:srgbClr val="A31221"/>
        </a:dk2>
        <a:lt2>
          <a:srgbClr val="E48518"/>
        </a:lt2>
        <a:accent1>
          <a:srgbClr val="CAC4A8"/>
        </a:accent1>
        <a:accent2>
          <a:srgbClr val="FFC94E"/>
        </a:accent2>
        <a:accent3>
          <a:srgbClr val="FFFFFF"/>
        </a:accent3>
        <a:accent4>
          <a:srgbClr val="000000"/>
        </a:accent4>
        <a:accent5>
          <a:srgbClr val="E1DED1"/>
        </a:accent5>
        <a:accent6>
          <a:srgbClr val="E7B646"/>
        </a:accent6>
        <a:hlink>
          <a:srgbClr val="005F94"/>
        </a:hlink>
        <a:folHlink>
          <a:srgbClr val="5264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004 2">
        <a:dk1>
          <a:srgbClr val="000000"/>
        </a:dk1>
        <a:lt1>
          <a:srgbClr val="FFFFFF"/>
        </a:lt1>
        <a:dk2>
          <a:srgbClr val="A31221"/>
        </a:dk2>
        <a:lt2>
          <a:srgbClr val="FFFFFF"/>
        </a:lt2>
        <a:accent1>
          <a:srgbClr val="CAC4A8"/>
        </a:accent1>
        <a:accent2>
          <a:srgbClr val="FFC94E"/>
        </a:accent2>
        <a:accent3>
          <a:srgbClr val="FFFFFF"/>
        </a:accent3>
        <a:accent4>
          <a:srgbClr val="000000"/>
        </a:accent4>
        <a:accent5>
          <a:srgbClr val="E1DED1"/>
        </a:accent5>
        <a:accent6>
          <a:srgbClr val="E7B646"/>
        </a:accent6>
        <a:hlink>
          <a:srgbClr val="005F94"/>
        </a:hlink>
        <a:folHlink>
          <a:srgbClr val="5264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004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CAC4A8"/>
        </a:accent1>
        <a:accent2>
          <a:srgbClr val="FFC94E"/>
        </a:accent2>
        <a:accent3>
          <a:srgbClr val="FFFFFF"/>
        </a:accent3>
        <a:accent4>
          <a:srgbClr val="000000"/>
        </a:accent4>
        <a:accent5>
          <a:srgbClr val="E1DED1"/>
        </a:accent5>
        <a:accent6>
          <a:srgbClr val="E7B646"/>
        </a:accent6>
        <a:hlink>
          <a:srgbClr val="005F94"/>
        </a:hlink>
        <a:folHlink>
          <a:srgbClr val="5264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004 4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FFFF"/>
        </a:accent1>
        <a:accent2>
          <a:srgbClr val="FFC94E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E7B646"/>
        </a:accent6>
        <a:hlink>
          <a:srgbClr val="005F94"/>
        </a:hlink>
        <a:folHlink>
          <a:srgbClr val="5264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004 5">
        <a:dk1>
          <a:srgbClr val="000000"/>
        </a:dk1>
        <a:lt1>
          <a:srgbClr val="FFFFFF"/>
        </a:lt1>
        <a:dk2>
          <a:srgbClr val="000000"/>
        </a:dk2>
        <a:lt2>
          <a:srgbClr val="4D4D4D"/>
        </a:lt2>
        <a:accent1>
          <a:srgbClr val="336699"/>
        </a:accent1>
        <a:accent2>
          <a:srgbClr val="FFC94E"/>
        </a:accent2>
        <a:accent3>
          <a:srgbClr val="FFFFFF"/>
        </a:accent3>
        <a:accent4>
          <a:srgbClr val="000000"/>
        </a:accent4>
        <a:accent5>
          <a:srgbClr val="ADB8CA"/>
        </a:accent5>
        <a:accent6>
          <a:srgbClr val="E7B646"/>
        </a:accent6>
        <a:hlink>
          <a:srgbClr val="005F94"/>
        </a:hlink>
        <a:folHlink>
          <a:srgbClr val="5264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item1.xml><?xml version="1.0" encoding="utf-8"?>
<s:customData xmlns="http://www.wps.cn/officeDocument/2013/wpsCustomData" xmlns:s="http://www.wps.cn/officeDocument/2013/wpsCustomData">
  <extobjs>
    <extobj name="334E55B0-647D-440b-865C-3EC943EB4CBC-1">
      <extobjdata type="334E55B0-647D-440b-865C-3EC943EB4CBC" data="ewogICAiSW1nU2V0dGluZ0pzb24iIDogIntcImRwaVwiOlwiNjAwXCIsXCJmb3JtYXRcIjpcIlBOR1wiLFwidHJhbnNwYXJlbnRcIjp0cnVlLFwiYXV0b1wiOnRydWV9IiwKICAgIkxhdGV4IiA6ICJYRnRjZEhKcFlXNW5iR1VnZHoxbUp5aDZLVngwY21saGJtZHNaU0I2SzI4b1hIUnlhV0Z1WjJ4bElIb3BYRjA9IiwKICAgIkxhdGV4SW1nQmFzZTY0IiA6ICJpVkJPUncwS0dnb0FBQUFOU1VoRVVnQUFBMVFBQUFCWUJBTUFBQUFBWmF1SUFBQUFNRkJNVkVYLy8vOEFBQUFBQUFBQUFBQUFBQUFBQUFBQUFBQUFBQUFBQUFBQUFBQUFBQUFBQUFBQUFBQUFBQUFBQUFBQUFBQXYzYUI3QUFBQUQzUlNUbE1BRUlsMnUxUkU3OTFtcXlJeW1jM0RpcmRRQUFBQUNYQklXWE1BQUE3RUFBQU94QUdWS3c0YkFBQVNsa2xFUVZSNEFlMWRUWXdqUnhWdXozZzhuckZuUEJJaXlTS0NCM0VGZVhNbFNCNkpRM0lnOGg0aWhRdXhEd2xJb01nTEN0a1ZpZWdsSUZZS1FoNkpYSkhuRmpnZ3p3RnBVU1R3SEpEZ2hQY1FvVWpSeW91UXlBWGtnU3pNWkRlN3hhdi9uNjZxTG5lMzF6NXNIOXoxKytwOTlhcmVlL1V6UFZHMG9rOXBSZmw2eEpiWkE2WFpuV016N1ZGOEpYdWdqTkMxbFdUc0VWTm1EMHdRK3NSTWV4UmZ5UjVvSWZTL2xXVHNFVk5tRHd3UU9qWFN2dDR6RW1UMHhxRU1yMWhvNDZmNUdGcGhhQlJZRFNHMHIyUGNPWFA3R2RVN2V0a1ZpazFmejhlTUcxcnBDL2tvRjFSN0hVUzFwOU1hZVd4WGFmQTN2YkFlV3lLb2JYU2k4MEppY3pEa2hsWkdseXlrSDNyU0xrSjM5VWJMcUtjbmFMRWI1NFpndGR3bGd1cFlMZTQ4RERtaDlkRmxEZVZEakZ4NDl2eXJ2TU9iQ1FkdzlyR1BsVHI2a1NkN2VhQjIwYUdOcjNrWWNrSWJvSTlzdEI5Q0d1aTg2K2cvcktFdVFnZGFtOXVtNmRKeW82ajd3RWhRbzhzRE5lS0FWSGFpYUM2R0hOQTJralpDYjJSeHNRNE13QXZ4RVcxZ2hBeDkxMHB4SE5ZUXEybGhjSG1nMW93Qng1aWJqeUVIdENxS1U0YXZwU3NLU1NyakplK0xmREdGMExsR3RZTCtyY1dUa1lGYkd5d1BWTi8walNqZmN6SmtoelpFMzBiM2t2M3dFRkttTUMzV3VETlJRVWczVFkvYmRiN0MxOWpxYXBFQ1N3TlZpblVVbk4wNUdiSkRpKy9VVE5lTDAxL3N1NDdBOWV3alJQWGNEaks4bTVuUEZCSE8xdDE3aGtzRHRZdHVXM3R0VG9hczBOWkFDMDNSc1pYK1loUEJPOStMT29qNUZac0lYVlRiMndxWTZySGRna2N3VjVjRmFtanZ5cmtac2tGcmdoWnEyazJoMm5NTENFK3djWUxkSkxvTW1SZ0w0Q2E2bWRybTBLVUJsd2FxaE81YnVaNmJJUnMwUEtQV3VHbTNOck9veEJHR05VTE1qMnNaSUVkMjg2d3hVM1ZvRzZJbWxnSnEyK0VMemQzTEZtZzEwa054cWwzUXVxaVlDRUwvamFJbnVJUm11c0tyODNSZld4dVlndVVwQk5RdnN4aUZpVjBYek0rUUJSb2RCc01sN0MyQnk0Y2R6NWYzU0YrWCtPeGlQVjkyREU5ZE1JTXpQYzVpUllDcVp6SUtIYnN1eU1CUUV0cUVyS21xYmwvSzJoZEZKSUtiZmlycGJDSGQ3amlHcDZ4QVFtM2RGZUc1UllEYXlOSWxMbDJRZ2FFa3RBNFpseHZJdmhyZzJCZnhCZ2Z3UU5JdEkxMEhkM1RKeVlKYXFHazQrQ3l6Q0ZCYmR0SmE4NGtJV2RRblVxTW9BME1KYUJVbW81bGRrMWhhTFN5cGdjaUVadlFhdXRrcEdWc1hqbGEzOVZxc1ZDR2dNb21xYVorS1dSaEtRTnRsWTZkdjF5U09IaW9rZVl4WHdPTHA2aURYeFM2dUtHRUxWSXk1U01zVUFpcVRxTnJxNkpNTVoyRW9BYTNMdWl2TWlzdkdDd2dOa2JwYUhPbmJTRlhkSDNRMnA5SGdwUW9CbFVsVUF4VVNad2ZPQUxMMHNnbHR3TFpJNjJHaldMYWVQelJGU0NFUzZ4cDQ0bG94S1ZWd3NHTWJ4b1dBeWlLcXVuV1N3em8vU3k4YjBMYkUyamRreFdsMFU4N29UTVZsRHBXcFRRU1dCb2U2M2lRbGlnR1ZSVlE3OWdHZmpTRUQycVlZdkdQNzJzM1NPMFVsSVhXUnUyWXNvOHl6SzFlalkzeU9ZanpGZ01vaXFvWVkrUnBMMlJneW9MV0ZTN3dUYUJ3MEh2SkVZRjlkV1NCVTlaRUN5K013MmxYTENYWXhvTEtJcXErdUZDV0FiQXpwMEVyb0xpZFlZbWNSUEw3d042eDVsUW5SMU8zeG1xb2NmYXhzSjlrdUNGUVdVYldFa2xKNXpzaVFEazJkU2kweHdVUXpiOGMvT0JFUkZxZy84MDh6S1ZzY3pxZVV6WXIxdHpRcXV4YWwvL3pnVGJvSFZmdWVMQXNDbHhFYVNnRUZoVGFlUGY4OExYdGpuNzR0djBHaSt0U3Y0cXUvcGx4aEVqT3JoYzNJa0E1Tk5WQlNvWEsrLzRLdVNIUENUL3U3cGcvSlM4L3pYb3NSZng1WTZ4a0xZbHptVzFEakRWSzRxaWhPVUtNbkpGSCsrRUZCdVFxMGZrWnJEUTVsUFNNVUlxcm40WkpCak80ZTg2cmFTcEVuUmhrWjBxR3BicDkwVTFnYkZmUkJOQlFtcEUwdEMreXFza01Md1VtR1FKVUxDdDdXNm4xVk9aSVMrRUluRTB2cm1sSUg2ZXN4eVBHQ3dqWGJtQkpSdm12TWlWYm9pV0NBcUY1QVowOUhwYll3bDJCaFQwUjlHY2pLa0FwTjk1QzU4OC9ibU1BQlEwTjBHYUlNNFlzM3A3eEU1bmZsUzdkdXdVSFZjN2R1M2ZxS2xVZ3IwY2dROXk5NkhVcFh0UDRZbUNQSER3cnFnMktCaDF5eDdoT0JXVG1BWXBmdEdTTDF0K2pzRWtScWdnWFlnQmFaTXBDWklVRVhhSlUxYnJyNitDekZ3RWVWVzIyWWpRUVdGbFhhUlNMSnBTL1V0dzlCV3FWakxwZWdmZnpnRHA1bzk1UkdHb1kwVUpqNmhKSUNxZGQ5dTJtcG9nS1IwNnZZajNNelViWnVYSHA3MmNlUUNrM2YrS3Zxb0xmeHlmTW1ZcHNJb0g5T01kblNRSFBjY0ZMR3AyMGRnb3hZckc2NjR6UlFtVys5QjIyL0ZxM3JXVk56L25sQllWSURkUDZiWjBIcXZhanR1MmlZS3FvV2Q1OUJabmgyNGQ2eUVjek1rQXBOMzA2dkNKMUwycDNneWRQa0Z4N2dMd3B2aytRYkZsRjk5cHV1NXp1a2p2Vm5aQjJDckNnU05wSWxrTk9iMHR0Z3hvMXFiWE05NkFVRjFOWUp6QXNkaEFibTFOWDRUQk1WZUxBSHJFTE1Cbm1EVHkrTlVHYUdGR2ptbVhEbmJFOXBvN01Qa1Q0ZitnM2VlYUNKVEFWWWlxbEtzZjFlVkNqcXdRRWZsSG95aWNIZjd4Z1ZtYTZwdkI4Ym91a2FHd1IrVUVDOThZQ2lmT1c2MzVkTkU5VklMdjFHYkpDUDljRk9nV1ZuU0lGbUh2M1NvMHJXYzNXeUpwMXlCVGpoa3p4S1dueHdmSnpQQVNPWGVJRXJxZGtjclFCUVBOUVNOc1FvMnRDY0NteDVQdFpLZWtIaGt0M3Y4dkpkajFPQnZZL0x2S0R0RFJiaEhrOXZzMTdxRzd5US9Pd01LZENHcU1jYkkyL3R0czBPVWJ2ODZpdDJjT2xnQkoyWWdQQ09VMUxuZWd0S2N5QU42OSsya0NLZy9mV0thMEllZmFQVzJGZ3NlMEZoNGkwK0NDcEdHNlJsK1pNaUt0QTNuQkNjY2REeE03UkJ5czZRQWkwMmxwLzBXZzFqdG9IdkFvRy94NjRFZFlTSktBc1ZMV0ZsQ01Hb05CV3BwQUplNzRtTVFhalVZOUU2cytBaXQySG9VUzhvWE9zeFhoVXZSanlQWDFTMW1Pc2JJQUVxNXlLbTFFS1dlWnFkSVFsdFBVRjRxbXpFVFU2aDdXMnhpSkxiNEd2V3pSUE02VndQa0w3c3JBQW0rOWllT1JIVGkrVTNwTW5BS1g1UUtzMjZuQlZxc2dqN1JRVVhReVFuSUtvalhHOHFkYUlnazRNaENhMXBMaDVCdDVFV1NUT3RtL0JxTUI1Z0JjS25GK2p3UzRLUEhBSHd2ZytjMVVHT2U5Yk1aUDlLUEtTQ0NvRlNTS2JROUlUUWpRYjlvdXFySXcwVTRBR3VQYklvaW1UenlSVGFjb0loQ2EyVkdMbjRZalYvWHNMREduam9rUVJGWFZVY3ZjZ3JCcjVoRk93N2l6cEYxWmREbVZWdUNNMU1FdnlnbEFZcktaTXF4YTBZcUQ3cUVGRzMzeWFxSEF3SmFMYmIxYVplSFhHRnJIeW9aVXMvV1ZmUXp4V2NDSmZTVWcyYXM4NHFTLytLUlRvaEV3S0t0cGNVT3FTckM4UlgwR3ZLYXRGWUlPTE5LVHlXNmROaW91b2taMVVlaGdRMHpkOWpiYllOcDBoWUtKZ0ROMW1adGJzc2tPOEZJMUZpTlVtQkpUQ1RTSHlZOUFRRUhsSWdCQlFwYUZYajRRdEVVTi9LVG04SDBmMkJtYmx6Z3ExOTBua3llOW5Ga0lBMnRpaWdUWDM5RGc0ZzA0aDlPUWZLQ1IxRW1wcjNaK3FRQnFIakVOVzZNWkp3V2VnMHBla0FVTFIwMi9ENVNXcjRBbkhNLzlTSTFJdVpyYktJS2c5REFsckhvc2lNbFRXWWpHc1VHVXh4cnBFYTkyaFN6dDhaTXBZS0tqMkhxS2FXL2hWRGo5UVBBRVhLN1ZpRURobkJDOFMyR01SUUMzOGJoZWdjaTZqeU1NU2gxYTJiQlFOTmZxRDI5Z2t5T040VUdaTnJOQ25ucjlDdE5qcDJXMVUrTzBrVzNsUTFVUWdvUXFMelJwS1NrZUwxQUFlcUF3aktoL29vU1Z1Vml5RU9qVi80MUJuVWQ0RzdZaVVxZGkzZ1lJNGJMYjNtbkRFWWlSNUZhdmNBWjY5Ykd1RjRTRllJS0Z4dzEvTkJJTjZHVDFUNGdQV0FGNHhnRlVqdGJ0SUR6TVVRaDlhMUxvOTAwc0lCQkNVdU9yYlRFenptQ0VnemFDTmlGZFhuenJrT1Zxdkl4UWVraG9DQ1lxV1o3K01rakxwUFZQajA3S0xnWWhNeFpaNFVWUzZHT0RUenpKYzJySjlZaXJrRUd6M2NRcFZVS3k2NG5Uc0FGRS9kbFd5N0ZZNFBEelhVTTZJUVVORHFFMnh6M2MwQTVQaEVoVlZlVDlTZThKM241RzVGTG9ZWXRNUk5DdGF3ZWc5QWJsR0E3YmpNQ214WlRzL3F5Z0pFRHhyTEVZRU9EcUM1eHlMVFpBZ0UyWk14R25yQzBqRGtOSkZjUElTQWdpcWx3UUVsNmYzMWlRcDJCSlFSMitZRHVXVnUxK1pqaUVGTDNrK2lmSS9GK2dudnAvRkZBVXp4STRhcm5GemFsR0xnM1BGSU5hSDNpMEpSenlBeEdMV1hqT1RhNE1oSW9WRmwreGxPWVc4N3l0eFUwMzhuaGFzbUcyR2ZxR0RXSzh1cUdUZGNYYkg3eG1qbFk0aEJhNk1UZ3pVYVZlK3NnY1ZnYzZrcGQveWJwNGw2NGNzUldSVW9YcFF4TXdUeitkQkl1M0dmSjJ4cEZkVXpvaEJRNEZ2SE56bXBYL0NBNWUwVEZjeDZ1ZFRBaHV1RUVGQU9tQ2pCZkF4UmFLWFlNYktVbTZBUnJHNE9hSk45emt3VURZOW9rdnI3am1OS3dkanJxZVdVTUZCMFpVRXA4TEQybGNJUXJNditIWitxV2NwUmFSQ29LUHFURUhwTjBXSXFUUkwyaVFyMGpldy9HTkVzMGpUT3puSXlSS0d0Q1RmQlpMRWxweHNvcVgyYTNaVzdRSU9lV1NOVHZDM1gxTGI2Y2grTDVkNlFYVE85cmRab1N5UkJvR0JTSGZINk8zSnE4Q1Q1OW9rS3RnQ0Z2S09tc0JQbTNZcWNERkZvVGNVa1NlNXdhSlBQSkhJRXduVE5VRmpSaWxnSzY5WG1qWWwxZ0wzaXdMQTZTdi9XZE4yb1hPc0pBaFVwUWgrTEZZaUZDNStvWUZVb1JkVVN1cnlxcUVWTU1TZERGTnBVN0JPWlRLNUxMd2Iyb0E1cE5zd3FWcTZnSFVDNDRXVjM2Rmd6SFc0bFdWeHgvM2Ixd2FMY0dBd0NwYnAvczh1TXZPM2xFMVVVYzUxSGxEV2Y4V1c1cDBNbzVtU0lRS3NaU2xWbE5SYStEZGdxTnF0ZzRMQWlFeDg2bFV4S1dOdnVUSlp0YzkrVFpxbjkyOUZ2ejhSQ1A0U0JVb1JlNXZDUzdVT0tWMVJUT2RLZ2w2NHhBbURDOWhSYWVSa2kwTXBJWE50UlNOT2dYR0NEUzNxVHBPRjlGTWJEN0RCUklVc0NlRTJXclZkSmFjSzM5R25TTHJyT1A1ejZaMzIrQVd1WFdMVXdVTFB6K0NkUGtScDFmY05UTms1RFhsR054ZGlGQ3hWaWx3cFFuU2hrY2pKRW9VMDg0MGxlaGdJbi9CcHBHWHhUeHNPV21ISUtTeG1DWUplVDV6Z0tuUWJTekFqY2NZdlJnNmVod0V1RzV3aTljOHpxQllHQzRYY0ZvYjlEblVySFAxcThvZ0t2cjBlYmhVNzZHV01naW9URklDazVHYUxRWnJxK0YwM2hBUC9HQWdRSHpMdWEzT2UrNE9RVHJXem1DUFRZTlYvbHNyUUZVR3dMZmJSWEd5SDA2cTFuVE1XNUpjMURFS2doZWlwNkY2R3o1OTZMT1NZSEgxNVJ3YXIvZ05icm9nZDdna0lISFlrdy9MVlZTQys3R1NMUUt1aXV2ditqeGw2T1JRdDk2dWVVNHYwQjFaaTErRkJoSlVjUVBCWVZWSUxTbXBRQTVFM3dSaTFJbHp4NnZXMGgweUJROUZQTFUwcUpld09KMWttQ1YxUnc3WmhPZTFBNEI3SitTOVhPZVJraTBLQ2p2QStYQi9CeEVmajR3NE5vVE0zb0M2NVBKVXB1dzBJTlhWVWtLb0ZhT1phSjlPUDNNSzNnTVJ6SFRhRXBnMEJWeVJRQTlZV2ZBOW1DSmVRWEZkdjZxbmZROTVXNmZhYUdTRkplaGdnMDZDanZjOFJiYjZNN0o5RUZ1QzllajlFL291aVBIaFBIcTRTOUo5ejR1WXBMYndFK21VbHZRY01PTHp6N2VvMkpzSGxCb0ZyVW5lcGdTaW5Eemk4cStDUEt1eWZSWXgycWR6aFAyaDliNW1XSVFGc2ZZRmFkejlVZWI3b0dtT2dmbVQ0Sm0wUURWTkNmQWNQMmxQU2dlRnY2ZTZRb3lERXprTGlEWWNCb1QxdXNsVU5BMVpoM2hLWCtvS2NSU2tSU1JJVTlQK2pHSDROcWxvOVV4NUNXbHlFSlRUYmdDWlcrZkIyOWVZSUxmUHI5K09wZlBTWG55NW9LRStPbzExZTBmaDlyWVhnMlB2eGhnZ1A4cGZid3A4TFhaQzllK1ZjdnBWcWFxS0p2ZkloZS9hSk9wS0taV0QzUEd2TXhOQjgwSy9raUVtZkN4RGlvYmZvOWFWNEwxaDdhc09icEJieFRSV1ZySStZK3ZDMXp2clFGUXB1TGtaUmxGZjZrczk4L1k2MnQ2N1ppTGg1U0NtY1NWVXZSMnluMDA3SVhDQzJ0YVRVZnRqdHZxL0ZrR01aVU1qR1pVa1VGTGZTU3BET0pxdW03aHBCc3c1ZXlRR2krWnMwOGNIV1ovVEZ6Ukh3a05veEVraVV3VGhPNXBVNWcwcFova1c2bmt2amVvcjFZU09vQ29ZVTB6OHZBY2piTnhJUnhPaTNPTm5EZStMdVNaUlRVakdNUVRpekRlNEhRQXJsNTk4cE5mSHM1MVJMdGhLaTJoWDRZNnNOTGdaRFVZbE8ySEZEVE1vVVhDaTJJSTlpR3VCL0I1b2QzWHgxVENtSlYvU3Vqb09ZWFhxaVpzZ2NTek1EeW9jRWxBTmhpSEFiWUFlWG1nQk5mc3ppSHk5bkdmQm1GOWZEeW9YV0pxRG9CUGtNMVFBeXRWSk0zWDBjWFVIcVFxdHJER2xrK3RCYTUzaE5pZkN2cFNyS1d0cEFPNjVWQ1MvV0xjWFJXQUJxSTZoN2NCUTFaRFUzRllZeXJMMTMvSzhwVi9tR2s3eWc3WWpuYVd3Rm9RM1IrRExlaURnTlFHTjlJdGRRWWlnK1BXREtYbFRRQXR5bi9zd0xRbXVjbjhOR0FJSDFlUzV0N3BYUVZtYi9QNXFZd0xzSmRYd1ZvRytocjBaT0JEbTBYSC81Nkh2K05JMC9GaFdadGVQOWRjV0RUS3dIdEJmajJXTXFoSG9lem5ySmZNQzFFMWZEV0NudTNmWGQyQTF0WkRXaHZEMzUrSE1od3k2c29qUThEQnRKY2ZESCtsZDhjTGEwcU5EY2svemVDdWw1QnVxa3VQS2NWcURYY2pLd3NORGZMYlhvdHlGcWdMcTdWV3JPWG1MZ2U1T0I2R0Z4ZGFHNm16WS8vcVNXYi9QQmRUVnlOY0RkazJlaGhkWVdodWJuK3ZkdXNmY2FkNWFiM2NISnFIK1JyUjBMN1A1aW5lUjFoUVdLY0FBQUFBRWxGVGtTdVFtQ0MiCn0K"/>
    </extobj>
    <extobj name="334E55B0-647D-440b-865C-3EC943EB4CBC-2">
      <extobjdata type="334E55B0-647D-440b-865C-3EC943EB4CBC" data="ewogICAiSW1nU2V0dGluZ0pzb24iIDogIntcImRwaVwiOlwiNjAwXCIsXCJmb3JtYXRcIjpcIlBOR1wiLFwidHJhbnNwYXJlbnRcIjp0cnVlLFwiYXV0b1wiOnRydWV9IiwKICAgIkxhdGV4IiA6ICJYRnNnWEd4bFpuUW9YR0psWjJsdWUyRnljbUY1Zlh0amZRcDFKMTk0TENCMVgza25JRnhjQ25ZblgzZ3NJSFluWDNrS1hHVnVaSHRoY25KaGVYMWNjbWxuYUhRcFBTQWdYR3hsWm5Rb1hHSmxaMmx1ZTJGeWNtRjVmWHRqZlFveExDQXdJRnhjQ2pBc0lERUtYR1Z1Wkh0aGNuSmhlWDFjY21sbmFIUXBYRjA9IiwKICAgIkxhdGV4SW1nQmFzZTY0IiA6ICJpVkJPUncwS0dnb0FBQUFOU1VoRVVnQUFBbzhBQUFES0JBTUFBQUEydExlK0FBQUFNRkJNVkVYLy8vOEFBQUFBQUFBQUFBQUFBQUFBQUFBQUFBQUFBQUFBQUFBQUFBQUFBQUFBQUFBQUFBQUFBQUFBQUFBQUFBQXYzYUI3QUFBQUQzUlNUbE1BWnUvZGlidk5tUkFpZGpKVVJLdWtFVUwvQUFBQUNYQklXWE1BQUE3RUFBQU94QUdWS3c0YkFBQWdBRWxFUVZSNEFlVmRUWXhrUjMxL3U3TzcwN3V6dXpNaWltU0pRdzhZckZnRTNzZ1d5RWlKZTdnRTVUU0RBWVZZaUI0aFl2QWg2aEdTUmJqUWpjRTVjUENNUWZLQkE5MHlDaktuSGptQ1crZ1dLRWFjZW9Sa2NZcTdwY2lXa0JKNjBoTXZOaGdxdjZyMzZ2dnp2ZTZaeUtLMTJsZjFyLzlIMWIvK1gxWDlaaWJMck0rVmZNZUNYU1JnYlRHK1NQWVc3M2VkVzZCcWdOWmZwdUh2a2YwMHhCVmhYU2UvV3hHbkpEYlh5QnRKZUg2a05objRCK1hJTlhKUGRpNmwxU0c3bHlLbkVMSkhEcGFVZG9QOGJ3cUg1UVdsU0ZGeHZrRitxM1l2dHIwQ08ybTB5R0Y4a3V2a1hpK0cxWWdoaE1kTjhrYWVNckV3eitUUkx2bFNNcTRQOGVtVW5lK1NSM3owSE43b3ZISE0yeldlTnZtM3lSOXI4S2xGc2s3T2U3VUlWYUtiT1ptcGZWZDduU3lpU3JwT3lJNkxOaEZtazIrUVN6UEpMbmt3Y1pvaHRGSGNKSWZrOXlFT2JHeEVFcEQ4WEJ6azA3VHc3ZWVaT25LTGtKTlUzQURlSFJMTGo3Y0pHUWNZRkVON2hQd2hpdVJIY0pCRDdKYWZZSVVqRS9MMlNyaE55UCtFK1V4VGFyb1dJV2RoTnNGUkYvbmVpaFlZRkp4bHNLUkJCQ1Z0K0ZyRTRHNlNlQlROZ0JRejdOQnNuT1NJbThjaG9oV045VmVXMWRya3JkQ2NuaVlKeHlmRUdkSUxjUW1QT2NsUkFVV0xoVERibEZGSTJVbkJTOENCcG5vQnRIWktGcmxCbHRwWE4vbG82WU5iWUZsOENIWi93dHRMUGxGbzdQdFp3UE8zL0tOODVHaTVwTzBtdjdKVXVPQlRpenozWWlraVFxOE9OME9GeGpUSjFDYkJ6VkNGT2RzZTh2WlNsWUJUa2dsRXFwbVpzT3lsaExyeTYwKzFIbmpjc0dWWTk2bkZyQVFraHBCNWdJV1B0UUwza1BmSm9xZGdYVVRUbFFIdUpKUUxQeUxrSFA5MFowWE8vQXZmSkJHOXZFcFdhTUJUNlZWdWVzamgyL3VWZVZVajZOaEczK2pHRmZrc09iOHZhN3hNN3AxbzRwcitxRDVNOG13NFNLUVkxZVNaSFM5NWV5bTJwaGhISCtYQ3pBQTNYaUJSUmVKZ1BhQmtQelhtQjkvV2JWVHdEaG1yUU1xeWRVSzJsVzdWcHBmODZZc3VKZTNnOFZ3YmxWenNxUE5TaWNFVnloZU1RT2dwSmVIWkhoVnpXdmE4dXR6cHdFc08zejdRQksyNjA5Rk42dWRQdGFER3FDS2hyMEV4azVHaDg2YnZCbnpvRzlCWE5GcXFITS84NUMxOW9iclU1WHZ3N0FPVlN4ZEtmTi96VVVYZUVGb0JBeTFLcm5rTUQ1N3RNVlZWZkpidHhhK1FkQUs5NXllZkxyZER1aGk3MXpkQ3g1Y2YvdUs3TTNoaHhMV0hNa1BsK2s0ZzJyOXBpOGtvejEwWDNJUjEwdlJ0a3ZHK254elJlOGF4THVEWmNWWFFjVVVxcDhxaG9mUzJPemxQeUNKbCtvM2xsaHNnaDBzc2N6c1htVHh1NnJadGxLZ2ljZGdiY0RKa0s5NWtUOWo0cVFZb09ubGFpRUpPMENLRmcxTUlGQ0x2TGxlZ2hzUm1HWktjSTVWR0ZRa3lzVndFUlUxeEtFQjJiS0ZRL2JZTnRTSFhSZkMxeHhJZ0lmS25uV3ROWUpxQ3NtZVlVMEVUVlNRQ3QrQU94YzFFQncwa2RFZEZmWlM0aWswalVLaWNFOW9oY3FURjdRUVd0VkFRVWh5TGppZWJ1V0kzbU4rWkpuem8ycHk1QzZpUkZaMkp5NXdkZUI1UWtEeDM1UU1QbzRyZ3UrNU5pbHFrZW1XSU1LdHZCdngrMTV3SDd0ZDBKQk9COStldVVNTUg0ODhnK2ZEaUNxQ1IyK0ZpaW9UdTVNc0wwTkVmdFJYQ1JLMENDTFhIdG9iazYrUjY1dktoK2VCQmN1end6RWU0Skx6dGRyaVlJcEU1NU9zcENBL0c0bk5EczVna2RteGd6dlhQOHc5cFdZcU9ieWlNVFh5alg1MGMwMDQ2RXhpQ0Vyb3dwdCs1MEdLS3hMaENSMHlQMlRPS2ZJaHc3TmlQeVhzVmhiL3JYby9PNUpwdHpCVHMrTlFneDVaTFIzS3dyQS95T1Z4TWtadmF5UWVLMUMwTEdmcFFuNVJqeCs2UXIyWk5nWWRnd1VqV0JFUm5ZUFZxa1hmTkxiZlkxZ1M0SEk2eWlpbXlyeDBTY2pPNW9DQXlnaVNTMnBreHh4RU9vWnVFdjNjQmlUT0tjSlQ2dFdrdGNzemIyR0ZqVW5XN2M2VWNWSG5FRkRuVnZwOXFtVEVjaHpIRGhld1ZOUEt0TEZzVHQ4QXdZdlN6N05hajZqejg3WHJrOEVCamgvMFNxb3pZQ3k2cFk0cHNhbEViaXR6WHhiWk5GK29xSjZFQzlTNTlyM1ZUcEttSmhhQnpOSHYxeUhHaG9zUjJrMmY5UGx5UXU1Yk9KS2JJb2FuSUhaMSthdVpvKzR1VUVjMmZmYUZ3YUZwbkVlblZKRytKbll2d3J6YTg2VHdWZzBkTWtWaTJVa2UwckJvUngrOXRkU3E0U2pBdG9iMExCTmhoaWRaU2prb3FwYTlka3h3V01QYXhYQUxlTkEySDg0b3BjcTRwc21ObEVwVGsybjBtRkd2RXBnMzJWa3FYR3dnS0UxbVk4bGtFbm5YSmo0aCtlUm9RVVdVSXB0Uno0c2NVMlk0b0VuclIzcmlmV2xGMG5iMzZuL05rZytxbjBsMWhYWEprRzNjd2M2b2hGWWpRNi9sSmhzcUtOT3dOOWJlOFpzTjAwRDNWWjdWSkxSWVRLQTBYWjQ0ekhTSGNxMHVPR0dQVUUyRTVhYVBZSG84WkpDaFNVUjFjVytreDJVMnRZTE1Qa2RtSTZrMVdseEI0a0RicEFxczJ1WFdjclNMVmg0dUFzZTBlaXlsU1Y1M2VZeHczTmRhd0F6TUM3aDBDRDFqMFViUjJXU1B4djlyazg0dklOakFieit3cksxTEo0VXdWc0xYU2FXa1g3TXpJOU1veDRCUGg4VlBSWXVUUi8ycVRROUIrbEh0VmhJNGV5QlR5QkVVcXFnTWYwN1gxOE52WDdGUEtrWmU5ZTc2MEo1SHRWaDF5M0tTWmM3VVpWNFRnWEdOY2Z3a0dNVVcyemF4dFRTNVhOUU0xbFM0c0pMQ0dqUHdkUGN2cmFMNWVIWEtjUWRJdW1IMUNIWEJrU2w4R1cxNlJYZlhHdU9VT1RFck5Zd2RSeDRRTlVDMXlFR21GbWNHelZoZFZzaExITkJiVkZBazluV25rNkV5VU5BelQ1d2NZRFExVnczWUJRQ1R3MUE4YWdkNnBSNDY1OUhRK1MvZjZqdldYVEdPS25HdXU3VkxrcGhLTGNNNXgxcXRId3VPcmxwRnNtdlhJTzZxckxLMUR4bURvVDJBeFJYYTFOT3hTSkRpSVdLUzIxYWszUmJJRHhvRTZrdFN1Ung1WWRaSlVCMUpnYjJLS3hHeVVlZ2FLM0RINXExWjRwTm12eEd5TFpMZnBMY1FrdHRXcVJ6N3krNkVsSVEyQTQ0YjNOanFtU0JpRHJzZ0RVeWErV3hCeEVkaVdvaW0rVEhiVGltVWtrMWFQSFBXUEx6T1lhMGpzNDdqaGZWYzdwa2dzWEVrT09TRXpTeWlBNHhMWWR0c2JkTTJYdENlMWJqSHlBV3FTNDZqZ3ExVjhraUp3SkQzejNDWW9Zb29jU1IyQWhyZ1VOUmVaaEk2ZkN0YXlvWHo5WGFlTXJFa2VzaDg1dHlxdFRjMnFkTXFZSWtFclVnbFQ1RmluUjY4cC9KbDZlYzhhenpMc0pQZjRZazl2SFRxd3ZLQ2E1RFNpdVdiamxSTWRHQ2tGaW9rY1V5VEc1WTIzTzlnZUNmWXdIV2NNUVIwN0t3U1haZVRSdGptUFVMOHVlVXZHbkJENzlMR2hOQWlMS0taSTFIMHlMS2g1UlhLUzVUNlkvVkhDWlF0aGY3Zm9sVjQ2MlplRDhWWmQ4cm1NT1hFaEtSZ2RZUkEyZGt5Uk9HaEozYmhQWFRLb2IycHhRQW9EZkt2b2xWN2FIY2pCZUtzdStUQmdRSEdwRGd6RWluSWQ5bUJNa2ZCbWVXS0ZQVWsvRjd5a1EwKzFXa2tnME52SWNkRkRhNFpXNjZUb3V2Ny8xZWRPRFhBbGNvVTJGTklVdE9RbTRwTDJiWUJHR0ZOazFoRzFOUHNKSStWT2pmT1JLV2JQVXdMRE4wdmxUTmlYY0RkOWQxRmdxY1dTUWtRVmNqNHArc1FHOEtwTEJkZHVZMnFpWXJhWVJCVTVWRklmb3VHQnhVSEo1VzMzT0wzdUhSZDBMZGE2SnFPRnhXNksyWmJJZkt3S09hZWhUMHgzcFlVazRwTDBUbFVRYlZ1S05EM3JTRmtYdHRnVkk2Q2RROFkzRjBsRkY0T3RIREFJd2lsMWpxdEtqYTlqWnRrY0tBYzZzQXE1U2dscHppSkN4YW5TaG1mSXhHc1Ntb3EwUEF2M296Tk9ORldzazhQd3hOcDNhSmRlb28xcHcvekErZmNaclBrUTR6RGRMakcrOWRqNWY2UDV6YzREZjF0Q3NoYVlHUEhEUi81Sy9vV1M2dVl2T0xuNlJFVyswa0t5SHdvVlVLUlNjR2ZaRk1MSDZteWduVFBlbjd0eURhdkkzNlFvU09xZU0zMmJNSVFyNUxzTW96TW9PTjRpOXg0akg4M3U1Tzl2bHliTHZzKzFwTGpKbnlGUGtBOFVqQ2JPSkVDRDkybUJzSkwvSjlZV0syd1JSN1JFYkh1Vy9LMER5T0RNOGhSeTFoeVZKeWQvTU80WE5WVDNBMkN4bGQzaUR0ZCtUNVoxRjhjVGJPV2NlM3NUcXpjam01TzgwZnBNMWlrNWlSK1gxS2NHVmdNZHNsUnZUN0VwaTlHbU1lMFdoT3VldFVZV3ZZSU1NY2U1d2VEQk5nUFd6VlZreU5uSXlhK3p4Z3Y0SFY5VC9BNlVZWG1mZE9NTk1GNGpUOEtjMXNXRk1DTDZ3c3hGVHZMclVIZTNpTm53bXJFaGtYV3htRU1YdkNhczR6RWt5bTZqRGNYZHB6Q21mYzFFTS9sNzBLYkdDQ2ZqMlJFS05WWEFVWjRsNUg1bUhuZHkwdUxiMFQzQThEV3lnTHlKekljL09IL1J5bzB1OGlhOFkxNG9DcFZzajB0U24xak1nZHBmc2czVnpGd3N2dm54cjMwNnh5QWhILzdOVno1V1lqVFJOVHhyVk9ZcWhCejMvdkt5NENpUTFiNzdldjcrRjZtTUs1ODgvNmRDMXAzekh1MFRzazAxb202QnBjak1RZDQ2emxEa3pzQUNseUp1VDlnTCtTSWxyUFNoTncyN0xncXNXMzc0VnkwT3o0SmpNUVZPZk1tZng4WnBLS3ZaTTFoN204SmdUUVBxbzZXN1UxQ0RUNFoyZko4clFNTFNCblI4MDl6N2txZ3BybE5Ld0ZJUGVyQVp1emdjTGU3L3lCUEY1K0gzaXJrN1BPdFpzdmhobHIxTUZxY3VOc3lvbUd0aDNvbzYzTGdLZExKRE93aTh2U3g3NXA3Q2U4TndDWVZHTnVrMndKcVBLV1NrVng0Q0NUdkxjNWlBMVc5QW1yTTQ4SE8wUE9zVlpKR2NMQVllRXJwVlZBL2RhcDQwMzZMOGJ0aHVlVnNQMG02cDlDYU8wdzZOL01ncCttYTg1d08xbnFpby9TZEVGMGVIWnozM2V2N0FweFNiMGNsb0lUNEFxTVBDblQ0VzZMM094aHh1dVo1aVJ0OFowUGVwQzVXM2FaaDFmRGF0ZU85QVNnYWhLQW5jRVRqWUpIbVdSZ2RGSGdLUTEwbVNVOEpDcGNydjZwbmFDN1M1SmZwK3Z5cktDY3U3QXV3aVF6Z2hWdU9XNUZtYTBGYWhRZWh6cHNGVE9zUGkwS09pamc3VVhxRGRJZ3dUSHNHaWhJVkpNNmNGckEyQWZhdWxSWnhQa21kcGJOck1wNm1INzJyd2xFN2JQaTExM1dxeHVIRUY4cHhqSWRDbzFyT2dkUUg5UUhYbjVKbnNXWUs2eThvTWVyUWRDRmhxd3k1T0cza2lMY3F1SGtXOTY3TTdsRllWODJ4SThxaHE2a3IyTENGMXlPb2VlbWN4RnJERUJyUnYwcXo3NzZwMHB2eW55YTc2WEs3V2pIUVpTbTlTclV4R0ZaUG9XVkpHSWFMVy9vUG9XREppcmI3M2Q5ZVppR1hTN252S1NQb2pBSjdvYVhCSzZoYm1rb1RLa0pJOVM3S2NzcnM0ZXNBeGxTSnhQSzNydGx0MlVqZHlVdGIvemZKcGlhZ1h0UzAySldEUHZNN3hJWmJ3Wk0rU2ZQb3NET09NVXExZ3BReXVsdGMrL3pybTdJb2ZyT0c5MEhPdnZDbnR5aHRUSFoyZWpnOTEwQks5ZWJYelJwYnNXWEpPUjZ6d3JWeXdVZ2I5OGdEZkhuTjJ6VlRQeGszSERpTnFlZCs2aHlMM09kK2xueDFXbTZTelNmWXN5WEtUdlYrSzh0ZDlDU01SdGRiMzM0ZHVzNmpIYndwYnZwT2VaK2VGbHZqVmhjYTg2RUNSQnc1d1BWQXJjQjNwNEpqdVdaSVlpa1ROWC93dm9aRVdRdW9wL1diaExZb240OG50SnlOMGNyaGIxUC9JVnljU3FMV3c5bTBOc0V5bjRxNmtlNWFjRkd3Uko0Z2p6M3ZQRWs5clFlK245UHV5TXdxZDdtaGphWjFoWVpFamYyanVWQXhySWJrMDRPNkhFUFN4Q3A0bENSRWQ0WnI5YWtjb29QZXk2d3Rta1RmNXBibmttZEFhTVhOcnRNVFhGQlpOZTRVWGtyUUVtRmtTdklBS25pVjU0RXdMcFV5cjNiVWMwZWc0ZkpMVmdpK2xYSnhKZVdYckJydHQvRWJnd0RHdldMRllJaFFBTFVvUGxmNUZOR25oYzB4L1RpVDFURUluY1JkSG12WEZjUlBHZUszRzBSSWNHdm5pSkx1U2QzeGxKTHNoVGJtU1M5SUpQU2J0Sm1IV1I2S1hBNmRJd09WSkk0MVJvMzMrV3Y0SXZndy9mNDM4ZFJxSmlmVTh1ZmRhL3NHNXI0eUV3VmM5MVprU2xENjlJQjhvL1l0bzBzUGhtQ3BTZTljZ0ptbmpQeGVmQmM2M1BuLytYekZVMy9pcm4xOThBdGVnM2h5d2FrVnUrU2F5SW5paHlGWE91c0xFRUx1ODYvUHZiZVBmL3NQM09YWUxMeGJwSGxzVmxGcjlGdldqbFFXa0NqTkRYUEZpK3hYNU5LYnMrWGdTSDFYa3FWZlNhZ1lLUmU1ZHNpSi9SbC9Vb09XclA4VTF2V0Y3NnRFaXdPSUxWVjA1OUU3bU1oUTV3Ry9EOXFkUGZVNHI2Y0dsZHltamVlRHdNdkVxOG03dTFhUW44MUZGbnF4azVuNG10RElZWk4zTFZTU0sxME5NQ2JMOWRnSkYrczNWdng3bkNDMU5Ma09SdTVldFNIeXBSelhvdmRXbDJwaSt3eFJKaS81ZCtOaWx1dllhTXpiekQwam94Z1JGcHJ5MW9STjVldlRVY2RFV1daeWVvRWgyaytPWnlLckI2K2ZIWVBuTFlLV3dha1ZTaVJmNUtSVFp2bHhGTmxxL3pyTHZrU0oxZTFZM3FuYVA0dUZTZ09tRndrVXJrbjRSTzhQVjRxVmFaUFk4ZWZReDhzWnBhUFh2VEVWMkxsbVIyYXVkODhmRE5nSkZlcXJDa1ByZFkvU3VNQ3pOVFZjRlNpMXkvOUl0TW1HRzcweUxiRisyUmNZMStjNVU1Q1dYUDNFMXN0K0ovbzRxZjZockgxNTJIWm1peU9rN3NvN3NYbTVCbnFqSWQ5UVJzVGpaUUpIL0g5ZG9JWVhDSW4yS3JId2ZTYy9hd1Zvck5KSEVzVUtSZTdVVTJVdVU0VUJyT0dBNmFPSzkvYWwrSDNrWjEyakY3UThVaWU4RkszNyttZng5UlFxQjN1aThFYXZyb0VqUHR4K3dWZC9IVTNsU1JZNkY4SXRwVUVWdTBmdkk2b3BzVjN2TlJaMC96bXc3YXQvUmJub1ZXZTgrY3V5UXNVcVErS3Foc2lKcHZqK3BPWlZSUExsQmtaV241SnZOWlgxbk02YmYyWGo4eURjMzlvc1hha2R3ZUVBc3VXRktLMVhrbG44bEt4a3BOc3Z2UjM0aGVHdkkvOVdWbjR5TnRPSXY5aVRvT2lKRURoZHVKL3NYMFNvUzJzUmZhM2lGOW12UWxNeFNYc2Z0eG8zV096VnpnQ2FDWFJPNDRuNVJZbzFxSENQZ2UyL1duQXgxZzE2RWRyN0M0Mzl4ZklzSVhISzRlUGVuWCtNV3RWUHBEUzl0bXJqV2l2NzhVTHYrUG1teWFDZjhOdHJYbjJvOThIaFMybnpwUVl1MUFOREw0eDU5MGRSVGdnbEVzMEhmT1V5U2JoS2lmeFJQMnZTbkk4OGNwUFZBbU91K2ovSkhlRnNaLzdaODR4SitKNVQraXZjam9jaEtyejZET2VKT1ZkMkxLVTBDNitKSXJYaXB5VkhqVHloeXg0UDFMRG0vTDJ1OFRPNmRlQkFFdU5FTktSSzVGeXJFLzFWLzhnOHhJVmJCaUNtWWpYbkMwVGNuNU1Da3E5M0hybXk3aWZsWG1UK04xbitORjRJRkdiNWl4anZraFYyNlJYbWdNR0xmSm5zb0pEakYvbUZFTTBteFpLdmpqUk12bFZiR0Zlb1Y5RndiTXdwVXR0QUg0ajVOT1Y0VzdvRnA0RTB5TjRXQTRxSWtXdjdURUx3cktKWnR6SDJLeE44aUhoVE1SeUV0L2Z5cEZ1WVRWT1FScXdacEVkU3JOdHR1NVdBZytFUGF0dWg0R3JSaUdYakdxb083dmhMZ2h2ZzVicFJrL2lnSmV2Sys1NE9LSExIYktsclkrZGs0SjU1WGVzZFhZNEZ3TXRBQWpnNnRvY2NPZUQzUTBGY21ER1dnendNeCtjc1BmL0hkOXUraTArWXlZV3FtWjZoVERSN3J3R0xxbHVNWk5xOFg0MDluVkhGckF5eWJ2c3lZeTBBL0RQazI1WTFFRW9pUkVQRjc5dWVvL08vT09pZUlvK1doY3lBQnVKZndWZzg5dWg0bjhFcERtWHFpTXFRTU9JZCtMRmFGRmJuSFRtSXBoMTh1c0hpQ2ErMTFkaEplNjZpUi92UUphcjIrNTE0QVFVYVlQVXJBVTQzSTdJUVZPUy95R2ZaLzN5UU05by9paHp3ZlBSTHl6RGNtNFBURUpUcExOelk5cHdkWXF1Q05GRGdUSFZjanJNaDJvY2hPMWFxd1NTTkN2US9DbnpBREx3ZllSN1hmaStMbFJBZWdBK2ZKYmE0SVFjSTlpekVKeE1nV1ljbXFOTXdnSTIyd0hjaHhHcUxkdWE3TTNoNHRJYkNoNkwyR2w5Z2E4QVVLVlFqcWhIQjFHN1pJZU5BTWNvZFZrL0FTeGNsbUtQbHhIZlM5WHlKeWpDcFB6NzBkZENmZjVrQWRFdDY2b0NKcGxobGdTbE5mb2VXWkxuN295ek1TQjA5a3llRkhuZ1JyRFQrZGU0Uis2ZXdJSjBqYThydHpoTzd3ZlVOUWtienVoUUVFL04rZTNkMklHOWdVRWpKUHFiVGdJaXQ4aDVqYXkxak9nTGVnbXQveE52c04yRDNaczF0QlJWS2JQd1lOUXBMY0c1dUhCYmthUCtSWk5CeVFoemUrUUp2SFFqL25sdmJFTW5kdFRLeGFNUi9nbk5vNEVoSlVKSS9DU0pMK0FISDdzUVg5QmMvc3czNEpBMzFYYkxjRVJCNy9ubitJeis3V1E0eG1JMm5MT2xYTGlQQThXczdhcHE4ZGVIS25zaVhmb0NJeHlJSWRGT3F0TmpZNitKV3dzNEloeWp2VzJvc2Y4aGpCajNIN3pIZW9YYlN1a1RjTFhzSC9ZUjZIUVlScWd6RHdBNXRpcW1VR3Q3SWxWVkNSTUc2V3Q2aUxTeEs5TmYzdDhSV2UzWVpsNkdySmJLY2o2NzA3NUt0WnM5UUlqeUpyS1JxaXQyaGJPcStsZXBqM21jMmdxUVZpS0hMZnhwR1FvQ0tQeXVMSms5WW9sdzBhcG5uUzZ4VGh1WkdZQ1VZSVFadGw2WTU1c0FMaEtPVnNHWmlQWEZtRjFsU3pQVTdJemFMb1E1RTdmTVQxRENxU0N3aFl3RlZhcHJiS3pZSWltUzErZitZU1pjRnlXQlgvTldoVWtZZkF1UFdvaFdZRFFoNWlZOGNoM0dCMHpLNXBrZHY2dU40TEtoSjdjc2JRc1IxMGxZNVBkd1lnS2JOMDAzTm9kZEFCdEU3RDQyWlpudEdMc1gwM25nME54V3diT3c1Qk1uVUVvN21tU0JoSm9Rc1B1NkFpd2VxQTBXRnppb2JKWllPbUZkUmhSWWJBeWI3Q2Q0Y2pTdFRudDQ4UWtheElYTXM0Rm03T0xiMlBlVHVTYVh0MWlzeTVJVTU4MjNHZDFwY0lXZVZtbGFrM2JRbnRYZUJOZVJyakdUK0Y5aWgyOEUxaG91RFFnNGZTTFp1V0lvUDFSTWdpWldqRXpOM1hPY3lxc0tIYmhmRFF6NnFiTTJYR25Ja3ZkeUJzMTBUeDliR3Z3VVg1Nkh4d3V0QVRheENLVktSMHRKNkZITHdocHh2Vll5UUlJdTY3ais0TTQvQzAwaXV2ZWRBWUUrTS9GaUx4QzBCNE1OaExyMmoySWhuVWtCVHZ0bHpsbEs0NnZXZXpERmtrVHUzbDVRTnN6aDJVOGxPd25JcWo2b2JIY0cyNTVSOFJRbFJBRGNRK0k0ZFJ1T2dBdzZJT1BVUDF3RjBYUTExMTZBV1A5eUZGWXF4VUgyelRlWit6d1VJTHBzSG56NE1sN3dlZW96TU1Zb2ZvZzM0MkJaT2lIL2lmaUowTElGVVptcmhNWEZlZHJsYWJlVWlSbThKY2FCRHAyY1RaTGFib1hKenpzdGEyQThzTkdsS2pRbFNZbGNOcktiY1ZESmQrcTkwcnFWYnpPSElGd0xabWc4c29jaVRadDF4QkJQbjY3N0VReFQyenppeDVaYThjQTNVcWJlc0dMU3VUUHFnNW5mNlJST3hFY3VhQTFTbXlLUTIrS3kzSG1nbktZKzZlR1Qyc1ZQbk1aVlJnWjZRa1dnaXNkS3NYWjRvSVkyK2pyc2lXc2tvWHc1QnJZNVc3SmMxRVZEZzJrMDBsVXFlY2xGVU9JZ29qUmdaanVVb0VnWDlRKzh1M2tRUHN3SUxsSzFOYVJwRkUzbVZpN3U1Q0VvdVlTTFE3OW5TQ3E4UUNoRXFtMjBGVVpYQWEyRlVGclVvVFN6MHg4YnZhbWx2MUxSS3hUK2dGNXc3bDJsMFhPWmRvdDJ3SDBYR05IcHgwbTRPR005NktQYkhDWk53WXIzSzhYZHc5YWRoRFU1RTcyckRSQ2JpMkdqZ1EzeDJuMFlLWDRwN1gzV1c3SVZOMlllaUh2TmRPRHE4d2pqR25XdEd6NmJoTUFFenhRZ2c5Q0FrTEtCS3BqQmZMOUc5SCtjbzh1S2VRdDZtY3FVSlMrUmlpZ3ZDbzVJcUdmbGZWNHh4VzlEeHlPTzVVaVR2c1Q5SE1Rc0lDaXV6TDZvY2RKazdkZk9EMTIzeWsycC9YcHI4YVdnU1AyL3lveUhsNW43aU5UTWIxTWpFR29BWVJyUG5RU0RFazlpM2lMaDl4UFFPS1JJellGeVJOeFFrRmtEVlU5NXdudTJmQlE0a0tkNU9qUW1ESytzd3E5QkM2ckRNd0ZxYk1pVVRpU1dCV0haWDBTTEU3ZllMWXVER0hWSFE1SEZGRThFaVBDcGpLR1JlNHFpZENsL0FOemhPcWtRbVd4clpqUHVKNitoV3BoMFhrVjdGbW5jOVFSaXo2bC9pcWZPQ2tJcWcycGZWSFdFeFduN1RwNzFpVTVsREsxOTYwb01mUzRMejhpa1FTVVlvWnZhZXluTXZ6MnBvVloxUkV1NDNkMmVIUTFpbHZ4WjV0V2JmR1VOUEhIYnVqTFJrZGI5bkNwUGdWaVNTaTZpV1hocWRQcnlORC8vUkFINHIxSUp6YjRaM3dOQlZPTGk5VWhtczJjWHNpbktOa0FVRnlVbkFlNmVjdUdYNUZIdWxSc2V1K3RxQjFnUWpUN2JGTGhCK0cyUitXbzljOWdjTW14cEpXZk5LbU1sQTBLNW1sa05wUjRpYkczN0xub2tEOGlod1NzcXNnOW4wRnFkeXFPMVh2WkRibGVXSXFmRnlSNld5aXZEVnR4NGxYRFlqaVZKcGZTUW9OOURnWFNEM2diZWZUcjhpV3dnYWs4SFQzbHVSaUsyOVllNnFKL05YbnpEQUlpOXdxVWRML1Jzem9JbklOTFdtdHJBeWZIUE1WWU0vNVZPMTFVQ1N2SXMwM0t4RnQzVUdpSXhSWi9NMVlMdHA4YWttd0dJVHdjbmEzMDQyNWV4RzVobDI5REl3cHc1MW5IRFFWWnVWWUIwWHlLaEpjMUZ4RFk2RjdzWE1lc203bUoxeXM2NG1weUEwdUVKQzFkNHZXdDMvdkluSENWbjZyVzBpQmQrd1k4dUR1Wnh3MEYyYmtXQWRGZ2lMZERnbGIxaGtqWXB4eXR1cHp3cXVrR3lMcHFNT2lQWWNpRDBTUE5XRGxzd0xTT2RSSC9EMmNRZHdUOXBNa2pTQ0g2WVlEcWowaENobWNhOE94RGlvQVFkVHRzVTNoZHVVOGptU3RVa0tLeHlZMyt2bUJnRGYrSlg4VVdtLzh6ZUlMeHh6WWdpTE5LTXZ6eGwwWjZGL0p2MUJTM1B3RkoxV2YyUGx0dGIrcU5sUmxIU2ZXeUtKWDhJZnZZRDNzNDFvSEJxQUd0eUdwdVo4eFFHeHcraCsyY2tBUnJuR2hhQS9KUCtUNGxjTy9YSHhhYmxNYmlqVDNiRmhDOXNUZlZYdUdQRUUrUU5uUnFIVlNOTFQvKzZVNERiaUt6cDV5RTFYeXcwOFh6NHJtVkU3ZHRRNjhsVWZCOXpubWdmaGdyQnBicHB4MEZKSTJVM0JqL2xFQnU3N1lRbUgyNEcya2tydGlKNXVRWk80WlNnR3FyR2ZaNzNtbTVJM1daN0pPR1l2RnovZ0t2clNoWENOcjhLVTc4TGlaeVdSVXhuOWsza00rWnEvam14Ly8ycWR6ckk2UUQvL21LeC9qZU9VVHRyeHRnTHJjaHcwNFVGL01icjV3cnlmZ25jK2cyYnJYaHdWM3hka0ZTbHRZTzRFWTNzdSttMytKazE2SHFydEZLc2RXampsWVBnRzlnSEtjOGtkMmZWUEtLVm9iZWFIQWlTTFVYZ2UyUUg3TStOQVhDVlV3Qjc3WUZnR2tqVDhqNVA0Y1JzZy82eXppN1pGOFFIKzN4UUVILytEOFJSa0tTK0NWRmxrOFJON0RVYkxtRHJVNUpnWWhveWZnb29GZHM1WXJCcGRxd09OTWg0R3ZrTVVQcyt4bHNqaVZ2SzExSEMzdS84Z1R4ZWZoOTVxS25OdkxjRzFad2Y1WG44dy9QSmFTcG8vUWRwTWVzTER1bVJ6SUxFVm1kNTU2NlB5ekVxTjFUTytRR2NsMVo3bmwyR0JKdlZ5cmF5ODV5MTVCdFpXVHhVQm5iYTlESDVjOWx3ZGh5NHl3S2ZHMVZtdE11eXlSUVBrbmNxeGhicGNjS2xyMEhnNWlCclMzNlRBUTZ2Y3VPeTJvbC93ZkhqZXdXVHozZXY3QXB4UjdwQmpSZFVnMlR1c2JLb2Q0aVdxMXlsUEtuUHBnby8yUHl2aUc3VHZLS0pwcmIyY1pDa1dZSmYwWkUwZTltTHlaT3Qra0htTEpkaEppRmwySFpPUGNIUlQvdXhMRjJ5cS9OT2lJRWxaZzNvNVo5TkUyUFNJVVdYdG9WWjNnZ3czZUVleFczY2lWbEJMa0hWMkhwTzY2QWhSc0JVWVcvZHc5WUNpTzFMUnVuUjBNWnQ4WjBKZWhDM1czWGZhQkRUYmN6T0N3VExlWkdqYWk2eEN6Z0FlNTF0d2lWdjBpU013R1hpOFltN0NyWnliRTBlZVdLSXBoRmFkckh6L1U0ZVhhT09YTmtqZ2tyWU54Z2dmdE8xaU90TlRoUUZCQXJ1cGxkS0FnK0pxdG9tQkN1dHV5VUFCOHl3S3VESUN5MjNsMnN3UWtyWU5SOWUzTE9RcUhmZy9ZZU1KL3J1cWxhNnZHNHNRVnlIT09ob0JpK0ZBRHJMYlR0UzkzblFKUzFsRVF0cDJsQi80VUtYbmJ5ZGtCZEZRdmpkeUJaNEp3cE85UjJGMVhpVEJ4aFc2VFEvMyswNDV3NU9DV3RGc2pTdHNBQUFOelNVUkJWQTVHaC9QSWpvTUJ2VWR3MzBrNmtFZTJ6dVhmMm5iZ2N4RC9VYkNyam5pTWpYU0ZiazY2OU5PN2JwMXowam9ZQ1hibVZLY3RlM0N0Z1hQQUJ2S2NvWXoweFIyUEFqU2JQR24zSFdVa1FzdEZlamI5dmlGV29OSHBKcTJEcmF2cjltelUxM2x5c0hkVUwwbmZ5MHpLZ045MEJQNVJ1a09ZKzVQV2h3VWR4ekdUMWtIWklIdTVQWnY2ZHVveHMvd0x1aHQvSlNhMkhqc2dNc3k5OG5xL0s2LzVCWWZXeFhvMisvMmhCMEthcjVHMkRrcU5lc3J0MlN4dkQzd0NORGlTN3k0RktOOVhOMU04RzNjL3hTYTI3QUlNRlJYalNmbGUwS2ViNE50cDY2QVRIQWFPU3EyNGI3TmZxb0RxWlV4NTljL28vL1J6UjcyK0tFQ3UvK2VGQXZuVmhZb3lTbllIbGFwU0d6WjBIQ0ZJWEFlNHdMTVB2TXdTd3RRZWRVQ2tKVGFqN2k1bmRmdEozZ28rdThYcEF0WjNZdUsxU0pKTm0yUlYrb0dveHRra3JnUG84aXNmVHFzOFlXbTdTdGZWWk1kTGxQUjByUExMRjNDSGZVcUlReFI5cUIvY2JaNnEvUXRwTndQZVdGWGduRnFVOTlNTmpvSU0wUkZYRysyY1dXUS94TW9wWThUdUtob3QrMURkVEloZlRwWlZnS2l3VnJWYnNMbEJRRFMrRGowT0RMT0wyWEYyNjE2ZmN0bkF0dzBWUHpmWVJuMkRXRnFEMXpGYnJjaXZLbm9ubmdRU1dZNXNXMUFwVVVydXFIMjdQY2N4c3Z2Z0ZhcVF2WlQ2VnVmUXlCY24yWlc4WTVXUmF4ZWZhdWhNbmw1WnJkb0twQm9xYWVRNHUxRzQrRHlEdjFoNjNrUEorV2o3dklhYlBFL3V2WlovY0c2VmtXM3lpQkJ4Z1EwWS9td2w3SEZyMHdzeXdrWGpJSWlRL2FUMS9qRmMvQWY1bzNoVS83ejYrY1VuOEthUjRjZnJaSEZjblZjTmlxa1ZWR293QVVtWEJQNTJBMk01c2E4ajZva0tVR0czdHZUaG9lWHIrdmpLZXJpNUdLK0FtYXQrTTlnaUc5WHdXSU5KcEl2a3FXTmdlUmN1dEpUWWpOVWwrc3c4dlVrQ2w0czBqcCs5MGFNek96TEx1ZWtsdUVHcGtnUmJLakVERDljM0xSYjZsWXNMVjVDL1MrWE5qVysra0FJdXl5RHBxdzJ4NkdhcHhBS01FZ3h5TlpJczBReFFmcGRnT1hMYXZOdzhLME5YWUNpSkczLzd3a3p5YW1GNTVxMHVYbWE2UElPa2w0WExtdVJMU1FaSmZ4WEZUdVY5VGlKWVk3SFIrcXNuVi9rN2swbE1sa2E2czNSUlRrOFZLWitOMXc1VDBLcmpyTE0zSlg5cDd1ZjY1NDZyODFxQzRpZC90d1F4SlgzcTEwc3lXSmE4MGNJTXZrZUsxTDBzc3o5cCt1ZHh2aVJ2blA1SjYyQTFpMysxYy83NDVmcnhhdWFkd09YL0FBN0RvUTJrSk5qQkFBQUFBRWxGVGtTdVFtQ0MiCn0K"/>
    </extobj>
    <extobj name="334E55B0-647D-440b-865C-3EC943EB4CBC-3">
      <extobjdata type="334E55B0-647D-440b-865C-3EC943EB4CBC" data="ewogICAiSW1nU2V0dGluZ0pzb24iIDogIntcImRwaVwiOlwiNjAwXCIsXCJmb3JtYXRcIjpcIlBOR1wiLFwidHJhbnNwYXJlbnRcIjp0cnVlLFwiYXV0b1wiOnRydWV9IiwKICAgIkxhdGV4IiA6ICJYRnNnWEd4bFpuUW9YR0psWjJsdWUyRnljbUY1Zlh0amZRcDJKMTk0TENCMlgza25JRnhjQ25VblgzZ3NJSFVuWDNrS1hHVnVaSHRoY25KaGVYMWNjbWxuYUhRcFBTQWdYR3hsWm5Rb1hHSmxaMmx1ZTJGeWNtRjVmWHRqZlFvd0xDQXhJRnhjQ2pFc0lEQUtYR1Z1Wkh0aGNuSmhlWDFjY21sbmFIUXBYRjA9IiwKICAgIkxhdGV4SW1nQmFzZTY0IiA6ICJpVkJPUncwS0dnb0FBQUFOU1VoRVVnQUFBbzhBQUFES0JBTUFBQUEydExlK0FBQUFNRkJNVkVYLy8vOEFBQUFBQUFBQUFBQUFBQUFBQUFBQUFBQUFBQUFBQUFBQUFBQUFBQUFBQUFBQUFBQUFBQUFBQUFBQUFBQXYzYUI3QUFBQUQzUlNUbE1BWnUvZGlidk5tUkFpZGpKVVJLdWtFVUwvQUFBQUNYQklXWE1BQUE3RUFBQU94QUdWS3c0YkFBQWdBRWxFUVZSNEFlVmRYWWhrVjUyL016MHpYVE05UGQyNExBUjhxTmJFc01IVjJ5UW9FZFpVKzdLeVQ5VkdaVFdJMVlnYnpjTlNqUkJjWDZ3eW1uM3dJZDFSeUlNUFZoRlppVS9WWk5HM3RRcGxJejVWSXdTZk5sV3dKQ0NzVm0vMXpoaU44ZXp2M0h2UDkrZTl0N29oV0F4VDUveS96am4vOC84NjU5N3VUaExqY3lYZE5XQVhDVmhiVGk1U3ZDSDdYZWNHcUJ5ZzliZHg5RzJ5SDBlNElxcnI1SThya2hRbDVocTVHMFhuSnVxUW9Sc3BNTmZJUGRHNWxGYVg3RjNLT1BrZ2JYSlFjN1FiNVA5aUpOUWZLR1lVbWVhYjVQZHk5MkxiSzdDVFJvc2NoaWU1VHU3MXcxUVJKQzRoRFFQUlNHTW1ackJWQS9USWw2c3hTbHpQeE94OGp6d3FzVGlhLzBvKzY4QUV3WTN1M1dPZDZEdmt6enJvb3ZycjVMeGZXL2JObE14RFF0YkowbGlueWRNaGxUUGZkVUoyZFlFYjVOSk1za2NlMGtldjBCK0hUWEpFM2dvTHhzTEpTWmpNU2pFbWxoRm1jZUhiS3JBVThGYjFpY3ZqYkpKUWZyeE55RVRtc0xldlFaR25kbFFRMmlia2JZTUl3MjRid0lzQVRNbWZWaUoyU3Y3WEwyY1dWZE90UVpGK09XNXNpNUF6RTl0ZTBRSk55UW9FbGpSVUFGVTdNS1dKai9jbUNVZFI4QTlJWlZmRUNEYXZRT1E4OWsxc1JiakJ5ckphaC96Qk42ZG40cExJaUpBM2ZXSThPQVFwMGpmeHFJQWlpZ1dUcnh3RW8reVc0M0JTUTFOOUp6SkpPcFpFWUNIdnhobXVoVE81UWV4R01hNTljTE9OcHNGZzl5Y2FxR29YK1hiZnpRdlAzM1pqT2FZQnE2bzZvU05iMG9ia0sxYVA1ME91cHRFT3BZZ1N3elI5MFcxbXR4WmRQSEpzNVhQLzFMV1RIVXN5MXdldTJVZXFtYXNpdnZGMDY4RW5vbXppWmIzOGhIV2Zxc0pFTHphRTNMRlZNRUtNdDdWd2pUOGd5NzZYc3o3U3lBQS9KdVFjL3lLOGNOT29LcEExLzhZMUpjUXZwNUpsbmkzTDRVVEcrOXFZdHgwTjM5NjNZMVlHN1dwRy94dzV2eTlwdkVMdW5ZU0dhUFFNUlNaTnQxdU80anc3bWNXRlV0dnM0RjJ1U3JianhOZ0VWWUNoWUpqTGJEZ3hEMm4vWjhHQkd5OFNVNUh3YlljcCs0eFZua0RTSTB1bFg2S3pUc2lPZy95Wml5NGw5ZUR4Y3FFY3BsREh2SkxrK1E2eXEzRWlRaUIwbEpMd2JJZUt0U0hTcU9PUHhwUjNyN3FQRnZEdEF5dlBxb0JkMWZLZ2lHRXVlbXhxU1l6NWk2ZGJVS05Ga2ZCdHh3MzR5SVVRVXJNV1NxaXE1WGd5dHBiaitRQXRkYUhhcUxXNzhPd0RXY2dOdmx6dlRVWVBTbnpnQlpzaWNWQzJHaDQ4MjJHcTh2Qm9vOW84MUVEUjNiYm4vbW5tVVhMMEFHN0NnUlk2UmlMMXBLcUtGUmxmZWVSTDc2YkhDTU8xRThSN3EwR0JlRThSNGVxQThOaUZDOEc3bnMxQzlKNkgrR3ZndTFvRkxSMFhSeFkxS1NOWkZabDA3TWw1R3B0Q2p1ejh5c2lPRHM1RWN3Y3FTZUFTNWdXYms3b3NBcWVJSFprSGZqVmtmYVFoMXJSLzJ4VUpHeisxMEtleElhb1pkeUMzREVFUGdpYzJlQTdydVdwTU4wczhCbWx1VzZaR24wOEYwYzZtRVVGdVZ5UktrRjFCdzFyWW9SM1c5bjkzUEJIRno1bGM1d0hlUnZpTXRsWWJUV1ZZVzdNNlJHUXVDeHFaODQ2dFlWY2s4cjZsS01adGdySmpObms1alBqdk5OMk1TYkxsRFViSW5qcys3am80QkJWMTBRdHBUekh3bVZlNFhaSEpTTnVjVE1iQ0JyUkp2MTNEQWFjMlh4Q0RwRm8rRUpqYUxkd1A3Q2hDNU9zOHhFOVZ5d29sT2c1RklqenM2YVFvRHYyeU9NT2RXRUxPSVJvTHY5V1BMcTRBR21zT0I5Mkp0eEt3K0QrTFNWcGFEa1hDa28wQ0NMWEhqa1dDQlhRMWx0RENtL3F6STNaNGJ1RmFCYWlqT1J4U2duanZCSDd2bjVoRGtVbHFiZ0IyYkdpWjhPM0hsNzlsNEI4OGtMWEdwamt6Q3ZYN1A5TVBzbHg0NitFOWl0dVFKcS9TNWoyc0x1NU1ZR1Ayd21CemYxUUlvQm9KUUFLdTRGSmsyeXlwOVIzTFI5M29raFl6RWxZdnQyM1BYSlJKNXAyZjRLNlBPVXhSdWw0elBVRmhoR1VJZjFNd2RUdUd3K0VxVURxclFKRnN6NjBqdVJTSkRIMm9NaGc3bHFObnZ6Kyt3dGFHQUphWlN5dHVyWnZrYXpqVzU4TWdsbVNIb1RWOVdIVVNTZElMV0laT0g5MGY2dzQzVUtyLzFKSTFaTmt1UmFKdTBvSWtrdHFaekptM04yaWh3d3JYYnU0TWpVanZHMlBEdDRyU0hmUElBc2RSNkd5SjVXazdiRTZxRW1RaFZZMlpnSm55N0tnVkNNNHVSZUl3cHBtVmZRVlhhU0p2RlRmWFVHVEc5SU41MUZMUzdTUlpLeTZScVNLcGdtNDlGbUNGQjJvN0hHQ0lSSnNMYmlyaEdJcmM5NGx5S1RMcDZDN1VZM2FuaU92TjBXWHBIRU9YZU9TMVRzUGpWcEVNY1RMMFQ1U05pZ3NWS1FVd2FQMXZ1S0QyU3ROSVYrU3VieFNuSW1kNnlMQStTdG1nYVFXYm1Sc0pKbE5Da1dQS05HRDcxWXRVSk16Zlg0ZjRWdXZCYlJtbllzeElLaEJhekZvY01weUt4Q2w5UithQnlWZ3M0VHF0dEdBa1p6bXA0OVpJbGlQYW5UMjBaeXd5c1l3djhJNFdER1hpUU5VQk4zWERTUmFLSXJ0OGtmWlJuSXBFR3BXU1B3MW10dGlVV1JVTWNTZVhmaFNvQXVVNVpNYU1KRnpZRitxYVBSbnRiQitSNmpjaVRxRTB6dXMxVzJjMWlzVENsT2NOTUIxTHNNMUNKRTRiQmVwYWliTmhGaUpSK0xOZzBQYWZEYmtPWUxwYU1PT29HZzE0RlpzSWsySW9NbzlmREsxOU95MlNacHNUaVJqZFU2bGJORk1LZzQ0bmVYK2p4QnF2dmcwZXpKL1ovVmdaTHBkbit4OHhScXNuYkZSbFlkZ2VPaC81Z3hWTHFvTnJTejJaTG0rN0ZkbFVDamI3V1hNanU3RHJzVGlIL0gxbUR1R0FqQ2twb2dMajJCS1hmdzZPQWh3NjlmcTVIVmdFakIwTnBhcE83V21rNkxvVnVhV0loaDJJRXp3WGN5dXpEZWxjM3RyaHVGQmpkQWdLNlE1aUxUWVpMN2dEaElZb2dZZlo3R25rcXVyUWszSzRSb3F1VzVFNHlUQ3Z5K2tza1duenMwQko3cGwwNXdERWZWNDlCdDFNS09YR24rUDRLTTkrSkdrOEdmUjBvbEdycWxQVnFwR2k2MWFrR240SGluMHFjdVN6SXoyc2xQa3NSRlRJemtneHZMQmliN1NLa2FIVG9CUTJIS0tqMkdCMVJTS2hTZ1ZCVzRtWXlqeTJKRlRvcEt3d29pTWxqaTJ2NTBpTWlLdVJGOHdTVTZDSjJ6a2pnNjFNa1QzNXhyZ2xmRkNmMDFUazgwMWpXM1ZpdFk5TGFKNHJaenNxenRrRGsxS1lPUWxMSUZBbFMzRXNaMVFWQ1FXYytRUzZYVHVCZ2c0WUswemZtVlNsUnptM1l1TmNJVmQrVERLYXM4RkMzNWhMUDBSVEVqK3dxR21odUhZTlJjSmxlU3pDT1VldlYvbFVKYSs0WHRMbk1NUWhrOU9KRHE5ZDJWVVllNzN2a1NXQjlaVEt2NFlpWWF4Y0wzSmJtekk4amVmekxhNTVqY2pSblVxNU10N0tiS3QyREJBTHR1ME5odUVMeTQ2UXV6NXBIdGVXcmZCSU1YTkZJTTRFT3d3dzNXZXR1TytPeUpXM25SWnZpQnBiL05BZ0tnWEFjY05NazAxZGtRYyttUjVGNHRrQ2o0c1E2dHFQTGNrOUY5SHVtYzlKaWdwM3VQWDdwcHZoVVA4WW1TSEk1Q1hBY2NOODNYb21aY0tFMWpCem53eVBJaW52cE9EdG1JVS9rem9XVkVtOGUyYmMyQ3F1a1JKUkFTbktxRlhZYktwOXc2dk1jeHNXeG1kSEN6WGo2S09NNVZQa1F0Z2F4SndxZktJekVqbjBTcng3WnZ3SUhqeW9OdU9qZ3RWK3hJUXF0TFlVNHlzRUFDaDVDVFF3OFVuMktiTEovWmw2ZWQ4aFppRzhZbzBYaFE1YURRelQ0Z0dqNWRvb2pRZGRHdEg2SnJnR1pDenRLQmNEMVlpcmJHc1U1YVJvK0JSNXhNWERkTXdZVW9qcGlzSm9kaUNMRHJjeE9MUER6VEkxZGl0Z0hlR1JOUXA0RmQ5UmpzSnBSL2k3bkRBNGhkendLVktVKzZCeWx0cXBDRmlkaVN3NjNFYldPQ3lvcmt2aEtNaTRFSHhCMmlpQ3JpMlRvSzRUaXc0ZXAzeUtGRUY5U3drWDZ0eUVBMnc2clZibDREMklIUmFkbVdrUm5NeG9qR3dHWkZDVkFDQldiQnZrOEdiaEp2Qko0ZWNHS1FBK1JRcUhuaWtsbFNwSHZFcDVRNHJOS2szVysvWG5UelVvTEpMTnY4c2FHb20xYXcxcFZzbzRJQzY2akVzMGNIWkZsVXR2b1AyWEtqNUZpaFRUOXBUQTRtZFRwcnUrZVNzaEp5ZkU0SVgrYnBjeVpsaHltVWpnbTFXR3c5UjR4U3dSdy9EN3JJc3dkOERhMW0rZkltbnROTW00T2g0eEN4YVNiNlluMWlFSzRJeEw0MVNJSFh0NTV6dHZjV0JFQTZ0YWFTR0pNbEk0c1JqL2lDMGZJT3dkOHhuVHN5aUxWNUV0RnRSVHZtSXhER3ROV1VpKzRWL2NBb284WUV6NU55TDRQRzkxRDFXTXY0Y05LR1hCZm1uWkF3K1Jud1V4M0huT2VqQ0RmdDYyZUJaRmVCV0p0ZTlTSW5xSk5xRU4yd2Q3MWMvZ2l3T09idnhiK3RncENyNi9YMzd4bUFHeEswYVlZZlhWSFdFUXI2WmZMRGh1L3BLeDZ0K295Tm15ZEZTbC9zQWVLckRzTXladndYUE5ESU5QR0ZoOFE1SHVGTkVzRmdyTE1jLzBUQVpTMHBDMnJ5Mzc5Q3Y3ak1nL3BlZkh5YStXbitiakp4MEkwUlBmcUlDMCtjODFQMHVlSk8vUGhVeHRDU0JEMGVDTmZWclpaMnB1Y1NhN3pYV0RETDViREdmeExJcEJ1TkZYVnpEZ2ExeWNuQnpCdUNEc0VCcmdHb3VQY01icnkyMmt1WWR1STZ6YzRTdHVZdlc2OHlNNG5ZRHJPU2c5L3pSYW4wbTZoZHZ5bjZqa2Nua0Rvb2E4VTcvUmxreFBsclpHbUhFZ21MQ2RhMkh3UDhoVWVSdU9xYTlPRUFHWmFSbG02NGxKR09TbDVPYUw5L3Fjc2ZzWk5GdjNCbEJ3ajU5ZG9MU2xLSEFMV25oTVAvbGUrbVhHZWgyVDZlVmhIWTQxWVdEOUc0czUxR0UxK2wxaGI0b1U4UXZPWnNMY09sQ2thWHNiRkh5ZndpMTFXSGFFUWcwVlNHUi9SY2o5S1l5UWZkYXppTmNtNlRCQlVEaGc0QitldnlSQ1lRRzgwaUxMaDhsN0dFblMzRTN3OGxLbUpJU01Qb2RyRGN6NlFBUFY2VUlIY3l2L3VLaElFRXY0eGpWQnJkcmV0ejcrOVUrbmdCTHlvZDk5OVdNMlFhd3NPSkpQblJiQ1gzOHkvZEJFd0dlUDBuYVRsck93MXJsQUpJWWlrODJuSHo3L25LQm9IZE02T0dPNTd2R0N0c01YaGFBeUxYb2hzV2RsMkNoKzIrS1VsWGlnTWowTDZoRWY2d1VZaTQwemUxYXpqZzFnYTBJeFdTSkJCWEZDTy9tbllSMkZZZkZONytHd3JDRUZiV243VG1IczAyVHBuZ0ZxZmRPRHpjUXU0VG15L0ZHU3ZFS1dwd0p2ZU5iUjh2NFBQNWwvSG5tdmRZbXN6TUM4YVQ2Si9CU25sQVY1RTFycC9MUEV0YUc2aElRcG1tdC95bjY5RDh5U1pqcDNPWUdkTFhsalo0NGxJSFNaMG5ZTEJGcXZJajJrWkRsVWdCYlBVdkY2ajI0VjNZcGVLVThxSGhwMGVjSEF4ZDQyZ3pUSFpZMmpIVnJaNW9sdFpNdU5CZm5BRnU5VlVTVjZjQnZiQ1RHWDhQd2I2WU9ma3V5UlFvT2VwUTlPQy9FaGdGMUNkblNjdTMvbklNTko4Wm5Scm9mTTZMdEQrakowcnU2T1o4d3RQZDZ6RVNwOW95Z3A5MkpEMExPTWFVQ1Jod0NtRlpJa3JIbWl5N3Q2cGtNc2ZXYUp2dCt0aW5MQ3pGc1dXWEVnWEVLVmt4YjBMR1BjVnE1QjZITnU0QUlBVy9VeVBnZ3dVWFFycjJ6Z0RkdE9hcG81bmNqU0NOaTNyN296NVFVOXkyRHBaRDVOUFh6UHdBVUF0dXFsNTFZTmw4WVVpQXh3eklGNmcwYTF2ZzZzM0I4RXFqdERjSlJuS1Z5OXJNeWdSOXVoQW8vb1dLcVhSaHJCaDVLclQ4bnUrR3dPNXU3TXN4RmphQ1Rqc3FrcnlyT1VRVVpaM1VQdkxDWUtQS0l6SmlobDFNKzY3YTVLSlJFL0NuYlY1MjZWWnFTUHhQdlRjbVV5cXBnSXorTFNzMFkrUktYOVp6bERFampnZHp3U1VHK3lwRDN3bEpIMEpXRlBCTlZGaHZxNXVZU29CRDdLc3dRNWJjMnlTelo2d0hISEs1V0Q5eXpWUzlSem1XbFIremQ5WjRCS1VadFBUVyswcmRjNU9wWG9SM21XSUtldFFSYUdjV0IyRjZ3cWcraWwrYlhQeHQ5eDBMcjE5TVRSUmFOZFhLYjJ4S1dxVHBJZEk4VXRnb2t1Q1ZtVU9tOUFLekdlcGM3aEtDdDhTeGVzRUFLYjJhT3lwT2ZWemFqeEY4V0JxTVh2MzZnWS9ZT3QzZGRobGZ2ZHJEYUpaNC95TEZYY1Z2WitLY3BmejNXa3lvRmU5a3NWVUwxTUtHWndSditubjgyNFBMdklOY1N1TG5KZTQzOG84c0FBVmdXMEhOZVJEbmx4bnFVeVE1R28rZlAvVll5bjE2WVhDaWlaczdEYTIyT1V0NTlpTGU5M0w2LzlrZUJPUEhSWSs0NEhYUTVWY2xmaVBFdWRBbXdSSjRnanozdlBLbjNXeTI1bUJubFlMZjN5Qlc3Zk1wOGQrOE55dDJSWXMweVRnK2gxWkRZbWgzZ2JrWjZseWtCMFJKcUJVa29jb1JBZGNYL1dTVE9MSE1BNHkzM0dtYWsxV3VMVkxCdC9aNFVYa3JRRW1Oc0dzY01pUFV0bGhvUGluREVyZGRlQ0RaNGt0KzRONkdGb0EwOGJTbjV1ME1DUWZETncyRmlVckZoOGs2QkY2YUdQWUFVNFd2Z2MwNThUaVRtVHNQRVdPTkwwSHJwQ0ZkTE9iOFFZSnVhN2tTNVBraXRwMTFkR1pqZWtwVzNkTlRvOUp1MjVrQ3VDMDh1QjA2UVpNQTl0c0dmSlk0K2Y5NkgreHpybnB4b3VvdnNDdWZkNitvR0ZyNHlrenpITUUyaUViQ3NKQ296eVZ3bFdTVzRnUFJ4T3FDTGR0LzRXNXArMjNqZEIwZnpEOURGOGxmKzg5b1hsSjNBRjZvMy9xMWJrZHZscGx1TElGYm5LV1VjT2o3amxYWnQ3Ynh2LzhWK3V6N0Y5OEh5UmR0eXFvTlRxdDZrZnJTd2dSYzRNTWNWTDZWYmtNNWl5NCtNSTJGU1JwOTdSNmlOelJiWXZVWkUvdjl1bjB3NzlscEdtTTJ6UEhGb0UySEhXcDNjeWw2SElZUUpGbG5nYVcydjc0Tko3Vk1BaWNIQ1pPaFY1SjNWcThxUDJxVkZGbnRoUks0UFN5bUNZOUM1UGtTaGNEekY3ak91M0VTaXlURVhtVlFndFRTNURrWHVYcVVnODBLTWE5TjdxVXEzTTNtR0twRVgvSHYyVlRKZmwybXVab1FYL3hnUlZaT2l0RGE4VnlraDY2cmhvaTh4UFQxRGtIK1NSTDdDOW5yMHArYXRnbGJCcVJSNWY0SnFvNkZ5Um5jdFRaS1AxbXlUNVBzbFR0MmR4NDFMM0tCNUJRTkVMaFl0V0pIMFFPMDh1VVpISkN6aGZrcnMwVG5vLzcweEZkaS9QSXBQa3RlNzVFMkg3Z0NJZFZhRlgvMVlrdlNzTWoyaGxqUVpTaTl5L1ZJdU1uTm83MHlJN2wybVJjWnA4WnlyeUVzdWZPRFZtUDIveGppcC9xR3NmWG1ZZEdhdkkyVHV5anV4ZFhrRmVRcEh2cUNOaWZyS0JJaS83R2kya1VGaWtTNUdsN3lQcFdUdFliNFVtRk1EbmlteFhVR1FqSURtQURyRlBuYmMvNWU4akwrTWFMYi85Z1NLTlYvUkNpdWplclZPYU5VTHNVS1RqNlFkczFmVnhWSjVVa1pQQWV1cWlxU0szNlgxa1dVWGkyTFZiWS9BZ2U5T3B5R3Iza1JldFNQNm9vYXdpeC9YeVU1QWRpaXc3SmVlK1h0WXptd2w5WnVQd0krZmtZTVIxOGxPUUhWTmFxU0szblN0WkRTTGZMTGNmT1VkcDFYczNKOGdlMUxSelppWWlkenNUdmtwSW50Q203bHJETVZqTk4yckQ3TDE2RnE5TW15YUNQUVd5K2s1ZVlvMUxIeU9vSmZlclR5Zk12bGpoOFQ4L3ZsV2ZiUXhuL3U3UG9QUXRLbTZtU3J5L1pzd2t6TjY1ekxmUlhuN0ltS0VCK01iVHJRZWZPREhBRElBeUJKYTFWZnJ5NzZoZTBnNnpkK3ZGWUxhKy9CdUwzRmNoU204eklxLzlHQzgxNDU4elorWHZSMEtSWlY1OXhpeW0vcWtwODdSMHd1eXRlbldxT2lZVXVhdEM1RjZqRjFia2MrVDh2cVR4Q3JubnNrbThzUXNWNHYrU1AvbTNxSGQ2RGJPbmhCeklxNjNWeHE3c09BVTBYZ3hYV3V5cDU4K2NaU0llTStNZDh0d3VuVU5aRUtWTldKVVJab2NSelZXZUdyMnVKMDQ4MzhGUW9aTDE1WUtDS2RTY3kxYVdOR2pLTVhFZUNPNDZ5bGJ3c3JRd08zM3RlMDltcWRXR0E1eFpCZnppNlJZR0Npb1NmN0o0bVBPUFhUby95aXBJV2dUMXJTTTVnR0RZY2FCaXdHRjJXckVNWTBSRjBmUmNKUUFRNUlFWGdvcTh3WC9jRzNXYlBVcU9zOXNxV3RiWjhZNTVJaUxVV1dhWW5kYlFFOGZnNWNFalY0M3hsVWUrOUc0YTJBS3VQUkxINGRRUnVxZVpFSHFHT2kwelAraS9YNFplb3cyejB4bVYybHB0QkxYYjlCNlR3b3BNUmRJZk9aU09JZDdLMzdmWVZzZjI5OXIxWHN3SnM5T2o2N0YvRGlXd00yOUlEeW9Ta3hteTBRYU8rcWFkbmNUQ1IxOG1wL2p1MW50WEtNeGVPdjFwRTFTN0ErOWRRbENSaUVUY08xQXBucXJDODk0aXoyZlkvMzBiMmdGRFRwMDdVREhnQ0haNjRvb1JGVWV6NVQyNUJSVUpnK2JqSUUvT2VVZHFkSEpGZHIybHYwU2ZOeEhCK0JZWnlEQWdnaDBiWCs3M29uaEhoYW84SjdlZ0loZlNYSkNYejJ4anRVaVdoUXJEdEZIWVlOY2x5VFo4QUJiQkRodXFjeW1pVGNBZktJS0tsT2VDY3NKYVFjT0Q1aGgxNUNxMHRCa1YzUzFINnJKVEc5QUk5b0h6SWFJaExRTGd2N1VMS1JLNkV5OTlvTUMxN1RETk1rUE1aT1lxdE95em5JcHl3RTdnaDBhd1Q0TzFuWDhJRlVzZk9ydGpVVWlSU05yaUVUdml1KzFhZ3RXOU1JQkFUYXJNYk9IL1lTT0YxdEtKWUllTHJQQWRZbW92RTh0RWNsQklrY0QvVVRCRFZGLzBXSXZhL0RFNkNFbEM2UXpwL2s1dG0rSW0xekVSN0F0SFROZEZSZmF4ekQwbmFVaVJVSTVrWlJCMWFvcGlVUmhKMHViNVlQanI5SU1HMzBhODFxdXlkOHVWRWViS1ZFakxVYlJrVkNGRkRwUnpVV3JkRThqSTZnSW8xRjV0L0lTOFYxTHh1KzcxNmREWHlKdlpETUwvVldiSHZoK0d4VWRUd01BUG5NUWhSYzZVQkdMZkUxaHRscENvaTlzRzJpUmZTNXA4U1lpbzJlcldPTVRHSThFcXM5TmJ0RzFKVU4zbXlCY3BRb3BzS3ZFYWl0dzNwM05VVkVXdXREWkdjTmlpcC9Ic2d4SG50SEVVZXd5dXpPNmFUemFOQ3YvTkZLUFNCSVFVaVYyUUVoOFV1YXNKUUpjTjRMQ0FSZ3F6V09OdnhVUHRtWm5jZXN5VVpJTlVaM2Q1aUcyVUdCZ3pHQ3R0U0pFOVhaRTdwaGdvK3l5RFFzK0hKdm9PZmIxcml4ZE9VMTgxWm5JbjFkbWRNZHN5U2d3SXlWVFUxRHBEU0pFTFJaRmRwakpGREdnT01nQzBuamNVOUppYTlJQVhUaUJTMEtGT2RYYmN0N2dYSGhyV2dzZFZnejJaVXRxUUlqc1Jpa3laSVU2dGV1N3NZUnlnNkhENHREeXp5U25VLzZ1ekh6bE90S3I4K0I0OWVEaXBTeXZTckZsRWFNVE1XVW9SQTI1a05YeVB1VGFveTFUdFNRMTJiSjQ1V3pHeDBpMjYwQk1YVjRRaXBjbDBiVk9qRzlYUDVDT0ltSmNhK2U4SVMxbXlBZlhicnNuWTREWFkyOWJVYUJza0V0YnlsRk1oUmFxcVUzdkY4RGlPRi9kMENDSm1VTnBDOFVOLzdKTis0UVBxUERQbDNlRC9OZGd4VzB2dUM0N29KdWg1QkpaV3BGUU1GU05DUktFK1dKdDU5VG1tZWtNQ0xkUUg2Z1AzVkUxTURYWjR5c1FVV0FNeTlaaDRoQ0lsMVZrdGNvdGJHdzBpZlgyaWJXb1ZvQ21NQTYwOW5jVFhyODVPbjJyM2ZhSkw0NDVza2EyUUVsSmtSOC9hVXNRc1JJeUYrSllsaUx4NkRMb3B2KzJZOFZiY09xcXo0MW1FNlI5eGd6cW9yRG1nb0YyQklwdkM0SHV1KzVFRlM5cjBaeC82am5tNndaWFlFVTVLMVFmdTRSa0dPY0J4dlZXMmpvVEZGYUdPeWNiM1FqZ3JERzlId29nbUQ2UDRndzd1b2xiUWE2MUs3RnNsNndOdFRFc1hPY0I1aHhxeVNHaEppcEZXUlJMaHJKajdXNVlKME44cncycWVLbVpTalgzbTJsWGJET05nV09xSmd6S2t5SjZpbXBiRklsSFo4RzNDZzJUcFBsME1DZmhPM2dNMVU2bEFoMXJWMkRIMWVVaHlTWHhIZWx0Q1l3MHBjcVFyY2xjVFFQOWNLZzhjaU85V3h6M2lTYnRzR1ptTlZvMGR1ejdSSjF1ejMzVFhiaUZGZ2xWeVZzenRRSjhMVWxsUmErZS8rRnZIMHo2a0ZDNkI4UTVzRkY1WUpYYjZyS3J2RlZzZWlSMDFjMFF1SnFUSW1lS0txY1ZiQnFMNnlmNDIwS2xsZmgzdS9Wc2lNMW5vSEtCSzdMaU5kUHg0cG1PVUNEQzA1UXBNSVVXT0pYdEw2Si9iM2RQSEc4bTM1azN1d3dxWnlMb3prWmtVQ20rbkVudG9aZDRSSFVpRUx2TU1uTk9HaG9NRlNmY1FVT1JFSDZNcnc0NTRWcEhKY01aZzN0LzIzRVRKTEhLN0dqdW00bkpEV1hpcE5vNXVQTEZxakNGRkFpL3lNRDBDSG1zQ0tFeUFVQVF6bFFsZ0FpOWpCNklxWldRMTlxa2xERWx6cXRaY3lGYWppQWdwVW5uVGdwNWVGVzUwVU9QeHBLMzNHQzNLbDkyaW5aZVJ0dzRaS3VhN0dudW5TaEFKVGNlOU95RkZLbnBDeDZodXNFbzUvcWEyVkluRVBzK25XSlNSOU8veHhYOHFzWHU4TUg1a2d4SlBMNWh2YWJpUUlqRWZvVHY0bVBEelF0Q1JHaFY3bG11TEJNUHY1ZVNGbDA3M3RXbDR1NVhZTWRLS1Q5cDBqaWlhcFpRaHp6cWtTSnlOUlhpRkdPbThtSXNaY1NWbC9ZR3RUdHppMmkyOHREZVU1eEJxVjJLSEdUdHNKelNjRDQvaVZOaVZRaGhVSkJUVlp4eVkzQUZycysrV2hBY01takowVFc4akp6azlXbk8wV2lkNTEvYi9yejkvcW9GTHNUUGVNUThuRExLUzc0Nlpibk81aGlMMWRSeHhKV1RYczl2YWRKQi9wRnlUWlJ2RCs2bHJGOHFaWm9mVm04TElOWEhab3dqZEpjdXdjM2s5UGlZSHJhS1JMOEFpU1Zla2txVXBQZHg1enZobXF2VVZhRG5YMEQvWGFkNm1ZcEJKTHFPVnRhNHB1bWZTODIrTXdZZ1pvZ3c3NDhIWndad0hSMVp2WUZOM3JkeVlwQkk5alhVZ0twd3hUdnpoZGRaazMzQTdWZkRJWWduWW5XSEdnREtUSHJxdnFycG5zckx2QlVnT0ZBaDlYamJNSUJIc2pCTm5FR1ZkREY3M0d6bk1Qbm1FUFVVNTVqcmFmRWJJNEtyU01Lc216eVBGRkkva0UyTUJnLy92WjgzbXc1bE56M1lLeExjZlAvOHRtdC9xUHZnUEJTUnBRWkZhbEhXeHY1cCtzZUM2K1V2R3pyNWhJRHVzdmNwdjZNQitndC9TVG8vbU90YklzcDlQQlFaeHFrOUtUdW9aRHVZalhSY1Y1SjA4ZzE0aDM4dGlkWGVZdzIrUmU0K1RqeVNiNmZzNmhjM2hUd1ZCa2NyV2d0VE8vaXg1a3J3L0Z6UmxsMHQ1Ri84UG1CVnp5SW9hYlg2UnBRamNvUE8rVHdMUnZyb08vSFR4UENlWWFSaEE0ZmdxTmYxTDdHWUVIT1N3M3Z1QjNVNXVzZWpWZVUrUzlKYkhVempoZ2psTUV4UFFMd2FzN0kzV1o1SnVJWW4vQUM5ZmlYakt3MEdyYWNEajVwcWtiMzM4NjU5T01XMUNQdlM3cjM2c1FEYlIxZFl4TGlwYmVOaWhKb0krcjk3UllEMHpJK0ZQS0pIZkpJMFhsOGZKakR5YWpBcVR2WEczVDkvM2V3cm10TTRkQnZYVFV0OEpLL3QxVExPWHZ5R0k3Wnlvc3dCRXovMHFRZVVla3UrYkdqTjBLejdNOFMzcndESXlCVTR0Y3h1bzVUZ2RBV0lOZlNmUEVYSi81bXliS1dteEFORTdBUGsxc29STlQwV2QrOFB6bDR5YTE4YmUzS1hQM2JLaGtBSDZFQ1Y5c01INmNpVnNuU1o4U2pPMDVHaDUvNGVmekQrUHZKY3BNckdzNHpteS9GR1N2RUtXcDhZTUZzWVNhTDFrV2NQMzNramY5eEpsdi9MSjgzL0p4V3llOTJrL3MrbUZFZzhNUlNZVzl0WXh2VWVlVTFubTM1YTJiREFsWE1Xblp5N1pKZFpZeDZzb3lsS3lIQm9NTmcvQ2xtbGgwMkRMQVd2WmhSdXNDWEo3Uk1wUURiNnJEazRLdmdJaURBVmVlbERRamFURWFxbUFNaDk0M0RDTzNyS081OTlJSC95VWFZOTI2eHRKcDNQZmlOTmRpb1VUOXBQazJYdVM5QTFkTFRZcGRCdGd6VEJMK2p1SnRab3hlak50a2dNdzdQeE9nS1JBUjYwanA3WHVEb3IvdlppUkZ0dVU2b1o1QXJrZFk5SDBKbzd4R245Ykd1RWwyNldZYVpTbVNTMjV3aW9rYWgwNVo4L1VRbVlubGlCcER2VkdCakxkTWxsbnBaREpJeURmSGRKaU1WZDVSN2NSYkxCazRZSnBKYTFtYkpDTVdrYzJKWGlRYmMwdEpYTUVKajh6bjAxY1BRdndNRFN6UkY3cE1rU1BWMU1Nc3NKdkhBYm5VZUtpMTBGRDVMNUY1TmhlL0Zzb0FScVpPWDU4WUNjMW9DMlNVU0xsYlNzNEFMUlRwb0t1MlVFOUxXVkdqN0RvZGRCejJMRkZFUFI3WUFIYlFSMHptdlZVdGRqNUFHVUtaRG1IRTZJWVB1U2QxVGQ2b3VqMUNvOWRCejBEVy9NcmZ1WFNuN3dqeUVoenpZMVV4bnZhT05iM0tmcU9YaVpNYmFIYkk2Z2s2aG5qSUdVVkVMME8rZ0J4MXlxaXhFTGdKeE5OeG5yczRkNC9Hd0VBQUFOTVNVUkJWSTc5Tk5sVkxTWmpJMjJoV3h1bWV0ZTVibFZrOURvUzdNeXB5bHYwNEZwREs4SUVvaW83MXFDRHY5RUFyaTVMMmdPdGpFUm91VWpQcHA0WVU2QkZyd1BIRWF0bjQ4U1JSZ2Y3NjdwYjR0eTM3ZEtjQnA4V1FiK3BCZi94eFhwMlFpMUkzMzF0YXJRYnZRNTQ1YTZGbjRLa093Z0hCUU5mTFFxVmY1OHdTUDZETmF6bisyNFhkL2M5Y1llZmtiY3Uxck96QjFNSHZvbGx1UGgxb0o0NmRZaURjdzBkS0EwOEtJNEpuUWxETkdNOUczYy8rVWEyMUNJTTBXS1BDYnVnNzE2RWI4ZXZZK1E1S3JVaWZQc0hEMkNaelR6QjMrU3Z3bXdhbDkxT1pTeHlCYktyQzBZM2pxeE9HSDJGYjloUXlMZmoxd0hQUG5ET0lTSk1vWGlCUVhkeWpZc01kL3NwcDFBZDBjdFBHTERBRXhuVkl0RTJMYk9WYVh1aUdoTVR2dzd4TElmeFN0K29rZmVrcnEyNVJSV0ptdnFNSW1lN05wSUFiSlJiSkE1U01pR3VrN0JCRi94cGVyeXg3TkFMYjBqdmViRjBMQnlMK3NuMVpXYVJOeXV0Zlp6ZFZUUmE2c0c2R1JHL3lxN1ZvRWNTV05WdXdlYUdobndCd09QUVk5R3p0WTVvZEJ3OWxTMzc1Wmk2ekJCeUk5dXNieEpGYy9DNmZZTnk5WUR3NzF5TUhYT3Myb0hPaGxKeVY0ZXAvVHM0MHF3dmo1dlkybXZlUFZIWnBGNGpYWjRrVjlLdVVrYXVYWHlxb1ZONFptVzFhc3VUYXVoSVkrM2NSbUhLcDlFNWZ6MTlGT2ZNODlmSlJ4Vk1kT2NGY3UvMTlBTUxwWXpzNERIbEpYeGcrUE9WRElQblRYMnZJTHhTT3ZRU0pCdi92ZndjS0w3OWhmUC84Uk82c2E5OVlma0p2RzBrK2ZJNndUUGZ5L2pNbElCU2ZjUWVlU2pBUE0wcnhBQlZmVFIyYkZ0SUdTbCtMdUFyYitIbVlySUNvWHJ0WmhHSmJIUnFBYThjaEFRcVpHSjVseklvUm13RzZ4SXhMWGRyR2lIbG9vM2o1L1JGRGZwQ2duVHRabmx3NFY1RVBVeUVMWVVIZ0R0TmdsUlhMalpjWVE1N2RBNEw2Y2tYVXNCbEdTUTF5VkIwQzZvSUtmbnRNTkZLUm5JUGcwdlBRMkFWWjQ2YmwxdG1LY3dLRENWeTQyOWZxRWxlemExUHZ0WEZXMHFYWjVEMHNyQ3VTYjRjWlpEMHQ4L3RsdHJqVXNScldXeFUvcVRKVmZhK1pDbEJsWWszYXhmbDlFUVI4OWw0blRyZkJYM1d6NDhoK1ZmeW5xNS9ub0l1Ny9QVGY2dzUxdE8vcVNsZ0ZleU5GbWJ4ZlpLbjdsVUkvSXVWOFFKNTdIRnk5L1F2ZHYyclcvaHIzZk1uTHRlWFZ6ZDNqNlQvQjg0bG9RMEdzY3g3QUFBQUFFbEZUa1N1UW1DQyIKfQo="/>
    </extobj>
    <extobj name="334E55B0-647D-440b-865C-3EC943EB4CBC-4">
      <extobjdata type="334E55B0-647D-440b-865C-3EC943EB4CBC" data="ewogICAiSW1nU2V0dGluZ0pzb24iIDogIntcImRwaVwiOlwiNjAwXCIsXCJmb3JtYXRcIjpcIlBOR1wiLFwidHJhbnNwYXJlbnRcIjp0cnVlLFwiYXV0b1wiOnRydWV9IiwKICAgIkxhdGV4IiA6ICJYRnNnZkdOdmMxeDBhR1YwWVh4Y2JHVnhJREVzZkhOcGJseDBhR1YwWVNCOFhHeGxjU0F4WEYwPSIsCiAgICJMYXRleEltZ0Jhc2U2NCIgOiAiaVZCT1J3MEtHZ29BQUFBTlNVaEVVZ0FBQXQwQUFBQlRCQU1BQUFDeFBLWkFBQUFBTUZCTVZFWC8vLzhBQUFBQUFBQUFBQUFBQUFBQUFBQUFBQUFBQUFBQUFBQUFBQUFBQUFBQUFBQUFBQUFBQUFBQUFBQUFBQUF2M2FCN0FBQUFEM1JTVGxNQWllK1pFQ0pVcTNiZHUyWXlSTTFCdDhPcEFBQUFDWEJJV1hNQUFBN0VBQUFPeEFHVkt3NGJBQUFReFVsRVFWUjRBZTFkVzRoa1J4bXUzYmxrZDJkbVp3MEtQZ1I2M0lpNFVkTWppWW9LZG1jWEpBcHhodmpnNVdXYUNJYmtJYjFvVUZjVFp3ajY0Tk1zUVNVeGwyNkN0eUF5UXdoSTh1QzBJZ2lMMklNM1RCN3NqdmNJMnB0ZU5abmRaTXZ2ci9yL3FuUE85T2srcDZmTzRNT2NoM1BxVk5XcCtyN3YvUFhYWDNWNmR0V2g2MVZCeDdXTEJUVzhxOW5pT0tqZ0pPYjFMdmlCTXZURlFBMk5iS1k0RGlvNGlTVmRIY2xuckFxVCt0OWpQVGZHUTRWeFVPRkpyT2psTVJobWVHUksveWREclNCVkN1T2d3cE1JaVhYNlhQOEZKMkI0cUs3cFpDSWtCNlh1Yk54NFFub0lUeUlnMXBteWJ1aTNGQWRWV3Q1MURjaEJxYWYwanU3WHVJLy9aNzJuR3YxTlZkZWJoVUhkcGJOa2hOVDdFL3B0YWxwZktZeEVPS3gxL1cybDV2UnJvYUhPbmh3MXcyVGdNTlA3cDd5ZG9kZHBmYm1xVkVkdjIxckI3TnVSeUlCMUtFQlhlRVJmcG5Tdnp6bkJvSFowalp0TXUyVGdzS3F6eFFYcnVvbGVqdXNGMjFkNEVobXcycTVIbmRmMW02bktsamlVZkZDbjNwalcvaGtkUU84WnJmVmFXZytSL0NPNlg4WHRqRGlVOENSQzZRMUdMUUxlSHNzMDVqYlNSTDIxSEVMdjQ5QmJKaFpDbVhaczZWZXBhRmJ6S00ybGR5WVNvZlR1NkZjTWlYbUxXT1VLWGFkN0tYSk1QUXVoMGw2RkUyMDBoM20wTW1vV1FITnpNZ3JZZUFvZ01ScXJvelVzTVZuVzUwMzVZWDNKMXN0aEdqTU56VzhyMXNYMFRVK1MyaUgwUHFiMVM3RzJCOStjMWp1Mm9Ld1hUU0k4aVVCNmc5QzJRWGhVSUdlSGVnUXU0MDFWU3pSNm5vRFUvVGZBOUd2UjNBSHAwUnlteXZyRWdBZVRXUnNTWFRYWWVzS1RHSTAxQ1dyZ2ZWMi9iUFBoS1cwaU05UmJJUGRiQnpVNmNlcng5N2RVRUwzVjNHOEc5WkRJbTliNnJNM3E4VDVWZUJKaDlJWTc0ZDBTNk4weW1MTkMvU2lzK0pFRThlaHRHTDJqTGFhbVQydHg4ajJlaGNLVENLUDNOZHJFcldBQ3ZUY05vWXhRUHdhNS81cXFBQXIyVWU5VnU0UXduZG9WWm5nU1lmU3VpMVdyb3pMRlo0TjZBWEwvY0pqYys2ZzMzSW1KQmdHbndmTjNlQkpoOUM0N3k0RGVkbWJLQlBVUGtQdStvWEx2bzk2SDNTQ0YzamFjQ1U4aWlONVk3TWkyeWJ6T0VVcmRCYm5mTlZ6dWZkUjdTMklzcFRSSHRWbjB6a2NpaU42d2pBV1diVW5tK0F4UW40TGNyeDhoOXo3cVhaWlZKVDdyY0xnVm5rUVF2V0VaRXQ2MlpWQ09oRHI1QU1McnRWRnk3NS9lR0tTeUpwclY3Qi9Ea3dpaWQwTkxJSVVOY0k1aFIwR2RMR205WTBPWm9acjNRcXgzaHZiQWhaaDU1QXNnWms2N25BaFBJb1RlZ0hkVkdFSEZSWk1lQVhXcWdvZHE4dFNRNjc3cERVdnBNbzVER2YzM0dDUkM2QTNMc0p0VmdMc2hybVc0M3JPcmtIdDdpTXl1YU4vMGJrZ2txNVRiYmdsUFlwZmV0NTRybi9yK3NxT0xCT1Y4cVJyTlVaTS9lbExmZUoxa3RYM2dpcG1kTjVxSFFzWFdwYjdja3VlSFhzZlFPNDVPVFQvUnY5OTNjZmZKUDltT1AvZ0IwUEw1OE5tOE1sWnFYZ3dvUEltazN0Z0EzVUUwSFJIOGJwUHpjaVJIelVLdWg3VitqTkdXZkhneUJkUTFrejBNS3UyL3hocjB0SGVsOHV1ZFFEZmI2emRrWDBTcGEzVFp4bnBuUUV0a3BVN2hRK1RUbEZyUityOEdTSGdTQ2IzeGRmcHBwWDVTbG5CYXFUdDAvNnRxY3QxN0RBQXA2ZTlXMWRRekVwU1VaWTZrTHlOaUpVT2cwdjdycGFvaE5QcVVYKzhFdXM2bDVSblpKRlpxOVZHZ2J5cDFSRi9mVW5ObDJZWlFDakV0YjduUlJ5cGVhWVluRWRmN2x4cmYySEZNdUtIMVNkMnZJV01xWWlMcUkvcFJxcVRXcmRlbWtWZ3pHZlNnMWxXVFRvZWF0di9LVFNRdXVmWGVoYTVHNjVlV2JYYW1YNFd5d0wxcXNLLzRGOUVXbTBiRml1WWZoNFVuRWRQN2lEUFVTcGZ4YWYxbmt6cnRrYW5lMWFySm03SFNlbzNOZHRXT2ZUSVY2aTE0SlFQM1grMXp5WE51dlJQb0RwTm5hSWdkMHgxbVEzWHNxdkdQMkdkcmNZZE9ZOXlqei9NbU96eUptTjRWRm5YcU14S0tsbVNRd1ZIVUdOazE5c3N3NFZxakxJeEVGdzdPdTFHWkJuWFUvaXUxR0QzeTZwMUVWMWxFYTI2Q3FVTkgyRWV0MXpSOUlKSTl5NTJWdGU1eWtpWjlteDJlUkZSdnZQZ1Rwc3ZiWld3QldwTkJsTjJTdmNNUmlMcldGbmI4d2d5Zmk3WGR5VXo3OUhjR1hJYnV2d3BudWViVk80RnVsc1lnMXVmODQ5R05OWm95OVhzdTIrYmhDaGRzQ3A4dVpUckM1K0lSbThwN0lCSFZ1OGVyV0JwUGRuNWU5WmE3Nm1iTUhudG92SjR1Z1MzQnZqL1BCNTU4MVJKSU1ZM0dxUDFYKzdRLzU5VTdnZTRZcmRFaDVrWFQ0aVJCcDQvMVhYTWJlUkVJVC9UZm1NU1hrVzZaQ3VGSlJQU0dNWnVma01BMGVXa0xmeTVMWExVdTRkS3NaZy9kNFZFSFJhS0haWlptMzRqQ3RpM1hqT2VjZWlmUnRZa0FMSHJCZERkRGRnMy9KOXNQWU1vRTZTVkVEMU85QUJJUnZiZkVSZFBZT2s4ZGRtUmNJVjJYZHo0aG82REVwYWdkUGJyMFpPcnZJZTZBNERWVEllTXBwOTVKZEpVbStwa1h0M2ljbk4ySzgzbmtPVmh2VklrZVBDR2wyUGNlU0hpOTBUZjNBbmRueGhPK2Fyc2xBSG5tTllCVitJTEQxZXJXME1uYjJSSXpjTVVMcGtDZGZBQ0NiNXFHc3AxeTZwMUVWNjZobTdwWTBqeXBpN3N1TG5RZ0N1RGhDSHF2MkR4alpyeFRHSjZFMXh1N0lOWnBLN1dsMzBGOVk0eng1SWNiQURwckFNM0xhRHgwOG1iSzhFc2NzMGp6UTVVdHh6d1VPVDJEaGR4WEl2Y2prajNSS3IyZTUyQk1lZG5VdE9obXphOEZOdVJIQTUwRmxGVmtwSnBRNWJ4dGQ4dE5QR1pDWXV3cGVpczFOZ21QRlQwU0dqb21mMnN1SFo5anJLSnBjcUYzMXlUNEJPZm8vZ1lJNzR5ZGU1cnJ3ME4zNFlHUm54bGNEL24xN3JwbnNZeWtYeDlodlBLUGtFb25jTnVRQVdvc3FtbHJyenBMcHdvY2ZoZEF3dXRkOW03QlFxQisxemhKTnM4Z0RpZnNFeHF6ZzFGcXlZL0tWTk5RNm5rOStqT2E2emVuM2dsMGM5OUJRNWoyT1doNkhyWVA5ZGxibU5GQWJ3QUh1SFpOd2xRUTN1RkpPTDBCaXVNODd0WTRDdURqb3lSNm01bjhoVzNKcDhuSTRkOXk4ODhRMDFEcTUranJQdGZBOEVST3ZaUG9xSEZZeEhuZkNkWTRyOGxkeDMyeUJDSldQc3A3aU41amtuQjZ3ekNjbVZvNEVlZUFqQTB4QUhveE9GNW9NZWlWQ1A1VnFaUWFuOWlIYUpHWjdRZndlYituSmRGUmYwQzRadnVsODBURWMxVEVGVklJTENZRUJ5bEtETk5ialVYQzZkMzJyb0N4QWFZelhLWEtFbFBodDFUbXVNcjRPbTd4WmlwdDh0TkRvU3JhUlBrbTF4eCs2ZVdiTDVQb3FQR1Nsa21jN21CR1hiclM0Vnc1aGNCVmsyWGljd2tUd3BOd2VnTlVJcUJZZDI0UFFNZ0FGaTJnRHBKMGNQeFUxMjZlcGRCUVVBK0hxbTdGVzN1RUNRNjk1TlNiMWd6bVlIVFVkdG5aSzkwdGVjOEJVbHdOVHNhRnZtMXZRT0ZKT0wwYlhqWkNoU09XQTBEeWkzWHNHdHZqaEttMkpZWnZoaW9IQWlQOENSNmNhV0Nic0dwYUdIcktxM2NDSGRxRzdZcTlVazkxN3prUXl2SkVpaFJ2cVpoNGtTMXI2Q1JFYmVVbklYcVQvWjZsSnR4QnE1Nm11NFBYYzRPU05yRHBzTlBPdXJjWHpBRzhMelJhYjBVZmVWNnF1ZzdTRXFoVlN5dmpmT0ZnYitQb2tBZC9mREhTUWtWOHRna0h6L05ERWQ4SmRsV3VQOEsrVlg0U2dwVWMyR1lFRmYxUlJYU2FpVTJuMCs5Rm1ZVGFKZjlneC9tY0RIb3Irb2g1YVRuVzU0Q2IzSHFyR0RxME9CKzNKT2V6elVSNnduYUo3U29aQTFBaTh5REY0TWxKUXZRbWY5R0swYVdjYlpmVGRxN09aTjEyTFVwdGNjbFhXL1ZqWU9SUVJET3pxUDl5eTNVeE9KRmZiNlVpNk5Eb2xnZUl1Mmo0dmU3d1FtODdXczF3Y0JQWlNQdk9UVUwwcGpncVRqaWVBMmdPaGFsSGk1WkZTbm5Rb09JK0FXYlJXMDFWRUhyNWR4cnZuKy9HMGRzdXFRdzZ0Tkx6VXlIdVlFYWlMR1lvV1EyRHJOQmJpZ3lIREhybkpDRjZ3ejlMMzB3MG5nUGFUUzdnQzNRMk9iaHlEb3hFUUdmeEozaHFzb1J1YS96NDRBczZIbDZCM01MeXJtY0ZIUUdKaHJVS3RDNXk3VWdKOUpaY1FITE5aZEU3SHduQkNxMHV4MEVqUjhKKzY4eGJwdndYVWd2VFVKZlNkYWMzZlB5aWxHYXlid2orQUFUZmRBOE5TT1RUZXhjNnM1b25LNWk3MXphT0JXaVh1Mkg3b0RVL3JGNzA1dDlMbURxWjlNNUZRdlRHQy9hK3dQUVZ5NEc0dG5oTHY1M1JZajV0VXJMdDlIYWZKQ2c3RzlUUk8yMjU5TjZOenEzbWozTGt0K1RES1Y3bkgwY0p5TERlb0wxQStNMFJub1RvalJmc1ptWGJGMEpTbndPVUp0SURHbWYwREJ4RmpLN3NQV04ydmRVOW1BaUdiQmZtMFhzQU9tTVBhd0RZWHJBb08zNzJiTnNBYkFWS1krcGh2VEZJdDIxTm5MUHFuWjJFNkExZjV0WEYrNzVDZnMvbndLbXRFWW9WaUVOWE9oZ1lBTnA3c0YyMEtUcG5oanBpdXpDUDNnUFFtZVZMRlhoS1p3bVZXZHhYVGNLdDgwdE4zSmRGNy9VSTZ3SklpTjdvTU9xL2IwYzBXdllleGtVZVczNWFuZUpwSDUrTkxZRWwzYmNKd00ranQ5bHBvMzNUZ1VkUzc3bjMzWitzNXpnTVFFYzBETEV5VzIzUHh3VWNpVGRxYUhDRFYycGdhai9pbWs2eUcwMVdFZzVyeGVQQThDcDN5VERjRzhBa2M5NEFxUGd3ZkpyM0htRFd5NlpzTmVwT2NwaUdNanR0TGRQRzdsTlM3NUwzdjFJNXdrSDJRekFCOHM0SWhpbXRaT1prZThTUFdpNlpOU1hySEZwaG91SVhRNjNuMERzakNZZDFSZHdDOWZPaG5hb2kzMEZwT2txNkw1cTYyZjI0LzVyZm9qcVljdGJveWtjZXFMUmR1Q1lQSnE3UWV6T1NSZXRnK2V3bjJZN0Rxbzg5QkIzdG50RE1ZNzRVNDRwYmVaeExqcGtYczhJN0tXMTVUNmJ4OENRYzF1aUxuU3QvSGQzNUhDRDdodWtmd2o5a0V4UUgxbXl5WndVNTdkMFA1ZWVDcW80OFhyV043VG8zNHE4Q29QeU16WlVkaDBIb0VBZ3NvRjZkVGpnUUE1cUpIMG13dW9oTFp3RW5mS3VsVVlDQkhkdEZDay9DWVVWUFRlcVJqblhqU0h4T1hWK3RtZ0psZnM1aGtsTnVYcW5iQnpmODgxUWhIMVRiK3FBejlGMk01Q09HMDM0OVlnc2NoMEhvT0d3MVRoclZuV2NraEdhc05zend3VC9zUTQwZDh6NlVic09UY0ZoVnh3MjA1L2pUVXNlK2M3S0pKdldPNDVnSXIzN3FaRGh1ekdRaWJ0NmhvRjZBdkZlcXBtOXp3dXdjTjNqa09nNkQwQ0dNT291ZFlxTW02czVIWHAreDVVTmMwalBPc3hJejd3SklPS3kweE5vMmxINnMvMkt1bEZORGFuYkQvNnRyazQzSGJOa1p2MGllTlM2djRyNy8yUXA3TjQzSjE5MzB4U2RJWHIzenZjKyswMWloL2ZXRmU5TzJKNi8zSUhSd2dVMU1RT1FnNldnTFM2VFh5YjdYdWFSTk04aUVaNFh5RVBhZEpPSDFWcjh5bTNXLzMvQy9welE1dDIwNHp3RUVIOVovYjhITjNhbXY0c0pIQnc3OE9mOU9iRzRBdlkzV2NtcHlaeHRhbDJHdzBjTnpHSVR1S0NLUEN6dFZmbUJMb2xmY0g4Y2NlWUVEQVhqeksycXUwYTl4UFhzSlQ4SmpOVHQ5RCtNblZaSDRGbkZKUSt1SHFoRVFXQTZlZWhDYkxUV2ZCNWdOZlNsYUNXVWhvSjU4K0YvMmVQSEJjcFA3TzlKN2FLbkxhYjVFT0F4QU45bkRQNHQ0cnp6UmlWZ3dTaDcwSmMvcFUxcmZMUFhzTlR5SkNGYWxmdjJpZnZ3THJXaVhuL3FqdnVHNmFJWlNIejlYN3YvajNiRzhtU2QzZmxDTjVZVFFPOUdndjUzditqU2xvaHdHb1l2K3ZkU2hreWY4dy9HL3BIcTI4YTJuZlpsSjdWM3ZSSU14ck1teVBkMkhoK3JnTERWZDBpU2llc2RMOW5vWG5rUmhXTU5EZGVLMUYxM1NKQXJqRU1BcHhwSEd4Mkt5YkUvM0JlcGRYNHNqTzlBYmVoU29kMlg3UU8rNEFzWHFYVTUwZG1EZmhlbzk2NzU0c080SGVoZXE5NFRaV1lyWStJSGU2WHAvVGRhTGllc04xWWlBdzVPbkx5Yks5MTN2UFpBb0RHdktmSm1RMmQrdUpVUk12NjFFVml5bVZtRWMwaVo5anpxUkdrMmlNS3dwZWpjU0NOMXRJdVpJbDN1cVgwMFVGc1loVGU4OWtDZ01hNHJlczcvNzlNRGpad2tOMDIvbFM0MnZVUmlITkwzM1FLSXdyQ2w2ZTVYR1RWV2F5U2NMNDVDbWR4SkFqdnZDc0JhbE4vMkxHb21qTUE0SGV1Tno0NnNKdFZWeGUyNEhlaXQxei9LQjNyc1VRRVpSL21SQVh3Zis1RUR2QVdaaHNncjd2L1hDLzlkNmFSVHdGMmZWMUxLOUZZUW5VZHovSFNrL2dOd2I0eXhQRjhjaC9QOS9PZjI1TEl6R3FYTm5iWnlueG5tbU9BNHFOSW4vQWRTM09LckhWcjZDQUFBQUFFbEZUa1N1UW1DQyIKfQo="/>
    </extobj>
  </extobjs>
</s:customData>
</file>

<file path=customXml/itemProps1.xml><?xml version="1.0" encoding="utf-8"?>
<ds:datastoreItem xmlns:ds="http://schemas.openxmlformats.org/officeDocument/2006/customXml" ds:itemID="s:customData">
  <ds:schemaRefs>
    <ds:schemaRef ds:uri="http://www.wps.cn/officeDocument/2013/wpsCustom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10942</Words>
  <Application>WPS 文字</Application>
  <PresentationFormat>全屏显示(4:3)</PresentationFormat>
  <Paragraphs>1930</Paragraphs>
  <Slides>81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23</vt:i4>
      </vt:variant>
      <vt:variant>
        <vt:lpstr>主题</vt:lpstr>
      </vt:variant>
      <vt:variant>
        <vt:i4>4</vt:i4>
      </vt:variant>
      <vt:variant>
        <vt:lpstr>嵌入 OLE 服务器</vt:lpstr>
      </vt:variant>
      <vt:variant>
        <vt:i4>696</vt:i4>
      </vt:variant>
      <vt:variant>
        <vt:lpstr>幻灯片标题</vt:lpstr>
      </vt:variant>
      <vt:variant>
        <vt:i4>81</vt:i4>
      </vt:variant>
    </vt:vector>
  </HeadingPairs>
  <TitlesOfParts>
    <vt:vector size="804" baseType="lpstr">
      <vt:lpstr>Arial</vt:lpstr>
      <vt:lpstr>方正书宋_GBK</vt:lpstr>
      <vt:lpstr>Wingdings</vt:lpstr>
      <vt:lpstr>Times New Roman</vt:lpstr>
      <vt:lpstr>宋体</vt:lpstr>
      <vt:lpstr>Wingdings</vt:lpstr>
      <vt:lpstr>华文新魏</vt:lpstr>
      <vt:lpstr>华文行楷</vt:lpstr>
      <vt:lpstr>华文细黑</vt:lpstr>
      <vt:lpstr>黑体-简</vt:lpstr>
      <vt:lpstr>Wingdings 3</vt:lpstr>
      <vt:lpstr>楷体</vt:lpstr>
      <vt:lpstr>楷体_GB2312</vt:lpstr>
      <vt:lpstr>汉仪楷体简</vt:lpstr>
      <vt:lpstr>Times New Roman</vt:lpstr>
      <vt:lpstr>Symbol</vt:lpstr>
      <vt:lpstr>Kingsoft Sign</vt:lpstr>
      <vt:lpstr>华文楷体</vt:lpstr>
      <vt:lpstr>Arial</vt:lpstr>
      <vt:lpstr>隶书</vt:lpstr>
      <vt:lpstr>报隶-简</vt:lpstr>
      <vt:lpstr>微软雅黑</vt:lpstr>
      <vt:lpstr>Arial Unicode MS</vt:lpstr>
      <vt:lpstr>7_004</vt:lpstr>
      <vt:lpstr>8_004</vt:lpstr>
      <vt:lpstr>4_004</vt:lpstr>
      <vt:lpstr>5_004</vt:lpstr>
      <vt:lpstr>Paint.Picture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Paint.Picture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Paint.Picture</vt:lpstr>
      <vt:lpstr>Equation.3</vt:lpstr>
      <vt:lpstr>Equation.DSMT4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Equation.DSMT4</vt:lpstr>
      <vt:lpstr>Equation.3</vt:lpstr>
      <vt:lpstr>Equation.3</vt:lpstr>
      <vt:lpstr>Equation.3</vt:lpstr>
      <vt:lpstr>Equation.DSMT4</vt:lpstr>
      <vt:lpstr>Equation.DSMT4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Paint.Picture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谢松法</dc:creator>
  <cp:lastModifiedBy>ymh</cp:lastModifiedBy>
  <cp:revision>390</cp:revision>
  <dcterms:created xsi:type="dcterms:W3CDTF">2020-10-01T06:16:34Z</dcterms:created>
  <dcterms:modified xsi:type="dcterms:W3CDTF">2020-10-01T06:16:34Z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2052-2.7.1.4479</vt:lpwstr>
  </property>
</Properties>
</file>