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5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6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2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1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1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9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399E-B9C9-4990-834D-508AA78BB9DC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9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Node.js RESTful API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2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创建 </a:t>
            </a:r>
            <a:r>
              <a:rPr lang="en-US" altLang="zh-CN" b="1" dirty="0"/>
              <a:t>RESTful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670976" cy="4351338"/>
          </a:xfrm>
        </p:spPr>
        <p:txBody>
          <a:bodyPr/>
          <a:lstStyle/>
          <a:p>
            <a:r>
              <a:rPr lang="zh-CN" altLang="en-US" dirty="0"/>
              <a:t>创建一个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数据资源文件 </a:t>
            </a:r>
            <a:r>
              <a:rPr lang="en-US" altLang="zh-CN" dirty="0" err="1"/>
              <a:t>users.json</a:t>
            </a:r>
            <a:r>
              <a:rPr lang="zh-CN" altLang="en-US" dirty="0"/>
              <a:t>，内容如下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26" y="66675"/>
            <a:ext cx="46196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5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RESTful API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79694"/>
              </p:ext>
            </p:extLst>
          </p:nvPr>
        </p:nvGraphicFramePr>
        <p:xfrm>
          <a:off x="628650" y="1690689"/>
          <a:ext cx="7886700" cy="3017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8073">
                  <a:extLst>
                    <a:ext uri="{9D8B030D-6E8A-4147-A177-3AD203B41FA5}">
                      <a16:colId xmlns:a16="http://schemas.microsoft.com/office/drawing/2014/main" val="2294526930"/>
                    </a:ext>
                  </a:extLst>
                </a:gridCol>
                <a:gridCol w="1549941">
                  <a:extLst>
                    <a:ext uri="{9D8B030D-6E8A-4147-A177-3AD203B41FA5}">
                      <a16:colId xmlns:a16="http://schemas.microsoft.com/office/drawing/2014/main" val="374201464"/>
                    </a:ext>
                  </a:extLst>
                </a:gridCol>
                <a:gridCol w="1549940">
                  <a:extLst>
                    <a:ext uri="{9D8B030D-6E8A-4147-A177-3AD203B41FA5}">
                      <a16:colId xmlns:a16="http://schemas.microsoft.com/office/drawing/2014/main" val="3340322300"/>
                    </a:ext>
                  </a:extLst>
                </a:gridCol>
                <a:gridCol w="1835285">
                  <a:extLst>
                    <a:ext uri="{9D8B030D-6E8A-4147-A177-3AD203B41FA5}">
                      <a16:colId xmlns:a16="http://schemas.microsoft.com/office/drawing/2014/main" val="1418902606"/>
                    </a:ext>
                  </a:extLst>
                </a:gridCol>
                <a:gridCol w="2153461">
                  <a:extLst>
                    <a:ext uri="{9D8B030D-6E8A-4147-A177-3AD203B41FA5}">
                      <a16:colId xmlns:a16="http://schemas.microsoft.com/office/drawing/2014/main" val="1160981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 </a:t>
                      </a:r>
                      <a:r>
                        <a:rPr lang="zh-CN" altLang="en-US" sz="24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发送内容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19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listUsers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显示所有用户列表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22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addUser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JSON </a:t>
                      </a:r>
                      <a:r>
                        <a:rPr lang="zh-CN" altLang="en-US" sz="2400"/>
                        <a:t>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添加新用户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73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deleteUser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JSON </a:t>
                      </a:r>
                      <a:r>
                        <a:rPr lang="zh-CN" altLang="en-US" sz="2400"/>
                        <a:t>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删除用户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791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显示用户详细信息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26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6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获取用户列表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469954" cy="4351338"/>
          </a:xfrm>
        </p:spPr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RESTful API </a:t>
            </a:r>
            <a:r>
              <a:rPr lang="en-US" altLang="zh-CN" b="1" dirty="0" err="1"/>
              <a:t>listUsers</a:t>
            </a:r>
            <a:r>
              <a:rPr lang="zh-CN" altLang="en-US" dirty="0"/>
              <a:t>，用于读取用户的信息列表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server.js </a:t>
            </a:r>
            <a:r>
              <a:rPr lang="zh-CN" altLang="en-US" dirty="0"/>
              <a:t>文件：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66" y="2408298"/>
            <a:ext cx="5999755" cy="39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2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086022" cy="4351338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node server.js </a:t>
            </a:r>
          </a:p>
          <a:p>
            <a:r>
              <a:rPr lang="zh-CN" altLang="en-US" dirty="0"/>
              <a:t>在浏览器中访问 </a:t>
            </a:r>
            <a:r>
              <a:rPr lang="en-US" altLang="zh-CN" dirty="0"/>
              <a:t>http://127.0.0.1:8081/listUsers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990" y="584572"/>
            <a:ext cx="3642947" cy="59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7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添加用户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134" y="243260"/>
            <a:ext cx="6024646" cy="64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显示用户详情  </a:t>
            </a:r>
            <a:r>
              <a:rPr lang="en-US" altLang="zh-CN" sz="2800" dirty="0"/>
              <a:t>RESTful API </a:t>
            </a:r>
            <a:r>
              <a:rPr lang="en-US" altLang="zh-CN" sz="2800" b="1" dirty="0"/>
              <a:t>:id</a:t>
            </a:r>
            <a:r>
              <a:rPr lang="zh-CN" altLang="en-US" sz="2800" b="1" dirty="0"/>
              <a:t>（用户</a:t>
            </a:r>
            <a:r>
              <a:rPr lang="en-US" altLang="zh-CN" sz="2800" b="1" dirty="0"/>
              <a:t>id</a:t>
            </a:r>
            <a:r>
              <a:rPr lang="zh-CN" altLang="en-US" sz="2800" b="1" dirty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42" y="1456011"/>
            <a:ext cx="7354516" cy="54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3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删除用户  </a:t>
            </a:r>
            <a:r>
              <a:rPr lang="en-US" altLang="zh-CN" sz="2800" dirty="0"/>
              <a:t>RESTful API </a:t>
            </a:r>
            <a:r>
              <a:rPr lang="en-US" altLang="zh-CN" sz="2800" b="1" dirty="0" err="1"/>
              <a:t>deleteUser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630" y="1397608"/>
            <a:ext cx="6232740" cy="50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116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Node.js RESTful API</vt:lpstr>
      <vt:lpstr>创建 RESTful</vt:lpstr>
      <vt:lpstr>创建RESTful API</vt:lpstr>
      <vt:lpstr>获取用户列表</vt:lpstr>
      <vt:lpstr>运行服务</vt:lpstr>
      <vt:lpstr>添加用户</vt:lpstr>
      <vt:lpstr>显示用户详情  RESTful API :id（用户id）</vt:lpstr>
      <vt:lpstr>删除用户  RESTful API deleteUser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RESTful API</dc:title>
  <dc:creator>余sam</dc:creator>
  <cp:lastModifiedBy>余sam</cp:lastModifiedBy>
  <cp:revision>3</cp:revision>
  <dcterms:created xsi:type="dcterms:W3CDTF">2017-03-08T12:12:06Z</dcterms:created>
  <dcterms:modified xsi:type="dcterms:W3CDTF">2017-03-08T12:34:41Z</dcterms:modified>
</cp:coreProperties>
</file>