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CDC2-6242-4C10-96C5-D58BF1F4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584C5-D3D6-4028-8ED7-AFCF93E2E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39DD-65D4-4988-A459-253C620B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2D29-9816-47C6-B737-DB33A79C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0336-59E6-4476-A6A7-9A10A541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2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90B0-123B-466D-B426-F00ABC35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9BFD8-14B8-43A9-8CE8-81B89A9E4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FBE6-2A77-4D75-B22B-F3C4EA98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76E7-A052-4CBC-8617-98F28338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8EF3-E7EC-468B-A695-940F54D8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D35F5-0CA5-4844-B90F-60F948D9C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6271B-D9DA-47E7-9317-5DA2F771C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03E71-6120-421D-8059-13F2815C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38DE-9CCE-4607-B7E1-C494C9AB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F9CD-C9DB-4B50-A426-DE3E8BE4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86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538E-9F7C-41D4-9A98-A37086C8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C521-8122-468C-B03F-C051A044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0FEF5-A5AF-4AC2-B14A-CA87F8E9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FB0E-A7C8-430A-B8D1-51E84A04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E40A-63C7-4E44-939B-D3DABB77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4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F6A1-6EC3-4DC2-BAD6-D20E7A56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DB74-7E88-4BA9-9DDD-74BD8C5C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F15D6-DC93-46D8-8608-560A45E7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D4EE-183C-42C3-8590-B5C9C0F8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638B-3056-464E-B9B5-BCEAC4D1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6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B90B-56D9-4BB7-8B77-FC4277F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56F8-1EA6-4F12-98F2-AC0F9E1EA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EAE0D-7107-4E3F-A99D-67935B5C9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10566-96B0-4671-A889-0EF9448E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1BE12-6FC7-4E79-AA86-36F5BD77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E739-914D-4AE9-A9AA-22B5FF93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9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182A-4E32-4AE7-AB0A-07F1DAD5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2F98-9D46-4EE1-BF81-A2B1D76AC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EB990-E9AE-44E8-B10B-40B1BD250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7341-5874-442B-8DD0-E4039971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A3FE6-3D07-4879-AD39-27F8FF889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FB3BC-1A6A-400F-8CCE-226EAC1C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37285-A63D-4B14-9284-D7C2591C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7A517-1293-403E-95DC-515EA2F7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93B3-1D01-4CC3-958E-37691A06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75493-E7C3-43DF-9297-BF4FCF41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F177C-2DD3-4DE0-A416-5CF85E69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0E8D-3E44-47AF-937F-82A020CE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4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514C8-190E-4430-AB36-A0F11B6F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8DD11-DD83-4EB9-ADE0-BC2CEC4E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025A7-6872-4672-A1E9-09CF08A4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2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8460-7D16-4F6B-ABC2-2263E4D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6585-AE7F-491E-B8E2-88CBEF4F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039D5-7BFA-4158-BD2D-AC4AE54CD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01C5-8B3B-4E0B-B990-C06172E0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DEA4D-BF6A-4AD3-A71F-021FEB42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86E64-AA86-4559-9DD9-7CC9DF13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36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8C29-3E1C-4D90-B61E-39926207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09E9F-522B-4877-88A3-300DA7240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AB574-1C33-4954-ACDA-14718830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0594-5335-423D-925C-F94427F8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0A235-050F-4859-916A-C4D6B3B0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8225A-B7CF-46F7-B0AB-99D00C8D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4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A2096-E0C3-46B0-B2F7-73E114E3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36B63-A171-4811-8485-8710AB0D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E018B-02F7-4410-B08D-3683D20D2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8C81A-AA2E-4A58-9F22-347E2E79FE5D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AC2B8-4846-43C3-9BFB-F563F6EEE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BCD8-1EB4-4DB7-A0C8-833392E33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AA33-596E-41BF-B72B-B5501CB6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4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27E30D-C3C9-4672-89B6-DF990AC3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74394"/>
              </p:ext>
            </p:extLst>
          </p:nvPr>
        </p:nvGraphicFramePr>
        <p:xfrm>
          <a:off x="891466" y="1332508"/>
          <a:ext cx="10498584" cy="731520"/>
        </p:xfrm>
        <a:graphic>
          <a:graphicData uri="http://schemas.openxmlformats.org/drawingml/2006/table">
            <a:tbl>
              <a:tblPr/>
              <a:tblGrid>
                <a:gridCol w="3499528">
                  <a:extLst>
                    <a:ext uri="{9D8B030D-6E8A-4147-A177-3AD203B41FA5}">
                      <a16:colId xmlns:a16="http://schemas.microsoft.com/office/drawing/2014/main" val="3565662002"/>
                    </a:ext>
                  </a:extLst>
                </a:gridCol>
                <a:gridCol w="3499528">
                  <a:extLst>
                    <a:ext uri="{9D8B030D-6E8A-4147-A177-3AD203B41FA5}">
                      <a16:colId xmlns:a16="http://schemas.microsoft.com/office/drawing/2014/main" val="866668501"/>
                    </a:ext>
                  </a:extLst>
                </a:gridCol>
                <a:gridCol w="3499528">
                  <a:extLst>
                    <a:ext uri="{9D8B030D-6E8A-4147-A177-3AD203B41FA5}">
                      <a16:colId xmlns:a16="http://schemas.microsoft.com/office/drawing/2014/main" val="1982236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A scalar, shape: []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>
                          <a:effectLst/>
                        </a:rPr>
                        <a:t>A vector, shape: [3]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fr-FR" b="1">
                          <a:effectLst/>
                        </a:rPr>
                        <a:t>A matrix, shape: [3, 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511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14288"/>
                  </a:ext>
                </a:extLst>
              </a:tr>
            </a:tbl>
          </a:graphicData>
        </a:graphic>
      </p:graphicFrame>
      <p:pic>
        <p:nvPicPr>
          <p:cNvPr id="1027" name="Picture 3" descr="A scalar, the number 4">
            <a:extLst>
              <a:ext uri="{FF2B5EF4-FFF2-40B4-BE49-F238E27FC236}">
                <a16:creationId xmlns:a16="http://schemas.microsoft.com/office/drawing/2014/main" id="{FA23B07E-C453-4CD8-BA20-285037571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66" y="2385566"/>
            <a:ext cx="1816223" cy="183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ine with 3 sections, each one containing a number.">
            <a:extLst>
              <a:ext uri="{FF2B5EF4-FFF2-40B4-BE49-F238E27FC236}">
                <a16:creationId xmlns:a16="http://schemas.microsoft.com/office/drawing/2014/main" id="{B0BD4C00-4BD9-438D-A1F6-20BF7ECAB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10" y="2545256"/>
            <a:ext cx="1667452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3x2 grid, with each cell containing a number.">
            <a:extLst>
              <a:ext uri="{FF2B5EF4-FFF2-40B4-BE49-F238E27FC236}">
                <a16:creationId xmlns:a16="http://schemas.microsoft.com/office/drawing/2014/main" id="{19F01662-1452-42A3-9658-7F2E3D7B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240" y="2385566"/>
            <a:ext cx="1816223" cy="22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A62D46-D5CE-481A-B489-C479D4EAE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92010"/>
              </p:ext>
            </p:extLst>
          </p:nvPr>
        </p:nvGraphicFramePr>
        <p:xfrm>
          <a:off x="1435639" y="1535653"/>
          <a:ext cx="10515600" cy="1097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900213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952570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6747541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A 3-axis tensor, shape: [3, 2, 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68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727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04034"/>
                  </a:ext>
                </a:extLst>
              </a:tr>
            </a:tbl>
          </a:graphicData>
        </a:graphic>
      </p:graphicFrame>
      <p:pic>
        <p:nvPicPr>
          <p:cNvPr id="2049" name="Picture 1">
            <a:extLst>
              <a:ext uri="{FF2B5EF4-FFF2-40B4-BE49-F238E27FC236}">
                <a16:creationId xmlns:a16="http://schemas.microsoft.com/office/drawing/2014/main" id="{8ABCD011-14D8-4504-AAED-70CD2988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83" y="2560097"/>
            <a:ext cx="288607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9584003-3F29-4A5F-98CE-FAA39A2D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79" y="3022060"/>
            <a:ext cx="27813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2DA8F3D3-6BF4-40AC-B79D-7D3A1E36D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720" y="2698211"/>
            <a:ext cx="20193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FD4EDE-49F4-4A1E-8840-C5B1C3153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98438"/>
              </p:ext>
            </p:extLst>
          </p:nvPr>
        </p:nvGraphicFramePr>
        <p:xfrm>
          <a:off x="838200" y="1272540"/>
          <a:ext cx="10515600" cy="7315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132633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908088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A rank-4 tensor, shape: [3, 2, 4, 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7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18631"/>
                  </a:ext>
                </a:extLst>
              </a:tr>
            </a:tbl>
          </a:graphicData>
        </a:graphic>
      </p:graphicFrame>
      <p:pic>
        <p:nvPicPr>
          <p:cNvPr id="3075" name="Picture 3" descr="A tensor shape is like a vector.">
            <a:extLst>
              <a:ext uri="{FF2B5EF4-FFF2-40B4-BE49-F238E27FC236}">
                <a16:creationId xmlns:a16="http://schemas.microsoft.com/office/drawing/2014/main" id="{46408076-5CDD-4B08-9E06-ADF474F8C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62" y="2004060"/>
            <a:ext cx="1524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4-axis tensor">
            <a:extLst>
              <a:ext uri="{FF2B5EF4-FFF2-40B4-BE49-F238E27FC236}">
                <a16:creationId xmlns:a16="http://schemas.microsoft.com/office/drawing/2014/main" id="{FB375FD3-E219-4697-AEC8-B3091E84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30" y="914400"/>
            <a:ext cx="4269808" cy="5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137B8E-D8E7-4B40-9B0A-BB9E1812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11448"/>
              </p:ext>
            </p:extLst>
          </p:nvPr>
        </p:nvGraphicFramePr>
        <p:xfrm>
          <a:off x="838200" y="3635534"/>
          <a:ext cx="2384394" cy="731520"/>
        </p:xfrm>
        <a:graphic>
          <a:graphicData uri="http://schemas.openxmlformats.org/drawingml/2006/table">
            <a:tbl>
              <a:tblPr/>
              <a:tblGrid>
                <a:gridCol w="2384394">
                  <a:extLst>
                    <a:ext uri="{9D8B030D-6E8A-4147-A177-3AD203B41FA5}">
                      <a16:colId xmlns:a16="http://schemas.microsoft.com/office/drawing/2014/main" val="2931407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Typical axis 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3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284578"/>
                  </a:ext>
                </a:extLst>
              </a:tr>
            </a:tbl>
          </a:graphicData>
        </a:graphic>
      </p:graphicFrame>
      <p:pic>
        <p:nvPicPr>
          <p:cNvPr id="3080" name="Picture 8" descr="Keep track of what each axis is. A 4-axis tensor might be: Batch, Width, Height, Features">
            <a:extLst>
              <a:ext uri="{FF2B5EF4-FFF2-40B4-BE49-F238E27FC236}">
                <a16:creationId xmlns:a16="http://schemas.microsoft.com/office/drawing/2014/main" id="{F92A2E0D-D0E7-4004-B505-8C62C9352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9" y="4606708"/>
            <a:ext cx="27336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2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B1E8B5-ED14-4945-9F56-6B65597F1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8978"/>
              </p:ext>
            </p:extLst>
          </p:nvPr>
        </p:nvGraphicFramePr>
        <p:xfrm>
          <a:off x="838200" y="619088"/>
          <a:ext cx="10515600" cy="7315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92497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428706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Selecting the last feature across all locations in each example in the batch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15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638278"/>
                  </a:ext>
                </a:extLst>
              </a:tr>
            </a:tbl>
          </a:graphicData>
        </a:graphic>
      </p:graphicFrame>
      <p:pic>
        <p:nvPicPr>
          <p:cNvPr id="4097" name="Picture 1" descr="A 3x2x5 tensor with all the values at the index-4 of the last axis selected.">
            <a:extLst>
              <a:ext uri="{FF2B5EF4-FFF2-40B4-BE49-F238E27FC236}">
                <a16:creationId xmlns:a16="http://schemas.microsoft.com/office/drawing/2014/main" id="{7D3E3475-DAED-41E1-A33C-73B8D427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7596"/>
            <a:ext cx="4293093" cy="288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he selected values packed into a 2-axis tensor.">
            <a:extLst>
              <a:ext uri="{FF2B5EF4-FFF2-40B4-BE49-F238E27FC236}">
                <a16:creationId xmlns:a16="http://schemas.microsoft.com/office/drawing/2014/main" id="{1B3810B7-B6A6-4983-952C-60A2980D2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7" y="1611266"/>
            <a:ext cx="2502854" cy="309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5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09466E-0C59-425D-B8B9-A2A8094A7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96857"/>
              </p:ext>
            </p:extLst>
          </p:nvPr>
        </p:nvGraphicFramePr>
        <p:xfrm>
          <a:off x="838200" y="648310"/>
          <a:ext cx="10515600" cy="7315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992446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210928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294023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effectLst/>
                        </a:rPr>
                        <a:t>Some good reshapes.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8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84494"/>
                  </a:ext>
                </a:extLst>
              </a:tr>
            </a:tbl>
          </a:graphicData>
        </a:graphic>
      </p:graphicFrame>
      <p:pic>
        <p:nvPicPr>
          <p:cNvPr id="5121" name="Picture 1" descr="A 3x2x5 tensor">
            <a:extLst>
              <a:ext uri="{FF2B5EF4-FFF2-40B4-BE49-F238E27FC236}">
                <a16:creationId xmlns:a16="http://schemas.microsoft.com/office/drawing/2014/main" id="{2C5C2BC2-2251-42E7-BCEC-E28687D95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19" y="2185000"/>
            <a:ext cx="3841947" cy="25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same data reshaped to (3x2)x5">
            <a:extLst>
              <a:ext uri="{FF2B5EF4-FFF2-40B4-BE49-F238E27FC236}">
                <a16:creationId xmlns:a16="http://schemas.microsoft.com/office/drawing/2014/main" id="{C4012918-32C0-4624-BBD6-3E96670B0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17" y="2405848"/>
            <a:ext cx="4390916" cy="18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The same data reshaped to 3x(2x5)">
            <a:extLst>
              <a:ext uri="{FF2B5EF4-FFF2-40B4-BE49-F238E27FC236}">
                <a16:creationId xmlns:a16="http://schemas.microsoft.com/office/drawing/2014/main" id="{770C1563-35E0-49A2-A8EB-D144C611F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51" y="1939755"/>
            <a:ext cx="2688754" cy="297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72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Das</dc:creator>
  <cp:lastModifiedBy>Swastik Das</cp:lastModifiedBy>
  <cp:revision>4</cp:revision>
  <dcterms:created xsi:type="dcterms:W3CDTF">2021-10-28T19:57:56Z</dcterms:created>
  <dcterms:modified xsi:type="dcterms:W3CDTF">2021-10-28T20:20:11Z</dcterms:modified>
</cp:coreProperties>
</file>