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FAC2-2B7C-403B-8D33-4425C8F9EC42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8106-ADFF-4898-BE54-9A2732321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34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FAC2-2B7C-403B-8D33-4425C8F9EC42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8106-ADFF-4898-BE54-9A2732321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55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FAC2-2B7C-403B-8D33-4425C8F9EC42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8106-ADFF-4898-BE54-9A2732321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FAC2-2B7C-403B-8D33-4425C8F9EC42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8106-ADFF-4898-BE54-9A2732321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72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FAC2-2B7C-403B-8D33-4425C8F9EC42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8106-ADFF-4898-BE54-9A2732321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1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FAC2-2B7C-403B-8D33-4425C8F9EC42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8106-ADFF-4898-BE54-9A2732321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02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FAC2-2B7C-403B-8D33-4425C8F9EC42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8106-ADFF-4898-BE54-9A2732321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75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FAC2-2B7C-403B-8D33-4425C8F9EC42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8106-ADFF-4898-BE54-9A2732321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88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FAC2-2B7C-403B-8D33-4425C8F9EC42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8106-ADFF-4898-BE54-9A2732321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95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FAC2-2B7C-403B-8D33-4425C8F9EC42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8106-ADFF-4898-BE54-9A2732321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80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FAC2-2B7C-403B-8D33-4425C8F9EC42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8106-ADFF-4898-BE54-9A2732321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35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DFAC2-2B7C-403B-8D33-4425C8F9EC42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38106-ADFF-4898-BE54-9A2732321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80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6511"/>
          </a:xfrm>
        </p:spPr>
        <p:txBody>
          <a:bodyPr>
            <a:normAutofit/>
          </a:bodyPr>
          <a:lstStyle/>
          <a:p>
            <a:pPr algn="ctr"/>
            <a:r>
              <a:rPr lang="en-I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PowerBI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Case Study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6618" y="1588655"/>
            <a:ext cx="10587182" cy="45883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CEO of Global Superstore requires 3 reports to obtain insights about their market, products and sales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Report 1: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 Details about their item categories with relevant visuals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Report 2: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 Trend of sales and profit. They want to observe which are the top 3 profitable countries per segment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Report 3: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 The management believes that a high discount is causing a dip in profitability and it’s the large markets to blame. Is this true? Verify these hypothesis by analysing this report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96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Times New Roman</vt:lpstr>
      <vt:lpstr>Office Theme</vt:lpstr>
      <vt:lpstr>PowerBI Case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PowerBI Case Study</dc:title>
  <dc:creator>VK</dc:creator>
  <cp:lastModifiedBy>VK</cp:lastModifiedBy>
  <cp:revision>1</cp:revision>
  <dcterms:created xsi:type="dcterms:W3CDTF">2021-06-14T16:47:35Z</dcterms:created>
  <dcterms:modified xsi:type="dcterms:W3CDTF">2021-06-14T16:47:51Z</dcterms:modified>
</cp:coreProperties>
</file>